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9" r:id="rId12"/>
    <p:sldId id="273" r:id="rId13"/>
    <p:sldId id="274" r:id="rId14"/>
    <p:sldId id="275" r:id="rId15"/>
    <p:sldId id="279" r:id="rId16"/>
    <p:sldId id="281" r:id="rId17"/>
    <p:sldId id="286" r:id="rId18"/>
    <p:sldId id="287" r:id="rId19"/>
  </p:sldIdLst>
  <p:sldSz cx="9144000" cy="5143500" type="screen16x9"/>
  <p:notesSz cx="6858000" cy="9144000"/>
  <p:embeddedFontLst>
    <p:embeddedFont>
      <p:font typeface="Fira Sans Extra Condensed" panose="020B0503050000020004" pitchFamily="34" charset="0"/>
      <p:regular r:id="rId21"/>
      <p:bold r:id="rId22"/>
      <p:italic r:id="rId23"/>
      <p:boldItalic r:id="rId24"/>
    </p:embeddedFont>
    <p:embeddedFont>
      <p:font typeface="Shabnam" panose="020B0603030804020204" pitchFamily="34" charset="-78"/>
      <p:regular r:id="rId25"/>
      <p:bold r:id="rId26"/>
    </p:embeddedFont>
    <p:embeddedFont>
      <p:font typeface="Vazir" panose="020B0603030804020204" pitchFamily="34" charset="-78"/>
      <p:regular r:id="rId27"/>
      <p:bold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78B5"/>
    <a:srgbClr val="FD993C"/>
    <a:srgbClr val="ABB9C1"/>
    <a:srgbClr val="1F5B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A13C653-F7D9-49F0-8B5B-FBEAA9D097F2}">
  <a:tblStyle styleId="{5A13C653-F7D9-49F0-8B5B-FBEAA9D097F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8" d="100"/>
          <a:sy n="98" d="100"/>
        </p:scale>
        <p:origin x="1018" y="2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3" name="Google Shape;1073;ge08d60e507_0_20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4" name="Google Shape;1074;ge08d60e507_0_20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4" name="Google Shape;1264;ge08d60e507_0_18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5" name="Google Shape;1265;ge08d60e507_0_18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5" name="Google Shape;1585;ge08d60e507_0_5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6" name="Google Shape;1586;ge08d60e507_0_5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1" name="Google Shape;1651;ge08d60e507_0_26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2" name="Google Shape;1652;ge08d60e507_0_26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8" name="Google Shape;1748;ge08d60e507_0_3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9" name="Google Shape;1749;ge08d60e507_0_3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" name="Google Shape;2068;ge08d60e507_0_4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9" name="Google Shape;2069;ge08d60e507_0_4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0" name="Google Shape;2340;ge08d60e507_0_44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1" name="Google Shape;2341;ge08d60e507_0_44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" name="Google Shape;2765;ge08d60e507_0_45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6" name="Google Shape;2766;ge08d60e507_0_45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da5559190b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da5559190b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e115e07029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e115e07029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e115e07029_0_6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e115e07029_0_6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e115e07029_0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e115e07029_0_3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e08d60e507_0_2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e08d60e507_0_2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e08d60e507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e08d60e507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e08d60e507_0_13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e08d60e507_0_13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ge08d60e507_0_9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3" name="Google Shape;893;ge08d60e507_0_9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userDrawn="1">
  <p:cSld name="TITLE_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oogle Shape;48;p15"/>
          <p:cNvGrpSpPr/>
          <p:nvPr/>
        </p:nvGrpSpPr>
        <p:grpSpPr>
          <a:xfrm>
            <a:off x="240801" y="431719"/>
            <a:ext cx="4280066" cy="4280061"/>
            <a:chOff x="457197" y="411464"/>
            <a:chExt cx="4320404" cy="4320399"/>
          </a:xfrm>
        </p:grpSpPr>
        <p:sp>
          <p:nvSpPr>
            <p:cNvPr id="49" name="Google Shape;49;p15"/>
            <p:cNvSpPr/>
            <p:nvPr/>
          </p:nvSpPr>
          <p:spPr>
            <a:xfrm>
              <a:off x="457204" y="411466"/>
              <a:ext cx="4320397" cy="4320397"/>
            </a:xfrm>
            <a:custGeom>
              <a:avLst/>
              <a:gdLst/>
              <a:ahLst/>
              <a:cxnLst/>
              <a:rect l="l" t="t" r="r" b="b"/>
              <a:pathLst>
                <a:path w="209550" h="209550" extrusionOk="0">
                  <a:moveTo>
                    <a:pt x="104783" y="0"/>
                  </a:moveTo>
                  <a:lnTo>
                    <a:pt x="103421" y="17"/>
                  </a:lnTo>
                  <a:lnTo>
                    <a:pt x="102076" y="50"/>
                  </a:lnTo>
                  <a:lnTo>
                    <a:pt x="100731" y="83"/>
                  </a:lnTo>
                  <a:lnTo>
                    <a:pt x="99386" y="149"/>
                  </a:lnTo>
                  <a:lnTo>
                    <a:pt x="98040" y="216"/>
                  </a:lnTo>
                  <a:lnTo>
                    <a:pt x="96712" y="316"/>
                  </a:lnTo>
                  <a:lnTo>
                    <a:pt x="95383" y="415"/>
                  </a:lnTo>
                  <a:lnTo>
                    <a:pt x="94071" y="548"/>
                  </a:lnTo>
                  <a:lnTo>
                    <a:pt x="92742" y="698"/>
                  </a:lnTo>
                  <a:lnTo>
                    <a:pt x="91430" y="847"/>
                  </a:lnTo>
                  <a:lnTo>
                    <a:pt x="90118" y="1030"/>
                  </a:lnTo>
                  <a:lnTo>
                    <a:pt x="88823" y="1212"/>
                  </a:lnTo>
                  <a:lnTo>
                    <a:pt x="87527" y="1428"/>
                  </a:lnTo>
                  <a:lnTo>
                    <a:pt x="86232" y="1644"/>
                  </a:lnTo>
                  <a:lnTo>
                    <a:pt x="84936" y="1877"/>
                  </a:lnTo>
                  <a:lnTo>
                    <a:pt x="83657" y="2143"/>
                  </a:lnTo>
                  <a:lnTo>
                    <a:pt x="82378" y="2408"/>
                  </a:lnTo>
                  <a:lnTo>
                    <a:pt x="81116" y="2691"/>
                  </a:lnTo>
                  <a:lnTo>
                    <a:pt x="79854" y="2990"/>
                  </a:lnTo>
                  <a:lnTo>
                    <a:pt x="78592" y="3305"/>
                  </a:lnTo>
                  <a:lnTo>
                    <a:pt x="77346" y="3637"/>
                  </a:lnTo>
                  <a:lnTo>
                    <a:pt x="76100" y="3986"/>
                  </a:lnTo>
                  <a:lnTo>
                    <a:pt x="74855" y="4335"/>
                  </a:lnTo>
                  <a:lnTo>
                    <a:pt x="73626" y="4717"/>
                  </a:lnTo>
                  <a:lnTo>
                    <a:pt x="72397" y="5115"/>
                  </a:lnTo>
                  <a:lnTo>
                    <a:pt x="71168" y="5514"/>
                  </a:lnTo>
                  <a:lnTo>
                    <a:pt x="69955" y="5929"/>
                  </a:lnTo>
                  <a:lnTo>
                    <a:pt x="68759" y="6361"/>
                  </a:lnTo>
                  <a:lnTo>
                    <a:pt x="67547" y="6810"/>
                  </a:lnTo>
                  <a:lnTo>
                    <a:pt x="66351" y="7275"/>
                  </a:lnTo>
                  <a:lnTo>
                    <a:pt x="65172" y="7756"/>
                  </a:lnTo>
                  <a:lnTo>
                    <a:pt x="63993" y="8238"/>
                  </a:lnTo>
                  <a:lnTo>
                    <a:pt x="62830" y="8753"/>
                  </a:lnTo>
                  <a:lnTo>
                    <a:pt x="61651" y="9268"/>
                  </a:lnTo>
                  <a:lnTo>
                    <a:pt x="60505" y="9799"/>
                  </a:lnTo>
                  <a:lnTo>
                    <a:pt x="59359" y="10347"/>
                  </a:lnTo>
                  <a:lnTo>
                    <a:pt x="58213" y="10895"/>
                  </a:lnTo>
                  <a:lnTo>
                    <a:pt x="57084" y="11477"/>
                  </a:lnTo>
                  <a:lnTo>
                    <a:pt x="55954" y="12058"/>
                  </a:lnTo>
                  <a:lnTo>
                    <a:pt x="54841" y="12656"/>
                  </a:lnTo>
                  <a:lnTo>
                    <a:pt x="53729" y="13270"/>
                  </a:lnTo>
                  <a:lnTo>
                    <a:pt x="52632" y="13885"/>
                  </a:lnTo>
                  <a:lnTo>
                    <a:pt x="51536" y="14532"/>
                  </a:lnTo>
                  <a:lnTo>
                    <a:pt x="50440" y="15180"/>
                  </a:lnTo>
                  <a:lnTo>
                    <a:pt x="49377" y="15845"/>
                  </a:lnTo>
                  <a:lnTo>
                    <a:pt x="48298" y="16509"/>
                  </a:lnTo>
                  <a:lnTo>
                    <a:pt x="47251" y="17206"/>
                  </a:lnTo>
                  <a:lnTo>
                    <a:pt x="46188" y="17904"/>
                  </a:lnTo>
                  <a:lnTo>
                    <a:pt x="45159" y="18618"/>
                  </a:lnTo>
                  <a:lnTo>
                    <a:pt x="44129" y="19332"/>
                  </a:lnTo>
                  <a:lnTo>
                    <a:pt x="43099" y="20080"/>
                  </a:lnTo>
                  <a:lnTo>
                    <a:pt x="42086" y="20827"/>
                  </a:lnTo>
                  <a:lnTo>
                    <a:pt x="41090" y="21574"/>
                  </a:lnTo>
                  <a:lnTo>
                    <a:pt x="40093" y="22355"/>
                  </a:lnTo>
                  <a:lnTo>
                    <a:pt x="39113" y="23136"/>
                  </a:lnTo>
                  <a:lnTo>
                    <a:pt x="38133" y="23933"/>
                  </a:lnTo>
                  <a:lnTo>
                    <a:pt x="37170" y="24747"/>
                  </a:lnTo>
                  <a:lnTo>
                    <a:pt x="36207" y="25561"/>
                  </a:lnTo>
                  <a:lnTo>
                    <a:pt x="35260" y="26391"/>
                  </a:lnTo>
                  <a:lnTo>
                    <a:pt x="34330" y="27221"/>
                  </a:lnTo>
                  <a:lnTo>
                    <a:pt x="33400" y="28085"/>
                  </a:lnTo>
                  <a:lnTo>
                    <a:pt x="32486" y="28932"/>
                  </a:lnTo>
                  <a:lnTo>
                    <a:pt x="31589" y="29812"/>
                  </a:lnTo>
                  <a:lnTo>
                    <a:pt x="30693" y="30693"/>
                  </a:lnTo>
                  <a:lnTo>
                    <a:pt x="29812" y="31589"/>
                  </a:lnTo>
                  <a:lnTo>
                    <a:pt x="28932" y="32486"/>
                  </a:lnTo>
                  <a:lnTo>
                    <a:pt x="28068" y="33416"/>
                  </a:lnTo>
                  <a:lnTo>
                    <a:pt x="27221" y="34330"/>
                  </a:lnTo>
                  <a:lnTo>
                    <a:pt x="26374" y="35277"/>
                  </a:lnTo>
                  <a:lnTo>
                    <a:pt x="25544" y="36207"/>
                  </a:lnTo>
                  <a:lnTo>
                    <a:pt x="24730" y="37170"/>
                  </a:lnTo>
                  <a:lnTo>
                    <a:pt x="23933" y="38133"/>
                  </a:lnTo>
                  <a:lnTo>
                    <a:pt x="23136" y="39113"/>
                  </a:lnTo>
                  <a:lnTo>
                    <a:pt x="22355" y="40093"/>
                  </a:lnTo>
                  <a:lnTo>
                    <a:pt x="21575" y="41090"/>
                  </a:lnTo>
                  <a:lnTo>
                    <a:pt x="20811" y="42086"/>
                  </a:lnTo>
                  <a:lnTo>
                    <a:pt x="20063" y="43099"/>
                  </a:lnTo>
                  <a:lnTo>
                    <a:pt x="19332" y="44129"/>
                  </a:lnTo>
                  <a:lnTo>
                    <a:pt x="18602" y="45159"/>
                  </a:lnTo>
                  <a:lnTo>
                    <a:pt x="17904" y="46205"/>
                  </a:lnTo>
                  <a:lnTo>
                    <a:pt x="17190" y="47251"/>
                  </a:lnTo>
                  <a:lnTo>
                    <a:pt x="16509" y="48314"/>
                  </a:lnTo>
                  <a:lnTo>
                    <a:pt x="15828" y="49377"/>
                  </a:lnTo>
                  <a:lnTo>
                    <a:pt x="15164" y="50457"/>
                  </a:lnTo>
                  <a:lnTo>
                    <a:pt x="14516" y="51536"/>
                  </a:lnTo>
                  <a:lnTo>
                    <a:pt x="13885" y="52632"/>
                  </a:lnTo>
                  <a:lnTo>
                    <a:pt x="13254" y="53729"/>
                  </a:lnTo>
                  <a:lnTo>
                    <a:pt x="12656" y="54841"/>
                  </a:lnTo>
                  <a:lnTo>
                    <a:pt x="12058" y="55954"/>
                  </a:lnTo>
                  <a:lnTo>
                    <a:pt x="11460" y="57084"/>
                  </a:lnTo>
                  <a:lnTo>
                    <a:pt x="10895" y="58213"/>
                  </a:lnTo>
                  <a:lnTo>
                    <a:pt x="10331" y="59359"/>
                  </a:lnTo>
                  <a:lnTo>
                    <a:pt x="9782" y="60505"/>
                  </a:lnTo>
                  <a:lnTo>
                    <a:pt x="9251" y="61668"/>
                  </a:lnTo>
                  <a:lnTo>
                    <a:pt x="8736" y="62830"/>
                  </a:lnTo>
                  <a:lnTo>
                    <a:pt x="8238" y="63993"/>
                  </a:lnTo>
                  <a:lnTo>
                    <a:pt x="7740" y="65172"/>
                  </a:lnTo>
                  <a:lnTo>
                    <a:pt x="7275" y="66368"/>
                  </a:lnTo>
                  <a:lnTo>
                    <a:pt x="6810" y="67564"/>
                  </a:lnTo>
                  <a:lnTo>
                    <a:pt x="6361" y="68759"/>
                  </a:lnTo>
                  <a:lnTo>
                    <a:pt x="5929" y="69972"/>
                  </a:lnTo>
                  <a:lnTo>
                    <a:pt x="5514" y="71184"/>
                  </a:lnTo>
                  <a:lnTo>
                    <a:pt x="5099" y="72397"/>
                  </a:lnTo>
                  <a:lnTo>
                    <a:pt x="4717" y="73626"/>
                  </a:lnTo>
                  <a:lnTo>
                    <a:pt x="4335" y="74855"/>
                  </a:lnTo>
                  <a:lnTo>
                    <a:pt x="3969" y="76100"/>
                  </a:lnTo>
                  <a:lnTo>
                    <a:pt x="3637" y="77346"/>
                  </a:lnTo>
                  <a:lnTo>
                    <a:pt x="3305" y="78592"/>
                  </a:lnTo>
                  <a:lnTo>
                    <a:pt x="2990" y="79854"/>
                  </a:lnTo>
                  <a:lnTo>
                    <a:pt x="2691" y="81116"/>
                  </a:lnTo>
                  <a:lnTo>
                    <a:pt x="2408" y="82395"/>
                  </a:lnTo>
                  <a:lnTo>
                    <a:pt x="2126" y="83674"/>
                  </a:lnTo>
                  <a:lnTo>
                    <a:pt x="1877" y="84953"/>
                  </a:lnTo>
                  <a:lnTo>
                    <a:pt x="1644" y="86232"/>
                  </a:lnTo>
                  <a:lnTo>
                    <a:pt x="1412" y="87527"/>
                  </a:lnTo>
                  <a:lnTo>
                    <a:pt x="1212" y="88822"/>
                  </a:lnTo>
                  <a:lnTo>
                    <a:pt x="1013" y="90135"/>
                  </a:lnTo>
                  <a:lnTo>
                    <a:pt x="847" y="91430"/>
                  </a:lnTo>
                  <a:lnTo>
                    <a:pt x="681" y="92759"/>
                  </a:lnTo>
                  <a:lnTo>
                    <a:pt x="548" y="94071"/>
                  </a:lnTo>
                  <a:lnTo>
                    <a:pt x="415" y="95399"/>
                  </a:lnTo>
                  <a:lnTo>
                    <a:pt x="316" y="96728"/>
                  </a:lnTo>
                  <a:lnTo>
                    <a:pt x="216" y="98057"/>
                  </a:lnTo>
                  <a:lnTo>
                    <a:pt x="133" y="99386"/>
                  </a:lnTo>
                  <a:lnTo>
                    <a:pt x="83" y="100731"/>
                  </a:lnTo>
                  <a:lnTo>
                    <a:pt x="33" y="102076"/>
                  </a:lnTo>
                  <a:lnTo>
                    <a:pt x="17" y="103421"/>
                  </a:lnTo>
                  <a:lnTo>
                    <a:pt x="0" y="104783"/>
                  </a:lnTo>
                  <a:lnTo>
                    <a:pt x="17" y="106129"/>
                  </a:lnTo>
                  <a:lnTo>
                    <a:pt x="33" y="107491"/>
                  </a:lnTo>
                  <a:lnTo>
                    <a:pt x="83" y="108836"/>
                  </a:lnTo>
                  <a:lnTo>
                    <a:pt x="133" y="110181"/>
                  </a:lnTo>
                  <a:lnTo>
                    <a:pt x="216" y="111510"/>
                  </a:lnTo>
                  <a:lnTo>
                    <a:pt x="316" y="112838"/>
                  </a:lnTo>
                  <a:lnTo>
                    <a:pt x="415" y="114167"/>
                  </a:lnTo>
                  <a:lnTo>
                    <a:pt x="548" y="115496"/>
                  </a:lnTo>
                  <a:lnTo>
                    <a:pt x="681" y="116808"/>
                  </a:lnTo>
                  <a:lnTo>
                    <a:pt x="847" y="118120"/>
                  </a:lnTo>
                  <a:lnTo>
                    <a:pt x="1013" y="119432"/>
                  </a:lnTo>
                  <a:lnTo>
                    <a:pt x="1212" y="120744"/>
                  </a:lnTo>
                  <a:lnTo>
                    <a:pt x="1412" y="122040"/>
                  </a:lnTo>
                  <a:lnTo>
                    <a:pt x="1644" y="123335"/>
                  </a:lnTo>
                  <a:lnTo>
                    <a:pt x="1877" y="124614"/>
                  </a:lnTo>
                  <a:lnTo>
                    <a:pt x="2126" y="125893"/>
                  </a:lnTo>
                  <a:lnTo>
                    <a:pt x="2408" y="127172"/>
                  </a:lnTo>
                  <a:lnTo>
                    <a:pt x="2691" y="128450"/>
                  </a:lnTo>
                  <a:lnTo>
                    <a:pt x="2990" y="129713"/>
                  </a:lnTo>
                  <a:lnTo>
                    <a:pt x="3305" y="130958"/>
                  </a:lnTo>
                  <a:lnTo>
                    <a:pt x="3637" y="132221"/>
                  </a:lnTo>
                  <a:lnTo>
                    <a:pt x="3969" y="133466"/>
                  </a:lnTo>
                  <a:lnTo>
                    <a:pt x="4335" y="134712"/>
                  </a:lnTo>
                  <a:lnTo>
                    <a:pt x="4717" y="135941"/>
                  </a:lnTo>
                  <a:lnTo>
                    <a:pt x="5099" y="137170"/>
                  </a:lnTo>
                  <a:lnTo>
                    <a:pt x="5514" y="138382"/>
                  </a:lnTo>
                  <a:lnTo>
                    <a:pt x="5929" y="139595"/>
                  </a:lnTo>
                  <a:lnTo>
                    <a:pt x="6361" y="140807"/>
                  </a:lnTo>
                  <a:lnTo>
                    <a:pt x="6810" y="142003"/>
                  </a:lnTo>
                  <a:lnTo>
                    <a:pt x="7275" y="143199"/>
                  </a:lnTo>
                  <a:lnTo>
                    <a:pt x="7740" y="144378"/>
                  </a:lnTo>
                  <a:lnTo>
                    <a:pt x="8238" y="145557"/>
                  </a:lnTo>
                  <a:lnTo>
                    <a:pt x="8736" y="146736"/>
                  </a:lnTo>
                  <a:lnTo>
                    <a:pt x="9251" y="147899"/>
                  </a:lnTo>
                  <a:lnTo>
                    <a:pt x="9782" y="149062"/>
                  </a:lnTo>
                  <a:lnTo>
                    <a:pt x="10331" y="150208"/>
                  </a:lnTo>
                  <a:lnTo>
                    <a:pt x="10895" y="151354"/>
                  </a:lnTo>
                  <a:lnTo>
                    <a:pt x="11460" y="152483"/>
                  </a:lnTo>
                  <a:lnTo>
                    <a:pt x="12058" y="153612"/>
                  </a:lnTo>
                  <a:lnTo>
                    <a:pt x="12656" y="154725"/>
                  </a:lnTo>
                  <a:lnTo>
                    <a:pt x="13254" y="155838"/>
                  </a:lnTo>
                  <a:lnTo>
                    <a:pt x="13885" y="156934"/>
                  </a:lnTo>
                  <a:lnTo>
                    <a:pt x="14516" y="158030"/>
                  </a:lnTo>
                  <a:lnTo>
                    <a:pt x="15164" y="159110"/>
                  </a:lnTo>
                  <a:lnTo>
                    <a:pt x="15828" y="160189"/>
                  </a:lnTo>
                  <a:lnTo>
                    <a:pt x="16509" y="161252"/>
                  </a:lnTo>
                  <a:lnTo>
                    <a:pt x="17190" y="162315"/>
                  </a:lnTo>
                  <a:lnTo>
                    <a:pt x="17904" y="163362"/>
                  </a:lnTo>
                  <a:lnTo>
                    <a:pt x="18602" y="164408"/>
                  </a:lnTo>
                  <a:lnTo>
                    <a:pt x="19332" y="165438"/>
                  </a:lnTo>
                  <a:lnTo>
                    <a:pt x="20063" y="166451"/>
                  </a:lnTo>
                  <a:lnTo>
                    <a:pt x="20811" y="167464"/>
                  </a:lnTo>
                  <a:lnTo>
                    <a:pt x="21575" y="168477"/>
                  </a:lnTo>
                  <a:lnTo>
                    <a:pt x="22355" y="169474"/>
                  </a:lnTo>
                  <a:lnTo>
                    <a:pt x="23136" y="170453"/>
                  </a:lnTo>
                  <a:lnTo>
                    <a:pt x="23933" y="171433"/>
                  </a:lnTo>
                  <a:lnTo>
                    <a:pt x="24730" y="172397"/>
                  </a:lnTo>
                  <a:lnTo>
                    <a:pt x="25544" y="173343"/>
                  </a:lnTo>
                  <a:lnTo>
                    <a:pt x="26374" y="174290"/>
                  </a:lnTo>
                  <a:lnTo>
                    <a:pt x="27221" y="175237"/>
                  </a:lnTo>
                  <a:lnTo>
                    <a:pt x="28068" y="176150"/>
                  </a:lnTo>
                  <a:lnTo>
                    <a:pt x="28932" y="177064"/>
                  </a:lnTo>
                  <a:lnTo>
                    <a:pt x="29812" y="177977"/>
                  </a:lnTo>
                  <a:lnTo>
                    <a:pt x="30693" y="178874"/>
                  </a:lnTo>
                  <a:lnTo>
                    <a:pt x="31589" y="179754"/>
                  </a:lnTo>
                  <a:lnTo>
                    <a:pt x="32486" y="180618"/>
                  </a:lnTo>
                  <a:lnTo>
                    <a:pt x="33400" y="181482"/>
                  </a:lnTo>
                  <a:lnTo>
                    <a:pt x="34330" y="182329"/>
                  </a:lnTo>
                  <a:lnTo>
                    <a:pt x="35260" y="183176"/>
                  </a:lnTo>
                  <a:lnTo>
                    <a:pt x="36207" y="184006"/>
                  </a:lnTo>
                  <a:lnTo>
                    <a:pt x="37170" y="184820"/>
                  </a:lnTo>
                  <a:lnTo>
                    <a:pt x="38133" y="185634"/>
                  </a:lnTo>
                  <a:lnTo>
                    <a:pt x="39113" y="186431"/>
                  </a:lnTo>
                  <a:lnTo>
                    <a:pt x="40093" y="187212"/>
                  </a:lnTo>
                  <a:lnTo>
                    <a:pt x="41090" y="187976"/>
                  </a:lnTo>
                  <a:lnTo>
                    <a:pt x="42086" y="188740"/>
                  </a:lnTo>
                  <a:lnTo>
                    <a:pt x="43099" y="189487"/>
                  </a:lnTo>
                  <a:lnTo>
                    <a:pt x="44129" y="190218"/>
                  </a:lnTo>
                  <a:lnTo>
                    <a:pt x="45159" y="190948"/>
                  </a:lnTo>
                  <a:lnTo>
                    <a:pt x="46188" y="191663"/>
                  </a:lnTo>
                  <a:lnTo>
                    <a:pt x="47251" y="192360"/>
                  </a:lnTo>
                  <a:lnTo>
                    <a:pt x="48298" y="193041"/>
                  </a:lnTo>
                  <a:lnTo>
                    <a:pt x="49377" y="193722"/>
                  </a:lnTo>
                  <a:lnTo>
                    <a:pt x="50440" y="194386"/>
                  </a:lnTo>
                  <a:lnTo>
                    <a:pt x="51536" y="195034"/>
                  </a:lnTo>
                  <a:lnTo>
                    <a:pt x="52632" y="195682"/>
                  </a:lnTo>
                  <a:lnTo>
                    <a:pt x="53729" y="196296"/>
                  </a:lnTo>
                  <a:lnTo>
                    <a:pt x="54841" y="196911"/>
                  </a:lnTo>
                  <a:lnTo>
                    <a:pt x="55954" y="197509"/>
                  </a:lnTo>
                  <a:lnTo>
                    <a:pt x="57084" y="198090"/>
                  </a:lnTo>
                  <a:lnTo>
                    <a:pt x="58213" y="198671"/>
                  </a:lnTo>
                  <a:lnTo>
                    <a:pt x="59359" y="199219"/>
                  </a:lnTo>
                  <a:lnTo>
                    <a:pt x="60505" y="199768"/>
                  </a:lnTo>
                  <a:lnTo>
                    <a:pt x="61651" y="200299"/>
                  </a:lnTo>
                  <a:lnTo>
                    <a:pt x="62830" y="200814"/>
                  </a:lnTo>
                  <a:lnTo>
                    <a:pt x="63993" y="201329"/>
                  </a:lnTo>
                  <a:lnTo>
                    <a:pt x="65172" y="201810"/>
                  </a:lnTo>
                  <a:lnTo>
                    <a:pt x="66351" y="202292"/>
                  </a:lnTo>
                  <a:lnTo>
                    <a:pt x="67547" y="202757"/>
                  </a:lnTo>
                  <a:lnTo>
                    <a:pt x="68759" y="203206"/>
                  </a:lnTo>
                  <a:lnTo>
                    <a:pt x="69955" y="203637"/>
                  </a:lnTo>
                  <a:lnTo>
                    <a:pt x="71168" y="204053"/>
                  </a:lnTo>
                  <a:lnTo>
                    <a:pt x="72397" y="204451"/>
                  </a:lnTo>
                  <a:lnTo>
                    <a:pt x="73626" y="204850"/>
                  </a:lnTo>
                  <a:lnTo>
                    <a:pt x="74855" y="205215"/>
                  </a:lnTo>
                  <a:lnTo>
                    <a:pt x="76100" y="205581"/>
                  </a:lnTo>
                  <a:lnTo>
                    <a:pt x="77346" y="205929"/>
                  </a:lnTo>
                  <a:lnTo>
                    <a:pt x="78592" y="206262"/>
                  </a:lnTo>
                  <a:lnTo>
                    <a:pt x="79854" y="206577"/>
                  </a:lnTo>
                  <a:lnTo>
                    <a:pt x="81116" y="206876"/>
                  </a:lnTo>
                  <a:lnTo>
                    <a:pt x="82378" y="207158"/>
                  </a:lnTo>
                  <a:lnTo>
                    <a:pt x="83657" y="207424"/>
                  </a:lnTo>
                  <a:lnTo>
                    <a:pt x="84936" y="207673"/>
                  </a:lnTo>
                  <a:lnTo>
                    <a:pt x="86232" y="207922"/>
                  </a:lnTo>
                  <a:lnTo>
                    <a:pt x="87527" y="208138"/>
                  </a:lnTo>
                  <a:lnTo>
                    <a:pt x="88823" y="208354"/>
                  </a:lnTo>
                  <a:lnTo>
                    <a:pt x="90118" y="208537"/>
                  </a:lnTo>
                  <a:lnTo>
                    <a:pt x="91430" y="208720"/>
                  </a:lnTo>
                  <a:lnTo>
                    <a:pt x="92742" y="208869"/>
                  </a:lnTo>
                  <a:lnTo>
                    <a:pt x="94071" y="209019"/>
                  </a:lnTo>
                  <a:lnTo>
                    <a:pt x="95383" y="209135"/>
                  </a:lnTo>
                  <a:lnTo>
                    <a:pt x="96712" y="209251"/>
                  </a:lnTo>
                  <a:lnTo>
                    <a:pt x="98040" y="209351"/>
                  </a:lnTo>
                  <a:lnTo>
                    <a:pt x="99386" y="209417"/>
                  </a:lnTo>
                  <a:lnTo>
                    <a:pt x="100731" y="209484"/>
                  </a:lnTo>
                  <a:lnTo>
                    <a:pt x="102076" y="209517"/>
                  </a:lnTo>
                  <a:lnTo>
                    <a:pt x="103421" y="209550"/>
                  </a:lnTo>
                  <a:lnTo>
                    <a:pt x="106129" y="209550"/>
                  </a:lnTo>
                  <a:lnTo>
                    <a:pt x="107474" y="209517"/>
                  </a:lnTo>
                  <a:lnTo>
                    <a:pt x="108819" y="209484"/>
                  </a:lnTo>
                  <a:lnTo>
                    <a:pt x="110164" y="209417"/>
                  </a:lnTo>
                  <a:lnTo>
                    <a:pt x="111510" y="209351"/>
                  </a:lnTo>
                  <a:lnTo>
                    <a:pt x="112838" y="209251"/>
                  </a:lnTo>
                  <a:lnTo>
                    <a:pt x="114167" y="209135"/>
                  </a:lnTo>
                  <a:lnTo>
                    <a:pt x="115496" y="209019"/>
                  </a:lnTo>
                  <a:lnTo>
                    <a:pt x="116808" y="208869"/>
                  </a:lnTo>
                  <a:lnTo>
                    <a:pt x="118120" y="208720"/>
                  </a:lnTo>
                  <a:lnTo>
                    <a:pt x="119432" y="208537"/>
                  </a:lnTo>
                  <a:lnTo>
                    <a:pt x="120728" y="208354"/>
                  </a:lnTo>
                  <a:lnTo>
                    <a:pt x="122023" y="208138"/>
                  </a:lnTo>
                  <a:lnTo>
                    <a:pt x="123318" y="207922"/>
                  </a:lnTo>
                  <a:lnTo>
                    <a:pt x="124614" y="207673"/>
                  </a:lnTo>
                  <a:lnTo>
                    <a:pt x="125893" y="207424"/>
                  </a:lnTo>
                  <a:lnTo>
                    <a:pt x="127172" y="207158"/>
                  </a:lnTo>
                  <a:lnTo>
                    <a:pt x="128434" y="206876"/>
                  </a:lnTo>
                  <a:lnTo>
                    <a:pt x="129696" y="206577"/>
                  </a:lnTo>
                  <a:lnTo>
                    <a:pt x="130958" y="206262"/>
                  </a:lnTo>
                  <a:lnTo>
                    <a:pt x="132221" y="205929"/>
                  </a:lnTo>
                  <a:lnTo>
                    <a:pt x="133466" y="205581"/>
                  </a:lnTo>
                  <a:lnTo>
                    <a:pt x="134695" y="205215"/>
                  </a:lnTo>
                  <a:lnTo>
                    <a:pt x="135941" y="204850"/>
                  </a:lnTo>
                  <a:lnTo>
                    <a:pt x="137153" y="204451"/>
                  </a:lnTo>
                  <a:lnTo>
                    <a:pt x="138382" y="204053"/>
                  </a:lnTo>
                  <a:lnTo>
                    <a:pt x="139595" y="203637"/>
                  </a:lnTo>
                  <a:lnTo>
                    <a:pt x="140807" y="203206"/>
                  </a:lnTo>
                  <a:lnTo>
                    <a:pt x="142003" y="202757"/>
                  </a:lnTo>
                  <a:lnTo>
                    <a:pt x="143199" y="202292"/>
                  </a:lnTo>
                  <a:lnTo>
                    <a:pt x="144378" y="201810"/>
                  </a:lnTo>
                  <a:lnTo>
                    <a:pt x="145557" y="201329"/>
                  </a:lnTo>
                  <a:lnTo>
                    <a:pt x="146736" y="200814"/>
                  </a:lnTo>
                  <a:lnTo>
                    <a:pt x="147899" y="200299"/>
                  </a:lnTo>
                  <a:lnTo>
                    <a:pt x="149045" y="199768"/>
                  </a:lnTo>
                  <a:lnTo>
                    <a:pt x="150208" y="199219"/>
                  </a:lnTo>
                  <a:lnTo>
                    <a:pt x="151337" y="198671"/>
                  </a:lnTo>
                  <a:lnTo>
                    <a:pt x="152483" y="198090"/>
                  </a:lnTo>
                  <a:lnTo>
                    <a:pt x="153596" y="197509"/>
                  </a:lnTo>
                  <a:lnTo>
                    <a:pt x="154725" y="196911"/>
                  </a:lnTo>
                  <a:lnTo>
                    <a:pt x="155821" y="196296"/>
                  </a:lnTo>
                  <a:lnTo>
                    <a:pt x="156934" y="195682"/>
                  </a:lnTo>
                  <a:lnTo>
                    <a:pt x="158014" y="195034"/>
                  </a:lnTo>
                  <a:lnTo>
                    <a:pt x="159110" y="194386"/>
                  </a:lnTo>
                  <a:lnTo>
                    <a:pt x="160189" y="193722"/>
                  </a:lnTo>
                  <a:lnTo>
                    <a:pt x="161252" y="193041"/>
                  </a:lnTo>
                  <a:lnTo>
                    <a:pt x="162299" y="192360"/>
                  </a:lnTo>
                  <a:lnTo>
                    <a:pt x="163362" y="191663"/>
                  </a:lnTo>
                  <a:lnTo>
                    <a:pt x="164391" y="190948"/>
                  </a:lnTo>
                  <a:lnTo>
                    <a:pt x="165421" y="190218"/>
                  </a:lnTo>
                  <a:lnTo>
                    <a:pt x="166451" y="189487"/>
                  </a:lnTo>
                  <a:lnTo>
                    <a:pt x="167464" y="188740"/>
                  </a:lnTo>
                  <a:lnTo>
                    <a:pt x="168460" y="187976"/>
                  </a:lnTo>
                  <a:lnTo>
                    <a:pt x="169457" y="187212"/>
                  </a:lnTo>
                  <a:lnTo>
                    <a:pt x="170453" y="186431"/>
                  </a:lnTo>
                  <a:lnTo>
                    <a:pt x="171417" y="185634"/>
                  </a:lnTo>
                  <a:lnTo>
                    <a:pt x="172380" y="184820"/>
                  </a:lnTo>
                  <a:lnTo>
                    <a:pt x="173343" y="184006"/>
                  </a:lnTo>
                  <a:lnTo>
                    <a:pt x="174290" y="183176"/>
                  </a:lnTo>
                  <a:lnTo>
                    <a:pt x="175220" y="182329"/>
                  </a:lnTo>
                  <a:lnTo>
                    <a:pt x="176150" y="181482"/>
                  </a:lnTo>
                  <a:lnTo>
                    <a:pt x="177064" y="180618"/>
                  </a:lnTo>
                  <a:lnTo>
                    <a:pt x="177961" y="179754"/>
                  </a:lnTo>
                  <a:lnTo>
                    <a:pt x="178857" y="178874"/>
                  </a:lnTo>
                  <a:lnTo>
                    <a:pt x="179754" y="177977"/>
                  </a:lnTo>
                  <a:lnTo>
                    <a:pt x="180618" y="177064"/>
                  </a:lnTo>
                  <a:lnTo>
                    <a:pt x="181482" y="176150"/>
                  </a:lnTo>
                  <a:lnTo>
                    <a:pt x="182329" y="175237"/>
                  </a:lnTo>
                  <a:lnTo>
                    <a:pt x="183176" y="174290"/>
                  </a:lnTo>
                  <a:lnTo>
                    <a:pt x="184006" y="173343"/>
                  </a:lnTo>
                  <a:lnTo>
                    <a:pt x="184820" y="172397"/>
                  </a:lnTo>
                  <a:lnTo>
                    <a:pt x="185617" y="171433"/>
                  </a:lnTo>
                  <a:lnTo>
                    <a:pt x="186414" y="170453"/>
                  </a:lnTo>
                  <a:lnTo>
                    <a:pt x="187212" y="169474"/>
                  </a:lnTo>
                  <a:lnTo>
                    <a:pt x="187976" y="168477"/>
                  </a:lnTo>
                  <a:lnTo>
                    <a:pt x="188740" y="167464"/>
                  </a:lnTo>
                  <a:lnTo>
                    <a:pt x="189487" y="166451"/>
                  </a:lnTo>
                  <a:lnTo>
                    <a:pt x="190218" y="165438"/>
                  </a:lnTo>
                  <a:lnTo>
                    <a:pt x="190948" y="164408"/>
                  </a:lnTo>
                  <a:lnTo>
                    <a:pt x="191663" y="163362"/>
                  </a:lnTo>
                  <a:lnTo>
                    <a:pt x="192360" y="162315"/>
                  </a:lnTo>
                  <a:lnTo>
                    <a:pt x="193041" y="161252"/>
                  </a:lnTo>
                  <a:lnTo>
                    <a:pt x="193722" y="160189"/>
                  </a:lnTo>
                  <a:lnTo>
                    <a:pt x="194386" y="159110"/>
                  </a:lnTo>
                  <a:lnTo>
                    <a:pt x="195034" y="158030"/>
                  </a:lnTo>
                  <a:lnTo>
                    <a:pt x="195665" y="156934"/>
                  </a:lnTo>
                  <a:lnTo>
                    <a:pt x="196296" y="155838"/>
                  </a:lnTo>
                  <a:lnTo>
                    <a:pt x="196911" y="154725"/>
                  </a:lnTo>
                  <a:lnTo>
                    <a:pt x="197509" y="153612"/>
                  </a:lnTo>
                  <a:lnTo>
                    <a:pt x="198090" y="152483"/>
                  </a:lnTo>
                  <a:lnTo>
                    <a:pt x="198655" y="151354"/>
                  </a:lnTo>
                  <a:lnTo>
                    <a:pt x="199219" y="150208"/>
                  </a:lnTo>
                  <a:lnTo>
                    <a:pt x="199768" y="149062"/>
                  </a:lnTo>
                  <a:lnTo>
                    <a:pt x="200299" y="147899"/>
                  </a:lnTo>
                  <a:lnTo>
                    <a:pt x="200814" y="146736"/>
                  </a:lnTo>
                  <a:lnTo>
                    <a:pt x="201312" y="145557"/>
                  </a:lnTo>
                  <a:lnTo>
                    <a:pt x="201810" y="144378"/>
                  </a:lnTo>
                  <a:lnTo>
                    <a:pt x="202275" y="143199"/>
                  </a:lnTo>
                  <a:lnTo>
                    <a:pt x="202741" y="142003"/>
                  </a:lnTo>
                  <a:lnTo>
                    <a:pt x="203189" y="140807"/>
                  </a:lnTo>
                  <a:lnTo>
                    <a:pt x="203621" y="139595"/>
                  </a:lnTo>
                  <a:lnTo>
                    <a:pt x="204053" y="138382"/>
                  </a:lnTo>
                  <a:lnTo>
                    <a:pt x="204451" y="137170"/>
                  </a:lnTo>
                  <a:lnTo>
                    <a:pt x="204833" y="135941"/>
                  </a:lnTo>
                  <a:lnTo>
                    <a:pt x="205215" y="134712"/>
                  </a:lnTo>
                  <a:lnTo>
                    <a:pt x="205581" y="133466"/>
                  </a:lnTo>
                  <a:lnTo>
                    <a:pt x="205929" y="132221"/>
                  </a:lnTo>
                  <a:lnTo>
                    <a:pt x="206245" y="130958"/>
                  </a:lnTo>
                  <a:lnTo>
                    <a:pt x="206560" y="129713"/>
                  </a:lnTo>
                  <a:lnTo>
                    <a:pt x="206859" y="128450"/>
                  </a:lnTo>
                  <a:lnTo>
                    <a:pt x="207158" y="127172"/>
                  </a:lnTo>
                  <a:lnTo>
                    <a:pt x="207424" y="125893"/>
                  </a:lnTo>
                  <a:lnTo>
                    <a:pt x="207673" y="124614"/>
                  </a:lnTo>
                  <a:lnTo>
                    <a:pt x="207906" y="123335"/>
                  </a:lnTo>
                  <a:lnTo>
                    <a:pt x="208138" y="122040"/>
                  </a:lnTo>
                  <a:lnTo>
                    <a:pt x="208338" y="120744"/>
                  </a:lnTo>
                  <a:lnTo>
                    <a:pt x="208537" y="119432"/>
                  </a:lnTo>
                  <a:lnTo>
                    <a:pt x="208703" y="118120"/>
                  </a:lnTo>
                  <a:lnTo>
                    <a:pt x="208869" y="116808"/>
                  </a:lnTo>
                  <a:lnTo>
                    <a:pt x="209002" y="115496"/>
                  </a:lnTo>
                  <a:lnTo>
                    <a:pt x="209135" y="114167"/>
                  </a:lnTo>
                  <a:lnTo>
                    <a:pt x="209251" y="112838"/>
                  </a:lnTo>
                  <a:lnTo>
                    <a:pt x="209334" y="111510"/>
                  </a:lnTo>
                  <a:lnTo>
                    <a:pt x="209417" y="110181"/>
                  </a:lnTo>
                  <a:lnTo>
                    <a:pt x="209467" y="108836"/>
                  </a:lnTo>
                  <a:lnTo>
                    <a:pt x="209517" y="107491"/>
                  </a:lnTo>
                  <a:lnTo>
                    <a:pt x="209533" y="106129"/>
                  </a:lnTo>
                  <a:lnTo>
                    <a:pt x="209550" y="104783"/>
                  </a:lnTo>
                  <a:lnTo>
                    <a:pt x="209533" y="103421"/>
                  </a:lnTo>
                  <a:lnTo>
                    <a:pt x="209517" y="102076"/>
                  </a:lnTo>
                  <a:lnTo>
                    <a:pt x="209467" y="100731"/>
                  </a:lnTo>
                  <a:lnTo>
                    <a:pt x="209417" y="99386"/>
                  </a:lnTo>
                  <a:lnTo>
                    <a:pt x="209334" y="98057"/>
                  </a:lnTo>
                  <a:lnTo>
                    <a:pt x="209251" y="96728"/>
                  </a:lnTo>
                  <a:lnTo>
                    <a:pt x="209135" y="95399"/>
                  </a:lnTo>
                  <a:lnTo>
                    <a:pt x="209002" y="94071"/>
                  </a:lnTo>
                  <a:lnTo>
                    <a:pt x="208869" y="92759"/>
                  </a:lnTo>
                  <a:lnTo>
                    <a:pt x="208703" y="91430"/>
                  </a:lnTo>
                  <a:lnTo>
                    <a:pt x="208537" y="90135"/>
                  </a:lnTo>
                  <a:lnTo>
                    <a:pt x="208338" y="88822"/>
                  </a:lnTo>
                  <a:lnTo>
                    <a:pt x="208138" y="87527"/>
                  </a:lnTo>
                  <a:lnTo>
                    <a:pt x="207906" y="86232"/>
                  </a:lnTo>
                  <a:lnTo>
                    <a:pt x="207673" y="84953"/>
                  </a:lnTo>
                  <a:lnTo>
                    <a:pt x="207424" y="83674"/>
                  </a:lnTo>
                  <a:lnTo>
                    <a:pt x="207158" y="82395"/>
                  </a:lnTo>
                  <a:lnTo>
                    <a:pt x="206859" y="81116"/>
                  </a:lnTo>
                  <a:lnTo>
                    <a:pt x="206560" y="79854"/>
                  </a:lnTo>
                  <a:lnTo>
                    <a:pt x="206245" y="78592"/>
                  </a:lnTo>
                  <a:lnTo>
                    <a:pt x="205929" y="77346"/>
                  </a:lnTo>
                  <a:lnTo>
                    <a:pt x="205581" y="76100"/>
                  </a:lnTo>
                  <a:lnTo>
                    <a:pt x="205215" y="74855"/>
                  </a:lnTo>
                  <a:lnTo>
                    <a:pt x="204833" y="73626"/>
                  </a:lnTo>
                  <a:lnTo>
                    <a:pt x="204451" y="72397"/>
                  </a:lnTo>
                  <a:lnTo>
                    <a:pt x="204053" y="71184"/>
                  </a:lnTo>
                  <a:lnTo>
                    <a:pt x="203621" y="69972"/>
                  </a:lnTo>
                  <a:lnTo>
                    <a:pt x="203189" y="68759"/>
                  </a:lnTo>
                  <a:lnTo>
                    <a:pt x="202741" y="67564"/>
                  </a:lnTo>
                  <a:lnTo>
                    <a:pt x="202275" y="66368"/>
                  </a:lnTo>
                  <a:lnTo>
                    <a:pt x="201810" y="65172"/>
                  </a:lnTo>
                  <a:lnTo>
                    <a:pt x="201312" y="63993"/>
                  </a:lnTo>
                  <a:lnTo>
                    <a:pt x="200814" y="62830"/>
                  </a:lnTo>
                  <a:lnTo>
                    <a:pt x="200299" y="61668"/>
                  </a:lnTo>
                  <a:lnTo>
                    <a:pt x="199768" y="60505"/>
                  </a:lnTo>
                  <a:lnTo>
                    <a:pt x="199219" y="59359"/>
                  </a:lnTo>
                  <a:lnTo>
                    <a:pt x="198655" y="58213"/>
                  </a:lnTo>
                  <a:lnTo>
                    <a:pt x="198090" y="57084"/>
                  </a:lnTo>
                  <a:lnTo>
                    <a:pt x="197509" y="55954"/>
                  </a:lnTo>
                  <a:lnTo>
                    <a:pt x="196911" y="54841"/>
                  </a:lnTo>
                  <a:lnTo>
                    <a:pt x="196296" y="53729"/>
                  </a:lnTo>
                  <a:lnTo>
                    <a:pt x="195665" y="52632"/>
                  </a:lnTo>
                  <a:lnTo>
                    <a:pt x="195034" y="51536"/>
                  </a:lnTo>
                  <a:lnTo>
                    <a:pt x="194386" y="50457"/>
                  </a:lnTo>
                  <a:lnTo>
                    <a:pt x="193722" y="49377"/>
                  </a:lnTo>
                  <a:lnTo>
                    <a:pt x="193041" y="48314"/>
                  </a:lnTo>
                  <a:lnTo>
                    <a:pt x="192360" y="47251"/>
                  </a:lnTo>
                  <a:lnTo>
                    <a:pt x="191663" y="46205"/>
                  </a:lnTo>
                  <a:lnTo>
                    <a:pt x="190948" y="45159"/>
                  </a:lnTo>
                  <a:lnTo>
                    <a:pt x="190218" y="44129"/>
                  </a:lnTo>
                  <a:lnTo>
                    <a:pt x="189487" y="43099"/>
                  </a:lnTo>
                  <a:lnTo>
                    <a:pt x="188740" y="42086"/>
                  </a:lnTo>
                  <a:lnTo>
                    <a:pt x="187976" y="41090"/>
                  </a:lnTo>
                  <a:lnTo>
                    <a:pt x="187212" y="40093"/>
                  </a:lnTo>
                  <a:lnTo>
                    <a:pt x="186414" y="39113"/>
                  </a:lnTo>
                  <a:lnTo>
                    <a:pt x="185617" y="38133"/>
                  </a:lnTo>
                  <a:lnTo>
                    <a:pt x="184820" y="37170"/>
                  </a:lnTo>
                  <a:lnTo>
                    <a:pt x="184006" y="36207"/>
                  </a:lnTo>
                  <a:lnTo>
                    <a:pt x="183176" y="35277"/>
                  </a:lnTo>
                  <a:lnTo>
                    <a:pt x="182329" y="34330"/>
                  </a:lnTo>
                  <a:lnTo>
                    <a:pt x="181482" y="33416"/>
                  </a:lnTo>
                  <a:lnTo>
                    <a:pt x="180618" y="32486"/>
                  </a:lnTo>
                  <a:lnTo>
                    <a:pt x="179754" y="31589"/>
                  </a:lnTo>
                  <a:lnTo>
                    <a:pt x="178857" y="30693"/>
                  </a:lnTo>
                  <a:lnTo>
                    <a:pt x="177961" y="29812"/>
                  </a:lnTo>
                  <a:lnTo>
                    <a:pt x="177064" y="28932"/>
                  </a:lnTo>
                  <a:lnTo>
                    <a:pt x="176150" y="28085"/>
                  </a:lnTo>
                  <a:lnTo>
                    <a:pt x="175220" y="27221"/>
                  </a:lnTo>
                  <a:lnTo>
                    <a:pt x="174290" y="26391"/>
                  </a:lnTo>
                  <a:lnTo>
                    <a:pt x="173343" y="25561"/>
                  </a:lnTo>
                  <a:lnTo>
                    <a:pt x="172380" y="24747"/>
                  </a:lnTo>
                  <a:lnTo>
                    <a:pt x="171417" y="23933"/>
                  </a:lnTo>
                  <a:lnTo>
                    <a:pt x="170453" y="23136"/>
                  </a:lnTo>
                  <a:lnTo>
                    <a:pt x="169457" y="22355"/>
                  </a:lnTo>
                  <a:lnTo>
                    <a:pt x="168460" y="21574"/>
                  </a:lnTo>
                  <a:lnTo>
                    <a:pt x="167464" y="20827"/>
                  </a:lnTo>
                  <a:lnTo>
                    <a:pt x="166451" y="20080"/>
                  </a:lnTo>
                  <a:lnTo>
                    <a:pt x="165421" y="19332"/>
                  </a:lnTo>
                  <a:lnTo>
                    <a:pt x="164391" y="18618"/>
                  </a:lnTo>
                  <a:lnTo>
                    <a:pt x="163362" y="17904"/>
                  </a:lnTo>
                  <a:lnTo>
                    <a:pt x="162299" y="17206"/>
                  </a:lnTo>
                  <a:lnTo>
                    <a:pt x="161252" y="16509"/>
                  </a:lnTo>
                  <a:lnTo>
                    <a:pt x="160189" y="15845"/>
                  </a:lnTo>
                  <a:lnTo>
                    <a:pt x="159110" y="15180"/>
                  </a:lnTo>
                  <a:lnTo>
                    <a:pt x="158014" y="14532"/>
                  </a:lnTo>
                  <a:lnTo>
                    <a:pt x="156934" y="13885"/>
                  </a:lnTo>
                  <a:lnTo>
                    <a:pt x="155821" y="13270"/>
                  </a:lnTo>
                  <a:lnTo>
                    <a:pt x="154725" y="12656"/>
                  </a:lnTo>
                  <a:lnTo>
                    <a:pt x="153596" y="12058"/>
                  </a:lnTo>
                  <a:lnTo>
                    <a:pt x="152483" y="11477"/>
                  </a:lnTo>
                  <a:lnTo>
                    <a:pt x="151337" y="10895"/>
                  </a:lnTo>
                  <a:lnTo>
                    <a:pt x="150208" y="10347"/>
                  </a:lnTo>
                  <a:lnTo>
                    <a:pt x="149045" y="9799"/>
                  </a:lnTo>
                  <a:lnTo>
                    <a:pt x="147899" y="9268"/>
                  </a:lnTo>
                  <a:lnTo>
                    <a:pt x="146736" y="8753"/>
                  </a:lnTo>
                  <a:lnTo>
                    <a:pt x="145557" y="8238"/>
                  </a:lnTo>
                  <a:lnTo>
                    <a:pt x="144378" y="7756"/>
                  </a:lnTo>
                  <a:lnTo>
                    <a:pt x="143199" y="7275"/>
                  </a:lnTo>
                  <a:lnTo>
                    <a:pt x="142003" y="6810"/>
                  </a:lnTo>
                  <a:lnTo>
                    <a:pt x="140807" y="6361"/>
                  </a:lnTo>
                  <a:lnTo>
                    <a:pt x="139595" y="5929"/>
                  </a:lnTo>
                  <a:lnTo>
                    <a:pt x="138382" y="5514"/>
                  </a:lnTo>
                  <a:lnTo>
                    <a:pt x="137153" y="5115"/>
                  </a:lnTo>
                  <a:lnTo>
                    <a:pt x="135941" y="4717"/>
                  </a:lnTo>
                  <a:lnTo>
                    <a:pt x="134695" y="4335"/>
                  </a:lnTo>
                  <a:lnTo>
                    <a:pt x="133466" y="3986"/>
                  </a:lnTo>
                  <a:lnTo>
                    <a:pt x="132221" y="3637"/>
                  </a:lnTo>
                  <a:lnTo>
                    <a:pt x="130958" y="3305"/>
                  </a:lnTo>
                  <a:lnTo>
                    <a:pt x="129696" y="2990"/>
                  </a:lnTo>
                  <a:lnTo>
                    <a:pt x="128434" y="2691"/>
                  </a:lnTo>
                  <a:lnTo>
                    <a:pt x="127172" y="2408"/>
                  </a:lnTo>
                  <a:lnTo>
                    <a:pt x="125893" y="2143"/>
                  </a:lnTo>
                  <a:lnTo>
                    <a:pt x="124614" y="1877"/>
                  </a:lnTo>
                  <a:lnTo>
                    <a:pt x="123318" y="1644"/>
                  </a:lnTo>
                  <a:lnTo>
                    <a:pt x="122023" y="1428"/>
                  </a:lnTo>
                  <a:lnTo>
                    <a:pt x="120728" y="1212"/>
                  </a:lnTo>
                  <a:lnTo>
                    <a:pt x="119432" y="1030"/>
                  </a:lnTo>
                  <a:lnTo>
                    <a:pt x="118120" y="847"/>
                  </a:lnTo>
                  <a:lnTo>
                    <a:pt x="116808" y="698"/>
                  </a:lnTo>
                  <a:lnTo>
                    <a:pt x="115496" y="548"/>
                  </a:lnTo>
                  <a:lnTo>
                    <a:pt x="114167" y="415"/>
                  </a:lnTo>
                  <a:lnTo>
                    <a:pt x="112838" y="316"/>
                  </a:lnTo>
                  <a:lnTo>
                    <a:pt x="111510" y="216"/>
                  </a:lnTo>
                  <a:lnTo>
                    <a:pt x="110164" y="149"/>
                  </a:lnTo>
                  <a:lnTo>
                    <a:pt x="108819" y="83"/>
                  </a:lnTo>
                  <a:lnTo>
                    <a:pt x="107474" y="50"/>
                  </a:lnTo>
                  <a:lnTo>
                    <a:pt x="106129" y="17"/>
                  </a:lnTo>
                  <a:lnTo>
                    <a:pt x="104783" y="0"/>
                  </a:lnTo>
                  <a:close/>
                </a:path>
              </a:pathLst>
            </a:custGeom>
            <a:solidFill>
              <a:srgbClr val="FD993C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15"/>
            <p:cNvSpPr/>
            <p:nvPr/>
          </p:nvSpPr>
          <p:spPr>
            <a:xfrm>
              <a:off x="806134" y="1395580"/>
              <a:ext cx="3701295" cy="2779157"/>
            </a:xfrm>
            <a:custGeom>
              <a:avLst/>
              <a:gdLst/>
              <a:ahLst/>
              <a:cxnLst/>
              <a:rect l="l" t="t" r="r" b="b"/>
              <a:pathLst>
                <a:path w="179522" h="134796" extrusionOk="0">
                  <a:moveTo>
                    <a:pt x="105132" y="1"/>
                  </a:moveTo>
                  <a:lnTo>
                    <a:pt x="104717" y="18"/>
                  </a:lnTo>
                  <a:lnTo>
                    <a:pt x="104285" y="51"/>
                  </a:lnTo>
                  <a:lnTo>
                    <a:pt x="103870" y="117"/>
                  </a:lnTo>
                  <a:lnTo>
                    <a:pt x="103438" y="184"/>
                  </a:lnTo>
                  <a:lnTo>
                    <a:pt x="103023" y="267"/>
                  </a:lnTo>
                  <a:lnTo>
                    <a:pt x="102608" y="366"/>
                  </a:lnTo>
                  <a:lnTo>
                    <a:pt x="102192" y="483"/>
                  </a:lnTo>
                  <a:lnTo>
                    <a:pt x="101777" y="615"/>
                  </a:lnTo>
                  <a:lnTo>
                    <a:pt x="101345" y="765"/>
                  </a:lnTo>
                  <a:lnTo>
                    <a:pt x="100515" y="1064"/>
                  </a:lnTo>
                  <a:lnTo>
                    <a:pt x="99685" y="1396"/>
                  </a:lnTo>
                  <a:lnTo>
                    <a:pt x="98854" y="1761"/>
                  </a:lnTo>
                  <a:lnTo>
                    <a:pt x="97193" y="2492"/>
                  </a:lnTo>
                  <a:lnTo>
                    <a:pt x="96363" y="2841"/>
                  </a:lnTo>
                  <a:lnTo>
                    <a:pt x="95532" y="3190"/>
                  </a:lnTo>
                  <a:lnTo>
                    <a:pt x="94702" y="3489"/>
                  </a:lnTo>
                  <a:lnTo>
                    <a:pt x="94287" y="3638"/>
                  </a:lnTo>
                  <a:lnTo>
                    <a:pt x="93872" y="3771"/>
                  </a:lnTo>
                  <a:lnTo>
                    <a:pt x="93456" y="3887"/>
                  </a:lnTo>
                  <a:lnTo>
                    <a:pt x="93041" y="3987"/>
                  </a:lnTo>
                  <a:lnTo>
                    <a:pt x="92609" y="4070"/>
                  </a:lnTo>
                  <a:lnTo>
                    <a:pt x="92194" y="4153"/>
                  </a:lnTo>
                  <a:lnTo>
                    <a:pt x="91596" y="4236"/>
                  </a:lnTo>
                  <a:lnTo>
                    <a:pt x="90982" y="4286"/>
                  </a:lnTo>
                  <a:lnTo>
                    <a:pt x="90384" y="4319"/>
                  </a:lnTo>
                  <a:lnTo>
                    <a:pt x="89769" y="4319"/>
                  </a:lnTo>
                  <a:lnTo>
                    <a:pt x="89171" y="4303"/>
                  </a:lnTo>
                  <a:lnTo>
                    <a:pt x="88573" y="4269"/>
                  </a:lnTo>
                  <a:lnTo>
                    <a:pt x="87959" y="4220"/>
                  </a:lnTo>
                  <a:lnTo>
                    <a:pt x="87361" y="4153"/>
                  </a:lnTo>
                  <a:lnTo>
                    <a:pt x="86747" y="4070"/>
                  </a:lnTo>
                  <a:lnTo>
                    <a:pt x="86149" y="3970"/>
                  </a:lnTo>
                  <a:lnTo>
                    <a:pt x="84936" y="3754"/>
                  </a:lnTo>
                  <a:lnTo>
                    <a:pt x="83724" y="3505"/>
                  </a:lnTo>
                  <a:lnTo>
                    <a:pt x="82528" y="3240"/>
                  </a:lnTo>
                  <a:lnTo>
                    <a:pt x="81316" y="2974"/>
                  </a:lnTo>
                  <a:lnTo>
                    <a:pt x="80103" y="2725"/>
                  </a:lnTo>
                  <a:lnTo>
                    <a:pt x="78891" y="2492"/>
                  </a:lnTo>
                  <a:lnTo>
                    <a:pt x="78276" y="2393"/>
                  </a:lnTo>
                  <a:lnTo>
                    <a:pt x="77678" y="2293"/>
                  </a:lnTo>
                  <a:lnTo>
                    <a:pt x="77064" y="2210"/>
                  </a:lnTo>
                  <a:lnTo>
                    <a:pt x="76466" y="2160"/>
                  </a:lnTo>
                  <a:lnTo>
                    <a:pt x="75851" y="2110"/>
                  </a:lnTo>
                  <a:lnTo>
                    <a:pt x="75253" y="2077"/>
                  </a:lnTo>
                  <a:lnTo>
                    <a:pt x="74041" y="2077"/>
                  </a:lnTo>
                  <a:lnTo>
                    <a:pt x="73426" y="2110"/>
                  </a:lnTo>
                  <a:lnTo>
                    <a:pt x="72829" y="2177"/>
                  </a:lnTo>
                  <a:lnTo>
                    <a:pt x="72447" y="2227"/>
                  </a:lnTo>
                  <a:lnTo>
                    <a:pt x="72065" y="2293"/>
                  </a:lnTo>
                  <a:lnTo>
                    <a:pt x="71699" y="2359"/>
                  </a:lnTo>
                  <a:lnTo>
                    <a:pt x="71317" y="2442"/>
                  </a:lnTo>
                  <a:lnTo>
                    <a:pt x="70952" y="2542"/>
                  </a:lnTo>
                  <a:lnTo>
                    <a:pt x="70586" y="2642"/>
                  </a:lnTo>
                  <a:lnTo>
                    <a:pt x="70221" y="2758"/>
                  </a:lnTo>
                  <a:lnTo>
                    <a:pt x="69856" y="2891"/>
                  </a:lnTo>
                  <a:lnTo>
                    <a:pt x="69490" y="3024"/>
                  </a:lnTo>
                  <a:lnTo>
                    <a:pt x="69141" y="3157"/>
                  </a:lnTo>
                  <a:lnTo>
                    <a:pt x="68793" y="3323"/>
                  </a:lnTo>
                  <a:lnTo>
                    <a:pt x="68444" y="3489"/>
                  </a:lnTo>
                  <a:lnTo>
                    <a:pt x="68112" y="3655"/>
                  </a:lnTo>
                  <a:lnTo>
                    <a:pt x="67763" y="3838"/>
                  </a:lnTo>
                  <a:lnTo>
                    <a:pt x="67431" y="4020"/>
                  </a:lnTo>
                  <a:lnTo>
                    <a:pt x="67115" y="4220"/>
                  </a:lnTo>
                  <a:lnTo>
                    <a:pt x="66783" y="4435"/>
                  </a:lnTo>
                  <a:lnTo>
                    <a:pt x="66468" y="4635"/>
                  </a:lnTo>
                  <a:lnTo>
                    <a:pt x="66152" y="4867"/>
                  </a:lnTo>
                  <a:lnTo>
                    <a:pt x="65853" y="5100"/>
                  </a:lnTo>
                  <a:lnTo>
                    <a:pt x="65554" y="5332"/>
                  </a:lnTo>
                  <a:lnTo>
                    <a:pt x="65272" y="5581"/>
                  </a:lnTo>
                  <a:lnTo>
                    <a:pt x="64973" y="5847"/>
                  </a:lnTo>
                  <a:lnTo>
                    <a:pt x="64707" y="6096"/>
                  </a:lnTo>
                  <a:lnTo>
                    <a:pt x="64425" y="6379"/>
                  </a:lnTo>
                  <a:lnTo>
                    <a:pt x="64176" y="6644"/>
                  </a:lnTo>
                  <a:lnTo>
                    <a:pt x="63910" y="6943"/>
                  </a:lnTo>
                  <a:lnTo>
                    <a:pt x="63661" y="7226"/>
                  </a:lnTo>
                  <a:lnTo>
                    <a:pt x="63428" y="7525"/>
                  </a:lnTo>
                  <a:lnTo>
                    <a:pt x="63196" y="7824"/>
                  </a:lnTo>
                  <a:lnTo>
                    <a:pt x="62980" y="8139"/>
                  </a:lnTo>
                  <a:lnTo>
                    <a:pt x="62764" y="8455"/>
                  </a:lnTo>
                  <a:lnTo>
                    <a:pt x="62365" y="9119"/>
                  </a:lnTo>
                  <a:lnTo>
                    <a:pt x="61983" y="9800"/>
                  </a:lnTo>
                  <a:lnTo>
                    <a:pt x="61252" y="11162"/>
                  </a:lnTo>
                  <a:lnTo>
                    <a:pt x="60887" y="11843"/>
                  </a:lnTo>
                  <a:lnTo>
                    <a:pt x="60505" y="12524"/>
                  </a:lnTo>
                  <a:lnTo>
                    <a:pt x="60306" y="12856"/>
                  </a:lnTo>
                  <a:lnTo>
                    <a:pt x="60106" y="13172"/>
                  </a:lnTo>
                  <a:lnTo>
                    <a:pt x="59891" y="13487"/>
                  </a:lnTo>
                  <a:lnTo>
                    <a:pt x="59658" y="13803"/>
                  </a:lnTo>
                  <a:lnTo>
                    <a:pt x="59342" y="14185"/>
                  </a:lnTo>
                  <a:lnTo>
                    <a:pt x="59027" y="14550"/>
                  </a:lnTo>
                  <a:lnTo>
                    <a:pt x="58678" y="14915"/>
                  </a:lnTo>
                  <a:lnTo>
                    <a:pt x="58329" y="15248"/>
                  </a:lnTo>
                  <a:lnTo>
                    <a:pt x="57981" y="15563"/>
                  </a:lnTo>
                  <a:lnTo>
                    <a:pt x="57599" y="15879"/>
                  </a:lnTo>
                  <a:lnTo>
                    <a:pt x="57217" y="16161"/>
                  </a:lnTo>
                  <a:lnTo>
                    <a:pt x="56818" y="16443"/>
                  </a:lnTo>
                  <a:lnTo>
                    <a:pt x="56419" y="16709"/>
                  </a:lnTo>
                  <a:lnTo>
                    <a:pt x="56004" y="16958"/>
                  </a:lnTo>
                  <a:lnTo>
                    <a:pt x="55572" y="17207"/>
                  </a:lnTo>
                  <a:lnTo>
                    <a:pt x="55140" y="17440"/>
                  </a:lnTo>
                  <a:lnTo>
                    <a:pt x="54709" y="17672"/>
                  </a:lnTo>
                  <a:lnTo>
                    <a:pt x="54260" y="17888"/>
                  </a:lnTo>
                  <a:lnTo>
                    <a:pt x="53347" y="18287"/>
                  </a:lnTo>
                  <a:lnTo>
                    <a:pt x="52417" y="18669"/>
                  </a:lnTo>
                  <a:lnTo>
                    <a:pt x="51470" y="19018"/>
                  </a:lnTo>
                  <a:lnTo>
                    <a:pt x="50523" y="19367"/>
                  </a:lnTo>
                  <a:lnTo>
                    <a:pt x="49560" y="19699"/>
                  </a:lnTo>
                  <a:lnTo>
                    <a:pt x="47633" y="20363"/>
                  </a:lnTo>
                  <a:lnTo>
                    <a:pt x="46687" y="20695"/>
                  </a:lnTo>
                  <a:lnTo>
                    <a:pt x="45757" y="21044"/>
                  </a:lnTo>
                  <a:lnTo>
                    <a:pt x="44893" y="21393"/>
                  </a:lnTo>
                  <a:lnTo>
                    <a:pt x="44046" y="21775"/>
                  </a:lnTo>
                  <a:lnTo>
                    <a:pt x="43216" y="22173"/>
                  </a:lnTo>
                  <a:lnTo>
                    <a:pt x="42385" y="22589"/>
                  </a:lnTo>
                  <a:lnTo>
                    <a:pt x="41555" y="23037"/>
                  </a:lnTo>
                  <a:lnTo>
                    <a:pt x="40757" y="23502"/>
                  </a:lnTo>
                  <a:lnTo>
                    <a:pt x="39960" y="24000"/>
                  </a:lnTo>
                  <a:lnTo>
                    <a:pt x="39180" y="24515"/>
                  </a:lnTo>
                  <a:lnTo>
                    <a:pt x="38416" y="25047"/>
                  </a:lnTo>
                  <a:lnTo>
                    <a:pt x="37668" y="25595"/>
                  </a:lnTo>
                  <a:lnTo>
                    <a:pt x="36938" y="26176"/>
                  </a:lnTo>
                  <a:lnTo>
                    <a:pt x="36223" y="26774"/>
                  </a:lnTo>
                  <a:lnTo>
                    <a:pt x="35526" y="27388"/>
                  </a:lnTo>
                  <a:lnTo>
                    <a:pt x="34845" y="28020"/>
                  </a:lnTo>
                  <a:lnTo>
                    <a:pt x="34197" y="28684"/>
                  </a:lnTo>
                  <a:lnTo>
                    <a:pt x="33566" y="29348"/>
                  </a:lnTo>
                  <a:lnTo>
                    <a:pt x="32951" y="30046"/>
                  </a:lnTo>
                  <a:lnTo>
                    <a:pt x="32354" y="30743"/>
                  </a:lnTo>
                  <a:lnTo>
                    <a:pt x="31789" y="31474"/>
                  </a:lnTo>
                  <a:lnTo>
                    <a:pt x="31241" y="32222"/>
                  </a:lnTo>
                  <a:lnTo>
                    <a:pt x="30709" y="32969"/>
                  </a:lnTo>
                  <a:lnTo>
                    <a:pt x="30228" y="33750"/>
                  </a:lnTo>
                  <a:lnTo>
                    <a:pt x="29746" y="34530"/>
                  </a:lnTo>
                  <a:lnTo>
                    <a:pt x="29314" y="35344"/>
                  </a:lnTo>
                  <a:lnTo>
                    <a:pt x="28899" y="36158"/>
                  </a:lnTo>
                  <a:lnTo>
                    <a:pt x="28517" y="36988"/>
                  </a:lnTo>
                  <a:lnTo>
                    <a:pt x="28168" y="37835"/>
                  </a:lnTo>
                  <a:lnTo>
                    <a:pt x="27836" y="38682"/>
                  </a:lnTo>
                  <a:lnTo>
                    <a:pt x="27554" y="39563"/>
                  </a:lnTo>
                  <a:lnTo>
                    <a:pt x="27288" y="40443"/>
                  </a:lnTo>
                  <a:lnTo>
                    <a:pt x="27072" y="41323"/>
                  </a:lnTo>
                  <a:lnTo>
                    <a:pt x="26873" y="42236"/>
                  </a:lnTo>
                  <a:lnTo>
                    <a:pt x="26790" y="42768"/>
                  </a:lnTo>
                  <a:lnTo>
                    <a:pt x="26707" y="43299"/>
                  </a:lnTo>
                  <a:lnTo>
                    <a:pt x="26557" y="44362"/>
                  </a:lnTo>
                  <a:lnTo>
                    <a:pt x="26458" y="45425"/>
                  </a:lnTo>
                  <a:lnTo>
                    <a:pt x="26374" y="46505"/>
                  </a:lnTo>
                  <a:lnTo>
                    <a:pt x="26308" y="47584"/>
                  </a:lnTo>
                  <a:lnTo>
                    <a:pt x="26258" y="48647"/>
                  </a:lnTo>
                  <a:lnTo>
                    <a:pt x="26159" y="50806"/>
                  </a:lnTo>
                  <a:lnTo>
                    <a:pt x="26092" y="51886"/>
                  </a:lnTo>
                  <a:lnTo>
                    <a:pt x="26026" y="52949"/>
                  </a:lnTo>
                  <a:lnTo>
                    <a:pt x="25926" y="54029"/>
                  </a:lnTo>
                  <a:lnTo>
                    <a:pt x="25793" y="55075"/>
                  </a:lnTo>
                  <a:lnTo>
                    <a:pt x="25710" y="55606"/>
                  </a:lnTo>
                  <a:lnTo>
                    <a:pt x="25610" y="56121"/>
                  </a:lnTo>
                  <a:lnTo>
                    <a:pt x="25511" y="56653"/>
                  </a:lnTo>
                  <a:lnTo>
                    <a:pt x="25395" y="57168"/>
                  </a:lnTo>
                  <a:lnTo>
                    <a:pt x="25278" y="57682"/>
                  </a:lnTo>
                  <a:lnTo>
                    <a:pt x="25129" y="58197"/>
                  </a:lnTo>
                  <a:lnTo>
                    <a:pt x="24979" y="58712"/>
                  </a:lnTo>
                  <a:lnTo>
                    <a:pt x="24813" y="59210"/>
                  </a:lnTo>
                  <a:lnTo>
                    <a:pt x="24631" y="59692"/>
                  </a:lnTo>
                  <a:lnTo>
                    <a:pt x="24448" y="60157"/>
                  </a:lnTo>
                  <a:lnTo>
                    <a:pt x="24249" y="60606"/>
                  </a:lnTo>
                  <a:lnTo>
                    <a:pt x="24033" y="61071"/>
                  </a:lnTo>
                  <a:lnTo>
                    <a:pt x="23817" y="61519"/>
                  </a:lnTo>
                  <a:lnTo>
                    <a:pt x="23584" y="61951"/>
                  </a:lnTo>
                  <a:lnTo>
                    <a:pt x="23335" y="62383"/>
                  </a:lnTo>
                  <a:lnTo>
                    <a:pt x="23086" y="62814"/>
                  </a:lnTo>
                  <a:lnTo>
                    <a:pt x="22555" y="63662"/>
                  </a:lnTo>
                  <a:lnTo>
                    <a:pt x="21990" y="64492"/>
                  </a:lnTo>
                  <a:lnTo>
                    <a:pt x="21409" y="65306"/>
                  </a:lnTo>
                  <a:lnTo>
                    <a:pt x="20794" y="66103"/>
                  </a:lnTo>
                  <a:lnTo>
                    <a:pt x="20163" y="66900"/>
                  </a:lnTo>
                  <a:lnTo>
                    <a:pt x="19515" y="67664"/>
                  </a:lnTo>
                  <a:lnTo>
                    <a:pt x="18851" y="68445"/>
                  </a:lnTo>
                  <a:lnTo>
                    <a:pt x="18170" y="69209"/>
                  </a:lnTo>
                  <a:lnTo>
                    <a:pt x="16825" y="70737"/>
                  </a:lnTo>
                  <a:lnTo>
                    <a:pt x="15496" y="72265"/>
                  </a:lnTo>
                  <a:lnTo>
                    <a:pt x="14400" y="73593"/>
                  </a:lnTo>
                  <a:lnTo>
                    <a:pt x="13320" y="74939"/>
                  </a:lnTo>
                  <a:lnTo>
                    <a:pt x="12274" y="76317"/>
                  </a:lnTo>
                  <a:lnTo>
                    <a:pt x="11261" y="77712"/>
                  </a:lnTo>
                  <a:lnTo>
                    <a:pt x="10281" y="79141"/>
                  </a:lnTo>
                  <a:lnTo>
                    <a:pt x="9334" y="80586"/>
                  </a:lnTo>
                  <a:lnTo>
                    <a:pt x="8421" y="82047"/>
                  </a:lnTo>
                  <a:lnTo>
                    <a:pt x="7524" y="83542"/>
                  </a:lnTo>
                  <a:lnTo>
                    <a:pt x="7059" y="84372"/>
                  </a:lnTo>
                  <a:lnTo>
                    <a:pt x="6594" y="85219"/>
                  </a:lnTo>
                  <a:lnTo>
                    <a:pt x="6129" y="86083"/>
                  </a:lnTo>
                  <a:lnTo>
                    <a:pt x="5697" y="86930"/>
                  </a:lnTo>
                  <a:lnTo>
                    <a:pt x="5265" y="87810"/>
                  </a:lnTo>
                  <a:lnTo>
                    <a:pt x="4850" y="88674"/>
                  </a:lnTo>
                  <a:lnTo>
                    <a:pt x="4451" y="89554"/>
                  </a:lnTo>
                  <a:lnTo>
                    <a:pt x="4053" y="90451"/>
                  </a:lnTo>
                  <a:lnTo>
                    <a:pt x="3687" y="91348"/>
                  </a:lnTo>
                  <a:lnTo>
                    <a:pt x="3322" y="92245"/>
                  </a:lnTo>
                  <a:lnTo>
                    <a:pt x="2973" y="93142"/>
                  </a:lnTo>
                  <a:lnTo>
                    <a:pt x="2657" y="94055"/>
                  </a:lnTo>
                  <a:lnTo>
                    <a:pt x="2342" y="94969"/>
                  </a:lnTo>
                  <a:lnTo>
                    <a:pt x="2043" y="95899"/>
                  </a:lnTo>
                  <a:lnTo>
                    <a:pt x="1761" y="96812"/>
                  </a:lnTo>
                  <a:lnTo>
                    <a:pt x="1511" y="97742"/>
                  </a:lnTo>
                  <a:lnTo>
                    <a:pt x="1279" y="98689"/>
                  </a:lnTo>
                  <a:lnTo>
                    <a:pt x="1046" y="99619"/>
                  </a:lnTo>
                  <a:lnTo>
                    <a:pt x="847" y="100549"/>
                  </a:lnTo>
                  <a:lnTo>
                    <a:pt x="664" y="101496"/>
                  </a:lnTo>
                  <a:lnTo>
                    <a:pt x="515" y="102442"/>
                  </a:lnTo>
                  <a:lnTo>
                    <a:pt x="365" y="103389"/>
                  </a:lnTo>
                  <a:lnTo>
                    <a:pt x="249" y="104336"/>
                  </a:lnTo>
                  <a:lnTo>
                    <a:pt x="150" y="105299"/>
                  </a:lnTo>
                  <a:lnTo>
                    <a:pt x="83" y="106246"/>
                  </a:lnTo>
                  <a:lnTo>
                    <a:pt x="33" y="107193"/>
                  </a:lnTo>
                  <a:lnTo>
                    <a:pt x="17" y="108156"/>
                  </a:lnTo>
                  <a:lnTo>
                    <a:pt x="0" y="109119"/>
                  </a:lnTo>
                  <a:lnTo>
                    <a:pt x="33" y="110066"/>
                  </a:lnTo>
                  <a:lnTo>
                    <a:pt x="83" y="111029"/>
                  </a:lnTo>
                  <a:lnTo>
                    <a:pt x="150" y="111976"/>
                  </a:lnTo>
                  <a:lnTo>
                    <a:pt x="249" y="112939"/>
                  </a:lnTo>
                  <a:lnTo>
                    <a:pt x="465" y="114882"/>
                  </a:lnTo>
                  <a:lnTo>
                    <a:pt x="1395" y="116244"/>
                  </a:lnTo>
                  <a:lnTo>
                    <a:pt x="2342" y="117589"/>
                  </a:lnTo>
                  <a:lnTo>
                    <a:pt x="3305" y="118935"/>
                  </a:lnTo>
                  <a:lnTo>
                    <a:pt x="4285" y="120263"/>
                  </a:lnTo>
                  <a:lnTo>
                    <a:pt x="5282" y="121559"/>
                  </a:lnTo>
                  <a:lnTo>
                    <a:pt x="6311" y="122854"/>
                  </a:lnTo>
                  <a:lnTo>
                    <a:pt x="7358" y="124117"/>
                  </a:lnTo>
                  <a:lnTo>
                    <a:pt x="8421" y="125379"/>
                  </a:lnTo>
                  <a:lnTo>
                    <a:pt x="9500" y="126625"/>
                  </a:lnTo>
                  <a:lnTo>
                    <a:pt x="10613" y="127837"/>
                  </a:lnTo>
                  <a:lnTo>
                    <a:pt x="11726" y="129049"/>
                  </a:lnTo>
                  <a:lnTo>
                    <a:pt x="12872" y="130229"/>
                  </a:lnTo>
                  <a:lnTo>
                    <a:pt x="14034" y="131391"/>
                  </a:lnTo>
                  <a:lnTo>
                    <a:pt x="15197" y="132554"/>
                  </a:lnTo>
                  <a:lnTo>
                    <a:pt x="16393" y="133683"/>
                  </a:lnTo>
                  <a:lnTo>
                    <a:pt x="17605" y="134796"/>
                  </a:lnTo>
                  <a:lnTo>
                    <a:pt x="17971" y="133965"/>
                  </a:lnTo>
                  <a:lnTo>
                    <a:pt x="18386" y="133168"/>
                  </a:lnTo>
                  <a:lnTo>
                    <a:pt x="18818" y="132388"/>
                  </a:lnTo>
                  <a:lnTo>
                    <a:pt x="19283" y="131624"/>
                  </a:lnTo>
                  <a:lnTo>
                    <a:pt x="19781" y="130860"/>
                  </a:lnTo>
                  <a:lnTo>
                    <a:pt x="20312" y="130129"/>
                  </a:lnTo>
                  <a:lnTo>
                    <a:pt x="20860" y="129415"/>
                  </a:lnTo>
                  <a:lnTo>
                    <a:pt x="21442" y="128717"/>
                  </a:lnTo>
                  <a:lnTo>
                    <a:pt x="22056" y="128036"/>
                  </a:lnTo>
                  <a:lnTo>
                    <a:pt x="22687" y="127372"/>
                  </a:lnTo>
                  <a:lnTo>
                    <a:pt x="23335" y="126724"/>
                  </a:lnTo>
                  <a:lnTo>
                    <a:pt x="23999" y="126110"/>
                  </a:lnTo>
                  <a:lnTo>
                    <a:pt x="24680" y="125512"/>
                  </a:lnTo>
                  <a:lnTo>
                    <a:pt x="25395" y="124930"/>
                  </a:lnTo>
                  <a:lnTo>
                    <a:pt x="26109" y="124382"/>
                  </a:lnTo>
                  <a:lnTo>
                    <a:pt x="26840" y="123834"/>
                  </a:lnTo>
                  <a:lnTo>
                    <a:pt x="27836" y="123170"/>
                  </a:lnTo>
                  <a:lnTo>
                    <a:pt x="28833" y="122522"/>
                  </a:lnTo>
                  <a:lnTo>
                    <a:pt x="29862" y="121908"/>
                  </a:lnTo>
                  <a:lnTo>
                    <a:pt x="30909" y="121326"/>
                  </a:lnTo>
                  <a:lnTo>
                    <a:pt x="31955" y="120778"/>
                  </a:lnTo>
                  <a:lnTo>
                    <a:pt x="33035" y="120230"/>
                  </a:lnTo>
                  <a:lnTo>
                    <a:pt x="34114" y="119732"/>
                  </a:lnTo>
                  <a:lnTo>
                    <a:pt x="35194" y="119234"/>
                  </a:lnTo>
                  <a:lnTo>
                    <a:pt x="36306" y="118752"/>
                  </a:lnTo>
                  <a:lnTo>
                    <a:pt x="37403" y="118304"/>
                  </a:lnTo>
                  <a:lnTo>
                    <a:pt x="38515" y="117855"/>
                  </a:lnTo>
                  <a:lnTo>
                    <a:pt x="39645" y="117423"/>
                  </a:lnTo>
                  <a:lnTo>
                    <a:pt x="41887" y="116576"/>
                  </a:lnTo>
                  <a:lnTo>
                    <a:pt x="44146" y="115763"/>
                  </a:lnTo>
                  <a:lnTo>
                    <a:pt x="56785" y="111179"/>
                  </a:lnTo>
                  <a:lnTo>
                    <a:pt x="59060" y="110332"/>
                  </a:lnTo>
                  <a:lnTo>
                    <a:pt x="60206" y="109900"/>
                  </a:lnTo>
                  <a:lnTo>
                    <a:pt x="61335" y="109451"/>
                  </a:lnTo>
                  <a:lnTo>
                    <a:pt x="62465" y="108986"/>
                  </a:lnTo>
                  <a:lnTo>
                    <a:pt x="63594" y="108488"/>
                  </a:lnTo>
                  <a:lnTo>
                    <a:pt x="64690" y="107973"/>
                  </a:lnTo>
                  <a:lnTo>
                    <a:pt x="65770" y="107408"/>
                  </a:lnTo>
                  <a:lnTo>
                    <a:pt x="66301" y="107126"/>
                  </a:lnTo>
                  <a:lnTo>
                    <a:pt x="66833" y="106827"/>
                  </a:lnTo>
                  <a:lnTo>
                    <a:pt x="67348" y="106528"/>
                  </a:lnTo>
                  <a:lnTo>
                    <a:pt x="67863" y="106213"/>
                  </a:lnTo>
                  <a:lnTo>
                    <a:pt x="68361" y="105880"/>
                  </a:lnTo>
                  <a:lnTo>
                    <a:pt x="68859" y="105548"/>
                  </a:lnTo>
                  <a:lnTo>
                    <a:pt x="69341" y="105199"/>
                  </a:lnTo>
                  <a:lnTo>
                    <a:pt x="69822" y="104851"/>
                  </a:lnTo>
                  <a:lnTo>
                    <a:pt x="70287" y="104485"/>
                  </a:lnTo>
                  <a:lnTo>
                    <a:pt x="70736" y="104087"/>
                  </a:lnTo>
                  <a:lnTo>
                    <a:pt x="71184" y="103705"/>
                  </a:lnTo>
                  <a:lnTo>
                    <a:pt x="71616" y="103289"/>
                  </a:lnTo>
                  <a:lnTo>
                    <a:pt x="72031" y="102874"/>
                  </a:lnTo>
                  <a:lnTo>
                    <a:pt x="72447" y="102426"/>
                  </a:lnTo>
                  <a:lnTo>
                    <a:pt x="72845" y="101977"/>
                  </a:lnTo>
                  <a:lnTo>
                    <a:pt x="73227" y="101512"/>
                  </a:lnTo>
                  <a:lnTo>
                    <a:pt x="73543" y="101097"/>
                  </a:lnTo>
                  <a:lnTo>
                    <a:pt x="73842" y="100682"/>
                  </a:lnTo>
                  <a:lnTo>
                    <a:pt x="74141" y="100234"/>
                  </a:lnTo>
                  <a:lnTo>
                    <a:pt x="74423" y="99785"/>
                  </a:lnTo>
                  <a:lnTo>
                    <a:pt x="74672" y="99320"/>
                  </a:lnTo>
                  <a:lnTo>
                    <a:pt x="74921" y="98855"/>
                  </a:lnTo>
                  <a:lnTo>
                    <a:pt x="75170" y="98373"/>
                  </a:lnTo>
                  <a:lnTo>
                    <a:pt x="75386" y="97892"/>
                  </a:lnTo>
                  <a:lnTo>
                    <a:pt x="75602" y="97393"/>
                  </a:lnTo>
                  <a:lnTo>
                    <a:pt x="75785" y="96895"/>
                  </a:lnTo>
                  <a:lnTo>
                    <a:pt x="75984" y="96397"/>
                  </a:lnTo>
                  <a:lnTo>
                    <a:pt x="76150" y="95882"/>
                  </a:lnTo>
                  <a:lnTo>
                    <a:pt x="76316" y="95351"/>
                  </a:lnTo>
                  <a:lnTo>
                    <a:pt x="76466" y="94836"/>
                  </a:lnTo>
                  <a:lnTo>
                    <a:pt x="76599" y="94304"/>
                  </a:lnTo>
                  <a:lnTo>
                    <a:pt x="76732" y="93773"/>
                  </a:lnTo>
                  <a:lnTo>
                    <a:pt x="76848" y="93225"/>
                  </a:lnTo>
                  <a:lnTo>
                    <a:pt x="76947" y="92693"/>
                  </a:lnTo>
                  <a:lnTo>
                    <a:pt x="77031" y="92145"/>
                  </a:lnTo>
                  <a:lnTo>
                    <a:pt x="77114" y="91597"/>
                  </a:lnTo>
                  <a:lnTo>
                    <a:pt x="77197" y="91049"/>
                  </a:lnTo>
                  <a:lnTo>
                    <a:pt x="77263" y="90518"/>
                  </a:lnTo>
                  <a:lnTo>
                    <a:pt x="77363" y="89421"/>
                  </a:lnTo>
                  <a:lnTo>
                    <a:pt x="77413" y="88325"/>
                  </a:lnTo>
                  <a:lnTo>
                    <a:pt x="77446" y="87246"/>
                  </a:lnTo>
                  <a:lnTo>
                    <a:pt x="77429" y="86166"/>
                  </a:lnTo>
                  <a:lnTo>
                    <a:pt x="77379" y="85120"/>
                  </a:lnTo>
                  <a:lnTo>
                    <a:pt x="76864" y="84821"/>
                  </a:lnTo>
                  <a:lnTo>
                    <a:pt x="76366" y="84505"/>
                  </a:lnTo>
                  <a:lnTo>
                    <a:pt x="75868" y="84173"/>
                  </a:lnTo>
                  <a:lnTo>
                    <a:pt x="75386" y="83841"/>
                  </a:lnTo>
                  <a:lnTo>
                    <a:pt x="74921" y="83476"/>
                  </a:lnTo>
                  <a:lnTo>
                    <a:pt x="74456" y="83110"/>
                  </a:lnTo>
                  <a:lnTo>
                    <a:pt x="74008" y="82712"/>
                  </a:lnTo>
                  <a:lnTo>
                    <a:pt x="73576" y="82313"/>
                  </a:lnTo>
                  <a:lnTo>
                    <a:pt x="73144" y="81914"/>
                  </a:lnTo>
                  <a:lnTo>
                    <a:pt x="72746" y="81482"/>
                  </a:lnTo>
                  <a:lnTo>
                    <a:pt x="72330" y="81051"/>
                  </a:lnTo>
                  <a:lnTo>
                    <a:pt x="71948" y="80602"/>
                  </a:lnTo>
                  <a:lnTo>
                    <a:pt x="71566" y="80137"/>
                  </a:lnTo>
                  <a:lnTo>
                    <a:pt x="71201" y="79672"/>
                  </a:lnTo>
                  <a:lnTo>
                    <a:pt x="70852" y="79191"/>
                  </a:lnTo>
                  <a:lnTo>
                    <a:pt x="70520" y="78692"/>
                  </a:lnTo>
                  <a:lnTo>
                    <a:pt x="70188" y="78194"/>
                  </a:lnTo>
                  <a:lnTo>
                    <a:pt x="69872" y="77679"/>
                  </a:lnTo>
                  <a:lnTo>
                    <a:pt x="69557" y="77164"/>
                  </a:lnTo>
                  <a:lnTo>
                    <a:pt x="69274" y="76649"/>
                  </a:lnTo>
                  <a:lnTo>
                    <a:pt x="68992" y="76118"/>
                  </a:lnTo>
                  <a:lnTo>
                    <a:pt x="68710" y="75586"/>
                  </a:lnTo>
                  <a:lnTo>
                    <a:pt x="68461" y="75038"/>
                  </a:lnTo>
                  <a:lnTo>
                    <a:pt x="68211" y="74490"/>
                  </a:lnTo>
                  <a:lnTo>
                    <a:pt x="67979" y="73926"/>
                  </a:lnTo>
                  <a:lnTo>
                    <a:pt x="67746" y="73378"/>
                  </a:lnTo>
                  <a:lnTo>
                    <a:pt x="67547" y="72813"/>
                  </a:lnTo>
                  <a:lnTo>
                    <a:pt x="67331" y="72232"/>
                  </a:lnTo>
                  <a:lnTo>
                    <a:pt x="67148" y="71667"/>
                  </a:lnTo>
                  <a:lnTo>
                    <a:pt x="66982" y="71102"/>
                  </a:lnTo>
                  <a:lnTo>
                    <a:pt x="66816" y="70521"/>
                  </a:lnTo>
                  <a:lnTo>
                    <a:pt x="66650" y="69940"/>
                  </a:lnTo>
                  <a:lnTo>
                    <a:pt x="66384" y="68777"/>
                  </a:lnTo>
                  <a:lnTo>
                    <a:pt x="66152" y="67631"/>
                  </a:lnTo>
                  <a:lnTo>
                    <a:pt x="65953" y="66468"/>
                  </a:lnTo>
                  <a:lnTo>
                    <a:pt x="65787" y="65322"/>
                  </a:lnTo>
                  <a:lnTo>
                    <a:pt x="65654" y="64176"/>
                  </a:lnTo>
                  <a:lnTo>
                    <a:pt x="65537" y="63014"/>
                  </a:lnTo>
                  <a:lnTo>
                    <a:pt x="65471" y="61868"/>
                  </a:lnTo>
                  <a:lnTo>
                    <a:pt x="65405" y="60722"/>
                  </a:lnTo>
                  <a:lnTo>
                    <a:pt x="65388" y="59559"/>
                  </a:lnTo>
                  <a:lnTo>
                    <a:pt x="65371" y="58397"/>
                  </a:lnTo>
                  <a:lnTo>
                    <a:pt x="65371" y="57234"/>
                  </a:lnTo>
                  <a:lnTo>
                    <a:pt x="65405" y="56071"/>
                  </a:lnTo>
                  <a:lnTo>
                    <a:pt x="65438" y="54892"/>
                  </a:lnTo>
                  <a:lnTo>
                    <a:pt x="65471" y="53713"/>
                  </a:lnTo>
                  <a:lnTo>
                    <a:pt x="65587" y="51338"/>
                  </a:lnTo>
                  <a:lnTo>
                    <a:pt x="65654" y="51637"/>
                  </a:lnTo>
                  <a:lnTo>
                    <a:pt x="65737" y="51936"/>
                  </a:lnTo>
                  <a:lnTo>
                    <a:pt x="65836" y="52218"/>
                  </a:lnTo>
                  <a:lnTo>
                    <a:pt x="65953" y="52501"/>
                  </a:lnTo>
                  <a:lnTo>
                    <a:pt x="66069" y="52783"/>
                  </a:lnTo>
                  <a:lnTo>
                    <a:pt x="66218" y="53049"/>
                  </a:lnTo>
                  <a:lnTo>
                    <a:pt x="66368" y="53298"/>
                  </a:lnTo>
                  <a:lnTo>
                    <a:pt x="66534" y="53564"/>
                  </a:lnTo>
                  <a:lnTo>
                    <a:pt x="66717" y="53796"/>
                  </a:lnTo>
                  <a:lnTo>
                    <a:pt x="66899" y="54045"/>
                  </a:lnTo>
                  <a:lnTo>
                    <a:pt x="67099" y="54261"/>
                  </a:lnTo>
                  <a:lnTo>
                    <a:pt x="67315" y="54494"/>
                  </a:lnTo>
                  <a:lnTo>
                    <a:pt x="67530" y="54693"/>
                  </a:lnTo>
                  <a:lnTo>
                    <a:pt x="67763" y="54892"/>
                  </a:lnTo>
                  <a:lnTo>
                    <a:pt x="67995" y="55091"/>
                  </a:lnTo>
                  <a:lnTo>
                    <a:pt x="68245" y="55258"/>
                  </a:lnTo>
                  <a:lnTo>
                    <a:pt x="68494" y="55440"/>
                  </a:lnTo>
                  <a:lnTo>
                    <a:pt x="68759" y="55590"/>
                  </a:lnTo>
                  <a:lnTo>
                    <a:pt x="69025" y="55739"/>
                  </a:lnTo>
                  <a:lnTo>
                    <a:pt x="69308" y="55872"/>
                  </a:lnTo>
                  <a:lnTo>
                    <a:pt x="69590" y="55988"/>
                  </a:lnTo>
                  <a:lnTo>
                    <a:pt x="69872" y="56105"/>
                  </a:lnTo>
                  <a:lnTo>
                    <a:pt x="70155" y="56188"/>
                  </a:lnTo>
                  <a:lnTo>
                    <a:pt x="70437" y="56271"/>
                  </a:lnTo>
                  <a:lnTo>
                    <a:pt x="70736" y="56337"/>
                  </a:lnTo>
                  <a:lnTo>
                    <a:pt x="71035" y="56404"/>
                  </a:lnTo>
                  <a:lnTo>
                    <a:pt x="71334" y="56437"/>
                  </a:lnTo>
                  <a:lnTo>
                    <a:pt x="71633" y="56453"/>
                  </a:lnTo>
                  <a:lnTo>
                    <a:pt x="71948" y="56470"/>
                  </a:lnTo>
                  <a:lnTo>
                    <a:pt x="72247" y="56453"/>
                  </a:lnTo>
                  <a:lnTo>
                    <a:pt x="72546" y="56437"/>
                  </a:lnTo>
                  <a:lnTo>
                    <a:pt x="72845" y="56387"/>
                  </a:lnTo>
                  <a:lnTo>
                    <a:pt x="72563" y="56221"/>
                  </a:lnTo>
                  <a:lnTo>
                    <a:pt x="72280" y="56022"/>
                  </a:lnTo>
                  <a:lnTo>
                    <a:pt x="72015" y="55822"/>
                  </a:lnTo>
                  <a:lnTo>
                    <a:pt x="71766" y="55606"/>
                  </a:lnTo>
                  <a:lnTo>
                    <a:pt x="71533" y="55374"/>
                  </a:lnTo>
                  <a:lnTo>
                    <a:pt x="71317" y="55125"/>
                  </a:lnTo>
                  <a:lnTo>
                    <a:pt x="71118" y="54876"/>
                  </a:lnTo>
                  <a:lnTo>
                    <a:pt x="70935" y="54610"/>
                  </a:lnTo>
                  <a:lnTo>
                    <a:pt x="70753" y="54328"/>
                  </a:lnTo>
                  <a:lnTo>
                    <a:pt x="70586" y="54029"/>
                  </a:lnTo>
                  <a:lnTo>
                    <a:pt x="70437" y="53746"/>
                  </a:lnTo>
                  <a:lnTo>
                    <a:pt x="70304" y="53431"/>
                  </a:lnTo>
                  <a:lnTo>
                    <a:pt x="70188" y="53115"/>
                  </a:lnTo>
                  <a:lnTo>
                    <a:pt x="70072" y="52800"/>
                  </a:lnTo>
                  <a:lnTo>
                    <a:pt x="69989" y="52484"/>
                  </a:lnTo>
                  <a:lnTo>
                    <a:pt x="69905" y="52152"/>
                  </a:lnTo>
                  <a:lnTo>
                    <a:pt x="69839" y="51820"/>
                  </a:lnTo>
                  <a:lnTo>
                    <a:pt x="69789" y="51471"/>
                  </a:lnTo>
                  <a:lnTo>
                    <a:pt x="69756" y="51139"/>
                  </a:lnTo>
                  <a:lnTo>
                    <a:pt x="69723" y="50790"/>
                  </a:lnTo>
                  <a:lnTo>
                    <a:pt x="69723" y="50441"/>
                  </a:lnTo>
                  <a:lnTo>
                    <a:pt x="69723" y="50092"/>
                  </a:lnTo>
                  <a:lnTo>
                    <a:pt x="69739" y="49760"/>
                  </a:lnTo>
                  <a:lnTo>
                    <a:pt x="69773" y="49411"/>
                  </a:lnTo>
                  <a:lnTo>
                    <a:pt x="69806" y="49063"/>
                  </a:lnTo>
                  <a:lnTo>
                    <a:pt x="69872" y="48730"/>
                  </a:lnTo>
                  <a:lnTo>
                    <a:pt x="69939" y="48382"/>
                  </a:lnTo>
                  <a:lnTo>
                    <a:pt x="70022" y="48049"/>
                  </a:lnTo>
                  <a:lnTo>
                    <a:pt x="70121" y="47717"/>
                  </a:lnTo>
                  <a:lnTo>
                    <a:pt x="70238" y="47385"/>
                  </a:lnTo>
                  <a:lnTo>
                    <a:pt x="70354" y="47070"/>
                  </a:lnTo>
                  <a:lnTo>
                    <a:pt x="70487" y="46754"/>
                  </a:lnTo>
                  <a:lnTo>
                    <a:pt x="70636" y="46455"/>
                  </a:lnTo>
                  <a:lnTo>
                    <a:pt x="70802" y="46156"/>
                  </a:lnTo>
                  <a:lnTo>
                    <a:pt x="70968" y="45857"/>
                  </a:lnTo>
                  <a:lnTo>
                    <a:pt x="71135" y="45575"/>
                  </a:lnTo>
                  <a:lnTo>
                    <a:pt x="71317" y="45292"/>
                  </a:lnTo>
                  <a:lnTo>
                    <a:pt x="71517" y="45010"/>
                  </a:lnTo>
                  <a:lnTo>
                    <a:pt x="71915" y="44479"/>
                  </a:lnTo>
                  <a:lnTo>
                    <a:pt x="72347" y="43964"/>
                  </a:lnTo>
                  <a:lnTo>
                    <a:pt x="72812" y="43466"/>
                  </a:lnTo>
                  <a:lnTo>
                    <a:pt x="73294" y="43000"/>
                  </a:lnTo>
                  <a:lnTo>
                    <a:pt x="73808" y="42535"/>
                  </a:lnTo>
                  <a:lnTo>
                    <a:pt x="74323" y="42104"/>
                  </a:lnTo>
                  <a:lnTo>
                    <a:pt x="74871" y="41688"/>
                  </a:lnTo>
                  <a:lnTo>
                    <a:pt x="75436" y="41273"/>
                  </a:lnTo>
                  <a:lnTo>
                    <a:pt x="76001" y="40891"/>
                  </a:lnTo>
                  <a:lnTo>
                    <a:pt x="76582" y="40526"/>
                  </a:lnTo>
                  <a:lnTo>
                    <a:pt x="77180" y="40160"/>
                  </a:lnTo>
                  <a:lnTo>
                    <a:pt x="77761" y="39828"/>
                  </a:lnTo>
                  <a:lnTo>
                    <a:pt x="78376" y="39496"/>
                  </a:lnTo>
                  <a:lnTo>
                    <a:pt x="79572" y="38865"/>
                  </a:lnTo>
                  <a:lnTo>
                    <a:pt x="80801" y="38234"/>
                  </a:lnTo>
                  <a:lnTo>
                    <a:pt x="82013" y="37619"/>
                  </a:lnTo>
                  <a:lnTo>
                    <a:pt x="83226" y="36988"/>
                  </a:lnTo>
                  <a:lnTo>
                    <a:pt x="83823" y="36656"/>
                  </a:lnTo>
                  <a:lnTo>
                    <a:pt x="84421" y="36324"/>
                  </a:lnTo>
                  <a:lnTo>
                    <a:pt x="85003" y="35975"/>
                  </a:lnTo>
                  <a:lnTo>
                    <a:pt x="85584" y="35626"/>
                  </a:lnTo>
                  <a:lnTo>
                    <a:pt x="86149" y="35244"/>
                  </a:lnTo>
                  <a:lnTo>
                    <a:pt x="86697" y="34862"/>
                  </a:lnTo>
                  <a:lnTo>
                    <a:pt x="87245" y="34447"/>
                  </a:lnTo>
                  <a:lnTo>
                    <a:pt x="87776" y="34015"/>
                  </a:lnTo>
                  <a:lnTo>
                    <a:pt x="88291" y="33567"/>
                  </a:lnTo>
                  <a:lnTo>
                    <a:pt x="88773" y="33085"/>
                  </a:lnTo>
                  <a:lnTo>
                    <a:pt x="89254" y="32570"/>
                  </a:lnTo>
                  <a:lnTo>
                    <a:pt x="89686" y="32039"/>
                  </a:lnTo>
                  <a:lnTo>
                    <a:pt x="90101" y="31491"/>
                  </a:lnTo>
                  <a:lnTo>
                    <a:pt x="90483" y="30909"/>
                  </a:lnTo>
                  <a:lnTo>
                    <a:pt x="90666" y="30627"/>
                  </a:lnTo>
                  <a:lnTo>
                    <a:pt x="90849" y="30328"/>
                  </a:lnTo>
                  <a:lnTo>
                    <a:pt x="90998" y="30013"/>
                  </a:lnTo>
                  <a:lnTo>
                    <a:pt x="91148" y="29714"/>
                  </a:lnTo>
                  <a:lnTo>
                    <a:pt x="91297" y="29398"/>
                  </a:lnTo>
                  <a:lnTo>
                    <a:pt x="91430" y="29083"/>
                  </a:lnTo>
                  <a:lnTo>
                    <a:pt x="91546" y="28767"/>
                  </a:lnTo>
                  <a:lnTo>
                    <a:pt x="91663" y="28451"/>
                  </a:lnTo>
                  <a:lnTo>
                    <a:pt x="91746" y="28136"/>
                  </a:lnTo>
                  <a:lnTo>
                    <a:pt x="91829" y="27804"/>
                  </a:lnTo>
                  <a:lnTo>
                    <a:pt x="91912" y="27488"/>
                  </a:lnTo>
                  <a:lnTo>
                    <a:pt x="91962" y="27156"/>
                  </a:lnTo>
                  <a:lnTo>
                    <a:pt x="92011" y="26824"/>
                  </a:lnTo>
                  <a:lnTo>
                    <a:pt x="92045" y="26492"/>
                  </a:lnTo>
                  <a:lnTo>
                    <a:pt x="92061" y="26159"/>
                  </a:lnTo>
                  <a:lnTo>
                    <a:pt x="92078" y="25827"/>
                  </a:lnTo>
                  <a:lnTo>
                    <a:pt x="92061" y="25495"/>
                  </a:lnTo>
                  <a:lnTo>
                    <a:pt x="92045" y="25163"/>
                  </a:lnTo>
                  <a:lnTo>
                    <a:pt x="91995" y="24831"/>
                  </a:lnTo>
                  <a:lnTo>
                    <a:pt x="91945" y="24482"/>
                  </a:lnTo>
                  <a:lnTo>
                    <a:pt x="92211" y="24532"/>
                  </a:lnTo>
                  <a:lnTo>
                    <a:pt x="92493" y="24582"/>
                  </a:lnTo>
                  <a:lnTo>
                    <a:pt x="92759" y="24665"/>
                  </a:lnTo>
                  <a:lnTo>
                    <a:pt x="93025" y="24748"/>
                  </a:lnTo>
                  <a:lnTo>
                    <a:pt x="93274" y="24847"/>
                  </a:lnTo>
                  <a:lnTo>
                    <a:pt x="93539" y="24947"/>
                  </a:lnTo>
                  <a:lnTo>
                    <a:pt x="93789" y="25080"/>
                  </a:lnTo>
                  <a:lnTo>
                    <a:pt x="94021" y="25213"/>
                  </a:lnTo>
                  <a:lnTo>
                    <a:pt x="94270" y="25362"/>
                  </a:lnTo>
                  <a:lnTo>
                    <a:pt x="94503" y="25512"/>
                  </a:lnTo>
                  <a:lnTo>
                    <a:pt x="94735" y="25694"/>
                  </a:lnTo>
                  <a:lnTo>
                    <a:pt x="94968" y="25860"/>
                  </a:lnTo>
                  <a:lnTo>
                    <a:pt x="95400" y="26242"/>
                  </a:lnTo>
                  <a:lnTo>
                    <a:pt x="95831" y="26658"/>
                  </a:lnTo>
                  <a:lnTo>
                    <a:pt x="96230" y="27106"/>
                  </a:lnTo>
                  <a:lnTo>
                    <a:pt x="96612" y="27571"/>
                  </a:lnTo>
                  <a:lnTo>
                    <a:pt x="96977" y="28053"/>
                  </a:lnTo>
                  <a:lnTo>
                    <a:pt x="97326" y="28551"/>
                  </a:lnTo>
                  <a:lnTo>
                    <a:pt x="97642" y="29049"/>
                  </a:lnTo>
                  <a:lnTo>
                    <a:pt x="97941" y="29564"/>
                  </a:lnTo>
                  <a:lnTo>
                    <a:pt x="98223" y="30062"/>
                  </a:lnTo>
                  <a:lnTo>
                    <a:pt x="98489" y="30577"/>
                  </a:lnTo>
                  <a:lnTo>
                    <a:pt x="98721" y="31076"/>
                  </a:lnTo>
                  <a:lnTo>
                    <a:pt x="98954" y="31590"/>
                  </a:lnTo>
                  <a:lnTo>
                    <a:pt x="99402" y="32620"/>
                  </a:lnTo>
                  <a:lnTo>
                    <a:pt x="99834" y="33650"/>
                  </a:lnTo>
                  <a:lnTo>
                    <a:pt x="100283" y="34680"/>
                  </a:lnTo>
                  <a:lnTo>
                    <a:pt x="100515" y="35194"/>
                  </a:lnTo>
                  <a:lnTo>
                    <a:pt x="100748" y="35693"/>
                  </a:lnTo>
                  <a:lnTo>
                    <a:pt x="100997" y="36191"/>
                  </a:lnTo>
                  <a:lnTo>
                    <a:pt x="101262" y="36689"/>
                  </a:lnTo>
                  <a:lnTo>
                    <a:pt x="101528" y="37171"/>
                  </a:lnTo>
                  <a:lnTo>
                    <a:pt x="101827" y="37636"/>
                  </a:lnTo>
                  <a:lnTo>
                    <a:pt x="102143" y="38084"/>
                  </a:lnTo>
                  <a:lnTo>
                    <a:pt x="102475" y="38533"/>
                  </a:lnTo>
                  <a:lnTo>
                    <a:pt x="102890" y="39031"/>
                  </a:lnTo>
                  <a:lnTo>
                    <a:pt x="103322" y="39479"/>
                  </a:lnTo>
                  <a:lnTo>
                    <a:pt x="103770" y="39928"/>
                  </a:lnTo>
                  <a:lnTo>
                    <a:pt x="104235" y="40343"/>
                  </a:lnTo>
                  <a:lnTo>
                    <a:pt x="104734" y="40758"/>
                  </a:lnTo>
                  <a:lnTo>
                    <a:pt x="105232" y="41157"/>
                  </a:lnTo>
                  <a:lnTo>
                    <a:pt x="105730" y="41539"/>
                  </a:lnTo>
                  <a:lnTo>
                    <a:pt x="106245" y="41921"/>
                  </a:lnTo>
                  <a:lnTo>
                    <a:pt x="107291" y="42652"/>
                  </a:lnTo>
                  <a:lnTo>
                    <a:pt x="108338" y="43399"/>
                  </a:lnTo>
                  <a:lnTo>
                    <a:pt x="108869" y="43781"/>
                  </a:lnTo>
                  <a:lnTo>
                    <a:pt x="109367" y="44163"/>
                  </a:lnTo>
                  <a:lnTo>
                    <a:pt x="109866" y="44562"/>
                  </a:lnTo>
                  <a:lnTo>
                    <a:pt x="110364" y="44977"/>
                  </a:lnTo>
                  <a:lnTo>
                    <a:pt x="110746" y="45326"/>
                  </a:lnTo>
                  <a:lnTo>
                    <a:pt x="111128" y="45674"/>
                  </a:lnTo>
                  <a:lnTo>
                    <a:pt x="111493" y="46056"/>
                  </a:lnTo>
                  <a:lnTo>
                    <a:pt x="111842" y="46438"/>
                  </a:lnTo>
                  <a:lnTo>
                    <a:pt x="112174" y="46820"/>
                  </a:lnTo>
                  <a:lnTo>
                    <a:pt x="112506" y="47219"/>
                  </a:lnTo>
                  <a:lnTo>
                    <a:pt x="112822" y="47634"/>
                  </a:lnTo>
                  <a:lnTo>
                    <a:pt x="113138" y="48049"/>
                  </a:lnTo>
                  <a:lnTo>
                    <a:pt x="113436" y="48481"/>
                  </a:lnTo>
                  <a:lnTo>
                    <a:pt x="113702" y="48930"/>
                  </a:lnTo>
                  <a:lnTo>
                    <a:pt x="113985" y="49362"/>
                  </a:lnTo>
                  <a:lnTo>
                    <a:pt x="114234" y="49827"/>
                  </a:lnTo>
                  <a:lnTo>
                    <a:pt x="114483" y="50275"/>
                  </a:lnTo>
                  <a:lnTo>
                    <a:pt x="114715" y="50740"/>
                  </a:lnTo>
                  <a:lnTo>
                    <a:pt x="114931" y="51222"/>
                  </a:lnTo>
                  <a:lnTo>
                    <a:pt x="115131" y="51703"/>
                  </a:lnTo>
                  <a:lnTo>
                    <a:pt x="115330" y="52185"/>
                  </a:lnTo>
                  <a:lnTo>
                    <a:pt x="115496" y="52667"/>
                  </a:lnTo>
                  <a:lnTo>
                    <a:pt x="115662" y="53165"/>
                  </a:lnTo>
                  <a:lnTo>
                    <a:pt x="115811" y="53663"/>
                  </a:lnTo>
                  <a:lnTo>
                    <a:pt x="115961" y="54161"/>
                  </a:lnTo>
                  <a:lnTo>
                    <a:pt x="116077" y="54676"/>
                  </a:lnTo>
                  <a:lnTo>
                    <a:pt x="116177" y="55175"/>
                  </a:lnTo>
                  <a:lnTo>
                    <a:pt x="116277" y="55689"/>
                  </a:lnTo>
                  <a:lnTo>
                    <a:pt x="116360" y="56204"/>
                  </a:lnTo>
                  <a:lnTo>
                    <a:pt x="116409" y="56719"/>
                  </a:lnTo>
                  <a:lnTo>
                    <a:pt x="116459" y="57234"/>
                  </a:lnTo>
                  <a:lnTo>
                    <a:pt x="116492" y="57749"/>
                  </a:lnTo>
                  <a:lnTo>
                    <a:pt x="116509" y="58280"/>
                  </a:lnTo>
                  <a:lnTo>
                    <a:pt x="116526" y="58795"/>
                  </a:lnTo>
                  <a:lnTo>
                    <a:pt x="116509" y="59310"/>
                  </a:lnTo>
                  <a:lnTo>
                    <a:pt x="116476" y="59842"/>
                  </a:lnTo>
                  <a:lnTo>
                    <a:pt x="116575" y="59725"/>
                  </a:lnTo>
                  <a:lnTo>
                    <a:pt x="116692" y="59626"/>
                  </a:lnTo>
                  <a:lnTo>
                    <a:pt x="116825" y="59543"/>
                  </a:lnTo>
                  <a:lnTo>
                    <a:pt x="116957" y="59476"/>
                  </a:lnTo>
                  <a:lnTo>
                    <a:pt x="117107" y="59410"/>
                  </a:lnTo>
                  <a:lnTo>
                    <a:pt x="117256" y="59360"/>
                  </a:lnTo>
                  <a:lnTo>
                    <a:pt x="117423" y="59310"/>
                  </a:lnTo>
                  <a:lnTo>
                    <a:pt x="117572" y="59277"/>
                  </a:lnTo>
                  <a:lnTo>
                    <a:pt x="117738" y="59260"/>
                  </a:lnTo>
                  <a:lnTo>
                    <a:pt x="118070" y="59260"/>
                  </a:lnTo>
                  <a:lnTo>
                    <a:pt x="118220" y="59293"/>
                  </a:lnTo>
                  <a:lnTo>
                    <a:pt x="118386" y="59310"/>
                  </a:lnTo>
                  <a:lnTo>
                    <a:pt x="118535" y="59360"/>
                  </a:lnTo>
                  <a:lnTo>
                    <a:pt x="118685" y="59410"/>
                  </a:lnTo>
                  <a:lnTo>
                    <a:pt x="118818" y="59476"/>
                  </a:lnTo>
                  <a:lnTo>
                    <a:pt x="119067" y="59626"/>
                  </a:lnTo>
                  <a:lnTo>
                    <a:pt x="119299" y="59825"/>
                  </a:lnTo>
                  <a:lnTo>
                    <a:pt x="119515" y="60024"/>
                  </a:lnTo>
                  <a:lnTo>
                    <a:pt x="119714" y="60257"/>
                  </a:lnTo>
                  <a:lnTo>
                    <a:pt x="119881" y="60506"/>
                  </a:lnTo>
                  <a:lnTo>
                    <a:pt x="120030" y="60772"/>
                  </a:lnTo>
                  <a:lnTo>
                    <a:pt x="120163" y="61037"/>
                  </a:lnTo>
                  <a:lnTo>
                    <a:pt x="120296" y="61320"/>
                  </a:lnTo>
                  <a:lnTo>
                    <a:pt x="120395" y="61619"/>
                  </a:lnTo>
                  <a:lnTo>
                    <a:pt x="120495" y="61951"/>
                  </a:lnTo>
                  <a:lnTo>
                    <a:pt x="120578" y="62266"/>
                  </a:lnTo>
                  <a:lnTo>
                    <a:pt x="120628" y="62599"/>
                  </a:lnTo>
                  <a:lnTo>
                    <a:pt x="120661" y="62931"/>
                  </a:lnTo>
                  <a:lnTo>
                    <a:pt x="120694" y="63263"/>
                  </a:lnTo>
                  <a:lnTo>
                    <a:pt x="120694" y="63595"/>
                  </a:lnTo>
                  <a:lnTo>
                    <a:pt x="120661" y="63911"/>
                  </a:lnTo>
                  <a:lnTo>
                    <a:pt x="120628" y="64243"/>
                  </a:lnTo>
                  <a:lnTo>
                    <a:pt x="120562" y="64575"/>
                  </a:lnTo>
                  <a:lnTo>
                    <a:pt x="120495" y="64891"/>
                  </a:lnTo>
                  <a:lnTo>
                    <a:pt x="120379" y="65189"/>
                  </a:lnTo>
                  <a:lnTo>
                    <a:pt x="120263" y="65505"/>
                  </a:lnTo>
                  <a:lnTo>
                    <a:pt x="120113" y="65787"/>
                  </a:lnTo>
                  <a:lnTo>
                    <a:pt x="119947" y="66070"/>
                  </a:lnTo>
                  <a:lnTo>
                    <a:pt x="119764" y="66335"/>
                  </a:lnTo>
                  <a:lnTo>
                    <a:pt x="119548" y="66601"/>
                  </a:lnTo>
                  <a:lnTo>
                    <a:pt x="119316" y="66834"/>
                  </a:lnTo>
                  <a:lnTo>
                    <a:pt x="119067" y="67050"/>
                  </a:lnTo>
                  <a:lnTo>
                    <a:pt x="118801" y="67232"/>
                  </a:lnTo>
                  <a:lnTo>
                    <a:pt x="118519" y="67398"/>
                  </a:lnTo>
                  <a:lnTo>
                    <a:pt x="118220" y="67548"/>
                  </a:lnTo>
                  <a:lnTo>
                    <a:pt x="117904" y="67681"/>
                  </a:lnTo>
                  <a:lnTo>
                    <a:pt x="117589" y="67780"/>
                  </a:lnTo>
                  <a:lnTo>
                    <a:pt x="117273" y="67847"/>
                  </a:lnTo>
                  <a:lnTo>
                    <a:pt x="116941" y="67880"/>
                  </a:lnTo>
                  <a:lnTo>
                    <a:pt x="116625" y="67897"/>
                  </a:lnTo>
                  <a:lnTo>
                    <a:pt x="116293" y="67897"/>
                  </a:lnTo>
                  <a:lnTo>
                    <a:pt x="115978" y="67847"/>
                  </a:lnTo>
                  <a:lnTo>
                    <a:pt x="115662" y="67764"/>
                  </a:lnTo>
                  <a:lnTo>
                    <a:pt x="115346" y="67664"/>
                  </a:lnTo>
                  <a:lnTo>
                    <a:pt x="115047" y="67515"/>
                  </a:lnTo>
                  <a:lnTo>
                    <a:pt x="115031" y="68179"/>
                  </a:lnTo>
                  <a:lnTo>
                    <a:pt x="114981" y="68843"/>
                  </a:lnTo>
                  <a:lnTo>
                    <a:pt x="114898" y="69508"/>
                  </a:lnTo>
                  <a:lnTo>
                    <a:pt x="114815" y="70155"/>
                  </a:lnTo>
                  <a:lnTo>
                    <a:pt x="114682" y="70803"/>
                  </a:lnTo>
                  <a:lnTo>
                    <a:pt x="114549" y="71468"/>
                  </a:lnTo>
                  <a:lnTo>
                    <a:pt x="114383" y="72099"/>
                  </a:lnTo>
                  <a:lnTo>
                    <a:pt x="114184" y="72746"/>
                  </a:lnTo>
                  <a:lnTo>
                    <a:pt x="113985" y="73378"/>
                  </a:lnTo>
                  <a:lnTo>
                    <a:pt x="113752" y="74009"/>
                  </a:lnTo>
                  <a:lnTo>
                    <a:pt x="113503" y="74640"/>
                  </a:lnTo>
                  <a:lnTo>
                    <a:pt x="113237" y="75254"/>
                  </a:lnTo>
                  <a:lnTo>
                    <a:pt x="112955" y="75869"/>
                  </a:lnTo>
                  <a:lnTo>
                    <a:pt x="112656" y="76467"/>
                  </a:lnTo>
                  <a:lnTo>
                    <a:pt x="112324" y="77065"/>
                  </a:lnTo>
                  <a:lnTo>
                    <a:pt x="111992" y="77646"/>
                  </a:lnTo>
                  <a:lnTo>
                    <a:pt x="111626" y="78227"/>
                  </a:lnTo>
                  <a:lnTo>
                    <a:pt x="111261" y="78792"/>
                  </a:lnTo>
                  <a:lnTo>
                    <a:pt x="110879" y="79340"/>
                  </a:lnTo>
                  <a:lnTo>
                    <a:pt x="110464" y="79888"/>
                  </a:lnTo>
                  <a:lnTo>
                    <a:pt x="110048" y="80420"/>
                  </a:lnTo>
                  <a:lnTo>
                    <a:pt x="109617" y="80951"/>
                  </a:lnTo>
                  <a:lnTo>
                    <a:pt x="109185" y="81466"/>
                  </a:lnTo>
                  <a:lnTo>
                    <a:pt x="108720" y="81964"/>
                  </a:lnTo>
                  <a:lnTo>
                    <a:pt x="108255" y="82446"/>
                  </a:lnTo>
                  <a:lnTo>
                    <a:pt x="107773" y="82927"/>
                  </a:lnTo>
                  <a:lnTo>
                    <a:pt x="107275" y="83376"/>
                  </a:lnTo>
                  <a:lnTo>
                    <a:pt x="106760" y="83824"/>
                  </a:lnTo>
                  <a:lnTo>
                    <a:pt x="106245" y="84256"/>
                  </a:lnTo>
                  <a:lnTo>
                    <a:pt x="105730" y="84671"/>
                  </a:lnTo>
                  <a:lnTo>
                    <a:pt x="105182" y="85070"/>
                  </a:lnTo>
                  <a:lnTo>
                    <a:pt x="104651" y="85452"/>
                  </a:lnTo>
                  <a:lnTo>
                    <a:pt x="104534" y="86249"/>
                  </a:lnTo>
                  <a:lnTo>
                    <a:pt x="104451" y="87063"/>
                  </a:lnTo>
                  <a:lnTo>
                    <a:pt x="104385" y="87860"/>
                  </a:lnTo>
                  <a:lnTo>
                    <a:pt x="104335" y="88674"/>
                  </a:lnTo>
                  <a:lnTo>
                    <a:pt x="104318" y="89488"/>
                  </a:lnTo>
                  <a:lnTo>
                    <a:pt x="104302" y="90285"/>
                  </a:lnTo>
                  <a:lnTo>
                    <a:pt x="104335" y="91099"/>
                  </a:lnTo>
                  <a:lnTo>
                    <a:pt x="104368" y="91896"/>
                  </a:lnTo>
                  <a:lnTo>
                    <a:pt x="104435" y="92693"/>
                  </a:lnTo>
                  <a:lnTo>
                    <a:pt x="104534" y="93490"/>
                  </a:lnTo>
                  <a:lnTo>
                    <a:pt x="104634" y="94288"/>
                  </a:lnTo>
                  <a:lnTo>
                    <a:pt x="104767" y="95085"/>
                  </a:lnTo>
                  <a:lnTo>
                    <a:pt x="104933" y="95882"/>
                  </a:lnTo>
                  <a:lnTo>
                    <a:pt x="105099" y="96663"/>
                  </a:lnTo>
                  <a:lnTo>
                    <a:pt x="105315" y="97460"/>
                  </a:lnTo>
                  <a:lnTo>
                    <a:pt x="105531" y="98241"/>
                  </a:lnTo>
                  <a:lnTo>
                    <a:pt x="105780" y="99004"/>
                  </a:lnTo>
                  <a:lnTo>
                    <a:pt x="106062" y="99768"/>
                  </a:lnTo>
                  <a:lnTo>
                    <a:pt x="106378" y="100532"/>
                  </a:lnTo>
                  <a:lnTo>
                    <a:pt x="106727" y="101263"/>
                  </a:lnTo>
                  <a:lnTo>
                    <a:pt x="107092" y="101994"/>
                  </a:lnTo>
                  <a:lnTo>
                    <a:pt x="107491" y="102708"/>
                  </a:lnTo>
                  <a:lnTo>
                    <a:pt x="107922" y="103406"/>
                  </a:lnTo>
                  <a:lnTo>
                    <a:pt x="108387" y="104070"/>
                  </a:lnTo>
                  <a:lnTo>
                    <a:pt x="108869" y="104734"/>
                  </a:lnTo>
                  <a:lnTo>
                    <a:pt x="109384" y="105366"/>
                  </a:lnTo>
                  <a:lnTo>
                    <a:pt x="109932" y="105963"/>
                  </a:lnTo>
                  <a:lnTo>
                    <a:pt x="110497" y="106545"/>
                  </a:lnTo>
                  <a:lnTo>
                    <a:pt x="110796" y="106811"/>
                  </a:lnTo>
                  <a:lnTo>
                    <a:pt x="111095" y="107093"/>
                  </a:lnTo>
                  <a:lnTo>
                    <a:pt x="111394" y="107359"/>
                  </a:lnTo>
                  <a:lnTo>
                    <a:pt x="111709" y="107608"/>
                  </a:lnTo>
                  <a:lnTo>
                    <a:pt x="112041" y="107857"/>
                  </a:lnTo>
                  <a:lnTo>
                    <a:pt x="112357" y="108089"/>
                  </a:lnTo>
                  <a:lnTo>
                    <a:pt x="112706" y="108322"/>
                  </a:lnTo>
                  <a:lnTo>
                    <a:pt x="113038" y="108554"/>
                  </a:lnTo>
                  <a:lnTo>
                    <a:pt x="113520" y="108837"/>
                  </a:lnTo>
                  <a:lnTo>
                    <a:pt x="114001" y="109102"/>
                  </a:lnTo>
                  <a:lnTo>
                    <a:pt x="114483" y="109368"/>
                  </a:lnTo>
                  <a:lnTo>
                    <a:pt x="114981" y="109617"/>
                  </a:lnTo>
                  <a:lnTo>
                    <a:pt x="115496" y="109833"/>
                  </a:lnTo>
                  <a:lnTo>
                    <a:pt x="116011" y="110066"/>
                  </a:lnTo>
                  <a:lnTo>
                    <a:pt x="116526" y="110265"/>
                  </a:lnTo>
                  <a:lnTo>
                    <a:pt x="117041" y="110464"/>
                  </a:lnTo>
                  <a:lnTo>
                    <a:pt x="118087" y="110830"/>
                  </a:lnTo>
                  <a:lnTo>
                    <a:pt x="119150" y="111179"/>
                  </a:lnTo>
                  <a:lnTo>
                    <a:pt x="121292" y="111860"/>
                  </a:lnTo>
                  <a:lnTo>
                    <a:pt x="122887" y="112358"/>
                  </a:lnTo>
                  <a:lnTo>
                    <a:pt x="124465" y="112873"/>
                  </a:lnTo>
                  <a:lnTo>
                    <a:pt x="126059" y="113421"/>
                  </a:lnTo>
                  <a:lnTo>
                    <a:pt x="127637" y="113969"/>
                  </a:lnTo>
                  <a:lnTo>
                    <a:pt x="129215" y="114533"/>
                  </a:lnTo>
                  <a:lnTo>
                    <a:pt x="130776" y="115131"/>
                  </a:lnTo>
                  <a:lnTo>
                    <a:pt x="132337" y="115729"/>
                  </a:lnTo>
                  <a:lnTo>
                    <a:pt x="133898" y="116344"/>
                  </a:lnTo>
                  <a:lnTo>
                    <a:pt x="135443" y="116975"/>
                  </a:lnTo>
                  <a:lnTo>
                    <a:pt x="136987" y="117623"/>
                  </a:lnTo>
                  <a:lnTo>
                    <a:pt x="138532" y="118270"/>
                  </a:lnTo>
                  <a:lnTo>
                    <a:pt x="140060" y="118951"/>
                  </a:lnTo>
                  <a:lnTo>
                    <a:pt x="141588" y="119649"/>
                  </a:lnTo>
                  <a:lnTo>
                    <a:pt x="143099" y="120346"/>
                  </a:lnTo>
                  <a:lnTo>
                    <a:pt x="144611" y="121061"/>
                  </a:lnTo>
                  <a:lnTo>
                    <a:pt x="146122" y="121808"/>
                  </a:lnTo>
                  <a:lnTo>
                    <a:pt x="147335" y="122406"/>
                  </a:lnTo>
                  <a:lnTo>
                    <a:pt x="148530" y="123037"/>
                  </a:lnTo>
                  <a:lnTo>
                    <a:pt x="149726" y="123685"/>
                  </a:lnTo>
                  <a:lnTo>
                    <a:pt x="150324" y="124017"/>
                  </a:lnTo>
                  <a:lnTo>
                    <a:pt x="150905" y="124366"/>
                  </a:lnTo>
                  <a:lnTo>
                    <a:pt x="151470" y="124731"/>
                  </a:lnTo>
                  <a:lnTo>
                    <a:pt x="152051" y="125097"/>
                  </a:lnTo>
                  <a:lnTo>
                    <a:pt x="152616" y="125462"/>
                  </a:lnTo>
                  <a:lnTo>
                    <a:pt x="153164" y="125844"/>
                  </a:lnTo>
                  <a:lnTo>
                    <a:pt x="153712" y="126243"/>
                  </a:lnTo>
                  <a:lnTo>
                    <a:pt x="154244" y="126658"/>
                  </a:lnTo>
                  <a:lnTo>
                    <a:pt x="154775" y="127090"/>
                  </a:lnTo>
                  <a:lnTo>
                    <a:pt x="155273" y="127538"/>
                  </a:lnTo>
                  <a:lnTo>
                    <a:pt x="155954" y="128152"/>
                  </a:lnTo>
                  <a:lnTo>
                    <a:pt x="156287" y="128468"/>
                  </a:lnTo>
                  <a:lnTo>
                    <a:pt x="156602" y="128800"/>
                  </a:lnTo>
                  <a:lnTo>
                    <a:pt x="156901" y="129149"/>
                  </a:lnTo>
                  <a:lnTo>
                    <a:pt x="157217" y="129481"/>
                  </a:lnTo>
                  <a:lnTo>
                    <a:pt x="157516" y="129847"/>
                  </a:lnTo>
                  <a:lnTo>
                    <a:pt x="157798" y="130195"/>
                  </a:lnTo>
                  <a:lnTo>
                    <a:pt x="158064" y="130561"/>
                  </a:lnTo>
                  <a:lnTo>
                    <a:pt x="158346" y="130926"/>
                  </a:lnTo>
                  <a:lnTo>
                    <a:pt x="158595" y="131308"/>
                  </a:lnTo>
                  <a:lnTo>
                    <a:pt x="158844" y="131690"/>
                  </a:lnTo>
                  <a:lnTo>
                    <a:pt x="159077" y="132089"/>
                  </a:lnTo>
                  <a:lnTo>
                    <a:pt x="159309" y="132487"/>
                  </a:lnTo>
                  <a:lnTo>
                    <a:pt x="159509" y="132886"/>
                  </a:lnTo>
                  <a:lnTo>
                    <a:pt x="159708" y="133301"/>
                  </a:lnTo>
                  <a:lnTo>
                    <a:pt x="161169" y="131889"/>
                  </a:lnTo>
                  <a:lnTo>
                    <a:pt x="162598" y="130478"/>
                  </a:lnTo>
                  <a:lnTo>
                    <a:pt x="163993" y="129016"/>
                  </a:lnTo>
                  <a:lnTo>
                    <a:pt x="165371" y="127538"/>
                  </a:lnTo>
                  <a:lnTo>
                    <a:pt x="166717" y="126043"/>
                  </a:lnTo>
                  <a:lnTo>
                    <a:pt x="168029" y="124499"/>
                  </a:lnTo>
                  <a:lnTo>
                    <a:pt x="169308" y="122954"/>
                  </a:lnTo>
                  <a:lnTo>
                    <a:pt x="170570" y="121360"/>
                  </a:lnTo>
                  <a:lnTo>
                    <a:pt x="171799" y="119765"/>
                  </a:lnTo>
                  <a:lnTo>
                    <a:pt x="172995" y="118121"/>
                  </a:lnTo>
                  <a:lnTo>
                    <a:pt x="174157" y="116477"/>
                  </a:lnTo>
                  <a:lnTo>
                    <a:pt x="175287" y="114799"/>
                  </a:lnTo>
                  <a:lnTo>
                    <a:pt x="176383" y="113105"/>
                  </a:lnTo>
                  <a:lnTo>
                    <a:pt x="177462" y="111378"/>
                  </a:lnTo>
                  <a:lnTo>
                    <a:pt x="178492" y="109634"/>
                  </a:lnTo>
                  <a:lnTo>
                    <a:pt x="179505" y="107857"/>
                  </a:lnTo>
                  <a:lnTo>
                    <a:pt x="179522" y="106910"/>
                  </a:lnTo>
                  <a:lnTo>
                    <a:pt x="179522" y="105947"/>
                  </a:lnTo>
                  <a:lnTo>
                    <a:pt x="179489" y="104984"/>
                  </a:lnTo>
                  <a:lnTo>
                    <a:pt x="179422" y="104037"/>
                  </a:lnTo>
                  <a:lnTo>
                    <a:pt x="179323" y="103090"/>
                  </a:lnTo>
                  <a:lnTo>
                    <a:pt x="179206" y="102127"/>
                  </a:lnTo>
                  <a:lnTo>
                    <a:pt x="179057" y="101180"/>
                  </a:lnTo>
                  <a:lnTo>
                    <a:pt x="178874" y="100250"/>
                  </a:lnTo>
                  <a:lnTo>
                    <a:pt x="178675" y="99303"/>
                  </a:lnTo>
                  <a:lnTo>
                    <a:pt x="178442" y="98373"/>
                  </a:lnTo>
                  <a:lnTo>
                    <a:pt x="178177" y="97460"/>
                  </a:lnTo>
                  <a:lnTo>
                    <a:pt x="177894" y="96546"/>
                  </a:lnTo>
                  <a:lnTo>
                    <a:pt x="177595" y="95633"/>
                  </a:lnTo>
                  <a:lnTo>
                    <a:pt x="177246" y="94736"/>
                  </a:lnTo>
                  <a:lnTo>
                    <a:pt x="176898" y="93856"/>
                  </a:lnTo>
                  <a:lnTo>
                    <a:pt x="176499" y="92976"/>
                  </a:lnTo>
                  <a:lnTo>
                    <a:pt x="176101" y="92112"/>
                  </a:lnTo>
                  <a:lnTo>
                    <a:pt x="175652" y="91248"/>
                  </a:lnTo>
                  <a:lnTo>
                    <a:pt x="175204" y="90418"/>
                  </a:lnTo>
                  <a:lnTo>
                    <a:pt x="174705" y="89587"/>
                  </a:lnTo>
                  <a:lnTo>
                    <a:pt x="174207" y="88774"/>
                  </a:lnTo>
                  <a:lnTo>
                    <a:pt x="173676" y="87976"/>
                  </a:lnTo>
                  <a:lnTo>
                    <a:pt x="173128" y="87196"/>
                  </a:lnTo>
                  <a:lnTo>
                    <a:pt x="172546" y="86432"/>
                  </a:lnTo>
                  <a:lnTo>
                    <a:pt x="171948" y="85684"/>
                  </a:lnTo>
                  <a:lnTo>
                    <a:pt x="171334" y="84954"/>
                  </a:lnTo>
                  <a:lnTo>
                    <a:pt x="170686" y="84239"/>
                  </a:lnTo>
                  <a:lnTo>
                    <a:pt x="170022" y="83542"/>
                  </a:lnTo>
                  <a:lnTo>
                    <a:pt x="169341" y="82878"/>
                  </a:lnTo>
                  <a:lnTo>
                    <a:pt x="168643" y="82230"/>
                  </a:lnTo>
                  <a:lnTo>
                    <a:pt x="167912" y="81599"/>
                  </a:lnTo>
                  <a:lnTo>
                    <a:pt x="167182" y="80984"/>
                  </a:lnTo>
                  <a:lnTo>
                    <a:pt x="166468" y="80436"/>
                  </a:lnTo>
                  <a:lnTo>
                    <a:pt x="165720" y="79888"/>
                  </a:lnTo>
                  <a:lnTo>
                    <a:pt x="164242" y="78842"/>
                  </a:lnTo>
                  <a:lnTo>
                    <a:pt x="162747" y="77779"/>
                  </a:lnTo>
                  <a:lnTo>
                    <a:pt x="162000" y="77247"/>
                  </a:lnTo>
                  <a:lnTo>
                    <a:pt x="161269" y="76716"/>
                  </a:lnTo>
                  <a:lnTo>
                    <a:pt x="160555" y="76151"/>
                  </a:lnTo>
                  <a:lnTo>
                    <a:pt x="159857" y="75586"/>
                  </a:lnTo>
                  <a:lnTo>
                    <a:pt x="159193" y="74989"/>
                  </a:lnTo>
                  <a:lnTo>
                    <a:pt x="158877" y="74673"/>
                  </a:lnTo>
                  <a:lnTo>
                    <a:pt x="158545" y="74357"/>
                  </a:lnTo>
                  <a:lnTo>
                    <a:pt x="158246" y="74042"/>
                  </a:lnTo>
                  <a:lnTo>
                    <a:pt x="157947" y="73710"/>
                  </a:lnTo>
                  <a:lnTo>
                    <a:pt x="157648" y="73378"/>
                  </a:lnTo>
                  <a:lnTo>
                    <a:pt x="157366" y="73029"/>
                  </a:lnTo>
                  <a:lnTo>
                    <a:pt x="157100" y="72680"/>
                  </a:lnTo>
                  <a:lnTo>
                    <a:pt x="156835" y="72315"/>
                  </a:lnTo>
                  <a:lnTo>
                    <a:pt x="156585" y="71949"/>
                  </a:lnTo>
                  <a:lnTo>
                    <a:pt x="156353" y="71567"/>
                  </a:lnTo>
                  <a:lnTo>
                    <a:pt x="156170" y="71235"/>
                  </a:lnTo>
                  <a:lnTo>
                    <a:pt x="156004" y="70919"/>
                  </a:lnTo>
                  <a:lnTo>
                    <a:pt x="155838" y="70587"/>
                  </a:lnTo>
                  <a:lnTo>
                    <a:pt x="155672" y="70255"/>
                  </a:lnTo>
                  <a:lnTo>
                    <a:pt x="155390" y="69574"/>
                  </a:lnTo>
                  <a:lnTo>
                    <a:pt x="155141" y="68893"/>
                  </a:lnTo>
                  <a:lnTo>
                    <a:pt x="154925" y="68196"/>
                  </a:lnTo>
                  <a:lnTo>
                    <a:pt x="154742" y="67481"/>
                  </a:lnTo>
                  <a:lnTo>
                    <a:pt x="154592" y="66751"/>
                  </a:lnTo>
                  <a:lnTo>
                    <a:pt x="154460" y="66037"/>
                  </a:lnTo>
                  <a:lnTo>
                    <a:pt x="154343" y="65289"/>
                  </a:lnTo>
                  <a:lnTo>
                    <a:pt x="154244" y="64558"/>
                  </a:lnTo>
                  <a:lnTo>
                    <a:pt x="154177" y="63811"/>
                  </a:lnTo>
                  <a:lnTo>
                    <a:pt x="154127" y="63064"/>
                  </a:lnTo>
                  <a:lnTo>
                    <a:pt x="154078" y="62316"/>
                  </a:lnTo>
                  <a:lnTo>
                    <a:pt x="154044" y="61569"/>
                  </a:lnTo>
                  <a:lnTo>
                    <a:pt x="154011" y="60074"/>
                  </a:lnTo>
                  <a:lnTo>
                    <a:pt x="153961" y="56520"/>
                  </a:lnTo>
                  <a:lnTo>
                    <a:pt x="153928" y="54710"/>
                  </a:lnTo>
                  <a:lnTo>
                    <a:pt x="153878" y="52916"/>
                  </a:lnTo>
                  <a:lnTo>
                    <a:pt x="153828" y="51105"/>
                  </a:lnTo>
                  <a:lnTo>
                    <a:pt x="153729" y="49312"/>
                  </a:lnTo>
                  <a:lnTo>
                    <a:pt x="153662" y="48431"/>
                  </a:lnTo>
                  <a:lnTo>
                    <a:pt x="153596" y="47535"/>
                  </a:lnTo>
                  <a:lnTo>
                    <a:pt x="153496" y="46638"/>
                  </a:lnTo>
                  <a:lnTo>
                    <a:pt x="153397" y="45757"/>
                  </a:lnTo>
                  <a:lnTo>
                    <a:pt x="153297" y="44877"/>
                  </a:lnTo>
                  <a:lnTo>
                    <a:pt x="153164" y="44014"/>
                  </a:lnTo>
                  <a:lnTo>
                    <a:pt x="153015" y="43133"/>
                  </a:lnTo>
                  <a:lnTo>
                    <a:pt x="152849" y="42270"/>
                  </a:lnTo>
                  <a:lnTo>
                    <a:pt x="152666" y="41423"/>
                  </a:lnTo>
                  <a:lnTo>
                    <a:pt x="152467" y="40576"/>
                  </a:lnTo>
                  <a:lnTo>
                    <a:pt x="152234" y="39729"/>
                  </a:lnTo>
                  <a:lnTo>
                    <a:pt x="151985" y="38898"/>
                  </a:lnTo>
                  <a:lnTo>
                    <a:pt x="151719" y="38068"/>
                  </a:lnTo>
                  <a:lnTo>
                    <a:pt x="151420" y="37254"/>
                  </a:lnTo>
                  <a:lnTo>
                    <a:pt x="151088" y="36457"/>
                  </a:lnTo>
                  <a:lnTo>
                    <a:pt x="150739" y="35660"/>
                  </a:lnTo>
                  <a:lnTo>
                    <a:pt x="150357" y="34879"/>
                  </a:lnTo>
                  <a:lnTo>
                    <a:pt x="149959" y="34115"/>
                  </a:lnTo>
                  <a:lnTo>
                    <a:pt x="149510" y="33351"/>
                  </a:lnTo>
                  <a:lnTo>
                    <a:pt x="149045" y="32604"/>
                  </a:lnTo>
                  <a:lnTo>
                    <a:pt x="148663" y="32039"/>
                  </a:lnTo>
                  <a:lnTo>
                    <a:pt x="148265" y="31491"/>
                  </a:lnTo>
                  <a:lnTo>
                    <a:pt x="147849" y="30943"/>
                  </a:lnTo>
                  <a:lnTo>
                    <a:pt x="147418" y="30411"/>
                  </a:lnTo>
                  <a:lnTo>
                    <a:pt x="146969" y="29896"/>
                  </a:lnTo>
                  <a:lnTo>
                    <a:pt x="146521" y="29398"/>
                  </a:lnTo>
                  <a:lnTo>
                    <a:pt x="146039" y="28916"/>
                  </a:lnTo>
                  <a:lnTo>
                    <a:pt x="145557" y="28435"/>
                  </a:lnTo>
                  <a:lnTo>
                    <a:pt x="145059" y="27970"/>
                  </a:lnTo>
                  <a:lnTo>
                    <a:pt x="144561" y="27521"/>
                  </a:lnTo>
                  <a:lnTo>
                    <a:pt x="144046" y="27073"/>
                  </a:lnTo>
                  <a:lnTo>
                    <a:pt x="143515" y="26641"/>
                  </a:lnTo>
                  <a:lnTo>
                    <a:pt x="142966" y="26226"/>
                  </a:lnTo>
                  <a:lnTo>
                    <a:pt x="142418" y="25811"/>
                  </a:lnTo>
                  <a:lnTo>
                    <a:pt x="141870" y="25412"/>
                  </a:lnTo>
                  <a:lnTo>
                    <a:pt x="141306" y="25013"/>
                  </a:lnTo>
                  <a:lnTo>
                    <a:pt x="140724" y="24631"/>
                  </a:lnTo>
                  <a:lnTo>
                    <a:pt x="140143" y="24249"/>
                  </a:lnTo>
                  <a:lnTo>
                    <a:pt x="139562" y="23884"/>
                  </a:lnTo>
                  <a:lnTo>
                    <a:pt x="138964" y="23535"/>
                  </a:lnTo>
                  <a:lnTo>
                    <a:pt x="137768" y="22838"/>
                  </a:lnTo>
                  <a:lnTo>
                    <a:pt x="136539" y="22190"/>
                  </a:lnTo>
                  <a:lnTo>
                    <a:pt x="135310" y="21542"/>
                  </a:lnTo>
                  <a:lnTo>
                    <a:pt x="134064" y="20944"/>
                  </a:lnTo>
                  <a:lnTo>
                    <a:pt x="132802" y="20346"/>
                  </a:lnTo>
                  <a:lnTo>
                    <a:pt x="131556" y="19782"/>
                  </a:lnTo>
                  <a:lnTo>
                    <a:pt x="130327" y="19250"/>
                  </a:lnTo>
                  <a:lnTo>
                    <a:pt x="129115" y="18686"/>
                  </a:lnTo>
                  <a:lnTo>
                    <a:pt x="128500" y="18403"/>
                  </a:lnTo>
                  <a:lnTo>
                    <a:pt x="127903" y="18104"/>
                  </a:lnTo>
                  <a:lnTo>
                    <a:pt x="127305" y="17805"/>
                  </a:lnTo>
                  <a:lnTo>
                    <a:pt x="126723" y="17473"/>
                  </a:lnTo>
                  <a:lnTo>
                    <a:pt x="126142" y="17141"/>
                  </a:lnTo>
                  <a:lnTo>
                    <a:pt x="125577" y="16792"/>
                  </a:lnTo>
                  <a:lnTo>
                    <a:pt x="125029" y="16427"/>
                  </a:lnTo>
                  <a:lnTo>
                    <a:pt x="124498" y="16045"/>
                  </a:lnTo>
                  <a:lnTo>
                    <a:pt x="123983" y="15630"/>
                  </a:lnTo>
                  <a:lnTo>
                    <a:pt x="123485" y="15198"/>
                  </a:lnTo>
                  <a:lnTo>
                    <a:pt x="123020" y="14733"/>
                  </a:lnTo>
                  <a:lnTo>
                    <a:pt x="122571" y="14251"/>
                  </a:lnTo>
                  <a:lnTo>
                    <a:pt x="122173" y="13769"/>
                  </a:lnTo>
                  <a:lnTo>
                    <a:pt x="121807" y="13271"/>
                  </a:lnTo>
                  <a:lnTo>
                    <a:pt x="121458" y="12773"/>
                  </a:lnTo>
                  <a:lnTo>
                    <a:pt x="121126" y="12241"/>
                  </a:lnTo>
                  <a:lnTo>
                    <a:pt x="120811" y="11710"/>
                  </a:lnTo>
                  <a:lnTo>
                    <a:pt x="120512" y="11162"/>
                  </a:lnTo>
                  <a:lnTo>
                    <a:pt x="119914" y="10066"/>
                  </a:lnTo>
                  <a:lnTo>
                    <a:pt x="119349" y="8970"/>
                  </a:lnTo>
                  <a:lnTo>
                    <a:pt x="119050" y="8421"/>
                  </a:lnTo>
                  <a:lnTo>
                    <a:pt x="118751" y="7873"/>
                  </a:lnTo>
                  <a:lnTo>
                    <a:pt x="118436" y="7342"/>
                  </a:lnTo>
                  <a:lnTo>
                    <a:pt x="118120" y="6810"/>
                  </a:lnTo>
                  <a:lnTo>
                    <a:pt x="117771" y="6296"/>
                  </a:lnTo>
                  <a:lnTo>
                    <a:pt x="117406" y="5781"/>
                  </a:lnTo>
                  <a:lnTo>
                    <a:pt x="117140" y="5449"/>
                  </a:lnTo>
                  <a:lnTo>
                    <a:pt x="116874" y="5133"/>
                  </a:lnTo>
                  <a:lnTo>
                    <a:pt x="116592" y="4817"/>
                  </a:lnTo>
                  <a:lnTo>
                    <a:pt x="116293" y="4502"/>
                  </a:lnTo>
                  <a:lnTo>
                    <a:pt x="115994" y="4220"/>
                  </a:lnTo>
                  <a:lnTo>
                    <a:pt x="115679" y="3921"/>
                  </a:lnTo>
                  <a:lnTo>
                    <a:pt x="115363" y="3655"/>
                  </a:lnTo>
                  <a:lnTo>
                    <a:pt x="115031" y="3389"/>
                  </a:lnTo>
                  <a:lnTo>
                    <a:pt x="114699" y="3123"/>
                  </a:lnTo>
                  <a:lnTo>
                    <a:pt x="114350" y="2874"/>
                  </a:lnTo>
                  <a:lnTo>
                    <a:pt x="114001" y="2642"/>
                  </a:lnTo>
                  <a:lnTo>
                    <a:pt x="113652" y="2409"/>
                  </a:lnTo>
                  <a:lnTo>
                    <a:pt x="113287" y="2193"/>
                  </a:lnTo>
                  <a:lnTo>
                    <a:pt x="112905" y="1994"/>
                  </a:lnTo>
                  <a:lnTo>
                    <a:pt x="112540" y="1795"/>
                  </a:lnTo>
                  <a:lnTo>
                    <a:pt x="112158" y="1595"/>
                  </a:lnTo>
                  <a:lnTo>
                    <a:pt x="111759" y="1429"/>
                  </a:lnTo>
                  <a:lnTo>
                    <a:pt x="111377" y="1263"/>
                  </a:lnTo>
                  <a:lnTo>
                    <a:pt x="110978" y="1097"/>
                  </a:lnTo>
                  <a:lnTo>
                    <a:pt x="110580" y="948"/>
                  </a:lnTo>
                  <a:lnTo>
                    <a:pt x="110181" y="815"/>
                  </a:lnTo>
                  <a:lnTo>
                    <a:pt x="109766" y="682"/>
                  </a:lnTo>
                  <a:lnTo>
                    <a:pt x="109351" y="566"/>
                  </a:lnTo>
                  <a:lnTo>
                    <a:pt x="108936" y="466"/>
                  </a:lnTo>
                  <a:lnTo>
                    <a:pt x="108520" y="366"/>
                  </a:lnTo>
                  <a:lnTo>
                    <a:pt x="108105" y="283"/>
                  </a:lnTo>
                  <a:lnTo>
                    <a:pt x="107690" y="217"/>
                  </a:lnTo>
                  <a:lnTo>
                    <a:pt x="107258" y="150"/>
                  </a:lnTo>
                  <a:lnTo>
                    <a:pt x="106843" y="101"/>
                  </a:lnTo>
                  <a:lnTo>
                    <a:pt x="106411" y="51"/>
                  </a:lnTo>
                  <a:lnTo>
                    <a:pt x="105979" y="34"/>
                  </a:lnTo>
                  <a:lnTo>
                    <a:pt x="10556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15"/>
            <p:cNvSpPr/>
            <p:nvPr/>
          </p:nvSpPr>
          <p:spPr>
            <a:xfrm>
              <a:off x="1169106" y="1900317"/>
              <a:ext cx="2929809" cy="2831546"/>
            </a:xfrm>
            <a:custGeom>
              <a:avLst/>
              <a:gdLst/>
              <a:ahLst/>
              <a:cxnLst/>
              <a:rect l="l" t="t" r="r" b="b"/>
              <a:pathLst>
                <a:path w="142103" h="137337" extrusionOk="0">
                  <a:moveTo>
                    <a:pt x="67232" y="32055"/>
                  </a:moveTo>
                  <a:lnTo>
                    <a:pt x="67331" y="32089"/>
                  </a:lnTo>
                  <a:lnTo>
                    <a:pt x="67414" y="32122"/>
                  </a:lnTo>
                  <a:lnTo>
                    <a:pt x="67497" y="32172"/>
                  </a:lnTo>
                  <a:lnTo>
                    <a:pt x="67580" y="32238"/>
                  </a:lnTo>
                  <a:lnTo>
                    <a:pt x="67630" y="32321"/>
                  </a:lnTo>
                  <a:lnTo>
                    <a:pt x="67663" y="32404"/>
                  </a:lnTo>
                  <a:lnTo>
                    <a:pt x="67697" y="32504"/>
                  </a:lnTo>
                  <a:lnTo>
                    <a:pt x="67697" y="32604"/>
                  </a:lnTo>
                  <a:lnTo>
                    <a:pt x="67680" y="32703"/>
                  </a:lnTo>
                  <a:lnTo>
                    <a:pt x="67614" y="32936"/>
                  </a:lnTo>
                  <a:lnTo>
                    <a:pt x="67531" y="33152"/>
                  </a:lnTo>
                  <a:lnTo>
                    <a:pt x="67348" y="33583"/>
                  </a:lnTo>
                  <a:lnTo>
                    <a:pt x="67132" y="33999"/>
                  </a:lnTo>
                  <a:lnTo>
                    <a:pt x="66883" y="34381"/>
                  </a:lnTo>
                  <a:lnTo>
                    <a:pt x="66617" y="34746"/>
                  </a:lnTo>
                  <a:lnTo>
                    <a:pt x="66318" y="35095"/>
                  </a:lnTo>
                  <a:lnTo>
                    <a:pt x="65986" y="35410"/>
                  </a:lnTo>
                  <a:lnTo>
                    <a:pt x="65637" y="35693"/>
                  </a:lnTo>
                  <a:lnTo>
                    <a:pt x="65255" y="35958"/>
                  </a:lnTo>
                  <a:lnTo>
                    <a:pt x="64857" y="36191"/>
                  </a:lnTo>
                  <a:lnTo>
                    <a:pt x="64458" y="36390"/>
                  </a:lnTo>
                  <a:lnTo>
                    <a:pt x="64026" y="36556"/>
                  </a:lnTo>
                  <a:lnTo>
                    <a:pt x="63578" y="36689"/>
                  </a:lnTo>
                  <a:lnTo>
                    <a:pt x="63129" y="36789"/>
                  </a:lnTo>
                  <a:lnTo>
                    <a:pt x="62664" y="36839"/>
                  </a:lnTo>
                  <a:lnTo>
                    <a:pt x="62199" y="36855"/>
                  </a:lnTo>
                  <a:lnTo>
                    <a:pt x="61718" y="36839"/>
                  </a:lnTo>
                  <a:lnTo>
                    <a:pt x="61269" y="36789"/>
                  </a:lnTo>
                  <a:lnTo>
                    <a:pt x="60821" y="36689"/>
                  </a:lnTo>
                  <a:lnTo>
                    <a:pt x="60372" y="36556"/>
                  </a:lnTo>
                  <a:lnTo>
                    <a:pt x="59957" y="36390"/>
                  </a:lnTo>
                  <a:lnTo>
                    <a:pt x="59542" y="36208"/>
                  </a:lnTo>
                  <a:lnTo>
                    <a:pt x="59143" y="35975"/>
                  </a:lnTo>
                  <a:lnTo>
                    <a:pt x="58778" y="35709"/>
                  </a:lnTo>
                  <a:lnTo>
                    <a:pt x="58429" y="35427"/>
                  </a:lnTo>
                  <a:lnTo>
                    <a:pt x="58097" y="35128"/>
                  </a:lnTo>
                  <a:lnTo>
                    <a:pt x="57798" y="34779"/>
                  </a:lnTo>
                  <a:lnTo>
                    <a:pt x="57516" y="34414"/>
                  </a:lnTo>
                  <a:lnTo>
                    <a:pt x="57283" y="34032"/>
                  </a:lnTo>
                  <a:lnTo>
                    <a:pt x="57067" y="33633"/>
                  </a:lnTo>
                  <a:lnTo>
                    <a:pt x="56868" y="33201"/>
                  </a:lnTo>
                  <a:lnTo>
                    <a:pt x="56718" y="32770"/>
                  </a:lnTo>
                  <a:lnTo>
                    <a:pt x="56702" y="32670"/>
                  </a:lnTo>
                  <a:lnTo>
                    <a:pt x="56702" y="32570"/>
                  </a:lnTo>
                  <a:lnTo>
                    <a:pt x="56735" y="32471"/>
                  </a:lnTo>
                  <a:lnTo>
                    <a:pt x="56768" y="32371"/>
                  </a:lnTo>
                  <a:lnTo>
                    <a:pt x="56818" y="32305"/>
                  </a:lnTo>
                  <a:lnTo>
                    <a:pt x="56884" y="32222"/>
                  </a:lnTo>
                  <a:lnTo>
                    <a:pt x="56967" y="32172"/>
                  </a:lnTo>
                  <a:lnTo>
                    <a:pt x="57067" y="32138"/>
                  </a:lnTo>
                  <a:lnTo>
                    <a:pt x="57167" y="32122"/>
                  </a:lnTo>
                  <a:lnTo>
                    <a:pt x="57266" y="32122"/>
                  </a:lnTo>
                  <a:lnTo>
                    <a:pt x="57366" y="32138"/>
                  </a:lnTo>
                  <a:lnTo>
                    <a:pt x="57449" y="32172"/>
                  </a:lnTo>
                  <a:lnTo>
                    <a:pt x="57532" y="32238"/>
                  </a:lnTo>
                  <a:lnTo>
                    <a:pt x="57599" y="32305"/>
                  </a:lnTo>
                  <a:lnTo>
                    <a:pt x="57665" y="32388"/>
                  </a:lnTo>
                  <a:lnTo>
                    <a:pt x="57698" y="32487"/>
                  </a:lnTo>
                  <a:lnTo>
                    <a:pt x="57815" y="32853"/>
                  </a:lnTo>
                  <a:lnTo>
                    <a:pt x="57964" y="33201"/>
                  </a:lnTo>
                  <a:lnTo>
                    <a:pt x="58147" y="33534"/>
                  </a:lnTo>
                  <a:lnTo>
                    <a:pt x="58346" y="33849"/>
                  </a:lnTo>
                  <a:lnTo>
                    <a:pt x="58579" y="34148"/>
                  </a:lnTo>
                  <a:lnTo>
                    <a:pt x="58828" y="34414"/>
                  </a:lnTo>
                  <a:lnTo>
                    <a:pt x="59093" y="34680"/>
                  </a:lnTo>
                  <a:lnTo>
                    <a:pt x="59392" y="34912"/>
                  </a:lnTo>
                  <a:lnTo>
                    <a:pt x="59691" y="35111"/>
                  </a:lnTo>
                  <a:lnTo>
                    <a:pt x="60007" y="35311"/>
                  </a:lnTo>
                  <a:lnTo>
                    <a:pt x="60356" y="35460"/>
                  </a:lnTo>
                  <a:lnTo>
                    <a:pt x="60704" y="35610"/>
                  </a:lnTo>
                  <a:lnTo>
                    <a:pt x="61053" y="35709"/>
                  </a:lnTo>
                  <a:lnTo>
                    <a:pt x="61435" y="35792"/>
                  </a:lnTo>
                  <a:lnTo>
                    <a:pt x="61801" y="35826"/>
                  </a:lnTo>
                  <a:lnTo>
                    <a:pt x="62199" y="35842"/>
                  </a:lnTo>
                  <a:lnTo>
                    <a:pt x="62581" y="35826"/>
                  </a:lnTo>
                  <a:lnTo>
                    <a:pt x="62963" y="35792"/>
                  </a:lnTo>
                  <a:lnTo>
                    <a:pt x="63345" y="35709"/>
                  </a:lnTo>
                  <a:lnTo>
                    <a:pt x="63694" y="35593"/>
                  </a:lnTo>
                  <a:lnTo>
                    <a:pt x="64059" y="35460"/>
                  </a:lnTo>
                  <a:lnTo>
                    <a:pt x="64391" y="35294"/>
                  </a:lnTo>
                  <a:lnTo>
                    <a:pt x="64707" y="35111"/>
                  </a:lnTo>
                  <a:lnTo>
                    <a:pt x="65023" y="34896"/>
                  </a:lnTo>
                  <a:lnTo>
                    <a:pt x="65305" y="34663"/>
                  </a:lnTo>
                  <a:lnTo>
                    <a:pt x="65587" y="34397"/>
                  </a:lnTo>
                  <a:lnTo>
                    <a:pt x="65820" y="34115"/>
                  </a:lnTo>
                  <a:lnTo>
                    <a:pt x="66052" y="33816"/>
                  </a:lnTo>
                  <a:lnTo>
                    <a:pt x="66252" y="33500"/>
                  </a:lnTo>
                  <a:lnTo>
                    <a:pt x="66434" y="33152"/>
                  </a:lnTo>
                  <a:lnTo>
                    <a:pt x="66584" y="32803"/>
                  </a:lnTo>
                  <a:lnTo>
                    <a:pt x="66700" y="32437"/>
                  </a:lnTo>
                  <a:lnTo>
                    <a:pt x="66733" y="32338"/>
                  </a:lnTo>
                  <a:lnTo>
                    <a:pt x="66800" y="32255"/>
                  </a:lnTo>
                  <a:lnTo>
                    <a:pt x="66866" y="32188"/>
                  </a:lnTo>
                  <a:lnTo>
                    <a:pt x="66949" y="32122"/>
                  </a:lnTo>
                  <a:lnTo>
                    <a:pt x="67032" y="32089"/>
                  </a:lnTo>
                  <a:lnTo>
                    <a:pt x="67132" y="32072"/>
                  </a:lnTo>
                  <a:lnTo>
                    <a:pt x="67232" y="32055"/>
                  </a:lnTo>
                  <a:close/>
                  <a:moveTo>
                    <a:pt x="90052" y="32055"/>
                  </a:moveTo>
                  <a:lnTo>
                    <a:pt x="90151" y="32089"/>
                  </a:lnTo>
                  <a:lnTo>
                    <a:pt x="90251" y="32122"/>
                  </a:lnTo>
                  <a:lnTo>
                    <a:pt x="90334" y="32172"/>
                  </a:lnTo>
                  <a:lnTo>
                    <a:pt x="90400" y="32238"/>
                  </a:lnTo>
                  <a:lnTo>
                    <a:pt x="90450" y="32321"/>
                  </a:lnTo>
                  <a:lnTo>
                    <a:pt x="90500" y="32404"/>
                  </a:lnTo>
                  <a:lnTo>
                    <a:pt x="90517" y="32504"/>
                  </a:lnTo>
                  <a:lnTo>
                    <a:pt x="90517" y="32604"/>
                  </a:lnTo>
                  <a:lnTo>
                    <a:pt x="90500" y="32703"/>
                  </a:lnTo>
                  <a:lnTo>
                    <a:pt x="90434" y="32936"/>
                  </a:lnTo>
                  <a:lnTo>
                    <a:pt x="90351" y="33152"/>
                  </a:lnTo>
                  <a:lnTo>
                    <a:pt x="90168" y="33583"/>
                  </a:lnTo>
                  <a:lnTo>
                    <a:pt x="89952" y="33999"/>
                  </a:lnTo>
                  <a:lnTo>
                    <a:pt x="89720" y="34381"/>
                  </a:lnTo>
                  <a:lnTo>
                    <a:pt x="89437" y="34746"/>
                  </a:lnTo>
                  <a:lnTo>
                    <a:pt x="89138" y="35095"/>
                  </a:lnTo>
                  <a:lnTo>
                    <a:pt x="88806" y="35410"/>
                  </a:lnTo>
                  <a:lnTo>
                    <a:pt x="88457" y="35693"/>
                  </a:lnTo>
                  <a:lnTo>
                    <a:pt x="88075" y="35958"/>
                  </a:lnTo>
                  <a:lnTo>
                    <a:pt x="87693" y="36191"/>
                  </a:lnTo>
                  <a:lnTo>
                    <a:pt x="87278" y="36390"/>
                  </a:lnTo>
                  <a:lnTo>
                    <a:pt x="86846" y="36556"/>
                  </a:lnTo>
                  <a:lnTo>
                    <a:pt x="86414" y="36689"/>
                  </a:lnTo>
                  <a:lnTo>
                    <a:pt x="85949" y="36789"/>
                  </a:lnTo>
                  <a:lnTo>
                    <a:pt x="85484" y="36839"/>
                  </a:lnTo>
                  <a:lnTo>
                    <a:pt x="85019" y="36855"/>
                  </a:lnTo>
                  <a:lnTo>
                    <a:pt x="84554" y="36839"/>
                  </a:lnTo>
                  <a:lnTo>
                    <a:pt x="84089" y="36789"/>
                  </a:lnTo>
                  <a:lnTo>
                    <a:pt x="83641" y="36689"/>
                  </a:lnTo>
                  <a:lnTo>
                    <a:pt x="83192" y="36556"/>
                  </a:lnTo>
                  <a:lnTo>
                    <a:pt x="82777" y="36390"/>
                  </a:lnTo>
                  <a:lnTo>
                    <a:pt x="82362" y="36208"/>
                  </a:lnTo>
                  <a:lnTo>
                    <a:pt x="81980" y="35975"/>
                  </a:lnTo>
                  <a:lnTo>
                    <a:pt x="81598" y="35709"/>
                  </a:lnTo>
                  <a:lnTo>
                    <a:pt x="81249" y="35427"/>
                  </a:lnTo>
                  <a:lnTo>
                    <a:pt x="80917" y="35128"/>
                  </a:lnTo>
                  <a:lnTo>
                    <a:pt x="80618" y="34779"/>
                  </a:lnTo>
                  <a:lnTo>
                    <a:pt x="80352" y="34414"/>
                  </a:lnTo>
                  <a:lnTo>
                    <a:pt x="80103" y="34032"/>
                  </a:lnTo>
                  <a:lnTo>
                    <a:pt x="79887" y="33633"/>
                  </a:lnTo>
                  <a:lnTo>
                    <a:pt x="79705" y="33201"/>
                  </a:lnTo>
                  <a:lnTo>
                    <a:pt x="79555" y="32770"/>
                  </a:lnTo>
                  <a:lnTo>
                    <a:pt x="79522" y="32670"/>
                  </a:lnTo>
                  <a:lnTo>
                    <a:pt x="79538" y="32570"/>
                  </a:lnTo>
                  <a:lnTo>
                    <a:pt x="79555" y="32471"/>
                  </a:lnTo>
                  <a:lnTo>
                    <a:pt x="79588" y="32371"/>
                  </a:lnTo>
                  <a:lnTo>
                    <a:pt x="79638" y="32305"/>
                  </a:lnTo>
                  <a:lnTo>
                    <a:pt x="79721" y="32222"/>
                  </a:lnTo>
                  <a:lnTo>
                    <a:pt x="79804" y="32172"/>
                  </a:lnTo>
                  <a:lnTo>
                    <a:pt x="79887" y="32138"/>
                  </a:lnTo>
                  <a:lnTo>
                    <a:pt x="79987" y="32122"/>
                  </a:lnTo>
                  <a:lnTo>
                    <a:pt x="80087" y="32122"/>
                  </a:lnTo>
                  <a:lnTo>
                    <a:pt x="80186" y="32138"/>
                  </a:lnTo>
                  <a:lnTo>
                    <a:pt x="80269" y="32172"/>
                  </a:lnTo>
                  <a:lnTo>
                    <a:pt x="80352" y="32238"/>
                  </a:lnTo>
                  <a:lnTo>
                    <a:pt x="80419" y="32305"/>
                  </a:lnTo>
                  <a:lnTo>
                    <a:pt x="80485" y="32388"/>
                  </a:lnTo>
                  <a:lnTo>
                    <a:pt x="80518" y="32487"/>
                  </a:lnTo>
                  <a:lnTo>
                    <a:pt x="80651" y="32853"/>
                  </a:lnTo>
                  <a:lnTo>
                    <a:pt x="80801" y="33201"/>
                  </a:lnTo>
                  <a:lnTo>
                    <a:pt x="80967" y="33534"/>
                  </a:lnTo>
                  <a:lnTo>
                    <a:pt x="81183" y="33849"/>
                  </a:lnTo>
                  <a:lnTo>
                    <a:pt x="81399" y="34148"/>
                  </a:lnTo>
                  <a:lnTo>
                    <a:pt x="81648" y="34414"/>
                  </a:lnTo>
                  <a:lnTo>
                    <a:pt x="81914" y="34680"/>
                  </a:lnTo>
                  <a:lnTo>
                    <a:pt x="82212" y="34912"/>
                  </a:lnTo>
                  <a:lnTo>
                    <a:pt x="82511" y="35111"/>
                  </a:lnTo>
                  <a:lnTo>
                    <a:pt x="82844" y="35311"/>
                  </a:lnTo>
                  <a:lnTo>
                    <a:pt x="83176" y="35460"/>
                  </a:lnTo>
                  <a:lnTo>
                    <a:pt x="83525" y="35610"/>
                  </a:lnTo>
                  <a:lnTo>
                    <a:pt x="83890" y="35709"/>
                  </a:lnTo>
                  <a:lnTo>
                    <a:pt x="84255" y="35792"/>
                  </a:lnTo>
                  <a:lnTo>
                    <a:pt x="84637" y="35826"/>
                  </a:lnTo>
                  <a:lnTo>
                    <a:pt x="85019" y="35842"/>
                  </a:lnTo>
                  <a:lnTo>
                    <a:pt x="85401" y="35826"/>
                  </a:lnTo>
                  <a:lnTo>
                    <a:pt x="85783" y="35792"/>
                  </a:lnTo>
                  <a:lnTo>
                    <a:pt x="86165" y="35709"/>
                  </a:lnTo>
                  <a:lnTo>
                    <a:pt x="86531" y="35593"/>
                  </a:lnTo>
                  <a:lnTo>
                    <a:pt x="86879" y="35460"/>
                  </a:lnTo>
                  <a:lnTo>
                    <a:pt x="87212" y="35294"/>
                  </a:lnTo>
                  <a:lnTo>
                    <a:pt x="87544" y="35111"/>
                  </a:lnTo>
                  <a:lnTo>
                    <a:pt x="87843" y="34896"/>
                  </a:lnTo>
                  <a:lnTo>
                    <a:pt x="88125" y="34663"/>
                  </a:lnTo>
                  <a:lnTo>
                    <a:pt x="88407" y="34397"/>
                  </a:lnTo>
                  <a:lnTo>
                    <a:pt x="88657" y="34115"/>
                  </a:lnTo>
                  <a:lnTo>
                    <a:pt x="88872" y="33816"/>
                  </a:lnTo>
                  <a:lnTo>
                    <a:pt x="89072" y="33500"/>
                  </a:lnTo>
                  <a:lnTo>
                    <a:pt x="89254" y="33152"/>
                  </a:lnTo>
                  <a:lnTo>
                    <a:pt x="89404" y="32803"/>
                  </a:lnTo>
                  <a:lnTo>
                    <a:pt x="89520" y="32437"/>
                  </a:lnTo>
                  <a:lnTo>
                    <a:pt x="89570" y="32338"/>
                  </a:lnTo>
                  <a:lnTo>
                    <a:pt x="89620" y="32255"/>
                  </a:lnTo>
                  <a:lnTo>
                    <a:pt x="89686" y="32188"/>
                  </a:lnTo>
                  <a:lnTo>
                    <a:pt x="89769" y="32122"/>
                  </a:lnTo>
                  <a:lnTo>
                    <a:pt x="89852" y="32089"/>
                  </a:lnTo>
                  <a:lnTo>
                    <a:pt x="89952" y="32072"/>
                  </a:lnTo>
                  <a:lnTo>
                    <a:pt x="90052" y="32055"/>
                  </a:lnTo>
                  <a:close/>
                  <a:moveTo>
                    <a:pt x="74340" y="1"/>
                  </a:moveTo>
                  <a:lnTo>
                    <a:pt x="74390" y="350"/>
                  </a:lnTo>
                  <a:lnTo>
                    <a:pt x="74440" y="682"/>
                  </a:lnTo>
                  <a:lnTo>
                    <a:pt x="74456" y="1014"/>
                  </a:lnTo>
                  <a:lnTo>
                    <a:pt x="74473" y="1346"/>
                  </a:lnTo>
                  <a:lnTo>
                    <a:pt x="74456" y="1678"/>
                  </a:lnTo>
                  <a:lnTo>
                    <a:pt x="74440" y="2011"/>
                  </a:lnTo>
                  <a:lnTo>
                    <a:pt x="74406" y="2343"/>
                  </a:lnTo>
                  <a:lnTo>
                    <a:pt x="74357" y="2675"/>
                  </a:lnTo>
                  <a:lnTo>
                    <a:pt x="74307" y="3007"/>
                  </a:lnTo>
                  <a:lnTo>
                    <a:pt x="74224" y="3323"/>
                  </a:lnTo>
                  <a:lnTo>
                    <a:pt x="74141" y="3655"/>
                  </a:lnTo>
                  <a:lnTo>
                    <a:pt x="74058" y="3970"/>
                  </a:lnTo>
                  <a:lnTo>
                    <a:pt x="73941" y="4286"/>
                  </a:lnTo>
                  <a:lnTo>
                    <a:pt x="73825" y="4602"/>
                  </a:lnTo>
                  <a:lnTo>
                    <a:pt x="73692" y="4917"/>
                  </a:lnTo>
                  <a:lnTo>
                    <a:pt x="73543" y="5233"/>
                  </a:lnTo>
                  <a:lnTo>
                    <a:pt x="73393" y="5532"/>
                  </a:lnTo>
                  <a:lnTo>
                    <a:pt x="73244" y="5847"/>
                  </a:lnTo>
                  <a:lnTo>
                    <a:pt x="73061" y="6146"/>
                  </a:lnTo>
                  <a:lnTo>
                    <a:pt x="72878" y="6428"/>
                  </a:lnTo>
                  <a:lnTo>
                    <a:pt x="72496" y="7010"/>
                  </a:lnTo>
                  <a:lnTo>
                    <a:pt x="72081" y="7558"/>
                  </a:lnTo>
                  <a:lnTo>
                    <a:pt x="71649" y="8089"/>
                  </a:lnTo>
                  <a:lnTo>
                    <a:pt x="71168" y="8604"/>
                  </a:lnTo>
                  <a:lnTo>
                    <a:pt x="70686" y="9086"/>
                  </a:lnTo>
                  <a:lnTo>
                    <a:pt x="70171" y="9534"/>
                  </a:lnTo>
                  <a:lnTo>
                    <a:pt x="69640" y="9966"/>
                  </a:lnTo>
                  <a:lnTo>
                    <a:pt x="69092" y="10381"/>
                  </a:lnTo>
                  <a:lnTo>
                    <a:pt x="68544" y="10763"/>
                  </a:lnTo>
                  <a:lnTo>
                    <a:pt x="67979" y="11145"/>
                  </a:lnTo>
                  <a:lnTo>
                    <a:pt x="67398" y="11494"/>
                  </a:lnTo>
                  <a:lnTo>
                    <a:pt x="66816" y="11843"/>
                  </a:lnTo>
                  <a:lnTo>
                    <a:pt x="66218" y="12175"/>
                  </a:lnTo>
                  <a:lnTo>
                    <a:pt x="65621" y="12507"/>
                  </a:lnTo>
                  <a:lnTo>
                    <a:pt x="64408" y="13138"/>
                  </a:lnTo>
                  <a:lnTo>
                    <a:pt x="63196" y="13753"/>
                  </a:lnTo>
                  <a:lnTo>
                    <a:pt x="61967" y="14384"/>
                  </a:lnTo>
                  <a:lnTo>
                    <a:pt x="60771" y="15015"/>
                  </a:lnTo>
                  <a:lnTo>
                    <a:pt x="60156" y="15347"/>
                  </a:lnTo>
                  <a:lnTo>
                    <a:pt x="59575" y="15679"/>
                  </a:lnTo>
                  <a:lnTo>
                    <a:pt x="58977" y="16045"/>
                  </a:lnTo>
                  <a:lnTo>
                    <a:pt x="58396" y="16410"/>
                  </a:lnTo>
                  <a:lnTo>
                    <a:pt x="57831" y="16792"/>
                  </a:lnTo>
                  <a:lnTo>
                    <a:pt x="57266" y="17207"/>
                  </a:lnTo>
                  <a:lnTo>
                    <a:pt x="56718" y="17623"/>
                  </a:lnTo>
                  <a:lnTo>
                    <a:pt x="56203" y="18054"/>
                  </a:lnTo>
                  <a:lnTo>
                    <a:pt x="55689" y="18519"/>
                  </a:lnTo>
                  <a:lnTo>
                    <a:pt x="55207" y="18985"/>
                  </a:lnTo>
                  <a:lnTo>
                    <a:pt x="54742" y="19483"/>
                  </a:lnTo>
                  <a:lnTo>
                    <a:pt x="54310" y="19998"/>
                  </a:lnTo>
                  <a:lnTo>
                    <a:pt x="53912" y="20529"/>
                  </a:lnTo>
                  <a:lnTo>
                    <a:pt x="53712" y="20811"/>
                  </a:lnTo>
                  <a:lnTo>
                    <a:pt x="53530" y="21094"/>
                  </a:lnTo>
                  <a:lnTo>
                    <a:pt x="53363" y="21376"/>
                  </a:lnTo>
                  <a:lnTo>
                    <a:pt x="53197" y="21675"/>
                  </a:lnTo>
                  <a:lnTo>
                    <a:pt x="53031" y="21974"/>
                  </a:lnTo>
                  <a:lnTo>
                    <a:pt x="52882" y="22273"/>
                  </a:lnTo>
                  <a:lnTo>
                    <a:pt x="52749" y="22589"/>
                  </a:lnTo>
                  <a:lnTo>
                    <a:pt x="52633" y="22904"/>
                  </a:lnTo>
                  <a:lnTo>
                    <a:pt x="52516" y="23236"/>
                  </a:lnTo>
                  <a:lnTo>
                    <a:pt x="52417" y="23568"/>
                  </a:lnTo>
                  <a:lnTo>
                    <a:pt x="52334" y="23901"/>
                  </a:lnTo>
                  <a:lnTo>
                    <a:pt x="52267" y="24249"/>
                  </a:lnTo>
                  <a:lnTo>
                    <a:pt x="52201" y="24582"/>
                  </a:lnTo>
                  <a:lnTo>
                    <a:pt x="52168" y="24930"/>
                  </a:lnTo>
                  <a:lnTo>
                    <a:pt x="52134" y="25279"/>
                  </a:lnTo>
                  <a:lnTo>
                    <a:pt x="52118" y="25611"/>
                  </a:lnTo>
                  <a:lnTo>
                    <a:pt x="52118" y="25960"/>
                  </a:lnTo>
                  <a:lnTo>
                    <a:pt x="52118" y="26309"/>
                  </a:lnTo>
                  <a:lnTo>
                    <a:pt x="52151" y="26658"/>
                  </a:lnTo>
                  <a:lnTo>
                    <a:pt x="52184" y="26990"/>
                  </a:lnTo>
                  <a:lnTo>
                    <a:pt x="52234" y="27339"/>
                  </a:lnTo>
                  <a:lnTo>
                    <a:pt x="52300" y="27671"/>
                  </a:lnTo>
                  <a:lnTo>
                    <a:pt x="52384" y="28003"/>
                  </a:lnTo>
                  <a:lnTo>
                    <a:pt x="52467" y="28319"/>
                  </a:lnTo>
                  <a:lnTo>
                    <a:pt x="52583" y="28634"/>
                  </a:lnTo>
                  <a:lnTo>
                    <a:pt x="52699" y="28950"/>
                  </a:lnTo>
                  <a:lnTo>
                    <a:pt x="52832" y="29265"/>
                  </a:lnTo>
                  <a:lnTo>
                    <a:pt x="52981" y="29548"/>
                  </a:lnTo>
                  <a:lnTo>
                    <a:pt x="53148" y="29847"/>
                  </a:lnTo>
                  <a:lnTo>
                    <a:pt x="53330" y="30129"/>
                  </a:lnTo>
                  <a:lnTo>
                    <a:pt x="53513" y="30395"/>
                  </a:lnTo>
                  <a:lnTo>
                    <a:pt x="53712" y="30644"/>
                  </a:lnTo>
                  <a:lnTo>
                    <a:pt x="53928" y="30893"/>
                  </a:lnTo>
                  <a:lnTo>
                    <a:pt x="54161" y="31125"/>
                  </a:lnTo>
                  <a:lnTo>
                    <a:pt x="54410" y="31341"/>
                  </a:lnTo>
                  <a:lnTo>
                    <a:pt x="54675" y="31541"/>
                  </a:lnTo>
                  <a:lnTo>
                    <a:pt x="54958" y="31740"/>
                  </a:lnTo>
                  <a:lnTo>
                    <a:pt x="55240" y="31906"/>
                  </a:lnTo>
                  <a:lnTo>
                    <a:pt x="54941" y="31956"/>
                  </a:lnTo>
                  <a:lnTo>
                    <a:pt x="54642" y="31972"/>
                  </a:lnTo>
                  <a:lnTo>
                    <a:pt x="54343" y="31989"/>
                  </a:lnTo>
                  <a:lnTo>
                    <a:pt x="54028" y="31972"/>
                  </a:lnTo>
                  <a:lnTo>
                    <a:pt x="53729" y="31956"/>
                  </a:lnTo>
                  <a:lnTo>
                    <a:pt x="53430" y="31923"/>
                  </a:lnTo>
                  <a:lnTo>
                    <a:pt x="53131" y="31856"/>
                  </a:lnTo>
                  <a:lnTo>
                    <a:pt x="52832" y="31790"/>
                  </a:lnTo>
                  <a:lnTo>
                    <a:pt x="52550" y="31707"/>
                  </a:lnTo>
                  <a:lnTo>
                    <a:pt x="52267" y="31624"/>
                  </a:lnTo>
                  <a:lnTo>
                    <a:pt x="51985" y="31507"/>
                  </a:lnTo>
                  <a:lnTo>
                    <a:pt x="51703" y="31391"/>
                  </a:lnTo>
                  <a:lnTo>
                    <a:pt x="51420" y="31258"/>
                  </a:lnTo>
                  <a:lnTo>
                    <a:pt x="51154" y="31109"/>
                  </a:lnTo>
                  <a:lnTo>
                    <a:pt x="50889" y="30959"/>
                  </a:lnTo>
                  <a:lnTo>
                    <a:pt x="50640" y="30777"/>
                  </a:lnTo>
                  <a:lnTo>
                    <a:pt x="50390" y="30610"/>
                  </a:lnTo>
                  <a:lnTo>
                    <a:pt x="50158" y="30411"/>
                  </a:lnTo>
                  <a:lnTo>
                    <a:pt x="49925" y="30212"/>
                  </a:lnTo>
                  <a:lnTo>
                    <a:pt x="49710" y="30013"/>
                  </a:lnTo>
                  <a:lnTo>
                    <a:pt x="49494" y="29780"/>
                  </a:lnTo>
                  <a:lnTo>
                    <a:pt x="49294" y="29564"/>
                  </a:lnTo>
                  <a:lnTo>
                    <a:pt x="49112" y="29315"/>
                  </a:lnTo>
                  <a:lnTo>
                    <a:pt x="48929" y="29083"/>
                  </a:lnTo>
                  <a:lnTo>
                    <a:pt x="48763" y="28817"/>
                  </a:lnTo>
                  <a:lnTo>
                    <a:pt x="48613" y="28568"/>
                  </a:lnTo>
                  <a:lnTo>
                    <a:pt x="48464" y="28302"/>
                  </a:lnTo>
                  <a:lnTo>
                    <a:pt x="48348" y="28020"/>
                  </a:lnTo>
                  <a:lnTo>
                    <a:pt x="48231" y="27737"/>
                  </a:lnTo>
                  <a:lnTo>
                    <a:pt x="48132" y="27455"/>
                  </a:lnTo>
                  <a:lnTo>
                    <a:pt x="48049" y="27156"/>
                  </a:lnTo>
                  <a:lnTo>
                    <a:pt x="47982" y="26857"/>
                  </a:lnTo>
                  <a:lnTo>
                    <a:pt x="47866" y="29232"/>
                  </a:lnTo>
                  <a:lnTo>
                    <a:pt x="47833" y="30411"/>
                  </a:lnTo>
                  <a:lnTo>
                    <a:pt x="47800" y="31590"/>
                  </a:lnTo>
                  <a:lnTo>
                    <a:pt x="47766" y="32753"/>
                  </a:lnTo>
                  <a:lnTo>
                    <a:pt x="47766" y="33916"/>
                  </a:lnTo>
                  <a:lnTo>
                    <a:pt x="47783" y="35078"/>
                  </a:lnTo>
                  <a:lnTo>
                    <a:pt x="47800" y="36241"/>
                  </a:lnTo>
                  <a:lnTo>
                    <a:pt x="47866" y="37387"/>
                  </a:lnTo>
                  <a:lnTo>
                    <a:pt x="47932" y="38533"/>
                  </a:lnTo>
                  <a:lnTo>
                    <a:pt x="48049" y="39695"/>
                  </a:lnTo>
                  <a:lnTo>
                    <a:pt x="48182" y="40841"/>
                  </a:lnTo>
                  <a:lnTo>
                    <a:pt x="48348" y="41987"/>
                  </a:lnTo>
                  <a:lnTo>
                    <a:pt x="48547" y="43150"/>
                  </a:lnTo>
                  <a:lnTo>
                    <a:pt x="48779" y="44296"/>
                  </a:lnTo>
                  <a:lnTo>
                    <a:pt x="49045" y="45459"/>
                  </a:lnTo>
                  <a:lnTo>
                    <a:pt x="49211" y="46040"/>
                  </a:lnTo>
                  <a:lnTo>
                    <a:pt x="49377" y="46621"/>
                  </a:lnTo>
                  <a:lnTo>
                    <a:pt x="49543" y="47186"/>
                  </a:lnTo>
                  <a:lnTo>
                    <a:pt x="49726" y="47751"/>
                  </a:lnTo>
                  <a:lnTo>
                    <a:pt x="49942" y="48332"/>
                  </a:lnTo>
                  <a:lnTo>
                    <a:pt x="50141" y="48897"/>
                  </a:lnTo>
                  <a:lnTo>
                    <a:pt x="50374" y="49445"/>
                  </a:lnTo>
                  <a:lnTo>
                    <a:pt x="50606" y="50009"/>
                  </a:lnTo>
                  <a:lnTo>
                    <a:pt x="50856" y="50557"/>
                  </a:lnTo>
                  <a:lnTo>
                    <a:pt x="51105" y="51105"/>
                  </a:lnTo>
                  <a:lnTo>
                    <a:pt x="51387" y="51637"/>
                  </a:lnTo>
                  <a:lnTo>
                    <a:pt x="51669" y="52168"/>
                  </a:lnTo>
                  <a:lnTo>
                    <a:pt x="51952" y="52683"/>
                  </a:lnTo>
                  <a:lnTo>
                    <a:pt x="52267" y="53198"/>
                  </a:lnTo>
                  <a:lnTo>
                    <a:pt x="52583" y="53713"/>
                  </a:lnTo>
                  <a:lnTo>
                    <a:pt x="52915" y="54211"/>
                  </a:lnTo>
                  <a:lnTo>
                    <a:pt x="53247" y="54710"/>
                  </a:lnTo>
                  <a:lnTo>
                    <a:pt x="53596" y="55191"/>
                  </a:lnTo>
                  <a:lnTo>
                    <a:pt x="53961" y="55656"/>
                  </a:lnTo>
                  <a:lnTo>
                    <a:pt x="54343" y="56121"/>
                  </a:lnTo>
                  <a:lnTo>
                    <a:pt x="54725" y="56570"/>
                  </a:lnTo>
                  <a:lnTo>
                    <a:pt x="55141" y="57001"/>
                  </a:lnTo>
                  <a:lnTo>
                    <a:pt x="55539" y="57433"/>
                  </a:lnTo>
                  <a:lnTo>
                    <a:pt x="55971" y="57832"/>
                  </a:lnTo>
                  <a:lnTo>
                    <a:pt x="56403" y="58231"/>
                  </a:lnTo>
                  <a:lnTo>
                    <a:pt x="56851" y="58629"/>
                  </a:lnTo>
                  <a:lnTo>
                    <a:pt x="57316" y="58995"/>
                  </a:lnTo>
                  <a:lnTo>
                    <a:pt x="57781" y="59360"/>
                  </a:lnTo>
                  <a:lnTo>
                    <a:pt x="58263" y="59692"/>
                  </a:lnTo>
                  <a:lnTo>
                    <a:pt x="58761" y="60024"/>
                  </a:lnTo>
                  <a:lnTo>
                    <a:pt x="59259" y="60340"/>
                  </a:lnTo>
                  <a:lnTo>
                    <a:pt x="59774" y="60639"/>
                  </a:lnTo>
                  <a:lnTo>
                    <a:pt x="59824" y="61685"/>
                  </a:lnTo>
                  <a:lnTo>
                    <a:pt x="59841" y="62765"/>
                  </a:lnTo>
                  <a:lnTo>
                    <a:pt x="59808" y="63844"/>
                  </a:lnTo>
                  <a:lnTo>
                    <a:pt x="59758" y="64940"/>
                  </a:lnTo>
                  <a:lnTo>
                    <a:pt x="59658" y="66037"/>
                  </a:lnTo>
                  <a:lnTo>
                    <a:pt x="59592" y="66568"/>
                  </a:lnTo>
                  <a:lnTo>
                    <a:pt x="59509" y="67116"/>
                  </a:lnTo>
                  <a:lnTo>
                    <a:pt x="59426" y="67664"/>
                  </a:lnTo>
                  <a:lnTo>
                    <a:pt x="59342" y="68212"/>
                  </a:lnTo>
                  <a:lnTo>
                    <a:pt x="59243" y="68744"/>
                  </a:lnTo>
                  <a:lnTo>
                    <a:pt x="59127" y="69292"/>
                  </a:lnTo>
                  <a:lnTo>
                    <a:pt x="58994" y="69823"/>
                  </a:lnTo>
                  <a:lnTo>
                    <a:pt x="58861" y="70355"/>
                  </a:lnTo>
                  <a:lnTo>
                    <a:pt x="58711" y="70870"/>
                  </a:lnTo>
                  <a:lnTo>
                    <a:pt x="58545" y="71401"/>
                  </a:lnTo>
                  <a:lnTo>
                    <a:pt x="58379" y="71916"/>
                  </a:lnTo>
                  <a:lnTo>
                    <a:pt x="58180" y="72414"/>
                  </a:lnTo>
                  <a:lnTo>
                    <a:pt x="57997" y="72912"/>
                  </a:lnTo>
                  <a:lnTo>
                    <a:pt x="57781" y="73411"/>
                  </a:lnTo>
                  <a:lnTo>
                    <a:pt x="57565" y="73892"/>
                  </a:lnTo>
                  <a:lnTo>
                    <a:pt x="57316" y="74374"/>
                  </a:lnTo>
                  <a:lnTo>
                    <a:pt x="57067" y="74839"/>
                  </a:lnTo>
                  <a:lnTo>
                    <a:pt x="56818" y="75304"/>
                  </a:lnTo>
                  <a:lnTo>
                    <a:pt x="56536" y="75753"/>
                  </a:lnTo>
                  <a:lnTo>
                    <a:pt x="56237" y="76201"/>
                  </a:lnTo>
                  <a:lnTo>
                    <a:pt x="55938" y="76616"/>
                  </a:lnTo>
                  <a:lnTo>
                    <a:pt x="55622" y="77031"/>
                  </a:lnTo>
                  <a:lnTo>
                    <a:pt x="55240" y="77496"/>
                  </a:lnTo>
                  <a:lnTo>
                    <a:pt x="54842" y="77945"/>
                  </a:lnTo>
                  <a:lnTo>
                    <a:pt x="54426" y="78393"/>
                  </a:lnTo>
                  <a:lnTo>
                    <a:pt x="54011" y="78808"/>
                  </a:lnTo>
                  <a:lnTo>
                    <a:pt x="53579" y="79224"/>
                  </a:lnTo>
                  <a:lnTo>
                    <a:pt x="53131" y="79606"/>
                  </a:lnTo>
                  <a:lnTo>
                    <a:pt x="52682" y="80004"/>
                  </a:lnTo>
                  <a:lnTo>
                    <a:pt x="52217" y="80370"/>
                  </a:lnTo>
                  <a:lnTo>
                    <a:pt x="51736" y="80718"/>
                  </a:lnTo>
                  <a:lnTo>
                    <a:pt x="51254" y="81067"/>
                  </a:lnTo>
                  <a:lnTo>
                    <a:pt x="50756" y="81399"/>
                  </a:lnTo>
                  <a:lnTo>
                    <a:pt x="50258" y="81732"/>
                  </a:lnTo>
                  <a:lnTo>
                    <a:pt x="49743" y="82047"/>
                  </a:lnTo>
                  <a:lnTo>
                    <a:pt x="49228" y="82346"/>
                  </a:lnTo>
                  <a:lnTo>
                    <a:pt x="48696" y="82645"/>
                  </a:lnTo>
                  <a:lnTo>
                    <a:pt x="48165" y="82927"/>
                  </a:lnTo>
                  <a:lnTo>
                    <a:pt x="47085" y="83492"/>
                  </a:lnTo>
                  <a:lnTo>
                    <a:pt x="45989" y="84007"/>
                  </a:lnTo>
                  <a:lnTo>
                    <a:pt x="44860" y="84505"/>
                  </a:lnTo>
                  <a:lnTo>
                    <a:pt x="43730" y="84970"/>
                  </a:lnTo>
                  <a:lnTo>
                    <a:pt x="42601" y="85419"/>
                  </a:lnTo>
                  <a:lnTo>
                    <a:pt x="41455" y="85851"/>
                  </a:lnTo>
                  <a:lnTo>
                    <a:pt x="39180" y="86698"/>
                  </a:lnTo>
                  <a:lnTo>
                    <a:pt x="26541" y="91282"/>
                  </a:lnTo>
                  <a:lnTo>
                    <a:pt x="24282" y="92095"/>
                  </a:lnTo>
                  <a:lnTo>
                    <a:pt x="22040" y="92942"/>
                  </a:lnTo>
                  <a:lnTo>
                    <a:pt x="20910" y="93374"/>
                  </a:lnTo>
                  <a:lnTo>
                    <a:pt x="19798" y="93823"/>
                  </a:lnTo>
                  <a:lnTo>
                    <a:pt x="18701" y="94271"/>
                  </a:lnTo>
                  <a:lnTo>
                    <a:pt x="17589" y="94753"/>
                  </a:lnTo>
                  <a:lnTo>
                    <a:pt x="16509" y="95251"/>
                  </a:lnTo>
                  <a:lnTo>
                    <a:pt x="15430" y="95749"/>
                  </a:lnTo>
                  <a:lnTo>
                    <a:pt x="14350" y="96297"/>
                  </a:lnTo>
                  <a:lnTo>
                    <a:pt x="13304" y="96845"/>
                  </a:lnTo>
                  <a:lnTo>
                    <a:pt x="12257" y="97427"/>
                  </a:lnTo>
                  <a:lnTo>
                    <a:pt x="11228" y="98041"/>
                  </a:lnTo>
                  <a:lnTo>
                    <a:pt x="10231" y="98689"/>
                  </a:lnTo>
                  <a:lnTo>
                    <a:pt x="9235" y="99353"/>
                  </a:lnTo>
                  <a:lnTo>
                    <a:pt x="8504" y="99901"/>
                  </a:lnTo>
                  <a:lnTo>
                    <a:pt x="7790" y="100449"/>
                  </a:lnTo>
                  <a:lnTo>
                    <a:pt x="7075" y="101031"/>
                  </a:lnTo>
                  <a:lnTo>
                    <a:pt x="6394" y="101629"/>
                  </a:lnTo>
                  <a:lnTo>
                    <a:pt x="5730" y="102243"/>
                  </a:lnTo>
                  <a:lnTo>
                    <a:pt x="5082" y="102891"/>
                  </a:lnTo>
                  <a:lnTo>
                    <a:pt x="4451" y="103555"/>
                  </a:lnTo>
                  <a:lnTo>
                    <a:pt x="3837" y="104236"/>
                  </a:lnTo>
                  <a:lnTo>
                    <a:pt x="3255" y="104934"/>
                  </a:lnTo>
                  <a:lnTo>
                    <a:pt x="2707" y="105648"/>
                  </a:lnTo>
                  <a:lnTo>
                    <a:pt x="2176" y="106379"/>
                  </a:lnTo>
                  <a:lnTo>
                    <a:pt x="1678" y="107143"/>
                  </a:lnTo>
                  <a:lnTo>
                    <a:pt x="1213" y="107907"/>
                  </a:lnTo>
                  <a:lnTo>
                    <a:pt x="781" y="108687"/>
                  </a:lnTo>
                  <a:lnTo>
                    <a:pt x="366" y="109484"/>
                  </a:lnTo>
                  <a:lnTo>
                    <a:pt x="0" y="110315"/>
                  </a:lnTo>
                  <a:lnTo>
                    <a:pt x="880" y="111096"/>
                  </a:lnTo>
                  <a:lnTo>
                    <a:pt x="1761" y="111860"/>
                  </a:lnTo>
                  <a:lnTo>
                    <a:pt x="2658" y="112623"/>
                  </a:lnTo>
                  <a:lnTo>
                    <a:pt x="3554" y="113387"/>
                  </a:lnTo>
                  <a:lnTo>
                    <a:pt x="4468" y="114118"/>
                  </a:lnTo>
                  <a:lnTo>
                    <a:pt x="5381" y="114866"/>
                  </a:lnTo>
                  <a:lnTo>
                    <a:pt x="6311" y="115580"/>
                  </a:lnTo>
                  <a:lnTo>
                    <a:pt x="7241" y="116294"/>
                  </a:lnTo>
                  <a:lnTo>
                    <a:pt x="8188" y="116992"/>
                  </a:lnTo>
                  <a:lnTo>
                    <a:pt x="9151" y="117689"/>
                  </a:lnTo>
                  <a:lnTo>
                    <a:pt x="10098" y="118370"/>
                  </a:lnTo>
                  <a:lnTo>
                    <a:pt x="11078" y="119034"/>
                  </a:lnTo>
                  <a:lnTo>
                    <a:pt x="12041" y="119699"/>
                  </a:lnTo>
                  <a:lnTo>
                    <a:pt x="13038" y="120346"/>
                  </a:lnTo>
                  <a:lnTo>
                    <a:pt x="14018" y="120994"/>
                  </a:lnTo>
                  <a:lnTo>
                    <a:pt x="15014" y="121625"/>
                  </a:lnTo>
                  <a:lnTo>
                    <a:pt x="16027" y="122240"/>
                  </a:lnTo>
                  <a:lnTo>
                    <a:pt x="17041" y="122838"/>
                  </a:lnTo>
                  <a:lnTo>
                    <a:pt x="18054" y="123436"/>
                  </a:lnTo>
                  <a:lnTo>
                    <a:pt x="19083" y="124017"/>
                  </a:lnTo>
                  <a:lnTo>
                    <a:pt x="20130" y="124598"/>
                  </a:lnTo>
                  <a:lnTo>
                    <a:pt x="21159" y="125163"/>
                  </a:lnTo>
                  <a:lnTo>
                    <a:pt x="22222" y="125711"/>
                  </a:lnTo>
                  <a:lnTo>
                    <a:pt x="23269" y="126243"/>
                  </a:lnTo>
                  <a:lnTo>
                    <a:pt x="24332" y="126774"/>
                  </a:lnTo>
                  <a:lnTo>
                    <a:pt x="25411" y="127289"/>
                  </a:lnTo>
                  <a:lnTo>
                    <a:pt x="26474" y="127787"/>
                  </a:lnTo>
                  <a:lnTo>
                    <a:pt x="27570" y="128285"/>
                  </a:lnTo>
                  <a:lnTo>
                    <a:pt x="28650" y="128767"/>
                  </a:lnTo>
                  <a:lnTo>
                    <a:pt x="29746" y="129232"/>
                  </a:lnTo>
                  <a:lnTo>
                    <a:pt x="30859" y="129680"/>
                  </a:lnTo>
                  <a:lnTo>
                    <a:pt x="31955" y="130129"/>
                  </a:lnTo>
                  <a:lnTo>
                    <a:pt x="33068" y="130561"/>
                  </a:lnTo>
                  <a:lnTo>
                    <a:pt x="34197" y="130976"/>
                  </a:lnTo>
                  <a:lnTo>
                    <a:pt x="35327" y="131375"/>
                  </a:lnTo>
                  <a:lnTo>
                    <a:pt x="36456" y="131773"/>
                  </a:lnTo>
                  <a:lnTo>
                    <a:pt x="37602" y="132155"/>
                  </a:lnTo>
                  <a:lnTo>
                    <a:pt x="38748" y="132521"/>
                  </a:lnTo>
                  <a:lnTo>
                    <a:pt x="39894" y="132869"/>
                  </a:lnTo>
                  <a:lnTo>
                    <a:pt x="41040" y="133218"/>
                  </a:lnTo>
                  <a:lnTo>
                    <a:pt x="42202" y="133550"/>
                  </a:lnTo>
                  <a:lnTo>
                    <a:pt x="43382" y="133866"/>
                  </a:lnTo>
                  <a:lnTo>
                    <a:pt x="44544" y="134165"/>
                  </a:lnTo>
                  <a:lnTo>
                    <a:pt x="45723" y="134464"/>
                  </a:lnTo>
                  <a:lnTo>
                    <a:pt x="46903" y="134729"/>
                  </a:lnTo>
                  <a:lnTo>
                    <a:pt x="48099" y="134995"/>
                  </a:lnTo>
                  <a:lnTo>
                    <a:pt x="49294" y="135244"/>
                  </a:lnTo>
                  <a:lnTo>
                    <a:pt x="50490" y="135477"/>
                  </a:lnTo>
                  <a:lnTo>
                    <a:pt x="51686" y="135709"/>
                  </a:lnTo>
                  <a:lnTo>
                    <a:pt x="52898" y="135909"/>
                  </a:lnTo>
                  <a:lnTo>
                    <a:pt x="54111" y="136108"/>
                  </a:lnTo>
                  <a:lnTo>
                    <a:pt x="55323" y="136291"/>
                  </a:lnTo>
                  <a:lnTo>
                    <a:pt x="56536" y="136457"/>
                  </a:lnTo>
                  <a:lnTo>
                    <a:pt x="57765" y="136606"/>
                  </a:lnTo>
                  <a:lnTo>
                    <a:pt x="58994" y="136739"/>
                  </a:lnTo>
                  <a:lnTo>
                    <a:pt x="60239" y="136872"/>
                  </a:lnTo>
                  <a:lnTo>
                    <a:pt x="61468" y="136972"/>
                  </a:lnTo>
                  <a:lnTo>
                    <a:pt x="62714" y="137071"/>
                  </a:lnTo>
                  <a:lnTo>
                    <a:pt x="63960" y="137154"/>
                  </a:lnTo>
                  <a:lnTo>
                    <a:pt x="65205" y="137221"/>
                  </a:lnTo>
                  <a:lnTo>
                    <a:pt x="66468" y="137271"/>
                  </a:lnTo>
                  <a:lnTo>
                    <a:pt x="67713" y="137320"/>
                  </a:lnTo>
                  <a:lnTo>
                    <a:pt x="68975" y="137337"/>
                  </a:lnTo>
                  <a:lnTo>
                    <a:pt x="71550" y="137337"/>
                  </a:lnTo>
                  <a:lnTo>
                    <a:pt x="72845" y="137304"/>
                  </a:lnTo>
                  <a:lnTo>
                    <a:pt x="74141" y="137271"/>
                  </a:lnTo>
                  <a:lnTo>
                    <a:pt x="75436" y="137221"/>
                  </a:lnTo>
                  <a:lnTo>
                    <a:pt x="76715" y="137138"/>
                  </a:lnTo>
                  <a:lnTo>
                    <a:pt x="77994" y="137055"/>
                  </a:lnTo>
                  <a:lnTo>
                    <a:pt x="79273" y="136955"/>
                  </a:lnTo>
                  <a:lnTo>
                    <a:pt x="80552" y="136839"/>
                  </a:lnTo>
                  <a:lnTo>
                    <a:pt x="81814" y="136706"/>
                  </a:lnTo>
                  <a:lnTo>
                    <a:pt x="83093" y="136556"/>
                  </a:lnTo>
                  <a:lnTo>
                    <a:pt x="84338" y="136407"/>
                  </a:lnTo>
                  <a:lnTo>
                    <a:pt x="85601" y="136224"/>
                  </a:lnTo>
                  <a:lnTo>
                    <a:pt x="86846" y="136042"/>
                  </a:lnTo>
                  <a:lnTo>
                    <a:pt x="88092" y="135826"/>
                  </a:lnTo>
                  <a:lnTo>
                    <a:pt x="89338" y="135610"/>
                  </a:lnTo>
                  <a:lnTo>
                    <a:pt x="90567" y="135377"/>
                  </a:lnTo>
                  <a:lnTo>
                    <a:pt x="91796" y="135128"/>
                  </a:lnTo>
                  <a:lnTo>
                    <a:pt x="93025" y="134862"/>
                  </a:lnTo>
                  <a:lnTo>
                    <a:pt x="94254" y="134580"/>
                  </a:lnTo>
                  <a:lnTo>
                    <a:pt x="95466" y="134281"/>
                  </a:lnTo>
                  <a:lnTo>
                    <a:pt x="96679" y="133982"/>
                  </a:lnTo>
                  <a:lnTo>
                    <a:pt x="97874" y="133667"/>
                  </a:lnTo>
                  <a:lnTo>
                    <a:pt x="99070" y="133334"/>
                  </a:lnTo>
                  <a:lnTo>
                    <a:pt x="100266" y="132986"/>
                  </a:lnTo>
                  <a:lnTo>
                    <a:pt x="101445" y="132620"/>
                  </a:lnTo>
                  <a:lnTo>
                    <a:pt x="102624" y="132238"/>
                  </a:lnTo>
                  <a:lnTo>
                    <a:pt x="103804" y="131856"/>
                  </a:lnTo>
                  <a:lnTo>
                    <a:pt x="104966" y="131458"/>
                  </a:lnTo>
                  <a:lnTo>
                    <a:pt x="106129" y="131042"/>
                  </a:lnTo>
                  <a:lnTo>
                    <a:pt x="107291" y="130611"/>
                  </a:lnTo>
                  <a:lnTo>
                    <a:pt x="108437" y="130162"/>
                  </a:lnTo>
                  <a:lnTo>
                    <a:pt x="109583" y="129714"/>
                  </a:lnTo>
                  <a:lnTo>
                    <a:pt x="110713" y="129249"/>
                  </a:lnTo>
                  <a:lnTo>
                    <a:pt x="111842" y="128767"/>
                  </a:lnTo>
                  <a:lnTo>
                    <a:pt x="112955" y="128269"/>
                  </a:lnTo>
                  <a:lnTo>
                    <a:pt x="114068" y="127770"/>
                  </a:lnTo>
                  <a:lnTo>
                    <a:pt x="115180" y="127239"/>
                  </a:lnTo>
                  <a:lnTo>
                    <a:pt x="116277" y="126708"/>
                  </a:lnTo>
                  <a:lnTo>
                    <a:pt x="117373" y="126176"/>
                  </a:lnTo>
                  <a:lnTo>
                    <a:pt x="118469" y="125611"/>
                  </a:lnTo>
                  <a:lnTo>
                    <a:pt x="119548" y="125047"/>
                  </a:lnTo>
                  <a:lnTo>
                    <a:pt x="120611" y="124465"/>
                  </a:lnTo>
                  <a:lnTo>
                    <a:pt x="121674" y="123867"/>
                  </a:lnTo>
                  <a:lnTo>
                    <a:pt x="122737" y="123270"/>
                  </a:lnTo>
                  <a:lnTo>
                    <a:pt x="123784" y="122655"/>
                  </a:lnTo>
                  <a:lnTo>
                    <a:pt x="124813" y="122024"/>
                  </a:lnTo>
                  <a:lnTo>
                    <a:pt x="125860" y="121393"/>
                  </a:lnTo>
                  <a:lnTo>
                    <a:pt x="126873" y="120728"/>
                  </a:lnTo>
                  <a:lnTo>
                    <a:pt x="127903" y="120064"/>
                  </a:lnTo>
                  <a:lnTo>
                    <a:pt x="128899" y="119400"/>
                  </a:lnTo>
                  <a:lnTo>
                    <a:pt x="129896" y="118719"/>
                  </a:lnTo>
                  <a:lnTo>
                    <a:pt x="130892" y="118021"/>
                  </a:lnTo>
                  <a:lnTo>
                    <a:pt x="131872" y="117307"/>
                  </a:lnTo>
                  <a:lnTo>
                    <a:pt x="132852" y="116593"/>
                  </a:lnTo>
                  <a:lnTo>
                    <a:pt x="133815" y="115862"/>
                  </a:lnTo>
                  <a:lnTo>
                    <a:pt x="134779" y="115115"/>
                  </a:lnTo>
                  <a:lnTo>
                    <a:pt x="135725" y="114367"/>
                  </a:lnTo>
                  <a:lnTo>
                    <a:pt x="136672" y="113603"/>
                  </a:lnTo>
                  <a:lnTo>
                    <a:pt x="137602" y="112839"/>
                  </a:lnTo>
                  <a:lnTo>
                    <a:pt x="138515" y="112042"/>
                  </a:lnTo>
                  <a:lnTo>
                    <a:pt x="139429" y="111262"/>
                  </a:lnTo>
                  <a:lnTo>
                    <a:pt x="140326" y="110448"/>
                  </a:lnTo>
                  <a:lnTo>
                    <a:pt x="141223" y="109634"/>
                  </a:lnTo>
                  <a:lnTo>
                    <a:pt x="142103" y="108820"/>
                  </a:lnTo>
                  <a:lnTo>
                    <a:pt x="141904" y="108405"/>
                  </a:lnTo>
                  <a:lnTo>
                    <a:pt x="141704" y="108006"/>
                  </a:lnTo>
                  <a:lnTo>
                    <a:pt x="141472" y="107608"/>
                  </a:lnTo>
                  <a:lnTo>
                    <a:pt x="141239" y="107209"/>
                  </a:lnTo>
                  <a:lnTo>
                    <a:pt x="140990" y="106827"/>
                  </a:lnTo>
                  <a:lnTo>
                    <a:pt x="140741" y="106445"/>
                  </a:lnTo>
                  <a:lnTo>
                    <a:pt x="140459" y="106080"/>
                  </a:lnTo>
                  <a:lnTo>
                    <a:pt x="140193" y="105714"/>
                  </a:lnTo>
                  <a:lnTo>
                    <a:pt x="139911" y="105366"/>
                  </a:lnTo>
                  <a:lnTo>
                    <a:pt x="139612" y="105000"/>
                  </a:lnTo>
                  <a:lnTo>
                    <a:pt x="139296" y="104668"/>
                  </a:lnTo>
                  <a:lnTo>
                    <a:pt x="138997" y="104319"/>
                  </a:lnTo>
                  <a:lnTo>
                    <a:pt x="138682" y="103987"/>
                  </a:lnTo>
                  <a:lnTo>
                    <a:pt x="138349" y="103671"/>
                  </a:lnTo>
                  <a:lnTo>
                    <a:pt x="137668" y="103057"/>
                  </a:lnTo>
                  <a:lnTo>
                    <a:pt x="137170" y="102609"/>
                  </a:lnTo>
                  <a:lnTo>
                    <a:pt x="136639" y="102177"/>
                  </a:lnTo>
                  <a:lnTo>
                    <a:pt x="136107" y="101762"/>
                  </a:lnTo>
                  <a:lnTo>
                    <a:pt x="135559" y="101363"/>
                  </a:lnTo>
                  <a:lnTo>
                    <a:pt x="135011" y="100981"/>
                  </a:lnTo>
                  <a:lnTo>
                    <a:pt x="134446" y="100616"/>
                  </a:lnTo>
                  <a:lnTo>
                    <a:pt x="133865" y="100250"/>
                  </a:lnTo>
                  <a:lnTo>
                    <a:pt x="133300" y="99885"/>
                  </a:lnTo>
                  <a:lnTo>
                    <a:pt x="132719" y="99536"/>
                  </a:lnTo>
                  <a:lnTo>
                    <a:pt x="132121" y="99204"/>
                  </a:lnTo>
                  <a:lnTo>
                    <a:pt x="130925" y="98556"/>
                  </a:lnTo>
                  <a:lnTo>
                    <a:pt x="129730" y="97925"/>
                  </a:lnTo>
                  <a:lnTo>
                    <a:pt x="128517" y="97327"/>
                  </a:lnTo>
                  <a:lnTo>
                    <a:pt x="127006" y="96580"/>
                  </a:lnTo>
                  <a:lnTo>
                    <a:pt x="125494" y="95865"/>
                  </a:lnTo>
                  <a:lnTo>
                    <a:pt x="123983" y="95168"/>
                  </a:lnTo>
                  <a:lnTo>
                    <a:pt x="122455" y="94470"/>
                  </a:lnTo>
                  <a:lnTo>
                    <a:pt x="120927" y="93789"/>
                  </a:lnTo>
                  <a:lnTo>
                    <a:pt x="119382" y="93142"/>
                  </a:lnTo>
                  <a:lnTo>
                    <a:pt x="117838" y="92494"/>
                  </a:lnTo>
                  <a:lnTo>
                    <a:pt x="116293" y="91863"/>
                  </a:lnTo>
                  <a:lnTo>
                    <a:pt x="114732" y="91248"/>
                  </a:lnTo>
                  <a:lnTo>
                    <a:pt x="113171" y="90650"/>
                  </a:lnTo>
                  <a:lnTo>
                    <a:pt x="111610" y="90052"/>
                  </a:lnTo>
                  <a:lnTo>
                    <a:pt x="110032" y="89488"/>
                  </a:lnTo>
                  <a:lnTo>
                    <a:pt x="108454" y="88940"/>
                  </a:lnTo>
                  <a:lnTo>
                    <a:pt x="106860" y="88392"/>
                  </a:lnTo>
                  <a:lnTo>
                    <a:pt x="105282" y="87877"/>
                  </a:lnTo>
                  <a:lnTo>
                    <a:pt x="103687" y="87379"/>
                  </a:lnTo>
                  <a:lnTo>
                    <a:pt x="101545" y="86698"/>
                  </a:lnTo>
                  <a:lnTo>
                    <a:pt x="100482" y="86349"/>
                  </a:lnTo>
                  <a:lnTo>
                    <a:pt x="99436" y="85983"/>
                  </a:lnTo>
                  <a:lnTo>
                    <a:pt x="98921" y="85784"/>
                  </a:lnTo>
                  <a:lnTo>
                    <a:pt x="98406" y="85585"/>
                  </a:lnTo>
                  <a:lnTo>
                    <a:pt x="97891" y="85352"/>
                  </a:lnTo>
                  <a:lnTo>
                    <a:pt x="97376" y="85136"/>
                  </a:lnTo>
                  <a:lnTo>
                    <a:pt x="96878" y="84887"/>
                  </a:lnTo>
                  <a:lnTo>
                    <a:pt x="96396" y="84621"/>
                  </a:lnTo>
                  <a:lnTo>
                    <a:pt x="95915" y="84356"/>
                  </a:lnTo>
                  <a:lnTo>
                    <a:pt x="95433" y="84073"/>
                  </a:lnTo>
                  <a:lnTo>
                    <a:pt x="95101" y="83841"/>
                  </a:lnTo>
                  <a:lnTo>
                    <a:pt x="94752" y="83608"/>
                  </a:lnTo>
                  <a:lnTo>
                    <a:pt x="94436" y="83376"/>
                  </a:lnTo>
                  <a:lnTo>
                    <a:pt x="94104" y="83127"/>
                  </a:lnTo>
                  <a:lnTo>
                    <a:pt x="93789" y="82878"/>
                  </a:lnTo>
                  <a:lnTo>
                    <a:pt x="93490" y="82612"/>
                  </a:lnTo>
                  <a:lnTo>
                    <a:pt x="93191" y="82330"/>
                  </a:lnTo>
                  <a:lnTo>
                    <a:pt x="92892" y="82064"/>
                  </a:lnTo>
                  <a:lnTo>
                    <a:pt x="92327" y="81482"/>
                  </a:lnTo>
                  <a:lnTo>
                    <a:pt x="91779" y="80885"/>
                  </a:lnTo>
                  <a:lnTo>
                    <a:pt x="91264" y="80253"/>
                  </a:lnTo>
                  <a:lnTo>
                    <a:pt x="90782" y="79589"/>
                  </a:lnTo>
                  <a:lnTo>
                    <a:pt x="90317" y="78925"/>
                  </a:lnTo>
                  <a:lnTo>
                    <a:pt x="89886" y="78227"/>
                  </a:lnTo>
                  <a:lnTo>
                    <a:pt x="89487" y="77513"/>
                  </a:lnTo>
                  <a:lnTo>
                    <a:pt x="89122" y="76782"/>
                  </a:lnTo>
                  <a:lnTo>
                    <a:pt x="88773" y="76051"/>
                  </a:lnTo>
                  <a:lnTo>
                    <a:pt x="88457" y="75287"/>
                  </a:lnTo>
                  <a:lnTo>
                    <a:pt x="88175" y="74523"/>
                  </a:lnTo>
                  <a:lnTo>
                    <a:pt x="87926" y="73760"/>
                  </a:lnTo>
                  <a:lnTo>
                    <a:pt x="87710" y="72979"/>
                  </a:lnTo>
                  <a:lnTo>
                    <a:pt x="87494" y="72182"/>
                  </a:lnTo>
                  <a:lnTo>
                    <a:pt x="87328" y="71401"/>
                  </a:lnTo>
                  <a:lnTo>
                    <a:pt x="87162" y="70604"/>
                  </a:lnTo>
                  <a:lnTo>
                    <a:pt x="87029" y="69807"/>
                  </a:lnTo>
                  <a:lnTo>
                    <a:pt x="86929" y="69009"/>
                  </a:lnTo>
                  <a:lnTo>
                    <a:pt x="86830" y="68212"/>
                  </a:lnTo>
                  <a:lnTo>
                    <a:pt x="86763" y="67415"/>
                  </a:lnTo>
                  <a:lnTo>
                    <a:pt x="86730" y="66618"/>
                  </a:lnTo>
                  <a:lnTo>
                    <a:pt x="86697" y="65804"/>
                  </a:lnTo>
                  <a:lnTo>
                    <a:pt x="86713" y="65007"/>
                  </a:lnTo>
                  <a:lnTo>
                    <a:pt x="86730" y="64193"/>
                  </a:lnTo>
                  <a:lnTo>
                    <a:pt x="86780" y="63379"/>
                  </a:lnTo>
                  <a:lnTo>
                    <a:pt x="86846" y="62582"/>
                  </a:lnTo>
                  <a:lnTo>
                    <a:pt x="86929" y="61768"/>
                  </a:lnTo>
                  <a:lnTo>
                    <a:pt x="87046" y="60971"/>
                  </a:lnTo>
                  <a:lnTo>
                    <a:pt x="87577" y="60589"/>
                  </a:lnTo>
                  <a:lnTo>
                    <a:pt x="88125" y="60190"/>
                  </a:lnTo>
                  <a:lnTo>
                    <a:pt x="88640" y="59775"/>
                  </a:lnTo>
                  <a:lnTo>
                    <a:pt x="89155" y="59343"/>
                  </a:lnTo>
                  <a:lnTo>
                    <a:pt x="89670" y="58895"/>
                  </a:lnTo>
                  <a:lnTo>
                    <a:pt x="90168" y="58446"/>
                  </a:lnTo>
                  <a:lnTo>
                    <a:pt x="90650" y="57965"/>
                  </a:lnTo>
                  <a:lnTo>
                    <a:pt x="91115" y="57483"/>
                  </a:lnTo>
                  <a:lnTo>
                    <a:pt x="91580" y="56985"/>
                  </a:lnTo>
                  <a:lnTo>
                    <a:pt x="92012" y="56470"/>
                  </a:lnTo>
                  <a:lnTo>
                    <a:pt x="92443" y="55939"/>
                  </a:lnTo>
                  <a:lnTo>
                    <a:pt x="92859" y="55407"/>
                  </a:lnTo>
                  <a:lnTo>
                    <a:pt x="93274" y="54859"/>
                  </a:lnTo>
                  <a:lnTo>
                    <a:pt x="93656" y="54311"/>
                  </a:lnTo>
                  <a:lnTo>
                    <a:pt x="94021" y="53746"/>
                  </a:lnTo>
                  <a:lnTo>
                    <a:pt x="94387" y="53165"/>
                  </a:lnTo>
                  <a:lnTo>
                    <a:pt x="94719" y="52584"/>
                  </a:lnTo>
                  <a:lnTo>
                    <a:pt x="95051" y="51986"/>
                  </a:lnTo>
                  <a:lnTo>
                    <a:pt x="95350" y="51388"/>
                  </a:lnTo>
                  <a:lnTo>
                    <a:pt x="95632" y="50773"/>
                  </a:lnTo>
                  <a:lnTo>
                    <a:pt x="95898" y="50159"/>
                  </a:lnTo>
                  <a:lnTo>
                    <a:pt x="96147" y="49528"/>
                  </a:lnTo>
                  <a:lnTo>
                    <a:pt x="96380" y="48897"/>
                  </a:lnTo>
                  <a:lnTo>
                    <a:pt x="96579" y="48265"/>
                  </a:lnTo>
                  <a:lnTo>
                    <a:pt x="96778" y="47618"/>
                  </a:lnTo>
                  <a:lnTo>
                    <a:pt x="96944" y="46987"/>
                  </a:lnTo>
                  <a:lnTo>
                    <a:pt x="97077" y="46322"/>
                  </a:lnTo>
                  <a:lnTo>
                    <a:pt x="97210" y="45674"/>
                  </a:lnTo>
                  <a:lnTo>
                    <a:pt x="97293" y="45027"/>
                  </a:lnTo>
                  <a:lnTo>
                    <a:pt x="97376" y="44362"/>
                  </a:lnTo>
                  <a:lnTo>
                    <a:pt x="97426" y="43698"/>
                  </a:lnTo>
                  <a:lnTo>
                    <a:pt x="97442" y="43034"/>
                  </a:lnTo>
                  <a:lnTo>
                    <a:pt x="97741" y="43183"/>
                  </a:lnTo>
                  <a:lnTo>
                    <a:pt x="98057" y="43283"/>
                  </a:lnTo>
                  <a:lnTo>
                    <a:pt x="98373" y="43366"/>
                  </a:lnTo>
                  <a:lnTo>
                    <a:pt x="98688" y="43416"/>
                  </a:lnTo>
                  <a:lnTo>
                    <a:pt x="99020" y="43416"/>
                  </a:lnTo>
                  <a:lnTo>
                    <a:pt x="99336" y="43399"/>
                  </a:lnTo>
                  <a:lnTo>
                    <a:pt x="99668" y="43366"/>
                  </a:lnTo>
                  <a:lnTo>
                    <a:pt x="99984" y="43299"/>
                  </a:lnTo>
                  <a:lnTo>
                    <a:pt x="100299" y="43200"/>
                  </a:lnTo>
                  <a:lnTo>
                    <a:pt x="100615" y="43067"/>
                  </a:lnTo>
                  <a:lnTo>
                    <a:pt x="100914" y="42917"/>
                  </a:lnTo>
                  <a:lnTo>
                    <a:pt x="101196" y="42751"/>
                  </a:lnTo>
                  <a:lnTo>
                    <a:pt x="101462" y="42569"/>
                  </a:lnTo>
                  <a:lnTo>
                    <a:pt x="101711" y="42353"/>
                  </a:lnTo>
                  <a:lnTo>
                    <a:pt x="101943" y="42120"/>
                  </a:lnTo>
                  <a:lnTo>
                    <a:pt x="102159" y="41854"/>
                  </a:lnTo>
                  <a:lnTo>
                    <a:pt x="102342" y="41589"/>
                  </a:lnTo>
                  <a:lnTo>
                    <a:pt x="102508" y="41306"/>
                  </a:lnTo>
                  <a:lnTo>
                    <a:pt x="102658" y="41024"/>
                  </a:lnTo>
                  <a:lnTo>
                    <a:pt x="102774" y="40708"/>
                  </a:lnTo>
                  <a:lnTo>
                    <a:pt x="102890" y="40410"/>
                  </a:lnTo>
                  <a:lnTo>
                    <a:pt x="102957" y="40094"/>
                  </a:lnTo>
                  <a:lnTo>
                    <a:pt x="103023" y="39762"/>
                  </a:lnTo>
                  <a:lnTo>
                    <a:pt x="103056" y="39430"/>
                  </a:lnTo>
                  <a:lnTo>
                    <a:pt x="103089" y="39114"/>
                  </a:lnTo>
                  <a:lnTo>
                    <a:pt x="103089" y="38782"/>
                  </a:lnTo>
                  <a:lnTo>
                    <a:pt x="103056" y="38450"/>
                  </a:lnTo>
                  <a:lnTo>
                    <a:pt x="103023" y="38118"/>
                  </a:lnTo>
                  <a:lnTo>
                    <a:pt x="102973" y="37785"/>
                  </a:lnTo>
                  <a:lnTo>
                    <a:pt x="102890" y="37470"/>
                  </a:lnTo>
                  <a:lnTo>
                    <a:pt x="102790" y="37138"/>
                  </a:lnTo>
                  <a:lnTo>
                    <a:pt x="102691" y="36839"/>
                  </a:lnTo>
                  <a:lnTo>
                    <a:pt x="102558" y="36556"/>
                  </a:lnTo>
                  <a:lnTo>
                    <a:pt x="102425" y="36291"/>
                  </a:lnTo>
                  <a:lnTo>
                    <a:pt x="102276" y="36025"/>
                  </a:lnTo>
                  <a:lnTo>
                    <a:pt x="102109" y="35776"/>
                  </a:lnTo>
                  <a:lnTo>
                    <a:pt x="101910" y="35543"/>
                  </a:lnTo>
                  <a:lnTo>
                    <a:pt x="101694" y="35344"/>
                  </a:lnTo>
                  <a:lnTo>
                    <a:pt x="101462" y="35145"/>
                  </a:lnTo>
                  <a:lnTo>
                    <a:pt x="101213" y="34995"/>
                  </a:lnTo>
                  <a:lnTo>
                    <a:pt x="101080" y="34929"/>
                  </a:lnTo>
                  <a:lnTo>
                    <a:pt x="100930" y="34879"/>
                  </a:lnTo>
                  <a:lnTo>
                    <a:pt x="100781" y="34829"/>
                  </a:lnTo>
                  <a:lnTo>
                    <a:pt x="100615" y="34812"/>
                  </a:lnTo>
                  <a:lnTo>
                    <a:pt x="100465" y="34779"/>
                  </a:lnTo>
                  <a:lnTo>
                    <a:pt x="100133" y="34779"/>
                  </a:lnTo>
                  <a:lnTo>
                    <a:pt x="99967" y="34796"/>
                  </a:lnTo>
                  <a:lnTo>
                    <a:pt x="99818" y="34829"/>
                  </a:lnTo>
                  <a:lnTo>
                    <a:pt x="99651" y="34879"/>
                  </a:lnTo>
                  <a:lnTo>
                    <a:pt x="99502" y="34929"/>
                  </a:lnTo>
                  <a:lnTo>
                    <a:pt x="99352" y="34995"/>
                  </a:lnTo>
                  <a:lnTo>
                    <a:pt x="99220" y="35062"/>
                  </a:lnTo>
                  <a:lnTo>
                    <a:pt x="99087" y="35145"/>
                  </a:lnTo>
                  <a:lnTo>
                    <a:pt x="98970" y="35244"/>
                  </a:lnTo>
                  <a:lnTo>
                    <a:pt x="98871" y="35361"/>
                  </a:lnTo>
                  <a:lnTo>
                    <a:pt x="98904" y="34829"/>
                  </a:lnTo>
                  <a:lnTo>
                    <a:pt x="98921" y="34314"/>
                  </a:lnTo>
                  <a:lnTo>
                    <a:pt x="98904" y="33799"/>
                  </a:lnTo>
                  <a:lnTo>
                    <a:pt x="98887" y="33268"/>
                  </a:lnTo>
                  <a:lnTo>
                    <a:pt x="98854" y="32753"/>
                  </a:lnTo>
                  <a:lnTo>
                    <a:pt x="98804" y="32238"/>
                  </a:lnTo>
                  <a:lnTo>
                    <a:pt x="98755" y="31723"/>
                  </a:lnTo>
                  <a:lnTo>
                    <a:pt x="98672" y="31208"/>
                  </a:lnTo>
                  <a:lnTo>
                    <a:pt x="98572" y="30694"/>
                  </a:lnTo>
                  <a:lnTo>
                    <a:pt x="98472" y="30195"/>
                  </a:lnTo>
                  <a:lnTo>
                    <a:pt x="98356" y="29680"/>
                  </a:lnTo>
                  <a:lnTo>
                    <a:pt x="98206" y="29182"/>
                  </a:lnTo>
                  <a:lnTo>
                    <a:pt x="98057" y="28684"/>
                  </a:lnTo>
                  <a:lnTo>
                    <a:pt x="97891" y="28186"/>
                  </a:lnTo>
                  <a:lnTo>
                    <a:pt x="97725" y="27704"/>
                  </a:lnTo>
                  <a:lnTo>
                    <a:pt x="97526" y="27222"/>
                  </a:lnTo>
                  <a:lnTo>
                    <a:pt x="97326" y="26741"/>
                  </a:lnTo>
                  <a:lnTo>
                    <a:pt x="97110" y="26259"/>
                  </a:lnTo>
                  <a:lnTo>
                    <a:pt x="96878" y="25794"/>
                  </a:lnTo>
                  <a:lnTo>
                    <a:pt x="96629" y="25346"/>
                  </a:lnTo>
                  <a:lnTo>
                    <a:pt x="96380" y="24881"/>
                  </a:lnTo>
                  <a:lnTo>
                    <a:pt x="96097" y="24449"/>
                  </a:lnTo>
                  <a:lnTo>
                    <a:pt x="95831" y="24000"/>
                  </a:lnTo>
                  <a:lnTo>
                    <a:pt x="95533" y="23568"/>
                  </a:lnTo>
                  <a:lnTo>
                    <a:pt x="95217" y="23153"/>
                  </a:lnTo>
                  <a:lnTo>
                    <a:pt x="94901" y="22738"/>
                  </a:lnTo>
                  <a:lnTo>
                    <a:pt x="94569" y="22339"/>
                  </a:lnTo>
                  <a:lnTo>
                    <a:pt x="94237" y="21957"/>
                  </a:lnTo>
                  <a:lnTo>
                    <a:pt x="93888" y="21575"/>
                  </a:lnTo>
                  <a:lnTo>
                    <a:pt x="93523" y="21193"/>
                  </a:lnTo>
                  <a:lnTo>
                    <a:pt x="93141" y="20845"/>
                  </a:lnTo>
                  <a:lnTo>
                    <a:pt x="92759" y="20496"/>
                  </a:lnTo>
                  <a:lnTo>
                    <a:pt x="92261" y="20081"/>
                  </a:lnTo>
                  <a:lnTo>
                    <a:pt x="91762" y="19682"/>
                  </a:lnTo>
                  <a:lnTo>
                    <a:pt x="91264" y="19300"/>
                  </a:lnTo>
                  <a:lnTo>
                    <a:pt x="90733" y="18918"/>
                  </a:lnTo>
                  <a:lnTo>
                    <a:pt x="89686" y="18171"/>
                  </a:lnTo>
                  <a:lnTo>
                    <a:pt x="88640" y="17440"/>
                  </a:lnTo>
                  <a:lnTo>
                    <a:pt x="88125" y="17058"/>
                  </a:lnTo>
                  <a:lnTo>
                    <a:pt x="87627" y="16676"/>
                  </a:lnTo>
                  <a:lnTo>
                    <a:pt x="87129" y="16277"/>
                  </a:lnTo>
                  <a:lnTo>
                    <a:pt x="86630" y="15862"/>
                  </a:lnTo>
                  <a:lnTo>
                    <a:pt x="86165" y="15447"/>
                  </a:lnTo>
                  <a:lnTo>
                    <a:pt x="85717" y="14998"/>
                  </a:lnTo>
                  <a:lnTo>
                    <a:pt x="85285" y="14550"/>
                  </a:lnTo>
                  <a:lnTo>
                    <a:pt x="84870" y="14052"/>
                  </a:lnTo>
                  <a:lnTo>
                    <a:pt x="84538" y="13603"/>
                  </a:lnTo>
                  <a:lnTo>
                    <a:pt x="84222" y="13155"/>
                  </a:lnTo>
                  <a:lnTo>
                    <a:pt x="83923" y="12690"/>
                  </a:lnTo>
                  <a:lnTo>
                    <a:pt x="83657" y="12208"/>
                  </a:lnTo>
                  <a:lnTo>
                    <a:pt x="83392" y="11710"/>
                  </a:lnTo>
                  <a:lnTo>
                    <a:pt x="83143" y="11212"/>
                  </a:lnTo>
                  <a:lnTo>
                    <a:pt x="82910" y="10713"/>
                  </a:lnTo>
                  <a:lnTo>
                    <a:pt x="82678" y="10199"/>
                  </a:lnTo>
                  <a:lnTo>
                    <a:pt x="82229" y="9169"/>
                  </a:lnTo>
                  <a:lnTo>
                    <a:pt x="81797" y="8139"/>
                  </a:lnTo>
                  <a:lnTo>
                    <a:pt x="81349" y="7109"/>
                  </a:lnTo>
                  <a:lnTo>
                    <a:pt x="81116" y="6595"/>
                  </a:lnTo>
                  <a:lnTo>
                    <a:pt x="80884" y="6096"/>
                  </a:lnTo>
                  <a:lnTo>
                    <a:pt x="80618" y="5581"/>
                  </a:lnTo>
                  <a:lnTo>
                    <a:pt x="80336" y="5083"/>
                  </a:lnTo>
                  <a:lnTo>
                    <a:pt x="80037" y="4568"/>
                  </a:lnTo>
                  <a:lnTo>
                    <a:pt x="79721" y="4070"/>
                  </a:lnTo>
                  <a:lnTo>
                    <a:pt x="79372" y="3572"/>
                  </a:lnTo>
                  <a:lnTo>
                    <a:pt x="79007" y="3090"/>
                  </a:lnTo>
                  <a:lnTo>
                    <a:pt x="78625" y="2625"/>
                  </a:lnTo>
                  <a:lnTo>
                    <a:pt x="78226" y="2177"/>
                  </a:lnTo>
                  <a:lnTo>
                    <a:pt x="77795" y="1761"/>
                  </a:lnTo>
                  <a:lnTo>
                    <a:pt x="77363" y="1379"/>
                  </a:lnTo>
                  <a:lnTo>
                    <a:pt x="77130" y="1213"/>
                  </a:lnTo>
                  <a:lnTo>
                    <a:pt x="76898" y="1031"/>
                  </a:lnTo>
                  <a:lnTo>
                    <a:pt x="76665" y="881"/>
                  </a:lnTo>
                  <a:lnTo>
                    <a:pt x="76416" y="732"/>
                  </a:lnTo>
                  <a:lnTo>
                    <a:pt x="76184" y="599"/>
                  </a:lnTo>
                  <a:lnTo>
                    <a:pt x="75934" y="466"/>
                  </a:lnTo>
                  <a:lnTo>
                    <a:pt x="75669" y="366"/>
                  </a:lnTo>
                  <a:lnTo>
                    <a:pt x="75420" y="267"/>
                  </a:lnTo>
                  <a:lnTo>
                    <a:pt x="75154" y="184"/>
                  </a:lnTo>
                  <a:lnTo>
                    <a:pt x="74888" y="101"/>
                  </a:lnTo>
                  <a:lnTo>
                    <a:pt x="74606" y="51"/>
                  </a:lnTo>
                  <a:lnTo>
                    <a:pt x="74340" y="1"/>
                  </a:lnTo>
                  <a:close/>
                </a:path>
              </a:pathLst>
            </a:custGeom>
            <a:solidFill>
              <a:srgbClr val="E79B9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15"/>
            <p:cNvSpPr/>
            <p:nvPr/>
          </p:nvSpPr>
          <p:spPr>
            <a:xfrm>
              <a:off x="2808630" y="2561211"/>
              <a:ext cx="226710" cy="98985"/>
            </a:xfrm>
            <a:custGeom>
              <a:avLst/>
              <a:gdLst/>
              <a:ahLst/>
              <a:cxnLst/>
              <a:rect l="l" t="t" r="r" b="b"/>
              <a:pathLst>
                <a:path w="10996" h="4801" extrusionOk="0">
                  <a:moveTo>
                    <a:pt x="10531" y="0"/>
                  </a:moveTo>
                  <a:lnTo>
                    <a:pt x="10431" y="17"/>
                  </a:lnTo>
                  <a:lnTo>
                    <a:pt x="10331" y="34"/>
                  </a:lnTo>
                  <a:lnTo>
                    <a:pt x="10248" y="67"/>
                  </a:lnTo>
                  <a:lnTo>
                    <a:pt x="10165" y="133"/>
                  </a:lnTo>
                  <a:lnTo>
                    <a:pt x="10099" y="200"/>
                  </a:lnTo>
                  <a:lnTo>
                    <a:pt x="10049" y="283"/>
                  </a:lnTo>
                  <a:lnTo>
                    <a:pt x="9999" y="382"/>
                  </a:lnTo>
                  <a:lnTo>
                    <a:pt x="9883" y="748"/>
                  </a:lnTo>
                  <a:lnTo>
                    <a:pt x="9733" y="1097"/>
                  </a:lnTo>
                  <a:lnTo>
                    <a:pt x="9551" y="1445"/>
                  </a:lnTo>
                  <a:lnTo>
                    <a:pt x="9351" y="1761"/>
                  </a:lnTo>
                  <a:lnTo>
                    <a:pt x="9136" y="2060"/>
                  </a:lnTo>
                  <a:lnTo>
                    <a:pt x="8886" y="2342"/>
                  </a:lnTo>
                  <a:lnTo>
                    <a:pt x="8604" y="2608"/>
                  </a:lnTo>
                  <a:lnTo>
                    <a:pt x="8322" y="2841"/>
                  </a:lnTo>
                  <a:lnTo>
                    <a:pt x="8023" y="3056"/>
                  </a:lnTo>
                  <a:lnTo>
                    <a:pt x="7691" y="3239"/>
                  </a:lnTo>
                  <a:lnTo>
                    <a:pt x="7358" y="3405"/>
                  </a:lnTo>
                  <a:lnTo>
                    <a:pt x="7010" y="3538"/>
                  </a:lnTo>
                  <a:lnTo>
                    <a:pt x="6644" y="3654"/>
                  </a:lnTo>
                  <a:lnTo>
                    <a:pt x="6262" y="3737"/>
                  </a:lnTo>
                  <a:lnTo>
                    <a:pt x="5880" y="3771"/>
                  </a:lnTo>
                  <a:lnTo>
                    <a:pt x="5498" y="3787"/>
                  </a:lnTo>
                  <a:lnTo>
                    <a:pt x="5116" y="3771"/>
                  </a:lnTo>
                  <a:lnTo>
                    <a:pt x="4734" y="3737"/>
                  </a:lnTo>
                  <a:lnTo>
                    <a:pt x="4369" y="3654"/>
                  </a:lnTo>
                  <a:lnTo>
                    <a:pt x="4004" y="3555"/>
                  </a:lnTo>
                  <a:lnTo>
                    <a:pt x="3655" y="3405"/>
                  </a:lnTo>
                  <a:lnTo>
                    <a:pt x="3323" y="3256"/>
                  </a:lnTo>
                  <a:lnTo>
                    <a:pt x="2990" y="3056"/>
                  </a:lnTo>
                  <a:lnTo>
                    <a:pt x="2691" y="2857"/>
                  </a:lnTo>
                  <a:lnTo>
                    <a:pt x="2393" y="2625"/>
                  </a:lnTo>
                  <a:lnTo>
                    <a:pt x="2127" y="2359"/>
                  </a:lnTo>
                  <a:lnTo>
                    <a:pt x="1878" y="2093"/>
                  </a:lnTo>
                  <a:lnTo>
                    <a:pt x="1662" y="1794"/>
                  </a:lnTo>
                  <a:lnTo>
                    <a:pt x="1446" y="1479"/>
                  </a:lnTo>
                  <a:lnTo>
                    <a:pt x="1280" y="1146"/>
                  </a:lnTo>
                  <a:lnTo>
                    <a:pt x="1130" y="798"/>
                  </a:lnTo>
                  <a:lnTo>
                    <a:pt x="997" y="432"/>
                  </a:lnTo>
                  <a:lnTo>
                    <a:pt x="964" y="333"/>
                  </a:lnTo>
                  <a:lnTo>
                    <a:pt x="898" y="250"/>
                  </a:lnTo>
                  <a:lnTo>
                    <a:pt x="831" y="183"/>
                  </a:lnTo>
                  <a:lnTo>
                    <a:pt x="748" y="117"/>
                  </a:lnTo>
                  <a:lnTo>
                    <a:pt x="665" y="83"/>
                  </a:lnTo>
                  <a:lnTo>
                    <a:pt x="566" y="67"/>
                  </a:lnTo>
                  <a:lnTo>
                    <a:pt x="466" y="67"/>
                  </a:lnTo>
                  <a:lnTo>
                    <a:pt x="366" y="83"/>
                  </a:lnTo>
                  <a:lnTo>
                    <a:pt x="283" y="117"/>
                  </a:lnTo>
                  <a:lnTo>
                    <a:pt x="200" y="167"/>
                  </a:lnTo>
                  <a:lnTo>
                    <a:pt x="117" y="250"/>
                  </a:lnTo>
                  <a:lnTo>
                    <a:pt x="67" y="316"/>
                  </a:lnTo>
                  <a:lnTo>
                    <a:pt x="34" y="416"/>
                  </a:lnTo>
                  <a:lnTo>
                    <a:pt x="17" y="515"/>
                  </a:lnTo>
                  <a:lnTo>
                    <a:pt x="1" y="615"/>
                  </a:lnTo>
                  <a:lnTo>
                    <a:pt x="34" y="715"/>
                  </a:lnTo>
                  <a:lnTo>
                    <a:pt x="184" y="1146"/>
                  </a:lnTo>
                  <a:lnTo>
                    <a:pt x="366" y="1578"/>
                  </a:lnTo>
                  <a:lnTo>
                    <a:pt x="582" y="1977"/>
                  </a:lnTo>
                  <a:lnTo>
                    <a:pt x="831" y="2359"/>
                  </a:lnTo>
                  <a:lnTo>
                    <a:pt x="1097" y="2724"/>
                  </a:lnTo>
                  <a:lnTo>
                    <a:pt x="1396" y="3073"/>
                  </a:lnTo>
                  <a:lnTo>
                    <a:pt x="1728" y="3372"/>
                  </a:lnTo>
                  <a:lnTo>
                    <a:pt x="2077" y="3654"/>
                  </a:lnTo>
                  <a:lnTo>
                    <a:pt x="2459" y="3920"/>
                  </a:lnTo>
                  <a:lnTo>
                    <a:pt x="2841" y="4153"/>
                  </a:lnTo>
                  <a:lnTo>
                    <a:pt x="3256" y="4335"/>
                  </a:lnTo>
                  <a:lnTo>
                    <a:pt x="3671" y="4501"/>
                  </a:lnTo>
                  <a:lnTo>
                    <a:pt x="4120" y="4634"/>
                  </a:lnTo>
                  <a:lnTo>
                    <a:pt x="4568" y="4734"/>
                  </a:lnTo>
                  <a:lnTo>
                    <a:pt x="5033" y="4784"/>
                  </a:lnTo>
                  <a:lnTo>
                    <a:pt x="5498" y="4800"/>
                  </a:lnTo>
                  <a:lnTo>
                    <a:pt x="5963" y="4784"/>
                  </a:lnTo>
                  <a:lnTo>
                    <a:pt x="6428" y="4734"/>
                  </a:lnTo>
                  <a:lnTo>
                    <a:pt x="6893" y="4634"/>
                  </a:lnTo>
                  <a:lnTo>
                    <a:pt x="7325" y="4501"/>
                  </a:lnTo>
                  <a:lnTo>
                    <a:pt x="7757" y="4335"/>
                  </a:lnTo>
                  <a:lnTo>
                    <a:pt x="8172" y="4136"/>
                  </a:lnTo>
                  <a:lnTo>
                    <a:pt x="8554" y="3903"/>
                  </a:lnTo>
                  <a:lnTo>
                    <a:pt x="8936" y="3638"/>
                  </a:lnTo>
                  <a:lnTo>
                    <a:pt x="9285" y="3355"/>
                  </a:lnTo>
                  <a:lnTo>
                    <a:pt x="9617" y="3040"/>
                  </a:lnTo>
                  <a:lnTo>
                    <a:pt x="9916" y="2691"/>
                  </a:lnTo>
                  <a:lnTo>
                    <a:pt x="10199" y="2326"/>
                  </a:lnTo>
                  <a:lnTo>
                    <a:pt x="10431" y="1944"/>
                  </a:lnTo>
                  <a:lnTo>
                    <a:pt x="10647" y="1528"/>
                  </a:lnTo>
                  <a:lnTo>
                    <a:pt x="10830" y="1097"/>
                  </a:lnTo>
                  <a:lnTo>
                    <a:pt x="10913" y="881"/>
                  </a:lnTo>
                  <a:lnTo>
                    <a:pt x="10979" y="648"/>
                  </a:lnTo>
                  <a:lnTo>
                    <a:pt x="10996" y="549"/>
                  </a:lnTo>
                  <a:lnTo>
                    <a:pt x="10996" y="449"/>
                  </a:lnTo>
                  <a:lnTo>
                    <a:pt x="10979" y="349"/>
                  </a:lnTo>
                  <a:lnTo>
                    <a:pt x="10929" y="266"/>
                  </a:lnTo>
                  <a:lnTo>
                    <a:pt x="10879" y="183"/>
                  </a:lnTo>
                  <a:lnTo>
                    <a:pt x="10813" y="117"/>
                  </a:lnTo>
                  <a:lnTo>
                    <a:pt x="10730" y="67"/>
                  </a:lnTo>
                  <a:lnTo>
                    <a:pt x="10630" y="34"/>
                  </a:lnTo>
                  <a:lnTo>
                    <a:pt x="105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15"/>
            <p:cNvSpPr/>
            <p:nvPr/>
          </p:nvSpPr>
          <p:spPr>
            <a:xfrm>
              <a:off x="2338138" y="2561211"/>
              <a:ext cx="226710" cy="98985"/>
            </a:xfrm>
            <a:custGeom>
              <a:avLst/>
              <a:gdLst/>
              <a:ahLst/>
              <a:cxnLst/>
              <a:rect l="l" t="t" r="r" b="b"/>
              <a:pathLst>
                <a:path w="10996" h="4801" extrusionOk="0">
                  <a:moveTo>
                    <a:pt x="10531" y="0"/>
                  </a:moveTo>
                  <a:lnTo>
                    <a:pt x="10431" y="17"/>
                  </a:lnTo>
                  <a:lnTo>
                    <a:pt x="10331" y="34"/>
                  </a:lnTo>
                  <a:lnTo>
                    <a:pt x="10248" y="67"/>
                  </a:lnTo>
                  <a:lnTo>
                    <a:pt x="10165" y="133"/>
                  </a:lnTo>
                  <a:lnTo>
                    <a:pt x="10099" y="200"/>
                  </a:lnTo>
                  <a:lnTo>
                    <a:pt x="10032" y="283"/>
                  </a:lnTo>
                  <a:lnTo>
                    <a:pt x="9999" y="382"/>
                  </a:lnTo>
                  <a:lnTo>
                    <a:pt x="9883" y="748"/>
                  </a:lnTo>
                  <a:lnTo>
                    <a:pt x="9733" y="1097"/>
                  </a:lnTo>
                  <a:lnTo>
                    <a:pt x="9551" y="1445"/>
                  </a:lnTo>
                  <a:lnTo>
                    <a:pt x="9351" y="1761"/>
                  </a:lnTo>
                  <a:lnTo>
                    <a:pt x="9119" y="2060"/>
                  </a:lnTo>
                  <a:lnTo>
                    <a:pt x="8886" y="2342"/>
                  </a:lnTo>
                  <a:lnTo>
                    <a:pt x="8604" y="2608"/>
                  </a:lnTo>
                  <a:lnTo>
                    <a:pt x="8322" y="2841"/>
                  </a:lnTo>
                  <a:lnTo>
                    <a:pt x="8006" y="3056"/>
                  </a:lnTo>
                  <a:lnTo>
                    <a:pt x="7690" y="3239"/>
                  </a:lnTo>
                  <a:lnTo>
                    <a:pt x="7358" y="3405"/>
                  </a:lnTo>
                  <a:lnTo>
                    <a:pt x="6993" y="3538"/>
                  </a:lnTo>
                  <a:lnTo>
                    <a:pt x="6644" y="3654"/>
                  </a:lnTo>
                  <a:lnTo>
                    <a:pt x="6262" y="3737"/>
                  </a:lnTo>
                  <a:lnTo>
                    <a:pt x="5880" y="3771"/>
                  </a:lnTo>
                  <a:lnTo>
                    <a:pt x="5498" y="3787"/>
                  </a:lnTo>
                  <a:lnTo>
                    <a:pt x="5100" y="3771"/>
                  </a:lnTo>
                  <a:lnTo>
                    <a:pt x="4734" y="3737"/>
                  </a:lnTo>
                  <a:lnTo>
                    <a:pt x="4352" y="3654"/>
                  </a:lnTo>
                  <a:lnTo>
                    <a:pt x="4003" y="3555"/>
                  </a:lnTo>
                  <a:lnTo>
                    <a:pt x="3655" y="3405"/>
                  </a:lnTo>
                  <a:lnTo>
                    <a:pt x="3306" y="3256"/>
                  </a:lnTo>
                  <a:lnTo>
                    <a:pt x="2990" y="3056"/>
                  </a:lnTo>
                  <a:lnTo>
                    <a:pt x="2691" y="2857"/>
                  </a:lnTo>
                  <a:lnTo>
                    <a:pt x="2392" y="2625"/>
                  </a:lnTo>
                  <a:lnTo>
                    <a:pt x="2127" y="2359"/>
                  </a:lnTo>
                  <a:lnTo>
                    <a:pt x="1878" y="2093"/>
                  </a:lnTo>
                  <a:lnTo>
                    <a:pt x="1645" y="1794"/>
                  </a:lnTo>
                  <a:lnTo>
                    <a:pt x="1446" y="1479"/>
                  </a:lnTo>
                  <a:lnTo>
                    <a:pt x="1263" y="1146"/>
                  </a:lnTo>
                  <a:lnTo>
                    <a:pt x="1114" y="798"/>
                  </a:lnTo>
                  <a:lnTo>
                    <a:pt x="997" y="432"/>
                  </a:lnTo>
                  <a:lnTo>
                    <a:pt x="964" y="333"/>
                  </a:lnTo>
                  <a:lnTo>
                    <a:pt x="898" y="250"/>
                  </a:lnTo>
                  <a:lnTo>
                    <a:pt x="831" y="183"/>
                  </a:lnTo>
                  <a:lnTo>
                    <a:pt x="748" y="117"/>
                  </a:lnTo>
                  <a:lnTo>
                    <a:pt x="665" y="83"/>
                  </a:lnTo>
                  <a:lnTo>
                    <a:pt x="565" y="67"/>
                  </a:lnTo>
                  <a:lnTo>
                    <a:pt x="466" y="67"/>
                  </a:lnTo>
                  <a:lnTo>
                    <a:pt x="366" y="83"/>
                  </a:lnTo>
                  <a:lnTo>
                    <a:pt x="266" y="117"/>
                  </a:lnTo>
                  <a:lnTo>
                    <a:pt x="183" y="167"/>
                  </a:lnTo>
                  <a:lnTo>
                    <a:pt x="117" y="250"/>
                  </a:lnTo>
                  <a:lnTo>
                    <a:pt x="67" y="316"/>
                  </a:lnTo>
                  <a:lnTo>
                    <a:pt x="34" y="416"/>
                  </a:lnTo>
                  <a:lnTo>
                    <a:pt x="1" y="515"/>
                  </a:lnTo>
                  <a:lnTo>
                    <a:pt x="1" y="615"/>
                  </a:lnTo>
                  <a:lnTo>
                    <a:pt x="17" y="715"/>
                  </a:lnTo>
                  <a:lnTo>
                    <a:pt x="167" y="1146"/>
                  </a:lnTo>
                  <a:lnTo>
                    <a:pt x="366" y="1578"/>
                  </a:lnTo>
                  <a:lnTo>
                    <a:pt x="582" y="1977"/>
                  </a:lnTo>
                  <a:lnTo>
                    <a:pt x="815" y="2359"/>
                  </a:lnTo>
                  <a:lnTo>
                    <a:pt x="1097" y="2724"/>
                  </a:lnTo>
                  <a:lnTo>
                    <a:pt x="1396" y="3073"/>
                  </a:lnTo>
                  <a:lnTo>
                    <a:pt x="1728" y="3372"/>
                  </a:lnTo>
                  <a:lnTo>
                    <a:pt x="2077" y="3654"/>
                  </a:lnTo>
                  <a:lnTo>
                    <a:pt x="2442" y="3920"/>
                  </a:lnTo>
                  <a:lnTo>
                    <a:pt x="2841" y="4153"/>
                  </a:lnTo>
                  <a:lnTo>
                    <a:pt x="3256" y="4335"/>
                  </a:lnTo>
                  <a:lnTo>
                    <a:pt x="3671" y="4501"/>
                  </a:lnTo>
                  <a:lnTo>
                    <a:pt x="4120" y="4634"/>
                  </a:lnTo>
                  <a:lnTo>
                    <a:pt x="4568" y="4734"/>
                  </a:lnTo>
                  <a:lnTo>
                    <a:pt x="5017" y="4784"/>
                  </a:lnTo>
                  <a:lnTo>
                    <a:pt x="5498" y="4800"/>
                  </a:lnTo>
                  <a:lnTo>
                    <a:pt x="5963" y="4784"/>
                  </a:lnTo>
                  <a:lnTo>
                    <a:pt x="6428" y="4734"/>
                  </a:lnTo>
                  <a:lnTo>
                    <a:pt x="6877" y="4634"/>
                  </a:lnTo>
                  <a:lnTo>
                    <a:pt x="7325" y="4501"/>
                  </a:lnTo>
                  <a:lnTo>
                    <a:pt x="7757" y="4335"/>
                  </a:lnTo>
                  <a:lnTo>
                    <a:pt x="8156" y="4136"/>
                  </a:lnTo>
                  <a:lnTo>
                    <a:pt x="8554" y="3903"/>
                  </a:lnTo>
                  <a:lnTo>
                    <a:pt x="8936" y="3638"/>
                  </a:lnTo>
                  <a:lnTo>
                    <a:pt x="9285" y="3355"/>
                  </a:lnTo>
                  <a:lnTo>
                    <a:pt x="9617" y="3040"/>
                  </a:lnTo>
                  <a:lnTo>
                    <a:pt x="9916" y="2691"/>
                  </a:lnTo>
                  <a:lnTo>
                    <a:pt x="10182" y="2326"/>
                  </a:lnTo>
                  <a:lnTo>
                    <a:pt x="10431" y="1944"/>
                  </a:lnTo>
                  <a:lnTo>
                    <a:pt x="10647" y="1528"/>
                  </a:lnTo>
                  <a:lnTo>
                    <a:pt x="10830" y="1097"/>
                  </a:lnTo>
                  <a:lnTo>
                    <a:pt x="10913" y="881"/>
                  </a:lnTo>
                  <a:lnTo>
                    <a:pt x="10979" y="648"/>
                  </a:lnTo>
                  <a:lnTo>
                    <a:pt x="10996" y="549"/>
                  </a:lnTo>
                  <a:lnTo>
                    <a:pt x="10996" y="449"/>
                  </a:lnTo>
                  <a:lnTo>
                    <a:pt x="10962" y="349"/>
                  </a:lnTo>
                  <a:lnTo>
                    <a:pt x="10929" y="266"/>
                  </a:lnTo>
                  <a:lnTo>
                    <a:pt x="10879" y="183"/>
                  </a:lnTo>
                  <a:lnTo>
                    <a:pt x="10796" y="117"/>
                  </a:lnTo>
                  <a:lnTo>
                    <a:pt x="10713" y="67"/>
                  </a:lnTo>
                  <a:lnTo>
                    <a:pt x="10630" y="34"/>
                  </a:lnTo>
                  <a:lnTo>
                    <a:pt x="105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15"/>
            <p:cNvSpPr/>
            <p:nvPr/>
          </p:nvSpPr>
          <p:spPr>
            <a:xfrm>
              <a:off x="720875" y="2453861"/>
              <a:ext cx="1350549" cy="854369"/>
            </a:xfrm>
            <a:custGeom>
              <a:avLst/>
              <a:gdLst/>
              <a:ahLst/>
              <a:cxnLst/>
              <a:rect l="l" t="t" r="r" b="b"/>
              <a:pathLst>
                <a:path w="65505" h="41439" extrusionOk="0">
                  <a:moveTo>
                    <a:pt x="32470" y="0"/>
                  </a:moveTo>
                  <a:lnTo>
                    <a:pt x="31740" y="17"/>
                  </a:lnTo>
                  <a:lnTo>
                    <a:pt x="31025" y="50"/>
                  </a:lnTo>
                  <a:lnTo>
                    <a:pt x="30328" y="133"/>
                  </a:lnTo>
                  <a:lnTo>
                    <a:pt x="29630" y="233"/>
                  </a:lnTo>
                  <a:lnTo>
                    <a:pt x="28949" y="382"/>
                  </a:lnTo>
                  <a:lnTo>
                    <a:pt x="28302" y="548"/>
                  </a:lnTo>
                  <a:lnTo>
                    <a:pt x="27654" y="748"/>
                  </a:lnTo>
                  <a:lnTo>
                    <a:pt x="27006" y="980"/>
                  </a:lnTo>
                  <a:lnTo>
                    <a:pt x="26392" y="1246"/>
                  </a:lnTo>
                  <a:lnTo>
                    <a:pt x="25777" y="1528"/>
                  </a:lnTo>
                  <a:lnTo>
                    <a:pt x="25196" y="1844"/>
                  </a:lnTo>
                  <a:lnTo>
                    <a:pt x="24615" y="2176"/>
                  </a:lnTo>
                  <a:lnTo>
                    <a:pt x="24050" y="2541"/>
                  </a:lnTo>
                  <a:lnTo>
                    <a:pt x="23485" y="2923"/>
                  </a:lnTo>
                  <a:lnTo>
                    <a:pt x="22954" y="3322"/>
                  </a:lnTo>
                  <a:lnTo>
                    <a:pt x="22422" y="3754"/>
                  </a:lnTo>
                  <a:lnTo>
                    <a:pt x="21907" y="4202"/>
                  </a:lnTo>
                  <a:lnTo>
                    <a:pt x="21409" y="4667"/>
                  </a:lnTo>
                  <a:lnTo>
                    <a:pt x="20911" y="5166"/>
                  </a:lnTo>
                  <a:lnTo>
                    <a:pt x="20446" y="5664"/>
                  </a:lnTo>
                  <a:lnTo>
                    <a:pt x="19981" y="6195"/>
                  </a:lnTo>
                  <a:lnTo>
                    <a:pt x="19532" y="6743"/>
                  </a:lnTo>
                  <a:lnTo>
                    <a:pt x="19101" y="7292"/>
                  </a:lnTo>
                  <a:lnTo>
                    <a:pt x="18669" y="7856"/>
                  </a:lnTo>
                  <a:lnTo>
                    <a:pt x="18253" y="8454"/>
                  </a:lnTo>
                  <a:lnTo>
                    <a:pt x="17871" y="9052"/>
                  </a:lnTo>
                  <a:lnTo>
                    <a:pt x="17473" y="9650"/>
                  </a:lnTo>
                  <a:lnTo>
                    <a:pt x="17107" y="10281"/>
                  </a:lnTo>
                  <a:lnTo>
                    <a:pt x="16742" y="10912"/>
                  </a:lnTo>
                  <a:lnTo>
                    <a:pt x="16211" y="11842"/>
                  </a:lnTo>
                  <a:lnTo>
                    <a:pt x="15679" y="12739"/>
                  </a:lnTo>
                  <a:lnTo>
                    <a:pt x="15397" y="13171"/>
                  </a:lnTo>
                  <a:lnTo>
                    <a:pt x="15114" y="13586"/>
                  </a:lnTo>
                  <a:lnTo>
                    <a:pt x="14816" y="14001"/>
                  </a:lnTo>
                  <a:lnTo>
                    <a:pt x="14517" y="14400"/>
                  </a:lnTo>
                  <a:lnTo>
                    <a:pt x="14184" y="14782"/>
                  </a:lnTo>
                  <a:lnTo>
                    <a:pt x="13852" y="15147"/>
                  </a:lnTo>
                  <a:lnTo>
                    <a:pt x="13503" y="15496"/>
                  </a:lnTo>
                  <a:lnTo>
                    <a:pt x="13121" y="15845"/>
                  </a:lnTo>
                  <a:lnTo>
                    <a:pt x="12723" y="16161"/>
                  </a:lnTo>
                  <a:lnTo>
                    <a:pt x="12308" y="16476"/>
                  </a:lnTo>
                  <a:lnTo>
                    <a:pt x="11859" y="16758"/>
                  </a:lnTo>
                  <a:lnTo>
                    <a:pt x="11394" y="17041"/>
                  </a:lnTo>
                  <a:lnTo>
                    <a:pt x="10913" y="17273"/>
                  </a:lnTo>
                  <a:lnTo>
                    <a:pt x="10447" y="17506"/>
                  </a:lnTo>
                  <a:lnTo>
                    <a:pt x="9501" y="17954"/>
                  </a:lnTo>
                  <a:lnTo>
                    <a:pt x="8537" y="18386"/>
                  </a:lnTo>
                  <a:lnTo>
                    <a:pt x="7591" y="18818"/>
                  </a:lnTo>
                  <a:lnTo>
                    <a:pt x="6661" y="19266"/>
                  </a:lnTo>
                  <a:lnTo>
                    <a:pt x="6196" y="19499"/>
                  </a:lnTo>
                  <a:lnTo>
                    <a:pt x="5731" y="19748"/>
                  </a:lnTo>
                  <a:lnTo>
                    <a:pt x="5282" y="20014"/>
                  </a:lnTo>
                  <a:lnTo>
                    <a:pt x="4834" y="20296"/>
                  </a:lnTo>
                  <a:lnTo>
                    <a:pt x="4402" y="20612"/>
                  </a:lnTo>
                  <a:lnTo>
                    <a:pt x="3970" y="20927"/>
                  </a:lnTo>
                  <a:lnTo>
                    <a:pt x="3688" y="21176"/>
                  </a:lnTo>
                  <a:lnTo>
                    <a:pt x="3389" y="21425"/>
                  </a:lnTo>
                  <a:lnTo>
                    <a:pt x="3123" y="21691"/>
                  </a:lnTo>
                  <a:lnTo>
                    <a:pt x="2857" y="21957"/>
                  </a:lnTo>
                  <a:lnTo>
                    <a:pt x="2592" y="22239"/>
                  </a:lnTo>
                  <a:lnTo>
                    <a:pt x="2343" y="22522"/>
                  </a:lnTo>
                  <a:lnTo>
                    <a:pt x="2110" y="22821"/>
                  </a:lnTo>
                  <a:lnTo>
                    <a:pt x="1877" y="23119"/>
                  </a:lnTo>
                  <a:lnTo>
                    <a:pt x="1678" y="23435"/>
                  </a:lnTo>
                  <a:lnTo>
                    <a:pt x="1462" y="23751"/>
                  </a:lnTo>
                  <a:lnTo>
                    <a:pt x="1280" y="24066"/>
                  </a:lnTo>
                  <a:lnTo>
                    <a:pt x="1097" y="24398"/>
                  </a:lnTo>
                  <a:lnTo>
                    <a:pt x="931" y="24731"/>
                  </a:lnTo>
                  <a:lnTo>
                    <a:pt x="781" y="25079"/>
                  </a:lnTo>
                  <a:lnTo>
                    <a:pt x="648" y="25428"/>
                  </a:lnTo>
                  <a:lnTo>
                    <a:pt x="516" y="25777"/>
                  </a:lnTo>
                  <a:lnTo>
                    <a:pt x="399" y="26126"/>
                  </a:lnTo>
                  <a:lnTo>
                    <a:pt x="300" y="26491"/>
                  </a:lnTo>
                  <a:lnTo>
                    <a:pt x="217" y="26856"/>
                  </a:lnTo>
                  <a:lnTo>
                    <a:pt x="134" y="27205"/>
                  </a:lnTo>
                  <a:lnTo>
                    <a:pt x="84" y="27587"/>
                  </a:lnTo>
                  <a:lnTo>
                    <a:pt x="51" y="27953"/>
                  </a:lnTo>
                  <a:lnTo>
                    <a:pt x="17" y="28318"/>
                  </a:lnTo>
                  <a:lnTo>
                    <a:pt x="1" y="28700"/>
                  </a:lnTo>
                  <a:lnTo>
                    <a:pt x="1" y="29065"/>
                  </a:lnTo>
                  <a:lnTo>
                    <a:pt x="34" y="29447"/>
                  </a:lnTo>
                  <a:lnTo>
                    <a:pt x="67" y="29829"/>
                  </a:lnTo>
                  <a:lnTo>
                    <a:pt x="117" y="30195"/>
                  </a:lnTo>
                  <a:lnTo>
                    <a:pt x="183" y="30577"/>
                  </a:lnTo>
                  <a:lnTo>
                    <a:pt x="283" y="30959"/>
                  </a:lnTo>
                  <a:lnTo>
                    <a:pt x="383" y="31324"/>
                  </a:lnTo>
                  <a:lnTo>
                    <a:pt x="499" y="31706"/>
                  </a:lnTo>
                  <a:lnTo>
                    <a:pt x="615" y="31988"/>
                  </a:lnTo>
                  <a:lnTo>
                    <a:pt x="731" y="32271"/>
                  </a:lnTo>
                  <a:lnTo>
                    <a:pt x="848" y="32537"/>
                  </a:lnTo>
                  <a:lnTo>
                    <a:pt x="997" y="32819"/>
                  </a:lnTo>
                  <a:lnTo>
                    <a:pt x="1130" y="33085"/>
                  </a:lnTo>
                  <a:lnTo>
                    <a:pt x="1296" y="33350"/>
                  </a:lnTo>
                  <a:lnTo>
                    <a:pt x="1462" y="33599"/>
                  </a:lnTo>
                  <a:lnTo>
                    <a:pt x="1628" y="33849"/>
                  </a:lnTo>
                  <a:lnTo>
                    <a:pt x="1811" y="34098"/>
                  </a:lnTo>
                  <a:lnTo>
                    <a:pt x="2010" y="34330"/>
                  </a:lnTo>
                  <a:lnTo>
                    <a:pt x="2210" y="34563"/>
                  </a:lnTo>
                  <a:lnTo>
                    <a:pt x="2409" y="34779"/>
                  </a:lnTo>
                  <a:lnTo>
                    <a:pt x="2625" y="34995"/>
                  </a:lnTo>
                  <a:lnTo>
                    <a:pt x="2857" y="35211"/>
                  </a:lnTo>
                  <a:lnTo>
                    <a:pt x="3073" y="35410"/>
                  </a:lnTo>
                  <a:lnTo>
                    <a:pt x="3322" y="35609"/>
                  </a:lnTo>
                  <a:lnTo>
                    <a:pt x="3555" y="35792"/>
                  </a:lnTo>
                  <a:lnTo>
                    <a:pt x="3804" y="35975"/>
                  </a:lnTo>
                  <a:lnTo>
                    <a:pt x="4053" y="36141"/>
                  </a:lnTo>
                  <a:lnTo>
                    <a:pt x="4319" y="36290"/>
                  </a:lnTo>
                  <a:lnTo>
                    <a:pt x="4585" y="36440"/>
                  </a:lnTo>
                  <a:lnTo>
                    <a:pt x="4850" y="36589"/>
                  </a:lnTo>
                  <a:lnTo>
                    <a:pt x="5116" y="36722"/>
                  </a:lnTo>
                  <a:lnTo>
                    <a:pt x="5398" y="36838"/>
                  </a:lnTo>
                  <a:lnTo>
                    <a:pt x="5681" y="36938"/>
                  </a:lnTo>
                  <a:lnTo>
                    <a:pt x="5963" y="37037"/>
                  </a:lnTo>
                  <a:lnTo>
                    <a:pt x="6262" y="37137"/>
                  </a:lnTo>
                  <a:lnTo>
                    <a:pt x="6544" y="37220"/>
                  </a:lnTo>
                  <a:lnTo>
                    <a:pt x="6843" y="37287"/>
                  </a:lnTo>
                  <a:lnTo>
                    <a:pt x="7142" y="37336"/>
                  </a:lnTo>
                  <a:lnTo>
                    <a:pt x="7441" y="37370"/>
                  </a:lnTo>
                  <a:lnTo>
                    <a:pt x="7757" y="37403"/>
                  </a:lnTo>
                  <a:lnTo>
                    <a:pt x="8106" y="37436"/>
                  </a:lnTo>
                  <a:lnTo>
                    <a:pt x="8820" y="37436"/>
                  </a:lnTo>
                  <a:lnTo>
                    <a:pt x="9185" y="37419"/>
                  </a:lnTo>
                  <a:lnTo>
                    <a:pt x="9551" y="37386"/>
                  </a:lnTo>
                  <a:lnTo>
                    <a:pt x="9899" y="37336"/>
                  </a:lnTo>
                  <a:lnTo>
                    <a:pt x="10614" y="37237"/>
                  </a:lnTo>
                  <a:lnTo>
                    <a:pt x="11344" y="37087"/>
                  </a:lnTo>
                  <a:lnTo>
                    <a:pt x="12059" y="36938"/>
                  </a:lnTo>
                  <a:lnTo>
                    <a:pt x="13487" y="36606"/>
                  </a:lnTo>
                  <a:lnTo>
                    <a:pt x="14184" y="36440"/>
                  </a:lnTo>
                  <a:lnTo>
                    <a:pt x="14899" y="36307"/>
                  </a:lnTo>
                  <a:lnTo>
                    <a:pt x="15613" y="36190"/>
                  </a:lnTo>
                  <a:lnTo>
                    <a:pt x="15962" y="36141"/>
                  </a:lnTo>
                  <a:lnTo>
                    <a:pt x="16327" y="36107"/>
                  </a:lnTo>
                  <a:lnTo>
                    <a:pt x="16676" y="36074"/>
                  </a:lnTo>
                  <a:lnTo>
                    <a:pt x="17024" y="36058"/>
                  </a:lnTo>
                  <a:lnTo>
                    <a:pt x="17373" y="36058"/>
                  </a:lnTo>
                  <a:lnTo>
                    <a:pt x="17722" y="36074"/>
                  </a:lnTo>
                  <a:lnTo>
                    <a:pt x="18071" y="36107"/>
                  </a:lnTo>
                  <a:lnTo>
                    <a:pt x="18436" y="36141"/>
                  </a:lnTo>
                  <a:lnTo>
                    <a:pt x="18785" y="36207"/>
                  </a:lnTo>
                  <a:lnTo>
                    <a:pt x="19134" y="36290"/>
                  </a:lnTo>
                  <a:lnTo>
                    <a:pt x="19499" y="36390"/>
                  </a:lnTo>
                  <a:lnTo>
                    <a:pt x="19848" y="36523"/>
                  </a:lnTo>
                  <a:lnTo>
                    <a:pt x="20197" y="36672"/>
                  </a:lnTo>
                  <a:lnTo>
                    <a:pt x="20545" y="36822"/>
                  </a:lnTo>
                  <a:lnTo>
                    <a:pt x="20894" y="36988"/>
                  </a:lnTo>
                  <a:lnTo>
                    <a:pt x="21226" y="37170"/>
                  </a:lnTo>
                  <a:lnTo>
                    <a:pt x="21874" y="37569"/>
                  </a:lnTo>
                  <a:lnTo>
                    <a:pt x="22522" y="37984"/>
                  </a:lnTo>
                  <a:lnTo>
                    <a:pt x="23170" y="38416"/>
                  </a:lnTo>
                  <a:lnTo>
                    <a:pt x="23817" y="38831"/>
                  </a:lnTo>
                  <a:lnTo>
                    <a:pt x="24465" y="39246"/>
                  </a:lnTo>
                  <a:lnTo>
                    <a:pt x="24897" y="39496"/>
                  </a:lnTo>
                  <a:lnTo>
                    <a:pt x="25345" y="39728"/>
                  </a:lnTo>
                  <a:lnTo>
                    <a:pt x="25794" y="39944"/>
                  </a:lnTo>
                  <a:lnTo>
                    <a:pt x="26259" y="40143"/>
                  </a:lnTo>
                  <a:lnTo>
                    <a:pt x="26707" y="40326"/>
                  </a:lnTo>
                  <a:lnTo>
                    <a:pt x="27189" y="40509"/>
                  </a:lnTo>
                  <a:lnTo>
                    <a:pt x="27654" y="40658"/>
                  </a:lnTo>
                  <a:lnTo>
                    <a:pt x="28136" y="40808"/>
                  </a:lnTo>
                  <a:lnTo>
                    <a:pt x="28617" y="40940"/>
                  </a:lnTo>
                  <a:lnTo>
                    <a:pt x="29115" y="41057"/>
                  </a:lnTo>
                  <a:lnTo>
                    <a:pt x="29597" y="41156"/>
                  </a:lnTo>
                  <a:lnTo>
                    <a:pt x="30095" y="41239"/>
                  </a:lnTo>
                  <a:lnTo>
                    <a:pt x="30594" y="41306"/>
                  </a:lnTo>
                  <a:lnTo>
                    <a:pt x="31092" y="41356"/>
                  </a:lnTo>
                  <a:lnTo>
                    <a:pt x="31590" y="41405"/>
                  </a:lnTo>
                  <a:lnTo>
                    <a:pt x="32088" y="41422"/>
                  </a:lnTo>
                  <a:lnTo>
                    <a:pt x="32587" y="41439"/>
                  </a:lnTo>
                  <a:lnTo>
                    <a:pt x="33085" y="41422"/>
                  </a:lnTo>
                  <a:lnTo>
                    <a:pt x="33600" y="41405"/>
                  </a:lnTo>
                  <a:lnTo>
                    <a:pt x="34098" y="41372"/>
                  </a:lnTo>
                  <a:lnTo>
                    <a:pt x="34596" y="41322"/>
                  </a:lnTo>
                  <a:lnTo>
                    <a:pt x="35095" y="41256"/>
                  </a:lnTo>
                  <a:lnTo>
                    <a:pt x="35576" y="41173"/>
                  </a:lnTo>
                  <a:lnTo>
                    <a:pt x="36074" y="41073"/>
                  </a:lnTo>
                  <a:lnTo>
                    <a:pt x="36556" y="40957"/>
                  </a:lnTo>
                  <a:lnTo>
                    <a:pt x="37054" y="40841"/>
                  </a:lnTo>
                  <a:lnTo>
                    <a:pt x="37519" y="40691"/>
                  </a:lnTo>
                  <a:lnTo>
                    <a:pt x="38001" y="40542"/>
                  </a:lnTo>
                  <a:lnTo>
                    <a:pt x="38466" y="40359"/>
                  </a:lnTo>
                  <a:lnTo>
                    <a:pt x="38931" y="40176"/>
                  </a:lnTo>
                  <a:lnTo>
                    <a:pt x="39396" y="39977"/>
                  </a:lnTo>
                  <a:lnTo>
                    <a:pt x="39845" y="39761"/>
                  </a:lnTo>
                  <a:lnTo>
                    <a:pt x="40293" y="39529"/>
                  </a:lnTo>
                  <a:lnTo>
                    <a:pt x="40725" y="39280"/>
                  </a:lnTo>
                  <a:lnTo>
                    <a:pt x="41588" y="38798"/>
                  </a:lnTo>
                  <a:lnTo>
                    <a:pt x="42037" y="38565"/>
                  </a:lnTo>
                  <a:lnTo>
                    <a:pt x="42485" y="38350"/>
                  </a:lnTo>
                  <a:lnTo>
                    <a:pt x="42934" y="38150"/>
                  </a:lnTo>
                  <a:lnTo>
                    <a:pt x="43399" y="37968"/>
                  </a:lnTo>
                  <a:lnTo>
                    <a:pt x="43748" y="37851"/>
                  </a:lnTo>
                  <a:lnTo>
                    <a:pt x="44096" y="37752"/>
                  </a:lnTo>
                  <a:lnTo>
                    <a:pt x="44462" y="37669"/>
                  </a:lnTo>
                  <a:lnTo>
                    <a:pt x="44811" y="37586"/>
                  </a:lnTo>
                  <a:lnTo>
                    <a:pt x="45176" y="37536"/>
                  </a:lnTo>
                  <a:lnTo>
                    <a:pt x="45525" y="37486"/>
                  </a:lnTo>
                  <a:lnTo>
                    <a:pt x="45890" y="37453"/>
                  </a:lnTo>
                  <a:lnTo>
                    <a:pt x="46255" y="37419"/>
                  </a:lnTo>
                  <a:lnTo>
                    <a:pt x="46986" y="37403"/>
                  </a:lnTo>
                  <a:lnTo>
                    <a:pt x="47734" y="37419"/>
                  </a:lnTo>
                  <a:lnTo>
                    <a:pt x="48464" y="37453"/>
                  </a:lnTo>
                  <a:lnTo>
                    <a:pt x="49212" y="37502"/>
                  </a:lnTo>
                  <a:lnTo>
                    <a:pt x="50707" y="37635"/>
                  </a:lnTo>
                  <a:lnTo>
                    <a:pt x="51454" y="37702"/>
                  </a:lnTo>
                  <a:lnTo>
                    <a:pt x="52201" y="37752"/>
                  </a:lnTo>
                  <a:lnTo>
                    <a:pt x="52949" y="37785"/>
                  </a:lnTo>
                  <a:lnTo>
                    <a:pt x="53696" y="37801"/>
                  </a:lnTo>
                  <a:lnTo>
                    <a:pt x="54444" y="37768"/>
                  </a:lnTo>
                  <a:lnTo>
                    <a:pt x="54809" y="37752"/>
                  </a:lnTo>
                  <a:lnTo>
                    <a:pt x="55191" y="37702"/>
                  </a:lnTo>
                  <a:lnTo>
                    <a:pt x="55656" y="37652"/>
                  </a:lnTo>
                  <a:lnTo>
                    <a:pt x="56121" y="37552"/>
                  </a:lnTo>
                  <a:lnTo>
                    <a:pt x="56586" y="37453"/>
                  </a:lnTo>
                  <a:lnTo>
                    <a:pt x="57051" y="37320"/>
                  </a:lnTo>
                  <a:lnTo>
                    <a:pt x="57499" y="37170"/>
                  </a:lnTo>
                  <a:lnTo>
                    <a:pt x="57948" y="37004"/>
                  </a:lnTo>
                  <a:lnTo>
                    <a:pt x="58380" y="36822"/>
                  </a:lnTo>
                  <a:lnTo>
                    <a:pt x="58812" y="36622"/>
                  </a:lnTo>
                  <a:lnTo>
                    <a:pt x="59227" y="36406"/>
                  </a:lnTo>
                  <a:lnTo>
                    <a:pt x="59642" y="36174"/>
                  </a:lnTo>
                  <a:lnTo>
                    <a:pt x="60057" y="35925"/>
                  </a:lnTo>
                  <a:lnTo>
                    <a:pt x="60439" y="35642"/>
                  </a:lnTo>
                  <a:lnTo>
                    <a:pt x="60821" y="35360"/>
                  </a:lnTo>
                  <a:lnTo>
                    <a:pt x="61203" y="35061"/>
                  </a:lnTo>
                  <a:lnTo>
                    <a:pt x="61552" y="34762"/>
                  </a:lnTo>
                  <a:lnTo>
                    <a:pt x="61901" y="34430"/>
                  </a:lnTo>
                  <a:lnTo>
                    <a:pt x="62250" y="34098"/>
                  </a:lnTo>
                  <a:lnTo>
                    <a:pt x="62565" y="33732"/>
                  </a:lnTo>
                  <a:lnTo>
                    <a:pt x="62881" y="33384"/>
                  </a:lnTo>
                  <a:lnTo>
                    <a:pt x="63163" y="33002"/>
                  </a:lnTo>
                  <a:lnTo>
                    <a:pt x="63445" y="32620"/>
                  </a:lnTo>
                  <a:lnTo>
                    <a:pt x="63711" y="32221"/>
                  </a:lnTo>
                  <a:lnTo>
                    <a:pt x="63960" y="31822"/>
                  </a:lnTo>
                  <a:lnTo>
                    <a:pt x="64193" y="31407"/>
                  </a:lnTo>
                  <a:lnTo>
                    <a:pt x="64409" y="30975"/>
                  </a:lnTo>
                  <a:lnTo>
                    <a:pt x="64608" y="30544"/>
                  </a:lnTo>
                  <a:lnTo>
                    <a:pt x="64791" y="30112"/>
                  </a:lnTo>
                  <a:lnTo>
                    <a:pt x="64940" y="29663"/>
                  </a:lnTo>
                  <a:lnTo>
                    <a:pt x="65090" y="29198"/>
                  </a:lnTo>
                  <a:lnTo>
                    <a:pt x="65206" y="28750"/>
                  </a:lnTo>
                  <a:lnTo>
                    <a:pt x="65305" y="28285"/>
                  </a:lnTo>
                  <a:lnTo>
                    <a:pt x="65389" y="27803"/>
                  </a:lnTo>
                  <a:lnTo>
                    <a:pt x="65438" y="27338"/>
                  </a:lnTo>
                  <a:lnTo>
                    <a:pt x="65488" y="26856"/>
                  </a:lnTo>
                  <a:lnTo>
                    <a:pt x="65505" y="26391"/>
                  </a:lnTo>
                  <a:lnTo>
                    <a:pt x="65488" y="25910"/>
                  </a:lnTo>
                  <a:lnTo>
                    <a:pt x="65472" y="25428"/>
                  </a:lnTo>
                  <a:lnTo>
                    <a:pt x="65422" y="24963"/>
                  </a:lnTo>
                  <a:lnTo>
                    <a:pt x="65355" y="24498"/>
                  </a:lnTo>
                  <a:lnTo>
                    <a:pt x="65272" y="24033"/>
                  </a:lnTo>
                  <a:lnTo>
                    <a:pt x="65173" y="23568"/>
                  </a:lnTo>
                  <a:lnTo>
                    <a:pt x="65040" y="23103"/>
                  </a:lnTo>
                  <a:lnTo>
                    <a:pt x="64907" y="22638"/>
                  </a:lnTo>
                  <a:lnTo>
                    <a:pt x="64741" y="22189"/>
                  </a:lnTo>
                  <a:lnTo>
                    <a:pt x="64575" y="21758"/>
                  </a:lnTo>
                  <a:lnTo>
                    <a:pt x="64375" y="21309"/>
                  </a:lnTo>
                  <a:lnTo>
                    <a:pt x="64176" y="20894"/>
                  </a:lnTo>
                  <a:lnTo>
                    <a:pt x="63944" y="20462"/>
                  </a:lnTo>
                  <a:lnTo>
                    <a:pt x="63711" y="20064"/>
                  </a:lnTo>
                  <a:lnTo>
                    <a:pt x="63445" y="19648"/>
                  </a:lnTo>
                  <a:lnTo>
                    <a:pt x="63180" y="19266"/>
                  </a:lnTo>
                  <a:lnTo>
                    <a:pt x="62897" y="18884"/>
                  </a:lnTo>
                  <a:lnTo>
                    <a:pt x="62598" y="18519"/>
                  </a:lnTo>
                  <a:lnTo>
                    <a:pt x="62283" y="18154"/>
                  </a:lnTo>
                  <a:lnTo>
                    <a:pt x="61951" y="17805"/>
                  </a:lnTo>
                  <a:lnTo>
                    <a:pt x="61602" y="17473"/>
                  </a:lnTo>
                  <a:lnTo>
                    <a:pt x="61253" y="17157"/>
                  </a:lnTo>
                  <a:lnTo>
                    <a:pt x="60888" y="16858"/>
                  </a:lnTo>
                  <a:lnTo>
                    <a:pt x="60506" y="16576"/>
                  </a:lnTo>
                  <a:lnTo>
                    <a:pt x="60124" y="16310"/>
                  </a:lnTo>
                  <a:lnTo>
                    <a:pt x="59708" y="16044"/>
                  </a:lnTo>
                  <a:lnTo>
                    <a:pt x="59310" y="15812"/>
                  </a:lnTo>
                  <a:lnTo>
                    <a:pt x="58878" y="15596"/>
                  </a:lnTo>
                  <a:lnTo>
                    <a:pt x="58446" y="15397"/>
                  </a:lnTo>
                  <a:lnTo>
                    <a:pt x="57865" y="15164"/>
                  </a:lnTo>
                  <a:lnTo>
                    <a:pt x="57267" y="14965"/>
                  </a:lnTo>
                  <a:lnTo>
                    <a:pt x="56652" y="14765"/>
                  </a:lnTo>
                  <a:lnTo>
                    <a:pt x="56038" y="14599"/>
                  </a:lnTo>
                  <a:lnTo>
                    <a:pt x="55423" y="14450"/>
                  </a:lnTo>
                  <a:lnTo>
                    <a:pt x="54792" y="14300"/>
                  </a:lnTo>
                  <a:lnTo>
                    <a:pt x="53563" y="14018"/>
                  </a:lnTo>
                  <a:lnTo>
                    <a:pt x="52932" y="13869"/>
                  </a:lnTo>
                  <a:lnTo>
                    <a:pt x="52334" y="13702"/>
                  </a:lnTo>
                  <a:lnTo>
                    <a:pt x="51720" y="13520"/>
                  </a:lnTo>
                  <a:lnTo>
                    <a:pt x="51122" y="13320"/>
                  </a:lnTo>
                  <a:lnTo>
                    <a:pt x="50540" y="13088"/>
                  </a:lnTo>
                  <a:lnTo>
                    <a:pt x="49976" y="12839"/>
                  </a:lnTo>
                  <a:lnTo>
                    <a:pt x="49693" y="12706"/>
                  </a:lnTo>
                  <a:lnTo>
                    <a:pt x="49411" y="12556"/>
                  </a:lnTo>
                  <a:lnTo>
                    <a:pt x="49145" y="12390"/>
                  </a:lnTo>
                  <a:lnTo>
                    <a:pt x="48880" y="12224"/>
                  </a:lnTo>
                  <a:lnTo>
                    <a:pt x="48581" y="12008"/>
                  </a:lnTo>
                  <a:lnTo>
                    <a:pt x="48282" y="11792"/>
                  </a:lnTo>
                  <a:lnTo>
                    <a:pt x="47999" y="11560"/>
                  </a:lnTo>
                  <a:lnTo>
                    <a:pt x="47717" y="11311"/>
                  </a:lnTo>
                  <a:lnTo>
                    <a:pt x="47451" y="11045"/>
                  </a:lnTo>
                  <a:lnTo>
                    <a:pt x="47202" y="10796"/>
                  </a:lnTo>
                  <a:lnTo>
                    <a:pt x="46953" y="10514"/>
                  </a:lnTo>
                  <a:lnTo>
                    <a:pt x="46704" y="10231"/>
                  </a:lnTo>
                  <a:lnTo>
                    <a:pt x="46239" y="9667"/>
                  </a:lnTo>
                  <a:lnTo>
                    <a:pt x="45790" y="9052"/>
                  </a:lnTo>
                  <a:lnTo>
                    <a:pt x="45359" y="8438"/>
                  </a:lnTo>
                  <a:lnTo>
                    <a:pt x="44927" y="7823"/>
                  </a:lnTo>
                  <a:lnTo>
                    <a:pt x="44096" y="6561"/>
                  </a:lnTo>
                  <a:lnTo>
                    <a:pt x="43665" y="5930"/>
                  </a:lnTo>
                  <a:lnTo>
                    <a:pt x="43233" y="5315"/>
                  </a:lnTo>
                  <a:lnTo>
                    <a:pt x="42768" y="4717"/>
                  </a:lnTo>
                  <a:lnTo>
                    <a:pt x="42286" y="4136"/>
                  </a:lnTo>
                  <a:lnTo>
                    <a:pt x="42037" y="3854"/>
                  </a:lnTo>
                  <a:lnTo>
                    <a:pt x="41788" y="3588"/>
                  </a:lnTo>
                  <a:lnTo>
                    <a:pt x="41522" y="3322"/>
                  </a:lnTo>
                  <a:lnTo>
                    <a:pt x="41240" y="3073"/>
                  </a:lnTo>
                  <a:lnTo>
                    <a:pt x="40891" y="2791"/>
                  </a:lnTo>
                  <a:lnTo>
                    <a:pt x="40542" y="2508"/>
                  </a:lnTo>
                  <a:lnTo>
                    <a:pt x="40177" y="2243"/>
                  </a:lnTo>
                  <a:lnTo>
                    <a:pt x="39811" y="2010"/>
                  </a:lnTo>
                  <a:lnTo>
                    <a:pt x="39413" y="1778"/>
                  </a:lnTo>
                  <a:lnTo>
                    <a:pt x="39031" y="1562"/>
                  </a:lnTo>
                  <a:lnTo>
                    <a:pt x="38616" y="1362"/>
                  </a:lnTo>
                  <a:lnTo>
                    <a:pt x="38217" y="1180"/>
                  </a:lnTo>
                  <a:lnTo>
                    <a:pt x="37802" y="997"/>
                  </a:lnTo>
                  <a:lnTo>
                    <a:pt x="37370" y="847"/>
                  </a:lnTo>
                  <a:lnTo>
                    <a:pt x="36938" y="698"/>
                  </a:lnTo>
                  <a:lnTo>
                    <a:pt x="36506" y="582"/>
                  </a:lnTo>
                  <a:lnTo>
                    <a:pt x="36074" y="465"/>
                  </a:lnTo>
                  <a:lnTo>
                    <a:pt x="35643" y="366"/>
                  </a:lnTo>
                  <a:lnTo>
                    <a:pt x="35194" y="266"/>
                  </a:lnTo>
                  <a:lnTo>
                    <a:pt x="34746" y="200"/>
                  </a:lnTo>
                  <a:lnTo>
                    <a:pt x="33982" y="100"/>
                  </a:lnTo>
                  <a:lnTo>
                    <a:pt x="33218" y="34"/>
                  </a:lnTo>
                  <a:lnTo>
                    <a:pt x="32470" y="0"/>
                  </a:lnTo>
                  <a:close/>
                </a:path>
              </a:pathLst>
            </a:custGeom>
            <a:solidFill>
              <a:srgbClr val="1F5B83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5"/>
            <p:cNvSpPr/>
            <p:nvPr/>
          </p:nvSpPr>
          <p:spPr>
            <a:xfrm>
              <a:off x="3233054" y="1484357"/>
              <a:ext cx="1346797" cy="886573"/>
            </a:xfrm>
            <a:custGeom>
              <a:avLst/>
              <a:gdLst/>
              <a:ahLst/>
              <a:cxnLst/>
              <a:rect l="l" t="t" r="r" b="b"/>
              <a:pathLst>
                <a:path w="65323" h="43001" extrusionOk="0">
                  <a:moveTo>
                    <a:pt x="35892" y="1"/>
                  </a:moveTo>
                  <a:lnTo>
                    <a:pt x="35527" y="18"/>
                  </a:lnTo>
                  <a:lnTo>
                    <a:pt x="35178" y="51"/>
                  </a:lnTo>
                  <a:lnTo>
                    <a:pt x="34829" y="101"/>
                  </a:lnTo>
                  <a:lnTo>
                    <a:pt x="34480" y="150"/>
                  </a:lnTo>
                  <a:lnTo>
                    <a:pt x="34131" y="233"/>
                  </a:lnTo>
                  <a:lnTo>
                    <a:pt x="33783" y="317"/>
                  </a:lnTo>
                  <a:lnTo>
                    <a:pt x="33451" y="416"/>
                  </a:lnTo>
                  <a:lnTo>
                    <a:pt x="33118" y="516"/>
                  </a:lnTo>
                  <a:lnTo>
                    <a:pt x="32786" y="632"/>
                  </a:lnTo>
                  <a:lnTo>
                    <a:pt x="32454" y="765"/>
                  </a:lnTo>
                  <a:lnTo>
                    <a:pt x="32122" y="914"/>
                  </a:lnTo>
                  <a:lnTo>
                    <a:pt x="31806" y="1064"/>
                  </a:lnTo>
                  <a:lnTo>
                    <a:pt x="31491" y="1213"/>
                  </a:lnTo>
                  <a:lnTo>
                    <a:pt x="31192" y="1396"/>
                  </a:lnTo>
                  <a:lnTo>
                    <a:pt x="30893" y="1579"/>
                  </a:lnTo>
                  <a:lnTo>
                    <a:pt x="30594" y="1761"/>
                  </a:lnTo>
                  <a:lnTo>
                    <a:pt x="30295" y="1961"/>
                  </a:lnTo>
                  <a:lnTo>
                    <a:pt x="30013" y="2160"/>
                  </a:lnTo>
                  <a:lnTo>
                    <a:pt x="29448" y="2592"/>
                  </a:lnTo>
                  <a:lnTo>
                    <a:pt x="28916" y="3074"/>
                  </a:lnTo>
                  <a:lnTo>
                    <a:pt x="28402" y="3572"/>
                  </a:lnTo>
                  <a:lnTo>
                    <a:pt x="27903" y="4087"/>
                  </a:lnTo>
                  <a:lnTo>
                    <a:pt x="27455" y="4635"/>
                  </a:lnTo>
                  <a:lnTo>
                    <a:pt x="27023" y="5199"/>
                  </a:lnTo>
                  <a:lnTo>
                    <a:pt x="26624" y="5797"/>
                  </a:lnTo>
                  <a:lnTo>
                    <a:pt x="26242" y="6412"/>
                  </a:lnTo>
                  <a:lnTo>
                    <a:pt x="25910" y="7026"/>
                  </a:lnTo>
                  <a:lnTo>
                    <a:pt x="25528" y="7790"/>
                  </a:lnTo>
                  <a:lnTo>
                    <a:pt x="25196" y="8554"/>
                  </a:lnTo>
                  <a:lnTo>
                    <a:pt x="24548" y="10099"/>
                  </a:lnTo>
                  <a:lnTo>
                    <a:pt x="24216" y="10863"/>
                  </a:lnTo>
                  <a:lnTo>
                    <a:pt x="23867" y="11627"/>
                  </a:lnTo>
                  <a:lnTo>
                    <a:pt x="23668" y="11992"/>
                  </a:lnTo>
                  <a:lnTo>
                    <a:pt x="23469" y="12358"/>
                  </a:lnTo>
                  <a:lnTo>
                    <a:pt x="23270" y="12723"/>
                  </a:lnTo>
                  <a:lnTo>
                    <a:pt x="23037" y="13072"/>
                  </a:lnTo>
                  <a:lnTo>
                    <a:pt x="22838" y="13387"/>
                  </a:lnTo>
                  <a:lnTo>
                    <a:pt x="22605" y="13686"/>
                  </a:lnTo>
                  <a:lnTo>
                    <a:pt x="22373" y="13969"/>
                  </a:lnTo>
                  <a:lnTo>
                    <a:pt x="22140" y="14251"/>
                  </a:lnTo>
                  <a:lnTo>
                    <a:pt x="21891" y="14517"/>
                  </a:lnTo>
                  <a:lnTo>
                    <a:pt x="21625" y="14783"/>
                  </a:lnTo>
                  <a:lnTo>
                    <a:pt x="21360" y="15048"/>
                  </a:lnTo>
                  <a:lnTo>
                    <a:pt x="21077" y="15297"/>
                  </a:lnTo>
                  <a:lnTo>
                    <a:pt x="20795" y="15530"/>
                  </a:lnTo>
                  <a:lnTo>
                    <a:pt x="20496" y="15746"/>
                  </a:lnTo>
                  <a:lnTo>
                    <a:pt x="20197" y="15962"/>
                  </a:lnTo>
                  <a:lnTo>
                    <a:pt x="19881" y="16178"/>
                  </a:lnTo>
                  <a:lnTo>
                    <a:pt x="19566" y="16360"/>
                  </a:lnTo>
                  <a:lnTo>
                    <a:pt x="19250" y="16543"/>
                  </a:lnTo>
                  <a:lnTo>
                    <a:pt x="18918" y="16726"/>
                  </a:lnTo>
                  <a:lnTo>
                    <a:pt x="18586" y="16875"/>
                  </a:lnTo>
                  <a:lnTo>
                    <a:pt x="18038" y="17108"/>
                  </a:lnTo>
                  <a:lnTo>
                    <a:pt x="17490" y="17307"/>
                  </a:lnTo>
                  <a:lnTo>
                    <a:pt x="16925" y="17506"/>
                  </a:lnTo>
                  <a:lnTo>
                    <a:pt x="16360" y="17689"/>
                  </a:lnTo>
                  <a:lnTo>
                    <a:pt x="15214" y="18021"/>
                  </a:lnTo>
                  <a:lnTo>
                    <a:pt x="14633" y="18187"/>
                  </a:lnTo>
                  <a:lnTo>
                    <a:pt x="14068" y="18370"/>
                  </a:lnTo>
                  <a:lnTo>
                    <a:pt x="13520" y="18569"/>
                  </a:lnTo>
                  <a:lnTo>
                    <a:pt x="12972" y="18785"/>
                  </a:lnTo>
                  <a:lnTo>
                    <a:pt x="12457" y="19018"/>
                  </a:lnTo>
                  <a:lnTo>
                    <a:pt x="11959" y="19267"/>
                  </a:lnTo>
                  <a:lnTo>
                    <a:pt x="11710" y="19416"/>
                  </a:lnTo>
                  <a:lnTo>
                    <a:pt x="11477" y="19566"/>
                  </a:lnTo>
                  <a:lnTo>
                    <a:pt x="11245" y="19732"/>
                  </a:lnTo>
                  <a:lnTo>
                    <a:pt x="11012" y="19898"/>
                  </a:lnTo>
                  <a:lnTo>
                    <a:pt x="10796" y="20081"/>
                  </a:lnTo>
                  <a:lnTo>
                    <a:pt x="10597" y="20280"/>
                  </a:lnTo>
                  <a:lnTo>
                    <a:pt x="10398" y="20479"/>
                  </a:lnTo>
                  <a:lnTo>
                    <a:pt x="10199" y="20695"/>
                  </a:lnTo>
                  <a:lnTo>
                    <a:pt x="10049" y="20895"/>
                  </a:lnTo>
                  <a:lnTo>
                    <a:pt x="9900" y="21094"/>
                  </a:lnTo>
                  <a:lnTo>
                    <a:pt x="9767" y="21310"/>
                  </a:lnTo>
                  <a:lnTo>
                    <a:pt x="9634" y="21526"/>
                  </a:lnTo>
                  <a:lnTo>
                    <a:pt x="9401" y="21974"/>
                  </a:lnTo>
                  <a:lnTo>
                    <a:pt x="9185" y="22423"/>
                  </a:lnTo>
                  <a:lnTo>
                    <a:pt x="9003" y="22888"/>
                  </a:lnTo>
                  <a:lnTo>
                    <a:pt x="8853" y="23369"/>
                  </a:lnTo>
                  <a:lnTo>
                    <a:pt x="8687" y="23867"/>
                  </a:lnTo>
                  <a:lnTo>
                    <a:pt x="8554" y="24349"/>
                  </a:lnTo>
                  <a:lnTo>
                    <a:pt x="8255" y="25346"/>
                  </a:lnTo>
                  <a:lnTo>
                    <a:pt x="8106" y="25844"/>
                  </a:lnTo>
                  <a:lnTo>
                    <a:pt x="7940" y="26326"/>
                  </a:lnTo>
                  <a:lnTo>
                    <a:pt x="7757" y="26791"/>
                  </a:lnTo>
                  <a:lnTo>
                    <a:pt x="7558" y="27256"/>
                  </a:lnTo>
                  <a:lnTo>
                    <a:pt x="7325" y="27704"/>
                  </a:lnTo>
                  <a:lnTo>
                    <a:pt x="7192" y="27920"/>
                  </a:lnTo>
                  <a:lnTo>
                    <a:pt x="7060" y="28136"/>
                  </a:lnTo>
                  <a:lnTo>
                    <a:pt x="6893" y="28385"/>
                  </a:lnTo>
                  <a:lnTo>
                    <a:pt x="6711" y="28617"/>
                  </a:lnTo>
                  <a:lnTo>
                    <a:pt x="6528" y="28833"/>
                  </a:lnTo>
                  <a:lnTo>
                    <a:pt x="6329" y="29049"/>
                  </a:lnTo>
                  <a:lnTo>
                    <a:pt x="5897" y="29465"/>
                  </a:lnTo>
                  <a:lnTo>
                    <a:pt x="5465" y="29863"/>
                  </a:lnTo>
                  <a:lnTo>
                    <a:pt x="5000" y="30245"/>
                  </a:lnTo>
                  <a:lnTo>
                    <a:pt x="4535" y="30611"/>
                  </a:lnTo>
                  <a:lnTo>
                    <a:pt x="3588" y="31341"/>
                  </a:lnTo>
                  <a:lnTo>
                    <a:pt x="2974" y="31856"/>
                  </a:lnTo>
                  <a:lnTo>
                    <a:pt x="2343" y="32404"/>
                  </a:lnTo>
                  <a:lnTo>
                    <a:pt x="2027" y="32687"/>
                  </a:lnTo>
                  <a:lnTo>
                    <a:pt x="1728" y="32986"/>
                  </a:lnTo>
                  <a:lnTo>
                    <a:pt x="1446" y="33301"/>
                  </a:lnTo>
                  <a:lnTo>
                    <a:pt x="1180" y="33617"/>
                  </a:lnTo>
                  <a:lnTo>
                    <a:pt x="931" y="33949"/>
                  </a:lnTo>
                  <a:lnTo>
                    <a:pt x="698" y="34281"/>
                  </a:lnTo>
                  <a:lnTo>
                    <a:pt x="499" y="34630"/>
                  </a:lnTo>
                  <a:lnTo>
                    <a:pt x="333" y="34979"/>
                  </a:lnTo>
                  <a:lnTo>
                    <a:pt x="184" y="35344"/>
                  </a:lnTo>
                  <a:lnTo>
                    <a:pt x="84" y="35709"/>
                  </a:lnTo>
                  <a:lnTo>
                    <a:pt x="51" y="35909"/>
                  </a:lnTo>
                  <a:lnTo>
                    <a:pt x="18" y="36091"/>
                  </a:lnTo>
                  <a:lnTo>
                    <a:pt x="18" y="36291"/>
                  </a:lnTo>
                  <a:lnTo>
                    <a:pt x="1" y="36473"/>
                  </a:lnTo>
                  <a:lnTo>
                    <a:pt x="18" y="36806"/>
                  </a:lnTo>
                  <a:lnTo>
                    <a:pt x="67" y="37121"/>
                  </a:lnTo>
                  <a:lnTo>
                    <a:pt x="134" y="37420"/>
                  </a:lnTo>
                  <a:lnTo>
                    <a:pt x="217" y="37719"/>
                  </a:lnTo>
                  <a:lnTo>
                    <a:pt x="333" y="38018"/>
                  </a:lnTo>
                  <a:lnTo>
                    <a:pt x="466" y="38300"/>
                  </a:lnTo>
                  <a:lnTo>
                    <a:pt x="615" y="38583"/>
                  </a:lnTo>
                  <a:lnTo>
                    <a:pt x="782" y="38865"/>
                  </a:lnTo>
                  <a:lnTo>
                    <a:pt x="964" y="39114"/>
                  </a:lnTo>
                  <a:lnTo>
                    <a:pt x="1164" y="39380"/>
                  </a:lnTo>
                  <a:lnTo>
                    <a:pt x="1379" y="39612"/>
                  </a:lnTo>
                  <a:lnTo>
                    <a:pt x="1612" y="39845"/>
                  </a:lnTo>
                  <a:lnTo>
                    <a:pt x="1844" y="40061"/>
                  </a:lnTo>
                  <a:lnTo>
                    <a:pt x="2110" y="40260"/>
                  </a:lnTo>
                  <a:lnTo>
                    <a:pt x="2359" y="40459"/>
                  </a:lnTo>
                  <a:lnTo>
                    <a:pt x="2625" y="40642"/>
                  </a:lnTo>
                  <a:lnTo>
                    <a:pt x="2907" y="40792"/>
                  </a:lnTo>
                  <a:lnTo>
                    <a:pt x="3190" y="40941"/>
                  </a:lnTo>
                  <a:lnTo>
                    <a:pt x="3472" y="41091"/>
                  </a:lnTo>
                  <a:lnTo>
                    <a:pt x="3771" y="41223"/>
                  </a:lnTo>
                  <a:lnTo>
                    <a:pt x="4053" y="41340"/>
                  </a:lnTo>
                  <a:lnTo>
                    <a:pt x="4352" y="41439"/>
                  </a:lnTo>
                  <a:lnTo>
                    <a:pt x="4967" y="41639"/>
                  </a:lnTo>
                  <a:lnTo>
                    <a:pt x="5598" y="41805"/>
                  </a:lnTo>
                  <a:lnTo>
                    <a:pt x="6213" y="41938"/>
                  </a:lnTo>
                  <a:lnTo>
                    <a:pt x="6860" y="42054"/>
                  </a:lnTo>
                  <a:lnTo>
                    <a:pt x="7491" y="42153"/>
                  </a:lnTo>
                  <a:lnTo>
                    <a:pt x="8338" y="42286"/>
                  </a:lnTo>
                  <a:lnTo>
                    <a:pt x="9169" y="42386"/>
                  </a:lnTo>
                  <a:lnTo>
                    <a:pt x="10016" y="42486"/>
                  </a:lnTo>
                  <a:lnTo>
                    <a:pt x="10863" y="42569"/>
                  </a:lnTo>
                  <a:lnTo>
                    <a:pt x="11727" y="42635"/>
                  </a:lnTo>
                  <a:lnTo>
                    <a:pt x="12574" y="42702"/>
                  </a:lnTo>
                  <a:lnTo>
                    <a:pt x="14268" y="42801"/>
                  </a:lnTo>
                  <a:lnTo>
                    <a:pt x="15978" y="42851"/>
                  </a:lnTo>
                  <a:lnTo>
                    <a:pt x="17689" y="42901"/>
                  </a:lnTo>
                  <a:lnTo>
                    <a:pt x="19383" y="42917"/>
                  </a:lnTo>
                  <a:lnTo>
                    <a:pt x="21094" y="42934"/>
                  </a:lnTo>
                  <a:lnTo>
                    <a:pt x="28684" y="42984"/>
                  </a:lnTo>
                  <a:lnTo>
                    <a:pt x="36274" y="43000"/>
                  </a:lnTo>
                  <a:lnTo>
                    <a:pt x="37951" y="43000"/>
                  </a:lnTo>
                  <a:lnTo>
                    <a:pt x="39579" y="42984"/>
                  </a:lnTo>
                  <a:lnTo>
                    <a:pt x="41174" y="42967"/>
                  </a:lnTo>
                  <a:lnTo>
                    <a:pt x="42751" y="42917"/>
                  </a:lnTo>
                  <a:lnTo>
                    <a:pt x="44329" y="42868"/>
                  </a:lnTo>
                  <a:lnTo>
                    <a:pt x="45924" y="42801"/>
                  </a:lnTo>
                  <a:lnTo>
                    <a:pt x="47551" y="42702"/>
                  </a:lnTo>
                  <a:lnTo>
                    <a:pt x="49212" y="42585"/>
                  </a:lnTo>
                  <a:lnTo>
                    <a:pt x="50640" y="42486"/>
                  </a:lnTo>
                  <a:lnTo>
                    <a:pt x="52102" y="42353"/>
                  </a:lnTo>
                  <a:lnTo>
                    <a:pt x="52833" y="42270"/>
                  </a:lnTo>
                  <a:lnTo>
                    <a:pt x="53563" y="42170"/>
                  </a:lnTo>
                  <a:lnTo>
                    <a:pt x="54294" y="42070"/>
                  </a:lnTo>
                  <a:lnTo>
                    <a:pt x="55025" y="41954"/>
                  </a:lnTo>
                  <a:lnTo>
                    <a:pt x="55756" y="41821"/>
                  </a:lnTo>
                  <a:lnTo>
                    <a:pt x="56470" y="41672"/>
                  </a:lnTo>
                  <a:lnTo>
                    <a:pt x="57184" y="41489"/>
                  </a:lnTo>
                  <a:lnTo>
                    <a:pt x="57882" y="41290"/>
                  </a:lnTo>
                  <a:lnTo>
                    <a:pt x="58563" y="41074"/>
                  </a:lnTo>
                  <a:lnTo>
                    <a:pt x="59244" y="40825"/>
                  </a:lnTo>
                  <a:lnTo>
                    <a:pt x="59908" y="40559"/>
                  </a:lnTo>
                  <a:lnTo>
                    <a:pt x="60539" y="40260"/>
                  </a:lnTo>
                  <a:lnTo>
                    <a:pt x="60904" y="40061"/>
                  </a:lnTo>
                  <a:lnTo>
                    <a:pt x="61253" y="39861"/>
                  </a:lnTo>
                  <a:lnTo>
                    <a:pt x="61585" y="39646"/>
                  </a:lnTo>
                  <a:lnTo>
                    <a:pt x="61918" y="39413"/>
                  </a:lnTo>
                  <a:lnTo>
                    <a:pt x="62217" y="39181"/>
                  </a:lnTo>
                  <a:lnTo>
                    <a:pt x="62515" y="38931"/>
                  </a:lnTo>
                  <a:lnTo>
                    <a:pt x="62781" y="38682"/>
                  </a:lnTo>
                  <a:lnTo>
                    <a:pt x="63047" y="38433"/>
                  </a:lnTo>
                  <a:lnTo>
                    <a:pt x="63279" y="38167"/>
                  </a:lnTo>
                  <a:lnTo>
                    <a:pt x="63512" y="37885"/>
                  </a:lnTo>
                  <a:lnTo>
                    <a:pt x="63728" y="37603"/>
                  </a:lnTo>
                  <a:lnTo>
                    <a:pt x="63927" y="37320"/>
                  </a:lnTo>
                  <a:lnTo>
                    <a:pt x="64127" y="37021"/>
                  </a:lnTo>
                  <a:lnTo>
                    <a:pt x="64293" y="36722"/>
                  </a:lnTo>
                  <a:lnTo>
                    <a:pt x="64459" y="36424"/>
                  </a:lnTo>
                  <a:lnTo>
                    <a:pt x="64592" y="36108"/>
                  </a:lnTo>
                  <a:lnTo>
                    <a:pt x="64724" y="35792"/>
                  </a:lnTo>
                  <a:lnTo>
                    <a:pt x="64841" y="35477"/>
                  </a:lnTo>
                  <a:lnTo>
                    <a:pt x="64957" y="35145"/>
                  </a:lnTo>
                  <a:lnTo>
                    <a:pt x="65040" y="34829"/>
                  </a:lnTo>
                  <a:lnTo>
                    <a:pt x="65123" y="34497"/>
                  </a:lnTo>
                  <a:lnTo>
                    <a:pt x="65189" y="34165"/>
                  </a:lnTo>
                  <a:lnTo>
                    <a:pt x="65239" y="33816"/>
                  </a:lnTo>
                  <a:lnTo>
                    <a:pt x="65273" y="33484"/>
                  </a:lnTo>
                  <a:lnTo>
                    <a:pt x="65306" y="33135"/>
                  </a:lnTo>
                  <a:lnTo>
                    <a:pt x="65322" y="32786"/>
                  </a:lnTo>
                  <a:lnTo>
                    <a:pt x="65322" y="32454"/>
                  </a:lnTo>
                  <a:lnTo>
                    <a:pt x="65322" y="32105"/>
                  </a:lnTo>
                  <a:lnTo>
                    <a:pt x="65289" y="31757"/>
                  </a:lnTo>
                  <a:lnTo>
                    <a:pt x="65256" y="31408"/>
                  </a:lnTo>
                  <a:lnTo>
                    <a:pt x="65223" y="31059"/>
                  </a:lnTo>
                  <a:lnTo>
                    <a:pt x="65156" y="30710"/>
                  </a:lnTo>
                  <a:lnTo>
                    <a:pt x="65090" y="30328"/>
                  </a:lnTo>
                  <a:lnTo>
                    <a:pt x="64990" y="29963"/>
                  </a:lnTo>
                  <a:lnTo>
                    <a:pt x="64874" y="29597"/>
                  </a:lnTo>
                  <a:lnTo>
                    <a:pt x="64741" y="29232"/>
                  </a:lnTo>
                  <a:lnTo>
                    <a:pt x="64592" y="28883"/>
                  </a:lnTo>
                  <a:lnTo>
                    <a:pt x="64425" y="28534"/>
                  </a:lnTo>
                  <a:lnTo>
                    <a:pt x="64243" y="28202"/>
                  </a:lnTo>
                  <a:lnTo>
                    <a:pt x="64060" y="27870"/>
                  </a:lnTo>
                  <a:lnTo>
                    <a:pt x="63861" y="27538"/>
                  </a:lnTo>
                  <a:lnTo>
                    <a:pt x="63645" y="27206"/>
                  </a:lnTo>
                  <a:lnTo>
                    <a:pt x="63196" y="26558"/>
                  </a:lnTo>
                  <a:lnTo>
                    <a:pt x="62731" y="25927"/>
                  </a:lnTo>
                  <a:lnTo>
                    <a:pt x="62233" y="25312"/>
                  </a:lnTo>
                  <a:lnTo>
                    <a:pt x="61253" y="24050"/>
                  </a:lnTo>
                  <a:lnTo>
                    <a:pt x="60788" y="23419"/>
                  </a:lnTo>
                  <a:lnTo>
                    <a:pt x="60323" y="22771"/>
                  </a:lnTo>
                  <a:lnTo>
                    <a:pt x="60107" y="22439"/>
                  </a:lnTo>
                  <a:lnTo>
                    <a:pt x="59908" y="22107"/>
                  </a:lnTo>
                  <a:lnTo>
                    <a:pt x="59709" y="21758"/>
                  </a:lnTo>
                  <a:lnTo>
                    <a:pt x="59526" y="21426"/>
                  </a:lnTo>
                  <a:lnTo>
                    <a:pt x="59360" y="21077"/>
                  </a:lnTo>
                  <a:lnTo>
                    <a:pt x="59210" y="20712"/>
                  </a:lnTo>
                  <a:lnTo>
                    <a:pt x="59078" y="20363"/>
                  </a:lnTo>
                  <a:lnTo>
                    <a:pt x="58945" y="19981"/>
                  </a:lnTo>
                  <a:lnTo>
                    <a:pt x="58828" y="19533"/>
                  </a:lnTo>
                  <a:lnTo>
                    <a:pt x="58729" y="19084"/>
                  </a:lnTo>
                  <a:lnTo>
                    <a:pt x="58646" y="18636"/>
                  </a:lnTo>
                  <a:lnTo>
                    <a:pt x="58563" y="18171"/>
                  </a:lnTo>
                  <a:lnTo>
                    <a:pt x="58430" y="17257"/>
                  </a:lnTo>
                  <a:lnTo>
                    <a:pt x="58363" y="16792"/>
                  </a:lnTo>
                  <a:lnTo>
                    <a:pt x="58297" y="16344"/>
                  </a:lnTo>
                  <a:lnTo>
                    <a:pt x="58181" y="15779"/>
                  </a:lnTo>
                  <a:lnTo>
                    <a:pt x="58048" y="15231"/>
                  </a:lnTo>
                  <a:lnTo>
                    <a:pt x="57882" y="14683"/>
                  </a:lnTo>
                  <a:lnTo>
                    <a:pt x="57682" y="14151"/>
                  </a:lnTo>
                  <a:lnTo>
                    <a:pt x="57466" y="13620"/>
                  </a:lnTo>
                  <a:lnTo>
                    <a:pt x="57234" y="13105"/>
                  </a:lnTo>
                  <a:lnTo>
                    <a:pt x="56968" y="12607"/>
                  </a:lnTo>
                  <a:lnTo>
                    <a:pt x="56669" y="12125"/>
                  </a:lnTo>
                  <a:lnTo>
                    <a:pt x="56354" y="11677"/>
                  </a:lnTo>
                  <a:lnTo>
                    <a:pt x="56005" y="11228"/>
                  </a:lnTo>
                  <a:lnTo>
                    <a:pt x="55640" y="10830"/>
                  </a:lnTo>
                  <a:lnTo>
                    <a:pt x="55440" y="10630"/>
                  </a:lnTo>
                  <a:lnTo>
                    <a:pt x="55241" y="10448"/>
                  </a:lnTo>
                  <a:lnTo>
                    <a:pt x="55025" y="10265"/>
                  </a:lnTo>
                  <a:lnTo>
                    <a:pt x="54809" y="10099"/>
                  </a:lnTo>
                  <a:lnTo>
                    <a:pt x="54593" y="9933"/>
                  </a:lnTo>
                  <a:lnTo>
                    <a:pt x="54361" y="9783"/>
                  </a:lnTo>
                  <a:lnTo>
                    <a:pt x="54128" y="9634"/>
                  </a:lnTo>
                  <a:lnTo>
                    <a:pt x="53879" y="9501"/>
                  </a:lnTo>
                  <a:lnTo>
                    <a:pt x="53630" y="9385"/>
                  </a:lnTo>
                  <a:lnTo>
                    <a:pt x="53381" y="9269"/>
                  </a:lnTo>
                  <a:lnTo>
                    <a:pt x="53115" y="9169"/>
                  </a:lnTo>
                  <a:lnTo>
                    <a:pt x="52849" y="9069"/>
                  </a:lnTo>
                  <a:lnTo>
                    <a:pt x="52301" y="8920"/>
                  </a:lnTo>
                  <a:lnTo>
                    <a:pt x="51737" y="8787"/>
                  </a:lnTo>
                  <a:lnTo>
                    <a:pt x="51155" y="8671"/>
                  </a:lnTo>
                  <a:lnTo>
                    <a:pt x="50009" y="8488"/>
                  </a:lnTo>
                  <a:lnTo>
                    <a:pt x="49428" y="8388"/>
                  </a:lnTo>
                  <a:lnTo>
                    <a:pt x="48847" y="8289"/>
                  </a:lnTo>
                  <a:lnTo>
                    <a:pt x="48299" y="8172"/>
                  </a:lnTo>
                  <a:lnTo>
                    <a:pt x="47750" y="8040"/>
                  </a:lnTo>
                  <a:lnTo>
                    <a:pt x="47236" y="7873"/>
                  </a:lnTo>
                  <a:lnTo>
                    <a:pt x="46987" y="7774"/>
                  </a:lnTo>
                  <a:lnTo>
                    <a:pt x="46737" y="7674"/>
                  </a:lnTo>
                  <a:lnTo>
                    <a:pt x="46505" y="7558"/>
                  </a:lnTo>
                  <a:lnTo>
                    <a:pt x="46272" y="7425"/>
                  </a:lnTo>
                  <a:lnTo>
                    <a:pt x="46056" y="7276"/>
                  </a:lnTo>
                  <a:lnTo>
                    <a:pt x="45841" y="7126"/>
                  </a:lnTo>
                  <a:lnTo>
                    <a:pt x="45641" y="6960"/>
                  </a:lnTo>
                  <a:lnTo>
                    <a:pt x="45442" y="6761"/>
                  </a:lnTo>
                  <a:lnTo>
                    <a:pt x="45259" y="6561"/>
                  </a:lnTo>
                  <a:lnTo>
                    <a:pt x="45093" y="6345"/>
                  </a:lnTo>
                  <a:lnTo>
                    <a:pt x="44944" y="6130"/>
                  </a:lnTo>
                  <a:lnTo>
                    <a:pt x="44811" y="5914"/>
                  </a:lnTo>
                  <a:lnTo>
                    <a:pt x="44578" y="5449"/>
                  </a:lnTo>
                  <a:lnTo>
                    <a:pt x="44362" y="4967"/>
                  </a:lnTo>
                  <a:lnTo>
                    <a:pt x="44146" y="4502"/>
                  </a:lnTo>
                  <a:lnTo>
                    <a:pt x="43980" y="4186"/>
                  </a:lnTo>
                  <a:lnTo>
                    <a:pt x="43798" y="3887"/>
                  </a:lnTo>
                  <a:lnTo>
                    <a:pt x="43598" y="3588"/>
                  </a:lnTo>
                  <a:lnTo>
                    <a:pt x="43382" y="3306"/>
                  </a:lnTo>
                  <a:lnTo>
                    <a:pt x="43167" y="3040"/>
                  </a:lnTo>
                  <a:lnTo>
                    <a:pt x="42934" y="2775"/>
                  </a:lnTo>
                  <a:lnTo>
                    <a:pt x="42685" y="2525"/>
                  </a:lnTo>
                  <a:lnTo>
                    <a:pt x="42436" y="2293"/>
                  </a:lnTo>
                  <a:lnTo>
                    <a:pt x="42170" y="2060"/>
                  </a:lnTo>
                  <a:lnTo>
                    <a:pt x="41888" y="1845"/>
                  </a:lnTo>
                  <a:lnTo>
                    <a:pt x="41605" y="1645"/>
                  </a:lnTo>
                  <a:lnTo>
                    <a:pt x="41306" y="1446"/>
                  </a:lnTo>
                  <a:lnTo>
                    <a:pt x="41007" y="1263"/>
                  </a:lnTo>
                  <a:lnTo>
                    <a:pt x="40708" y="1097"/>
                  </a:lnTo>
                  <a:lnTo>
                    <a:pt x="40393" y="931"/>
                  </a:lnTo>
                  <a:lnTo>
                    <a:pt x="40061" y="798"/>
                  </a:lnTo>
                  <a:lnTo>
                    <a:pt x="39729" y="649"/>
                  </a:lnTo>
                  <a:lnTo>
                    <a:pt x="39396" y="532"/>
                  </a:lnTo>
                  <a:lnTo>
                    <a:pt x="39064" y="416"/>
                  </a:lnTo>
                  <a:lnTo>
                    <a:pt x="38715" y="317"/>
                  </a:lnTo>
                  <a:lnTo>
                    <a:pt x="38367" y="233"/>
                  </a:lnTo>
                  <a:lnTo>
                    <a:pt x="38018" y="167"/>
                  </a:lnTo>
                  <a:lnTo>
                    <a:pt x="37669" y="101"/>
                  </a:lnTo>
                  <a:lnTo>
                    <a:pt x="37320" y="51"/>
                  </a:lnTo>
                  <a:lnTo>
                    <a:pt x="36955" y="18"/>
                  </a:lnTo>
                  <a:lnTo>
                    <a:pt x="36606" y="1"/>
                  </a:lnTo>
                  <a:close/>
                </a:path>
              </a:pathLst>
            </a:custGeom>
            <a:solidFill>
              <a:srgbClr val="1F5B83">
                <a:alpha val="376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5"/>
            <p:cNvSpPr/>
            <p:nvPr/>
          </p:nvSpPr>
          <p:spPr>
            <a:xfrm>
              <a:off x="457197" y="411464"/>
              <a:ext cx="2101428" cy="1685107"/>
            </a:xfrm>
            <a:custGeom>
              <a:avLst/>
              <a:gdLst/>
              <a:ahLst/>
              <a:cxnLst/>
              <a:rect l="l" t="t" r="r" b="b"/>
              <a:pathLst>
                <a:path w="76118" h="61038" extrusionOk="0">
                  <a:moveTo>
                    <a:pt x="62100" y="1346"/>
                  </a:moveTo>
                  <a:lnTo>
                    <a:pt x="62681" y="1396"/>
                  </a:lnTo>
                  <a:lnTo>
                    <a:pt x="63263" y="1462"/>
                  </a:lnTo>
                  <a:lnTo>
                    <a:pt x="63827" y="1579"/>
                  </a:lnTo>
                  <a:lnTo>
                    <a:pt x="64392" y="1728"/>
                  </a:lnTo>
                  <a:lnTo>
                    <a:pt x="64923" y="1911"/>
                  </a:lnTo>
                  <a:lnTo>
                    <a:pt x="65173" y="2010"/>
                  </a:lnTo>
                  <a:lnTo>
                    <a:pt x="65438" y="2127"/>
                  </a:lnTo>
                  <a:lnTo>
                    <a:pt x="65123" y="2060"/>
                  </a:lnTo>
                  <a:lnTo>
                    <a:pt x="64824" y="1994"/>
                  </a:lnTo>
                  <a:lnTo>
                    <a:pt x="64508" y="1961"/>
                  </a:lnTo>
                  <a:lnTo>
                    <a:pt x="64209" y="1927"/>
                  </a:lnTo>
                  <a:lnTo>
                    <a:pt x="63910" y="1894"/>
                  </a:lnTo>
                  <a:lnTo>
                    <a:pt x="63312" y="1894"/>
                  </a:lnTo>
                  <a:lnTo>
                    <a:pt x="63030" y="1911"/>
                  </a:lnTo>
                  <a:lnTo>
                    <a:pt x="62731" y="1927"/>
                  </a:lnTo>
                  <a:lnTo>
                    <a:pt x="62449" y="1977"/>
                  </a:lnTo>
                  <a:lnTo>
                    <a:pt x="62150" y="2027"/>
                  </a:lnTo>
                  <a:lnTo>
                    <a:pt x="61868" y="2077"/>
                  </a:lnTo>
                  <a:lnTo>
                    <a:pt x="61585" y="2160"/>
                  </a:lnTo>
                  <a:lnTo>
                    <a:pt x="61319" y="2243"/>
                  </a:lnTo>
                  <a:lnTo>
                    <a:pt x="61037" y="2326"/>
                  </a:lnTo>
                  <a:lnTo>
                    <a:pt x="60771" y="2442"/>
                  </a:lnTo>
                  <a:lnTo>
                    <a:pt x="60389" y="2608"/>
                  </a:lnTo>
                  <a:lnTo>
                    <a:pt x="60024" y="2791"/>
                  </a:lnTo>
                  <a:lnTo>
                    <a:pt x="59675" y="3007"/>
                  </a:lnTo>
                  <a:lnTo>
                    <a:pt x="59343" y="3239"/>
                  </a:lnTo>
                  <a:lnTo>
                    <a:pt x="59027" y="3505"/>
                  </a:lnTo>
                  <a:lnTo>
                    <a:pt x="58712" y="3771"/>
                  </a:lnTo>
                  <a:lnTo>
                    <a:pt x="58413" y="4070"/>
                  </a:lnTo>
                  <a:lnTo>
                    <a:pt x="58131" y="4369"/>
                  </a:lnTo>
                  <a:lnTo>
                    <a:pt x="57865" y="4701"/>
                  </a:lnTo>
                  <a:lnTo>
                    <a:pt x="57599" y="5050"/>
                  </a:lnTo>
                  <a:lnTo>
                    <a:pt x="57367" y="5415"/>
                  </a:lnTo>
                  <a:lnTo>
                    <a:pt x="57134" y="5797"/>
                  </a:lnTo>
                  <a:lnTo>
                    <a:pt x="56935" y="6196"/>
                  </a:lnTo>
                  <a:lnTo>
                    <a:pt x="56735" y="6611"/>
                  </a:lnTo>
                  <a:lnTo>
                    <a:pt x="56569" y="7043"/>
                  </a:lnTo>
                  <a:lnTo>
                    <a:pt x="56420" y="7491"/>
                  </a:lnTo>
                  <a:lnTo>
                    <a:pt x="56320" y="7790"/>
                  </a:lnTo>
                  <a:lnTo>
                    <a:pt x="56021" y="7475"/>
                  </a:lnTo>
                  <a:lnTo>
                    <a:pt x="55689" y="7176"/>
                  </a:lnTo>
                  <a:lnTo>
                    <a:pt x="55340" y="6893"/>
                  </a:lnTo>
                  <a:lnTo>
                    <a:pt x="54958" y="6644"/>
                  </a:lnTo>
                  <a:lnTo>
                    <a:pt x="54543" y="6379"/>
                  </a:lnTo>
                  <a:lnTo>
                    <a:pt x="54095" y="6163"/>
                  </a:lnTo>
                  <a:lnTo>
                    <a:pt x="53646" y="5963"/>
                  </a:lnTo>
                  <a:lnTo>
                    <a:pt x="53165" y="5781"/>
                  </a:lnTo>
                  <a:lnTo>
                    <a:pt x="53563" y="5316"/>
                  </a:lnTo>
                  <a:lnTo>
                    <a:pt x="53978" y="4851"/>
                  </a:lnTo>
                  <a:lnTo>
                    <a:pt x="54394" y="4402"/>
                  </a:lnTo>
                  <a:lnTo>
                    <a:pt x="54842" y="3987"/>
                  </a:lnTo>
                  <a:lnTo>
                    <a:pt x="55158" y="3721"/>
                  </a:lnTo>
                  <a:lnTo>
                    <a:pt x="55473" y="3472"/>
                  </a:lnTo>
                  <a:lnTo>
                    <a:pt x="55805" y="3223"/>
                  </a:lnTo>
                  <a:lnTo>
                    <a:pt x="56154" y="3007"/>
                  </a:lnTo>
                  <a:lnTo>
                    <a:pt x="56520" y="2791"/>
                  </a:lnTo>
                  <a:lnTo>
                    <a:pt x="56885" y="2575"/>
                  </a:lnTo>
                  <a:lnTo>
                    <a:pt x="57250" y="2392"/>
                  </a:lnTo>
                  <a:lnTo>
                    <a:pt x="57632" y="2226"/>
                  </a:lnTo>
                  <a:lnTo>
                    <a:pt x="58031" y="2060"/>
                  </a:lnTo>
                  <a:lnTo>
                    <a:pt x="58413" y="1911"/>
                  </a:lnTo>
                  <a:lnTo>
                    <a:pt x="58828" y="1795"/>
                  </a:lnTo>
                  <a:lnTo>
                    <a:pt x="59227" y="1678"/>
                  </a:lnTo>
                  <a:lnTo>
                    <a:pt x="59642" y="1579"/>
                  </a:lnTo>
                  <a:lnTo>
                    <a:pt x="60041" y="1496"/>
                  </a:lnTo>
                  <a:lnTo>
                    <a:pt x="60456" y="1429"/>
                  </a:lnTo>
                  <a:lnTo>
                    <a:pt x="60871" y="1379"/>
                  </a:lnTo>
                  <a:lnTo>
                    <a:pt x="61486" y="1346"/>
                  </a:lnTo>
                  <a:close/>
                  <a:moveTo>
                    <a:pt x="34629" y="682"/>
                  </a:moveTo>
                  <a:lnTo>
                    <a:pt x="34879" y="698"/>
                  </a:lnTo>
                  <a:lnTo>
                    <a:pt x="35111" y="748"/>
                  </a:lnTo>
                  <a:lnTo>
                    <a:pt x="35360" y="815"/>
                  </a:lnTo>
                  <a:lnTo>
                    <a:pt x="35576" y="881"/>
                  </a:lnTo>
                  <a:lnTo>
                    <a:pt x="35792" y="981"/>
                  </a:lnTo>
                  <a:lnTo>
                    <a:pt x="35991" y="1080"/>
                  </a:lnTo>
                  <a:lnTo>
                    <a:pt x="36191" y="1213"/>
                  </a:lnTo>
                  <a:lnTo>
                    <a:pt x="36373" y="1346"/>
                  </a:lnTo>
                  <a:lnTo>
                    <a:pt x="36556" y="1479"/>
                  </a:lnTo>
                  <a:lnTo>
                    <a:pt x="36739" y="1645"/>
                  </a:lnTo>
                  <a:lnTo>
                    <a:pt x="36888" y="1811"/>
                  </a:lnTo>
                  <a:lnTo>
                    <a:pt x="37054" y="1977"/>
                  </a:lnTo>
                  <a:lnTo>
                    <a:pt x="37204" y="2160"/>
                  </a:lnTo>
                  <a:lnTo>
                    <a:pt x="37470" y="2559"/>
                  </a:lnTo>
                  <a:lnTo>
                    <a:pt x="37719" y="2957"/>
                  </a:lnTo>
                  <a:lnTo>
                    <a:pt x="37935" y="3389"/>
                  </a:lnTo>
                  <a:lnTo>
                    <a:pt x="38117" y="3804"/>
                  </a:lnTo>
                  <a:lnTo>
                    <a:pt x="38283" y="4236"/>
                  </a:lnTo>
                  <a:lnTo>
                    <a:pt x="38433" y="4651"/>
                  </a:lnTo>
                  <a:lnTo>
                    <a:pt x="38549" y="5050"/>
                  </a:lnTo>
                  <a:lnTo>
                    <a:pt x="38649" y="5415"/>
                  </a:lnTo>
                  <a:lnTo>
                    <a:pt x="38798" y="6063"/>
                  </a:lnTo>
                  <a:lnTo>
                    <a:pt x="38931" y="6794"/>
                  </a:lnTo>
                  <a:lnTo>
                    <a:pt x="39047" y="7525"/>
                  </a:lnTo>
                  <a:lnTo>
                    <a:pt x="39147" y="8255"/>
                  </a:lnTo>
                  <a:lnTo>
                    <a:pt x="39213" y="8986"/>
                  </a:lnTo>
                  <a:lnTo>
                    <a:pt x="39280" y="9700"/>
                  </a:lnTo>
                  <a:lnTo>
                    <a:pt x="39313" y="10431"/>
                  </a:lnTo>
                  <a:lnTo>
                    <a:pt x="39330" y="11145"/>
                  </a:lnTo>
                  <a:lnTo>
                    <a:pt x="39330" y="11859"/>
                  </a:lnTo>
                  <a:lnTo>
                    <a:pt x="38632" y="11261"/>
                  </a:lnTo>
                  <a:lnTo>
                    <a:pt x="37918" y="10664"/>
                  </a:lnTo>
                  <a:lnTo>
                    <a:pt x="37553" y="10381"/>
                  </a:lnTo>
                  <a:lnTo>
                    <a:pt x="37187" y="10115"/>
                  </a:lnTo>
                  <a:lnTo>
                    <a:pt x="36822" y="9850"/>
                  </a:lnTo>
                  <a:lnTo>
                    <a:pt x="36440" y="9584"/>
                  </a:lnTo>
                  <a:lnTo>
                    <a:pt x="36058" y="9351"/>
                  </a:lnTo>
                  <a:lnTo>
                    <a:pt x="35659" y="9119"/>
                  </a:lnTo>
                  <a:lnTo>
                    <a:pt x="35261" y="8920"/>
                  </a:lnTo>
                  <a:lnTo>
                    <a:pt x="34862" y="8720"/>
                  </a:lnTo>
                  <a:lnTo>
                    <a:pt x="34430" y="8538"/>
                  </a:lnTo>
                  <a:lnTo>
                    <a:pt x="34015" y="8388"/>
                  </a:lnTo>
                  <a:lnTo>
                    <a:pt x="33567" y="8255"/>
                  </a:lnTo>
                  <a:lnTo>
                    <a:pt x="33118" y="8139"/>
                  </a:lnTo>
                  <a:lnTo>
                    <a:pt x="32736" y="8073"/>
                  </a:lnTo>
                  <a:lnTo>
                    <a:pt x="32354" y="8023"/>
                  </a:lnTo>
                  <a:lnTo>
                    <a:pt x="31972" y="7990"/>
                  </a:lnTo>
                  <a:lnTo>
                    <a:pt x="31258" y="7990"/>
                  </a:lnTo>
                  <a:lnTo>
                    <a:pt x="30942" y="8006"/>
                  </a:lnTo>
                  <a:lnTo>
                    <a:pt x="30627" y="8039"/>
                  </a:lnTo>
                  <a:lnTo>
                    <a:pt x="30295" y="8089"/>
                  </a:lnTo>
                  <a:lnTo>
                    <a:pt x="29979" y="8156"/>
                  </a:lnTo>
                  <a:lnTo>
                    <a:pt x="29664" y="8222"/>
                  </a:lnTo>
                  <a:lnTo>
                    <a:pt x="29348" y="8305"/>
                  </a:lnTo>
                  <a:lnTo>
                    <a:pt x="29049" y="8405"/>
                  </a:lnTo>
                  <a:lnTo>
                    <a:pt x="28733" y="8521"/>
                  </a:lnTo>
                  <a:lnTo>
                    <a:pt x="28435" y="8637"/>
                  </a:lnTo>
                  <a:lnTo>
                    <a:pt x="28136" y="8770"/>
                  </a:lnTo>
                  <a:lnTo>
                    <a:pt x="27853" y="8903"/>
                  </a:lnTo>
                  <a:lnTo>
                    <a:pt x="27571" y="9069"/>
                  </a:lnTo>
                  <a:lnTo>
                    <a:pt x="27289" y="9235"/>
                  </a:lnTo>
                  <a:lnTo>
                    <a:pt x="27006" y="9401"/>
                  </a:lnTo>
                  <a:lnTo>
                    <a:pt x="26740" y="9584"/>
                  </a:lnTo>
                  <a:lnTo>
                    <a:pt x="26807" y="9252"/>
                  </a:lnTo>
                  <a:lnTo>
                    <a:pt x="26890" y="8903"/>
                  </a:lnTo>
                  <a:lnTo>
                    <a:pt x="26990" y="8538"/>
                  </a:lnTo>
                  <a:lnTo>
                    <a:pt x="27089" y="8156"/>
                  </a:lnTo>
                  <a:lnTo>
                    <a:pt x="27239" y="7757"/>
                  </a:lnTo>
                  <a:lnTo>
                    <a:pt x="27388" y="7358"/>
                  </a:lnTo>
                  <a:lnTo>
                    <a:pt x="27571" y="6943"/>
                  </a:lnTo>
                  <a:lnTo>
                    <a:pt x="27787" y="6511"/>
                  </a:lnTo>
                  <a:lnTo>
                    <a:pt x="28019" y="6080"/>
                  </a:lnTo>
                  <a:lnTo>
                    <a:pt x="28268" y="5631"/>
                  </a:lnTo>
                  <a:lnTo>
                    <a:pt x="28567" y="5183"/>
                  </a:lnTo>
                  <a:lnTo>
                    <a:pt x="28883" y="4718"/>
                  </a:lnTo>
                  <a:lnTo>
                    <a:pt x="29248" y="4253"/>
                  </a:lnTo>
                  <a:lnTo>
                    <a:pt x="29630" y="3771"/>
                  </a:lnTo>
                  <a:lnTo>
                    <a:pt x="30062" y="3289"/>
                  </a:lnTo>
                  <a:lnTo>
                    <a:pt x="30511" y="2808"/>
                  </a:lnTo>
                  <a:lnTo>
                    <a:pt x="30810" y="2525"/>
                  </a:lnTo>
                  <a:lnTo>
                    <a:pt x="31092" y="2260"/>
                  </a:lnTo>
                  <a:lnTo>
                    <a:pt x="31391" y="2010"/>
                  </a:lnTo>
                  <a:lnTo>
                    <a:pt x="31673" y="1795"/>
                  </a:lnTo>
                  <a:lnTo>
                    <a:pt x="31956" y="1579"/>
                  </a:lnTo>
                  <a:lnTo>
                    <a:pt x="32221" y="1396"/>
                  </a:lnTo>
                  <a:lnTo>
                    <a:pt x="32504" y="1246"/>
                  </a:lnTo>
                  <a:lnTo>
                    <a:pt x="32786" y="1097"/>
                  </a:lnTo>
                  <a:lnTo>
                    <a:pt x="33052" y="981"/>
                  </a:lnTo>
                  <a:lnTo>
                    <a:pt x="33317" y="881"/>
                  </a:lnTo>
                  <a:lnTo>
                    <a:pt x="33583" y="798"/>
                  </a:lnTo>
                  <a:lnTo>
                    <a:pt x="33849" y="732"/>
                  </a:lnTo>
                  <a:lnTo>
                    <a:pt x="34115" y="698"/>
                  </a:lnTo>
                  <a:lnTo>
                    <a:pt x="34364" y="682"/>
                  </a:lnTo>
                  <a:close/>
                  <a:moveTo>
                    <a:pt x="56636" y="9451"/>
                  </a:moveTo>
                  <a:lnTo>
                    <a:pt x="56752" y="9733"/>
                  </a:lnTo>
                  <a:lnTo>
                    <a:pt x="56852" y="10016"/>
                  </a:lnTo>
                  <a:lnTo>
                    <a:pt x="56935" y="10315"/>
                  </a:lnTo>
                  <a:lnTo>
                    <a:pt x="57001" y="10630"/>
                  </a:lnTo>
                  <a:lnTo>
                    <a:pt x="57034" y="10962"/>
                  </a:lnTo>
                  <a:lnTo>
                    <a:pt x="57051" y="11295"/>
                  </a:lnTo>
                  <a:lnTo>
                    <a:pt x="57051" y="11627"/>
                  </a:lnTo>
                  <a:lnTo>
                    <a:pt x="57018" y="11959"/>
                  </a:lnTo>
                  <a:lnTo>
                    <a:pt x="56968" y="12291"/>
                  </a:lnTo>
                  <a:lnTo>
                    <a:pt x="56885" y="12607"/>
                  </a:lnTo>
                  <a:lnTo>
                    <a:pt x="56785" y="12939"/>
                  </a:lnTo>
                  <a:lnTo>
                    <a:pt x="56652" y="13271"/>
                  </a:lnTo>
                  <a:lnTo>
                    <a:pt x="56586" y="12789"/>
                  </a:lnTo>
                  <a:lnTo>
                    <a:pt x="56536" y="12324"/>
                  </a:lnTo>
                  <a:lnTo>
                    <a:pt x="56520" y="11843"/>
                  </a:lnTo>
                  <a:lnTo>
                    <a:pt x="56503" y="11361"/>
                  </a:lnTo>
                  <a:lnTo>
                    <a:pt x="56503" y="10879"/>
                  </a:lnTo>
                  <a:lnTo>
                    <a:pt x="56536" y="10398"/>
                  </a:lnTo>
                  <a:lnTo>
                    <a:pt x="56569" y="9933"/>
                  </a:lnTo>
                  <a:lnTo>
                    <a:pt x="56636" y="9451"/>
                  </a:lnTo>
                  <a:close/>
                  <a:moveTo>
                    <a:pt x="50242" y="5997"/>
                  </a:moveTo>
                  <a:lnTo>
                    <a:pt x="50690" y="6013"/>
                  </a:lnTo>
                  <a:lnTo>
                    <a:pt x="51138" y="6030"/>
                  </a:lnTo>
                  <a:lnTo>
                    <a:pt x="51587" y="6096"/>
                  </a:lnTo>
                  <a:lnTo>
                    <a:pt x="52035" y="6163"/>
                  </a:lnTo>
                  <a:lnTo>
                    <a:pt x="51670" y="6661"/>
                  </a:lnTo>
                  <a:lnTo>
                    <a:pt x="51338" y="7159"/>
                  </a:lnTo>
                  <a:lnTo>
                    <a:pt x="50657" y="8139"/>
                  </a:lnTo>
                  <a:lnTo>
                    <a:pt x="50026" y="9069"/>
                  </a:lnTo>
                  <a:lnTo>
                    <a:pt x="49378" y="9983"/>
                  </a:lnTo>
                  <a:lnTo>
                    <a:pt x="48797" y="10747"/>
                  </a:lnTo>
                  <a:lnTo>
                    <a:pt x="48199" y="11494"/>
                  </a:lnTo>
                  <a:lnTo>
                    <a:pt x="47568" y="12225"/>
                  </a:lnTo>
                  <a:lnTo>
                    <a:pt x="46920" y="12939"/>
                  </a:lnTo>
                  <a:lnTo>
                    <a:pt x="46255" y="13620"/>
                  </a:lnTo>
                  <a:lnTo>
                    <a:pt x="45558" y="14284"/>
                  </a:lnTo>
                  <a:lnTo>
                    <a:pt x="44860" y="14932"/>
                  </a:lnTo>
                  <a:lnTo>
                    <a:pt x="44130" y="15563"/>
                  </a:lnTo>
                  <a:lnTo>
                    <a:pt x="43748" y="15347"/>
                  </a:lnTo>
                  <a:lnTo>
                    <a:pt x="43366" y="15098"/>
                  </a:lnTo>
                  <a:lnTo>
                    <a:pt x="43000" y="14849"/>
                  </a:lnTo>
                  <a:lnTo>
                    <a:pt x="42618" y="14583"/>
                  </a:lnTo>
                  <a:lnTo>
                    <a:pt x="41854" y="14018"/>
                  </a:lnTo>
                  <a:lnTo>
                    <a:pt x="41090" y="13387"/>
                  </a:lnTo>
                  <a:lnTo>
                    <a:pt x="40160" y="12590"/>
                  </a:lnTo>
                  <a:lnTo>
                    <a:pt x="40609" y="12075"/>
                  </a:lnTo>
                  <a:lnTo>
                    <a:pt x="41057" y="11560"/>
                  </a:lnTo>
                  <a:lnTo>
                    <a:pt x="41522" y="11046"/>
                  </a:lnTo>
                  <a:lnTo>
                    <a:pt x="41987" y="10547"/>
                  </a:lnTo>
                  <a:lnTo>
                    <a:pt x="42452" y="10066"/>
                  </a:lnTo>
                  <a:lnTo>
                    <a:pt x="42934" y="9584"/>
                  </a:lnTo>
                  <a:lnTo>
                    <a:pt x="43432" y="9136"/>
                  </a:lnTo>
                  <a:lnTo>
                    <a:pt x="43947" y="8704"/>
                  </a:lnTo>
                  <a:lnTo>
                    <a:pt x="44462" y="8288"/>
                  </a:lnTo>
                  <a:lnTo>
                    <a:pt x="44993" y="7906"/>
                  </a:lnTo>
                  <a:lnTo>
                    <a:pt x="45541" y="7558"/>
                  </a:lnTo>
                  <a:lnTo>
                    <a:pt x="46106" y="7226"/>
                  </a:lnTo>
                  <a:lnTo>
                    <a:pt x="46671" y="6927"/>
                  </a:lnTo>
                  <a:lnTo>
                    <a:pt x="47252" y="6661"/>
                  </a:lnTo>
                  <a:lnTo>
                    <a:pt x="47551" y="6545"/>
                  </a:lnTo>
                  <a:lnTo>
                    <a:pt x="47867" y="6428"/>
                  </a:lnTo>
                  <a:lnTo>
                    <a:pt x="48165" y="6329"/>
                  </a:lnTo>
                  <a:lnTo>
                    <a:pt x="48481" y="6246"/>
                  </a:lnTo>
                  <a:lnTo>
                    <a:pt x="48913" y="6146"/>
                  </a:lnTo>
                  <a:lnTo>
                    <a:pt x="49345" y="6080"/>
                  </a:lnTo>
                  <a:lnTo>
                    <a:pt x="49793" y="6030"/>
                  </a:lnTo>
                  <a:lnTo>
                    <a:pt x="50242" y="5997"/>
                  </a:lnTo>
                  <a:close/>
                  <a:moveTo>
                    <a:pt x="52733" y="6345"/>
                  </a:moveTo>
                  <a:lnTo>
                    <a:pt x="53231" y="6511"/>
                  </a:lnTo>
                  <a:lnTo>
                    <a:pt x="53696" y="6711"/>
                  </a:lnTo>
                  <a:lnTo>
                    <a:pt x="54161" y="6943"/>
                  </a:lnTo>
                  <a:lnTo>
                    <a:pt x="54610" y="7209"/>
                  </a:lnTo>
                  <a:lnTo>
                    <a:pt x="54975" y="7458"/>
                  </a:lnTo>
                  <a:lnTo>
                    <a:pt x="55174" y="7624"/>
                  </a:lnTo>
                  <a:lnTo>
                    <a:pt x="55374" y="7790"/>
                  </a:lnTo>
                  <a:lnTo>
                    <a:pt x="55556" y="7956"/>
                  </a:lnTo>
                  <a:lnTo>
                    <a:pt x="55756" y="8156"/>
                  </a:lnTo>
                  <a:lnTo>
                    <a:pt x="55938" y="8355"/>
                  </a:lnTo>
                  <a:lnTo>
                    <a:pt x="56121" y="8587"/>
                  </a:lnTo>
                  <a:lnTo>
                    <a:pt x="56055" y="8920"/>
                  </a:lnTo>
                  <a:lnTo>
                    <a:pt x="55988" y="9268"/>
                  </a:lnTo>
                  <a:lnTo>
                    <a:pt x="55905" y="9966"/>
                  </a:lnTo>
                  <a:lnTo>
                    <a:pt x="55839" y="10664"/>
                  </a:lnTo>
                  <a:lnTo>
                    <a:pt x="55839" y="11378"/>
                  </a:lnTo>
                  <a:lnTo>
                    <a:pt x="55855" y="12092"/>
                  </a:lnTo>
                  <a:lnTo>
                    <a:pt x="55922" y="12789"/>
                  </a:lnTo>
                  <a:lnTo>
                    <a:pt x="56021" y="13504"/>
                  </a:lnTo>
                  <a:lnTo>
                    <a:pt x="56088" y="13852"/>
                  </a:lnTo>
                  <a:lnTo>
                    <a:pt x="56154" y="14185"/>
                  </a:lnTo>
                  <a:lnTo>
                    <a:pt x="56005" y="14417"/>
                  </a:lnTo>
                  <a:lnTo>
                    <a:pt x="55855" y="14616"/>
                  </a:lnTo>
                  <a:lnTo>
                    <a:pt x="55606" y="14915"/>
                  </a:lnTo>
                  <a:lnTo>
                    <a:pt x="55357" y="15181"/>
                  </a:lnTo>
                  <a:lnTo>
                    <a:pt x="55091" y="15447"/>
                  </a:lnTo>
                  <a:lnTo>
                    <a:pt x="54792" y="15696"/>
                  </a:lnTo>
                  <a:lnTo>
                    <a:pt x="54510" y="15928"/>
                  </a:lnTo>
                  <a:lnTo>
                    <a:pt x="54194" y="16144"/>
                  </a:lnTo>
                  <a:lnTo>
                    <a:pt x="53879" y="16344"/>
                  </a:lnTo>
                  <a:lnTo>
                    <a:pt x="53547" y="16526"/>
                  </a:lnTo>
                  <a:lnTo>
                    <a:pt x="53214" y="16709"/>
                  </a:lnTo>
                  <a:lnTo>
                    <a:pt x="52866" y="16859"/>
                  </a:lnTo>
                  <a:lnTo>
                    <a:pt x="52517" y="16991"/>
                  </a:lnTo>
                  <a:lnTo>
                    <a:pt x="52152" y="17108"/>
                  </a:lnTo>
                  <a:lnTo>
                    <a:pt x="51803" y="17207"/>
                  </a:lnTo>
                  <a:lnTo>
                    <a:pt x="51437" y="17274"/>
                  </a:lnTo>
                  <a:lnTo>
                    <a:pt x="51072" y="17340"/>
                  </a:lnTo>
                  <a:lnTo>
                    <a:pt x="50707" y="17373"/>
                  </a:lnTo>
                  <a:lnTo>
                    <a:pt x="50358" y="17390"/>
                  </a:lnTo>
                  <a:lnTo>
                    <a:pt x="49992" y="17390"/>
                  </a:lnTo>
                  <a:lnTo>
                    <a:pt x="49627" y="17373"/>
                  </a:lnTo>
                  <a:lnTo>
                    <a:pt x="49262" y="17357"/>
                  </a:lnTo>
                  <a:lnTo>
                    <a:pt x="48896" y="17307"/>
                  </a:lnTo>
                  <a:lnTo>
                    <a:pt x="48531" y="17257"/>
                  </a:lnTo>
                  <a:lnTo>
                    <a:pt x="48165" y="17191"/>
                  </a:lnTo>
                  <a:lnTo>
                    <a:pt x="47783" y="17108"/>
                  </a:lnTo>
                  <a:lnTo>
                    <a:pt x="47418" y="17008"/>
                  </a:lnTo>
                  <a:lnTo>
                    <a:pt x="47036" y="16892"/>
                  </a:lnTo>
                  <a:lnTo>
                    <a:pt x="46671" y="16759"/>
                  </a:lnTo>
                  <a:lnTo>
                    <a:pt x="46289" y="16626"/>
                  </a:lnTo>
                  <a:lnTo>
                    <a:pt x="45907" y="16477"/>
                  </a:lnTo>
                  <a:lnTo>
                    <a:pt x="45525" y="16294"/>
                  </a:lnTo>
                  <a:lnTo>
                    <a:pt x="45126" y="16111"/>
                  </a:lnTo>
                  <a:lnTo>
                    <a:pt x="44744" y="15912"/>
                  </a:lnTo>
                  <a:lnTo>
                    <a:pt x="45458" y="15297"/>
                  </a:lnTo>
                  <a:lnTo>
                    <a:pt x="46156" y="14650"/>
                  </a:lnTo>
                  <a:lnTo>
                    <a:pt x="46837" y="13985"/>
                  </a:lnTo>
                  <a:lnTo>
                    <a:pt x="47501" y="13304"/>
                  </a:lnTo>
                  <a:lnTo>
                    <a:pt x="48132" y="12590"/>
                  </a:lnTo>
                  <a:lnTo>
                    <a:pt x="48747" y="11876"/>
                  </a:lnTo>
                  <a:lnTo>
                    <a:pt x="49345" y="11145"/>
                  </a:lnTo>
                  <a:lnTo>
                    <a:pt x="49909" y="10381"/>
                  </a:lnTo>
                  <a:lnTo>
                    <a:pt x="50574" y="9451"/>
                  </a:lnTo>
                  <a:lnTo>
                    <a:pt x="51205" y="8521"/>
                  </a:lnTo>
                  <a:lnTo>
                    <a:pt x="51952" y="7425"/>
                  </a:lnTo>
                  <a:lnTo>
                    <a:pt x="52334" y="6877"/>
                  </a:lnTo>
                  <a:lnTo>
                    <a:pt x="52733" y="6345"/>
                  </a:lnTo>
                  <a:close/>
                  <a:moveTo>
                    <a:pt x="31723" y="8654"/>
                  </a:moveTo>
                  <a:lnTo>
                    <a:pt x="32138" y="8670"/>
                  </a:lnTo>
                  <a:lnTo>
                    <a:pt x="32570" y="8720"/>
                  </a:lnTo>
                  <a:lnTo>
                    <a:pt x="32985" y="8803"/>
                  </a:lnTo>
                  <a:lnTo>
                    <a:pt x="33434" y="8903"/>
                  </a:lnTo>
                  <a:lnTo>
                    <a:pt x="33866" y="9052"/>
                  </a:lnTo>
                  <a:lnTo>
                    <a:pt x="34297" y="9202"/>
                  </a:lnTo>
                  <a:lnTo>
                    <a:pt x="34713" y="9385"/>
                  </a:lnTo>
                  <a:lnTo>
                    <a:pt x="35111" y="9584"/>
                  </a:lnTo>
                  <a:lnTo>
                    <a:pt x="35526" y="9816"/>
                  </a:lnTo>
                  <a:lnTo>
                    <a:pt x="35908" y="10049"/>
                  </a:lnTo>
                  <a:lnTo>
                    <a:pt x="36307" y="10298"/>
                  </a:lnTo>
                  <a:lnTo>
                    <a:pt x="36689" y="10564"/>
                  </a:lnTo>
                  <a:lnTo>
                    <a:pt x="37054" y="10846"/>
                  </a:lnTo>
                  <a:lnTo>
                    <a:pt x="37802" y="11428"/>
                  </a:lnTo>
                  <a:lnTo>
                    <a:pt x="38516" y="12042"/>
                  </a:lnTo>
                  <a:lnTo>
                    <a:pt x="39230" y="12673"/>
                  </a:lnTo>
                  <a:lnTo>
                    <a:pt x="38582" y="13470"/>
                  </a:lnTo>
                  <a:lnTo>
                    <a:pt x="38234" y="13869"/>
                  </a:lnTo>
                  <a:lnTo>
                    <a:pt x="37868" y="14268"/>
                  </a:lnTo>
                  <a:lnTo>
                    <a:pt x="37503" y="14666"/>
                  </a:lnTo>
                  <a:lnTo>
                    <a:pt x="37121" y="15048"/>
                  </a:lnTo>
                  <a:lnTo>
                    <a:pt x="36739" y="15414"/>
                  </a:lnTo>
                  <a:lnTo>
                    <a:pt x="36324" y="15779"/>
                  </a:lnTo>
                  <a:lnTo>
                    <a:pt x="35908" y="16111"/>
                  </a:lnTo>
                  <a:lnTo>
                    <a:pt x="35477" y="16410"/>
                  </a:lnTo>
                  <a:lnTo>
                    <a:pt x="35028" y="16676"/>
                  </a:lnTo>
                  <a:lnTo>
                    <a:pt x="34812" y="16809"/>
                  </a:lnTo>
                  <a:lnTo>
                    <a:pt x="34580" y="16925"/>
                  </a:lnTo>
                  <a:lnTo>
                    <a:pt x="34347" y="17025"/>
                  </a:lnTo>
                  <a:lnTo>
                    <a:pt x="34098" y="17124"/>
                  </a:lnTo>
                  <a:lnTo>
                    <a:pt x="33866" y="17207"/>
                  </a:lnTo>
                  <a:lnTo>
                    <a:pt x="33616" y="17274"/>
                  </a:lnTo>
                  <a:lnTo>
                    <a:pt x="33367" y="17340"/>
                  </a:lnTo>
                  <a:lnTo>
                    <a:pt x="33118" y="17390"/>
                  </a:lnTo>
                  <a:lnTo>
                    <a:pt x="32852" y="17423"/>
                  </a:lnTo>
                  <a:lnTo>
                    <a:pt x="32587" y="17440"/>
                  </a:lnTo>
                  <a:lnTo>
                    <a:pt x="32354" y="17456"/>
                  </a:lnTo>
                  <a:lnTo>
                    <a:pt x="32122" y="17440"/>
                  </a:lnTo>
                  <a:lnTo>
                    <a:pt x="31872" y="17423"/>
                  </a:lnTo>
                  <a:lnTo>
                    <a:pt x="31640" y="17390"/>
                  </a:lnTo>
                  <a:lnTo>
                    <a:pt x="31391" y="17357"/>
                  </a:lnTo>
                  <a:lnTo>
                    <a:pt x="31158" y="17290"/>
                  </a:lnTo>
                  <a:lnTo>
                    <a:pt x="30926" y="17224"/>
                  </a:lnTo>
                  <a:lnTo>
                    <a:pt x="30693" y="17141"/>
                  </a:lnTo>
                  <a:lnTo>
                    <a:pt x="30461" y="17058"/>
                  </a:lnTo>
                  <a:lnTo>
                    <a:pt x="30228" y="16942"/>
                  </a:lnTo>
                  <a:lnTo>
                    <a:pt x="30012" y="16825"/>
                  </a:lnTo>
                  <a:lnTo>
                    <a:pt x="29780" y="16692"/>
                  </a:lnTo>
                  <a:lnTo>
                    <a:pt x="29564" y="16560"/>
                  </a:lnTo>
                  <a:lnTo>
                    <a:pt x="29348" y="16410"/>
                  </a:lnTo>
                  <a:lnTo>
                    <a:pt x="29149" y="16244"/>
                  </a:lnTo>
                  <a:lnTo>
                    <a:pt x="28933" y="16078"/>
                  </a:lnTo>
                  <a:lnTo>
                    <a:pt x="28617" y="15762"/>
                  </a:lnTo>
                  <a:lnTo>
                    <a:pt x="28318" y="15430"/>
                  </a:lnTo>
                  <a:lnTo>
                    <a:pt x="28036" y="15098"/>
                  </a:lnTo>
                  <a:lnTo>
                    <a:pt x="27787" y="14733"/>
                  </a:lnTo>
                  <a:lnTo>
                    <a:pt x="27787" y="14351"/>
                  </a:lnTo>
                  <a:lnTo>
                    <a:pt x="27770" y="13985"/>
                  </a:lnTo>
                  <a:lnTo>
                    <a:pt x="27720" y="13603"/>
                  </a:lnTo>
                  <a:lnTo>
                    <a:pt x="27637" y="13221"/>
                  </a:lnTo>
                  <a:lnTo>
                    <a:pt x="27538" y="12856"/>
                  </a:lnTo>
                  <a:lnTo>
                    <a:pt x="27405" y="12490"/>
                  </a:lnTo>
                  <a:lnTo>
                    <a:pt x="27255" y="12125"/>
                  </a:lnTo>
                  <a:lnTo>
                    <a:pt x="27073" y="11776"/>
                  </a:lnTo>
                  <a:lnTo>
                    <a:pt x="26873" y="11428"/>
                  </a:lnTo>
                  <a:lnTo>
                    <a:pt x="26641" y="11095"/>
                  </a:lnTo>
                  <a:lnTo>
                    <a:pt x="26641" y="10813"/>
                  </a:lnTo>
                  <a:lnTo>
                    <a:pt x="26641" y="10531"/>
                  </a:lnTo>
                  <a:lnTo>
                    <a:pt x="26973" y="10248"/>
                  </a:lnTo>
                  <a:lnTo>
                    <a:pt x="27322" y="9999"/>
                  </a:lnTo>
                  <a:lnTo>
                    <a:pt x="27671" y="9767"/>
                  </a:lnTo>
                  <a:lnTo>
                    <a:pt x="28036" y="9551"/>
                  </a:lnTo>
                  <a:lnTo>
                    <a:pt x="28418" y="9368"/>
                  </a:lnTo>
                  <a:lnTo>
                    <a:pt x="28817" y="9202"/>
                  </a:lnTo>
                  <a:lnTo>
                    <a:pt x="29215" y="9052"/>
                  </a:lnTo>
                  <a:lnTo>
                    <a:pt x="29614" y="8920"/>
                  </a:lnTo>
                  <a:lnTo>
                    <a:pt x="30029" y="8820"/>
                  </a:lnTo>
                  <a:lnTo>
                    <a:pt x="30444" y="8737"/>
                  </a:lnTo>
                  <a:lnTo>
                    <a:pt x="30876" y="8687"/>
                  </a:lnTo>
                  <a:lnTo>
                    <a:pt x="31291" y="8654"/>
                  </a:lnTo>
                  <a:close/>
                  <a:moveTo>
                    <a:pt x="63595" y="2559"/>
                  </a:moveTo>
                  <a:lnTo>
                    <a:pt x="63993" y="2575"/>
                  </a:lnTo>
                  <a:lnTo>
                    <a:pt x="64392" y="2625"/>
                  </a:lnTo>
                  <a:lnTo>
                    <a:pt x="64791" y="2675"/>
                  </a:lnTo>
                  <a:lnTo>
                    <a:pt x="65173" y="2758"/>
                  </a:lnTo>
                  <a:lnTo>
                    <a:pt x="65538" y="2841"/>
                  </a:lnTo>
                  <a:lnTo>
                    <a:pt x="65887" y="2941"/>
                  </a:lnTo>
                  <a:lnTo>
                    <a:pt x="66236" y="3057"/>
                  </a:lnTo>
                  <a:lnTo>
                    <a:pt x="66551" y="3190"/>
                  </a:lnTo>
                  <a:lnTo>
                    <a:pt x="66867" y="3306"/>
                  </a:lnTo>
                  <a:lnTo>
                    <a:pt x="67149" y="3439"/>
                  </a:lnTo>
                  <a:lnTo>
                    <a:pt x="67548" y="3638"/>
                  </a:lnTo>
                  <a:lnTo>
                    <a:pt x="67797" y="3920"/>
                  </a:lnTo>
                  <a:lnTo>
                    <a:pt x="68013" y="4219"/>
                  </a:lnTo>
                  <a:lnTo>
                    <a:pt x="68229" y="4535"/>
                  </a:lnTo>
                  <a:lnTo>
                    <a:pt x="68428" y="4851"/>
                  </a:lnTo>
                  <a:lnTo>
                    <a:pt x="68594" y="5183"/>
                  </a:lnTo>
                  <a:lnTo>
                    <a:pt x="68760" y="5531"/>
                  </a:lnTo>
                  <a:lnTo>
                    <a:pt x="68893" y="5897"/>
                  </a:lnTo>
                  <a:lnTo>
                    <a:pt x="69026" y="6262"/>
                  </a:lnTo>
                  <a:lnTo>
                    <a:pt x="69125" y="6628"/>
                  </a:lnTo>
                  <a:lnTo>
                    <a:pt x="69208" y="7010"/>
                  </a:lnTo>
                  <a:lnTo>
                    <a:pt x="69275" y="7408"/>
                  </a:lnTo>
                  <a:lnTo>
                    <a:pt x="69325" y="7790"/>
                  </a:lnTo>
                  <a:lnTo>
                    <a:pt x="69358" y="8189"/>
                  </a:lnTo>
                  <a:lnTo>
                    <a:pt x="69358" y="8587"/>
                  </a:lnTo>
                  <a:lnTo>
                    <a:pt x="69358" y="8986"/>
                  </a:lnTo>
                  <a:lnTo>
                    <a:pt x="69308" y="9385"/>
                  </a:lnTo>
                  <a:lnTo>
                    <a:pt x="69258" y="9783"/>
                  </a:lnTo>
                  <a:lnTo>
                    <a:pt x="69192" y="10165"/>
                  </a:lnTo>
                  <a:lnTo>
                    <a:pt x="69092" y="10547"/>
                  </a:lnTo>
                  <a:lnTo>
                    <a:pt x="68976" y="10896"/>
                  </a:lnTo>
                  <a:lnTo>
                    <a:pt x="68860" y="11245"/>
                  </a:lnTo>
                  <a:lnTo>
                    <a:pt x="68710" y="11577"/>
                  </a:lnTo>
                  <a:lnTo>
                    <a:pt x="68544" y="11909"/>
                  </a:lnTo>
                  <a:lnTo>
                    <a:pt x="68361" y="12208"/>
                  </a:lnTo>
                  <a:lnTo>
                    <a:pt x="68162" y="12507"/>
                  </a:lnTo>
                  <a:lnTo>
                    <a:pt x="67946" y="12773"/>
                  </a:lnTo>
                  <a:lnTo>
                    <a:pt x="67714" y="13039"/>
                  </a:lnTo>
                  <a:lnTo>
                    <a:pt x="67465" y="13271"/>
                  </a:lnTo>
                  <a:lnTo>
                    <a:pt x="67199" y="13487"/>
                  </a:lnTo>
                  <a:lnTo>
                    <a:pt x="66933" y="13703"/>
                  </a:lnTo>
                  <a:lnTo>
                    <a:pt x="66634" y="13886"/>
                  </a:lnTo>
                  <a:lnTo>
                    <a:pt x="66335" y="14052"/>
                  </a:lnTo>
                  <a:lnTo>
                    <a:pt x="66069" y="14168"/>
                  </a:lnTo>
                  <a:lnTo>
                    <a:pt x="65820" y="14284"/>
                  </a:lnTo>
                  <a:lnTo>
                    <a:pt x="65272" y="14483"/>
                  </a:lnTo>
                  <a:lnTo>
                    <a:pt x="64708" y="14650"/>
                  </a:lnTo>
                  <a:lnTo>
                    <a:pt x="64126" y="14799"/>
                  </a:lnTo>
                  <a:lnTo>
                    <a:pt x="63562" y="14965"/>
                  </a:lnTo>
                  <a:lnTo>
                    <a:pt x="62980" y="15131"/>
                  </a:lnTo>
                  <a:lnTo>
                    <a:pt x="62416" y="15331"/>
                  </a:lnTo>
                  <a:lnTo>
                    <a:pt x="62133" y="15447"/>
                  </a:lnTo>
                  <a:lnTo>
                    <a:pt x="61851" y="15563"/>
                  </a:lnTo>
                  <a:lnTo>
                    <a:pt x="61618" y="15696"/>
                  </a:lnTo>
                  <a:lnTo>
                    <a:pt x="61386" y="15829"/>
                  </a:lnTo>
                  <a:lnTo>
                    <a:pt x="61153" y="15962"/>
                  </a:lnTo>
                  <a:lnTo>
                    <a:pt x="60937" y="16111"/>
                  </a:lnTo>
                  <a:lnTo>
                    <a:pt x="60705" y="16277"/>
                  </a:lnTo>
                  <a:lnTo>
                    <a:pt x="60489" y="16443"/>
                  </a:lnTo>
                  <a:lnTo>
                    <a:pt x="60290" y="16626"/>
                  </a:lnTo>
                  <a:lnTo>
                    <a:pt x="60074" y="16825"/>
                  </a:lnTo>
                  <a:lnTo>
                    <a:pt x="59874" y="17025"/>
                  </a:lnTo>
                  <a:lnTo>
                    <a:pt x="59692" y="17224"/>
                  </a:lnTo>
                  <a:lnTo>
                    <a:pt x="59310" y="17672"/>
                  </a:lnTo>
                  <a:lnTo>
                    <a:pt x="58944" y="18171"/>
                  </a:lnTo>
                  <a:lnTo>
                    <a:pt x="58612" y="18685"/>
                  </a:lnTo>
                  <a:lnTo>
                    <a:pt x="58347" y="18154"/>
                  </a:lnTo>
                  <a:lnTo>
                    <a:pt x="58097" y="17622"/>
                  </a:lnTo>
                  <a:lnTo>
                    <a:pt x="57865" y="17091"/>
                  </a:lnTo>
                  <a:lnTo>
                    <a:pt x="57632" y="16560"/>
                  </a:lnTo>
                  <a:lnTo>
                    <a:pt x="57416" y="16011"/>
                  </a:lnTo>
                  <a:lnTo>
                    <a:pt x="57217" y="15447"/>
                  </a:lnTo>
                  <a:lnTo>
                    <a:pt x="57051" y="14899"/>
                  </a:lnTo>
                  <a:lnTo>
                    <a:pt x="56885" y="14334"/>
                  </a:lnTo>
                  <a:lnTo>
                    <a:pt x="56885" y="14301"/>
                  </a:lnTo>
                  <a:lnTo>
                    <a:pt x="57001" y="14085"/>
                  </a:lnTo>
                  <a:lnTo>
                    <a:pt x="57134" y="13852"/>
                  </a:lnTo>
                  <a:lnTo>
                    <a:pt x="57234" y="13620"/>
                  </a:lnTo>
                  <a:lnTo>
                    <a:pt x="57333" y="13387"/>
                  </a:lnTo>
                  <a:lnTo>
                    <a:pt x="57416" y="13155"/>
                  </a:lnTo>
                  <a:lnTo>
                    <a:pt x="57499" y="12922"/>
                  </a:lnTo>
                  <a:lnTo>
                    <a:pt x="57566" y="12690"/>
                  </a:lnTo>
                  <a:lnTo>
                    <a:pt x="57616" y="12441"/>
                  </a:lnTo>
                  <a:lnTo>
                    <a:pt x="57666" y="12208"/>
                  </a:lnTo>
                  <a:lnTo>
                    <a:pt x="57699" y="11959"/>
                  </a:lnTo>
                  <a:lnTo>
                    <a:pt x="57715" y="11726"/>
                  </a:lnTo>
                  <a:lnTo>
                    <a:pt x="57732" y="11477"/>
                  </a:lnTo>
                  <a:lnTo>
                    <a:pt x="57732" y="11245"/>
                  </a:lnTo>
                  <a:lnTo>
                    <a:pt x="57715" y="10996"/>
                  </a:lnTo>
                  <a:lnTo>
                    <a:pt x="57699" y="10763"/>
                  </a:lnTo>
                  <a:lnTo>
                    <a:pt x="57649" y="10514"/>
                  </a:lnTo>
                  <a:lnTo>
                    <a:pt x="57599" y="10248"/>
                  </a:lnTo>
                  <a:lnTo>
                    <a:pt x="57533" y="9983"/>
                  </a:lnTo>
                  <a:lnTo>
                    <a:pt x="57450" y="9717"/>
                  </a:lnTo>
                  <a:lnTo>
                    <a:pt x="57350" y="9451"/>
                  </a:lnTo>
                  <a:lnTo>
                    <a:pt x="57250" y="9185"/>
                  </a:lnTo>
                  <a:lnTo>
                    <a:pt x="57117" y="8936"/>
                  </a:lnTo>
                  <a:lnTo>
                    <a:pt x="56985" y="8687"/>
                  </a:lnTo>
                  <a:lnTo>
                    <a:pt x="56835" y="8455"/>
                  </a:lnTo>
                  <a:lnTo>
                    <a:pt x="56951" y="8006"/>
                  </a:lnTo>
                  <a:lnTo>
                    <a:pt x="57084" y="7574"/>
                  </a:lnTo>
                  <a:lnTo>
                    <a:pt x="57250" y="7143"/>
                  </a:lnTo>
                  <a:lnTo>
                    <a:pt x="57416" y="6727"/>
                  </a:lnTo>
                  <a:lnTo>
                    <a:pt x="57616" y="6329"/>
                  </a:lnTo>
                  <a:lnTo>
                    <a:pt x="57832" y="5947"/>
                  </a:lnTo>
                  <a:lnTo>
                    <a:pt x="58064" y="5565"/>
                  </a:lnTo>
                  <a:lnTo>
                    <a:pt x="58313" y="5199"/>
                  </a:lnTo>
                  <a:lnTo>
                    <a:pt x="58579" y="4867"/>
                  </a:lnTo>
                  <a:lnTo>
                    <a:pt x="58878" y="4535"/>
                  </a:lnTo>
                  <a:lnTo>
                    <a:pt x="59177" y="4236"/>
                  </a:lnTo>
                  <a:lnTo>
                    <a:pt x="59509" y="3954"/>
                  </a:lnTo>
                  <a:lnTo>
                    <a:pt x="59858" y="3688"/>
                  </a:lnTo>
                  <a:lnTo>
                    <a:pt x="60223" y="3455"/>
                  </a:lnTo>
                  <a:lnTo>
                    <a:pt x="60622" y="3239"/>
                  </a:lnTo>
                  <a:lnTo>
                    <a:pt x="61020" y="3057"/>
                  </a:lnTo>
                  <a:lnTo>
                    <a:pt x="61452" y="2891"/>
                  </a:lnTo>
                  <a:lnTo>
                    <a:pt x="61901" y="2758"/>
                  </a:lnTo>
                  <a:lnTo>
                    <a:pt x="62333" y="2675"/>
                  </a:lnTo>
                  <a:lnTo>
                    <a:pt x="62748" y="2608"/>
                  </a:lnTo>
                  <a:lnTo>
                    <a:pt x="63180" y="2575"/>
                  </a:lnTo>
                  <a:lnTo>
                    <a:pt x="63595" y="2559"/>
                  </a:lnTo>
                  <a:close/>
                  <a:moveTo>
                    <a:pt x="25910" y="11261"/>
                  </a:moveTo>
                  <a:lnTo>
                    <a:pt x="25976" y="11328"/>
                  </a:lnTo>
                  <a:lnTo>
                    <a:pt x="25976" y="11411"/>
                  </a:lnTo>
                  <a:lnTo>
                    <a:pt x="26026" y="11876"/>
                  </a:lnTo>
                  <a:lnTo>
                    <a:pt x="26093" y="12324"/>
                  </a:lnTo>
                  <a:lnTo>
                    <a:pt x="26192" y="12773"/>
                  </a:lnTo>
                  <a:lnTo>
                    <a:pt x="26325" y="13221"/>
                  </a:lnTo>
                  <a:lnTo>
                    <a:pt x="26475" y="13653"/>
                  </a:lnTo>
                  <a:lnTo>
                    <a:pt x="26657" y="14085"/>
                  </a:lnTo>
                  <a:lnTo>
                    <a:pt x="26873" y="14500"/>
                  </a:lnTo>
                  <a:lnTo>
                    <a:pt x="27106" y="14899"/>
                  </a:lnTo>
                  <a:lnTo>
                    <a:pt x="27056" y="15281"/>
                  </a:lnTo>
                  <a:lnTo>
                    <a:pt x="26973" y="15663"/>
                  </a:lnTo>
                  <a:lnTo>
                    <a:pt x="26873" y="16045"/>
                  </a:lnTo>
                  <a:lnTo>
                    <a:pt x="26724" y="16427"/>
                  </a:lnTo>
                  <a:lnTo>
                    <a:pt x="26574" y="16809"/>
                  </a:lnTo>
                  <a:lnTo>
                    <a:pt x="26375" y="17174"/>
                  </a:lnTo>
                  <a:lnTo>
                    <a:pt x="26159" y="17556"/>
                  </a:lnTo>
                  <a:lnTo>
                    <a:pt x="25910" y="17905"/>
                  </a:lnTo>
                  <a:lnTo>
                    <a:pt x="25694" y="18187"/>
                  </a:lnTo>
                  <a:lnTo>
                    <a:pt x="25462" y="18453"/>
                  </a:lnTo>
                  <a:lnTo>
                    <a:pt x="25229" y="18702"/>
                  </a:lnTo>
                  <a:lnTo>
                    <a:pt x="24980" y="18951"/>
                  </a:lnTo>
                  <a:lnTo>
                    <a:pt x="24814" y="18569"/>
                  </a:lnTo>
                  <a:lnTo>
                    <a:pt x="24681" y="18171"/>
                  </a:lnTo>
                  <a:lnTo>
                    <a:pt x="24548" y="17772"/>
                  </a:lnTo>
                  <a:lnTo>
                    <a:pt x="24465" y="17373"/>
                  </a:lnTo>
                  <a:lnTo>
                    <a:pt x="24382" y="16958"/>
                  </a:lnTo>
                  <a:lnTo>
                    <a:pt x="24332" y="16543"/>
                  </a:lnTo>
                  <a:lnTo>
                    <a:pt x="24299" y="16128"/>
                  </a:lnTo>
                  <a:lnTo>
                    <a:pt x="24282" y="15696"/>
                  </a:lnTo>
                  <a:lnTo>
                    <a:pt x="24299" y="15281"/>
                  </a:lnTo>
                  <a:lnTo>
                    <a:pt x="24349" y="14865"/>
                  </a:lnTo>
                  <a:lnTo>
                    <a:pt x="24415" y="14450"/>
                  </a:lnTo>
                  <a:lnTo>
                    <a:pt x="24498" y="14035"/>
                  </a:lnTo>
                  <a:lnTo>
                    <a:pt x="24598" y="13636"/>
                  </a:lnTo>
                  <a:lnTo>
                    <a:pt x="24747" y="13238"/>
                  </a:lnTo>
                  <a:lnTo>
                    <a:pt x="24897" y="12856"/>
                  </a:lnTo>
                  <a:lnTo>
                    <a:pt x="25080" y="12474"/>
                  </a:lnTo>
                  <a:lnTo>
                    <a:pt x="25262" y="12158"/>
                  </a:lnTo>
                  <a:lnTo>
                    <a:pt x="25462" y="11843"/>
                  </a:lnTo>
                  <a:lnTo>
                    <a:pt x="25677" y="11544"/>
                  </a:lnTo>
                  <a:lnTo>
                    <a:pt x="25910" y="11261"/>
                  </a:lnTo>
                  <a:close/>
                  <a:moveTo>
                    <a:pt x="39944" y="13288"/>
                  </a:moveTo>
                  <a:lnTo>
                    <a:pt x="40658" y="13902"/>
                  </a:lnTo>
                  <a:lnTo>
                    <a:pt x="41389" y="14500"/>
                  </a:lnTo>
                  <a:lnTo>
                    <a:pt x="42120" y="15048"/>
                  </a:lnTo>
                  <a:lnTo>
                    <a:pt x="42851" y="15563"/>
                  </a:lnTo>
                  <a:lnTo>
                    <a:pt x="43565" y="16011"/>
                  </a:lnTo>
                  <a:lnTo>
                    <a:pt x="43017" y="16443"/>
                  </a:lnTo>
                  <a:lnTo>
                    <a:pt x="42452" y="16875"/>
                  </a:lnTo>
                  <a:lnTo>
                    <a:pt x="41871" y="17274"/>
                  </a:lnTo>
                  <a:lnTo>
                    <a:pt x="41273" y="17672"/>
                  </a:lnTo>
                  <a:lnTo>
                    <a:pt x="40642" y="18088"/>
                  </a:lnTo>
                  <a:lnTo>
                    <a:pt x="40011" y="18486"/>
                  </a:lnTo>
                  <a:lnTo>
                    <a:pt x="39363" y="18852"/>
                  </a:lnTo>
                  <a:lnTo>
                    <a:pt x="38699" y="19217"/>
                  </a:lnTo>
                  <a:lnTo>
                    <a:pt x="38699" y="19217"/>
                  </a:lnTo>
                  <a:lnTo>
                    <a:pt x="38964" y="18470"/>
                  </a:lnTo>
                  <a:lnTo>
                    <a:pt x="39197" y="17689"/>
                  </a:lnTo>
                  <a:lnTo>
                    <a:pt x="39396" y="16892"/>
                  </a:lnTo>
                  <a:lnTo>
                    <a:pt x="39579" y="16078"/>
                  </a:lnTo>
                  <a:lnTo>
                    <a:pt x="39695" y="15397"/>
                  </a:lnTo>
                  <a:lnTo>
                    <a:pt x="39795" y="14699"/>
                  </a:lnTo>
                  <a:lnTo>
                    <a:pt x="39878" y="14002"/>
                  </a:lnTo>
                  <a:lnTo>
                    <a:pt x="39944" y="13288"/>
                  </a:lnTo>
                  <a:close/>
                  <a:moveTo>
                    <a:pt x="21127" y="8886"/>
                  </a:moveTo>
                  <a:lnTo>
                    <a:pt x="21392" y="8903"/>
                  </a:lnTo>
                  <a:lnTo>
                    <a:pt x="21675" y="8936"/>
                  </a:lnTo>
                  <a:lnTo>
                    <a:pt x="21941" y="8986"/>
                  </a:lnTo>
                  <a:lnTo>
                    <a:pt x="22223" y="9036"/>
                  </a:lnTo>
                  <a:lnTo>
                    <a:pt x="22489" y="9102"/>
                  </a:lnTo>
                  <a:lnTo>
                    <a:pt x="22754" y="9185"/>
                  </a:lnTo>
                  <a:lnTo>
                    <a:pt x="23020" y="9268"/>
                  </a:lnTo>
                  <a:lnTo>
                    <a:pt x="23286" y="9368"/>
                  </a:lnTo>
                  <a:lnTo>
                    <a:pt x="23552" y="9484"/>
                  </a:lnTo>
                  <a:lnTo>
                    <a:pt x="23801" y="9601"/>
                  </a:lnTo>
                  <a:lnTo>
                    <a:pt x="24066" y="9733"/>
                  </a:lnTo>
                  <a:lnTo>
                    <a:pt x="24299" y="9883"/>
                  </a:lnTo>
                  <a:lnTo>
                    <a:pt x="24548" y="10032"/>
                  </a:lnTo>
                  <a:lnTo>
                    <a:pt x="24781" y="10198"/>
                  </a:lnTo>
                  <a:lnTo>
                    <a:pt x="24997" y="10365"/>
                  </a:lnTo>
                  <a:lnTo>
                    <a:pt x="25229" y="10564"/>
                  </a:lnTo>
                  <a:lnTo>
                    <a:pt x="25462" y="10763"/>
                  </a:lnTo>
                  <a:lnTo>
                    <a:pt x="25179" y="11095"/>
                  </a:lnTo>
                  <a:lnTo>
                    <a:pt x="24930" y="11444"/>
                  </a:lnTo>
                  <a:lnTo>
                    <a:pt x="24698" y="11793"/>
                  </a:lnTo>
                  <a:lnTo>
                    <a:pt x="24498" y="12158"/>
                  </a:lnTo>
                  <a:lnTo>
                    <a:pt x="24282" y="12590"/>
                  </a:lnTo>
                  <a:lnTo>
                    <a:pt x="24100" y="13022"/>
                  </a:lnTo>
                  <a:lnTo>
                    <a:pt x="23950" y="13470"/>
                  </a:lnTo>
                  <a:lnTo>
                    <a:pt x="23834" y="13919"/>
                  </a:lnTo>
                  <a:lnTo>
                    <a:pt x="23751" y="14384"/>
                  </a:lnTo>
                  <a:lnTo>
                    <a:pt x="23684" y="14849"/>
                  </a:lnTo>
                  <a:lnTo>
                    <a:pt x="23635" y="15314"/>
                  </a:lnTo>
                  <a:lnTo>
                    <a:pt x="23618" y="15779"/>
                  </a:lnTo>
                  <a:lnTo>
                    <a:pt x="23635" y="16244"/>
                  </a:lnTo>
                  <a:lnTo>
                    <a:pt x="23684" y="16726"/>
                  </a:lnTo>
                  <a:lnTo>
                    <a:pt x="23751" y="17191"/>
                  </a:lnTo>
                  <a:lnTo>
                    <a:pt x="23834" y="17656"/>
                  </a:lnTo>
                  <a:lnTo>
                    <a:pt x="23950" y="18104"/>
                  </a:lnTo>
                  <a:lnTo>
                    <a:pt x="24100" y="18553"/>
                  </a:lnTo>
                  <a:lnTo>
                    <a:pt x="24266" y="18984"/>
                  </a:lnTo>
                  <a:lnTo>
                    <a:pt x="24465" y="19416"/>
                  </a:lnTo>
                  <a:lnTo>
                    <a:pt x="24017" y="19765"/>
                  </a:lnTo>
                  <a:lnTo>
                    <a:pt x="23552" y="20064"/>
                  </a:lnTo>
                  <a:lnTo>
                    <a:pt x="23070" y="20363"/>
                  </a:lnTo>
                  <a:lnTo>
                    <a:pt x="22555" y="20612"/>
                  </a:lnTo>
                  <a:lnTo>
                    <a:pt x="22024" y="20845"/>
                  </a:lnTo>
                  <a:lnTo>
                    <a:pt x="21476" y="21044"/>
                  </a:lnTo>
                  <a:lnTo>
                    <a:pt x="21459" y="20546"/>
                  </a:lnTo>
                  <a:lnTo>
                    <a:pt x="21426" y="20047"/>
                  </a:lnTo>
                  <a:lnTo>
                    <a:pt x="21376" y="19566"/>
                  </a:lnTo>
                  <a:lnTo>
                    <a:pt x="21276" y="19084"/>
                  </a:lnTo>
                  <a:lnTo>
                    <a:pt x="21143" y="18619"/>
                  </a:lnTo>
                  <a:lnTo>
                    <a:pt x="20994" y="18154"/>
                  </a:lnTo>
                  <a:lnTo>
                    <a:pt x="20795" y="17706"/>
                  </a:lnTo>
                  <a:lnTo>
                    <a:pt x="20678" y="17490"/>
                  </a:lnTo>
                  <a:lnTo>
                    <a:pt x="20562" y="17257"/>
                  </a:lnTo>
                  <a:lnTo>
                    <a:pt x="20363" y="16958"/>
                  </a:lnTo>
                  <a:lnTo>
                    <a:pt x="20130" y="16659"/>
                  </a:lnTo>
                  <a:lnTo>
                    <a:pt x="19898" y="16360"/>
                  </a:lnTo>
                  <a:lnTo>
                    <a:pt x="19632" y="16095"/>
                  </a:lnTo>
                  <a:lnTo>
                    <a:pt x="19350" y="15829"/>
                  </a:lnTo>
                  <a:lnTo>
                    <a:pt x="19067" y="15580"/>
                  </a:lnTo>
                  <a:lnTo>
                    <a:pt x="18752" y="15347"/>
                  </a:lnTo>
                  <a:lnTo>
                    <a:pt x="18420" y="15115"/>
                  </a:lnTo>
                  <a:lnTo>
                    <a:pt x="18071" y="14915"/>
                  </a:lnTo>
                  <a:lnTo>
                    <a:pt x="17705" y="14716"/>
                  </a:lnTo>
                  <a:lnTo>
                    <a:pt x="17340" y="14550"/>
                  </a:lnTo>
                  <a:lnTo>
                    <a:pt x="16941" y="14384"/>
                  </a:lnTo>
                  <a:lnTo>
                    <a:pt x="16543" y="14251"/>
                  </a:lnTo>
                  <a:lnTo>
                    <a:pt x="16128" y="14118"/>
                  </a:lnTo>
                  <a:lnTo>
                    <a:pt x="15696" y="14002"/>
                  </a:lnTo>
                  <a:lnTo>
                    <a:pt x="15264" y="13919"/>
                  </a:lnTo>
                  <a:lnTo>
                    <a:pt x="14782" y="13852"/>
                  </a:lnTo>
                  <a:lnTo>
                    <a:pt x="14301" y="13786"/>
                  </a:lnTo>
                  <a:lnTo>
                    <a:pt x="13819" y="13753"/>
                  </a:lnTo>
                  <a:lnTo>
                    <a:pt x="12773" y="13753"/>
                  </a:lnTo>
                  <a:lnTo>
                    <a:pt x="12972" y="13470"/>
                  </a:lnTo>
                  <a:lnTo>
                    <a:pt x="13188" y="13171"/>
                  </a:lnTo>
                  <a:lnTo>
                    <a:pt x="13586" y="12690"/>
                  </a:lnTo>
                  <a:lnTo>
                    <a:pt x="13985" y="12225"/>
                  </a:lnTo>
                  <a:lnTo>
                    <a:pt x="14417" y="11776"/>
                  </a:lnTo>
                  <a:lnTo>
                    <a:pt x="14849" y="11378"/>
                  </a:lnTo>
                  <a:lnTo>
                    <a:pt x="15314" y="10996"/>
                  </a:lnTo>
                  <a:lnTo>
                    <a:pt x="15779" y="10630"/>
                  </a:lnTo>
                  <a:lnTo>
                    <a:pt x="16244" y="10315"/>
                  </a:lnTo>
                  <a:lnTo>
                    <a:pt x="16742" y="10016"/>
                  </a:lnTo>
                  <a:lnTo>
                    <a:pt x="17240" y="9750"/>
                  </a:lnTo>
                  <a:lnTo>
                    <a:pt x="17739" y="9534"/>
                  </a:lnTo>
                  <a:lnTo>
                    <a:pt x="18253" y="9335"/>
                  </a:lnTo>
                  <a:lnTo>
                    <a:pt x="18768" y="9169"/>
                  </a:lnTo>
                  <a:lnTo>
                    <a:pt x="19283" y="9052"/>
                  </a:lnTo>
                  <a:lnTo>
                    <a:pt x="19798" y="8953"/>
                  </a:lnTo>
                  <a:lnTo>
                    <a:pt x="20330" y="8903"/>
                  </a:lnTo>
                  <a:lnTo>
                    <a:pt x="20844" y="8886"/>
                  </a:lnTo>
                  <a:close/>
                  <a:moveTo>
                    <a:pt x="69042" y="4568"/>
                  </a:moveTo>
                  <a:lnTo>
                    <a:pt x="69491" y="4900"/>
                  </a:lnTo>
                  <a:lnTo>
                    <a:pt x="69923" y="5266"/>
                  </a:lnTo>
                  <a:lnTo>
                    <a:pt x="70354" y="5648"/>
                  </a:lnTo>
                  <a:lnTo>
                    <a:pt x="70770" y="6046"/>
                  </a:lnTo>
                  <a:lnTo>
                    <a:pt x="71185" y="6462"/>
                  </a:lnTo>
                  <a:lnTo>
                    <a:pt x="71567" y="6910"/>
                  </a:lnTo>
                  <a:lnTo>
                    <a:pt x="71932" y="7358"/>
                  </a:lnTo>
                  <a:lnTo>
                    <a:pt x="72281" y="7807"/>
                  </a:lnTo>
                  <a:lnTo>
                    <a:pt x="72746" y="8488"/>
                  </a:lnTo>
                  <a:lnTo>
                    <a:pt x="73178" y="9185"/>
                  </a:lnTo>
                  <a:lnTo>
                    <a:pt x="73577" y="9900"/>
                  </a:lnTo>
                  <a:lnTo>
                    <a:pt x="73942" y="10614"/>
                  </a:lnTo>
                  <a:lnTo>
                    <a:pt x="74274" y="11344"/>
                  </a:lnTo>
                  <a:lnTo>
                    <a:pt x="74573" y="12075"/>
                  </a:lnTo>
                  <a:lnTo>
                    <a:pt x="74822" y="12823"/>
                  </a:lnTo>
                  <a:lnTo>
                    <a:pt x="75021" y="13570"/>
                  </a:lnTo>
                  <a:lnTo>
                    <a:pt x="75121" y="13969"/>
                  </a:lnTo>
                  <a:lnTo>
                    <a:pt x="75204" y="14367"/>
                  </a:lnTo>
                  <a:lnTo>
                    <a:pt x="75271" y="14782"/>
                  </a:lnTo>
                  <a:lnTo>
                    <a:pt x="75337" y="15181"/>
                  </a:lnTo>
                  <a:lnTo>
                    <a:pt x="75387" y="15580"/>
                  </a:lnTo>
                  <a:lnTo>
                    <a:pt x="75420" y="15978"/>
                  </a:lnTo>
                  <a:lnTo>
                    <a:pt x="75437" y="16360"/>
                  </a:lnTo>
                  <a:lnTo>
                    <a:pt x="75453" y="16759"/>
                  </a:lnTo>
                  <a:lnTo>
                    <a:pt x="75437" y="17141"/>
                  </a:lnTo>
                  <a:lnTo>
                    <a:pt x="75420" y="17523"/>
                  </a:lnTo>
                  <a:lnTo>
                    <a:pt x="75387" y="17905"/>
                  </a:lnTo>
                  <a:lnTo>
                    <a:pt x="75354" y="18270"/>
                  </a:lnTo>
                  <a:lnTo>
                    <a:pt x="75287" y="18652"/>
                  </a:lnTo>
                  <a:lnTo>
                    <a:pt x="75221" y="19018"/>
                  </a:lnTo>
                  <a:lnTo>
                    <a:pt x="75138" y="19383"/>
                  </a:lnTo>
                  <a:lnTo>
                    <a:pt x="75055" y="19748"/>
                  </a:lnTo>
                  <a:lnTo>
                    <a:pt x="74905" y="20247"/>
                  </a:lnTo>
                  <a:lnTo>
                    <a:pt x="74723" y="20712"/>
                  </a:lnTo>
                  <a:lnTo>
                    <a:pt x="74490" y="20313"/>
                  </a:lnTo>
                  <a:lnTo>
                    <a:pt x="74241" y="19931"/>
                  </a:lnTo>
                  <a:lnTo>
                    <a:pt x="73959" y="19566"/>
                  </a:lnTo>
                  <a:lnTo>
                    <a:pt x="73660" y="19217"/>
                  </a:lnTo>
                  <a:lnTo>
                    <a:pt x="73327" y="18901"/>
                  </a:lnTo>
                  <a:lnTo>
                    <a:pt x="72995" y="18602"/>
                  </a:lnTo>
                  <a:lnTo>
                    <a:pt x="72630" y="18320"/>
                  </a:lnTo>
                  <a:lnTo>
                    <a:pt x="72264" y="18071"/>
                  </a:lnTo>
                  <a:lnTo>
                    <a:pt x="72015" y="17921"/>
                  </a:lnTo>
                  <a:lnTo>
                    <a:pt x="71750" y="17772"/>
                  </a:lnTo>
                  <a:lnTo>
                    <a:pt x="71484" y="17639"/>
                  </a:lnTo>
                  <a:lnTo>
                    <a:pt x="71218" y="17523"/>
                  </a:lnTo>
                  <a:lnTo>
                    <a:pt x="70936" y="17407"/>
                  </a:lnTo>
                  <a:lnTo>
                    <a:pt x="70670" y="17307"/>
                  </a:lnTo>
                  <a:lnTo>
                    <a:pt x="70388" y="17224"/>
                  </a:lnTo>
                  <a:lnTo>
                    <a:pt x="70089" y="17141"/>
                  </a:lnTo>
                  <a:lnTo>
                    <a:pt x="69806" y="17074"/>
                  </a:lnTo>
                  <a:lnTo>
                    <a:pt x="69507" y="17025"/>
                  </a:lnTo>
                  <a:lnTo>
                    <a:pt x="69208" y="16975"/>
                  </a:lnTo>
                  <a:lnTo>
                    <a:pt x="68910" y="16942"/>
                  </a:lnTo>
                  <a:lnTo>
                    <a:pt x="68611" y="16908"/>
                  </a:lnTo>
                  <a:lnTo>
                    <a:pt x="68312" y="16892"/>
                  </a:lnTo>
                  <a:lnTo>
                    <a:pt x="67996" y="16892"/>
                  </a:lnTo>
                  <a:lnTo>
                    <a:pt x="67697" y="16908"/>
                  </a:lnTo>
                  <a:lnTo>
                    <a:pt x="67382" y="16925"/>
                  </a:lnTo>
                  <a:lnTo>
                    <a:pt x="67083" y="16942"/>
                  </a:lnTo>
                  <a:lnTo>
                    <a:pt x="66767" y="16975"/>
                  </a:lnTo>
                  <a:lnTo>
                    <a:pt x="66468" y="17025"/>
                  </a:lnTo>
                  <a:lnTo>
                    <a:pt x="66153" y="17091"/>
                  </a:lnTo>
                  <a:lnTo>
                    <a:pt x="65854" y="17157"/>
                  </a:lnTo>
                  <a:lnTo>
                    <a:pt x="65538" y="17224"/>
                  </a:lnTo>
                  <a:lnTo>
                    <a:pt x="65239" y="17324"/>
                  </a:lnTo>
                  <a:lnTo>
                    <a:pt x="64940" y="17423"/>
                  </a:lnTo>
                  <a:lnTo>
                    <a:pt x="64641" y="17523"/>
                  </a:lnTo>
                  <a:lnTo>
                    <a:pt x="64342" y="17639"/>
                  </a:lnTo>
                  <a:lnTo>
                    <a:pt x="64060" y="17772"/>
                  </a:lnTo>
                  <a:lnTo>
                    <a:pt x="63761" y="17921"/>
                  </a:lnTo>
                  <a:lnTo>
                    <a:pt x="63479" y="18071"/>
                  </a:lnTo>
                  <a:lnTo>
                    <a:pt x="63196" y="18220"/>
                  </a:lnTo>
                  <a:lnTo>
                    <a:pt x="62914" y="18386"/>
                  </a:lnTo>
                  <a:lnTo>
                    <a:pt x="62515" y="18669"/>
                  </a:lnTo>
                  <a:lnTo>
                    <a:pt x="62117" y="18968"/>
                  </a:lnTo>
                  <a:lnTo>
                    <a:pt x="61718" y="19283"/>
                  </a:lnTo>
                  <a:lnTo>
                    <a:pt x="61353" y="19616"/>
                  </a:lnTo>
                  <a:lnTo>
                    <a:pt x="60987" y="19964"/>
                  </a:lnTo>
                  <a:lnTo>
                    <a:pt x="60638" y="20346"/>
                  </a:lnTo>
                  <a:lnTo>
                    <a:pt x="60290" y="20728"/>
                  </a:lnTo>
                  <a:lnTo>
                    <a:pt x="59974" y="21144"/>
                  </a:lnTo>
                  <a:lnTo>
                    <a:pt x="59476" y="20263"/>
                  </a:lnTo>
                  <a:lnTo>
                    <a:pt x="58978" y="19383"/>
                  </a:lnTo>
                  <a:lnTo>
                    <a:pt x="59310" y="18835"/>
                  </a:lnTo>
                  <a:lnTo>
                    <a:pt x="59476" y="18586"/>
                  </a:lnTo>
                  <a:lnTo>
                    <a:pt x="59659" y="18337"/>
                  </a:lnTo>
                  <a:lnTo>
                    <a:pt x="59841" y="18088"/>
                  </a:lnTo>
                  <a:lnTo>
                    <a:pt x="60024" y="17872"/>
                  </a:lnTo>
                  <a:lnTo>
                    <a:pt x="60207" y="17639"/>
                  </a:lnTo>
                  <a:lnTo>
                    <a:pt x="60406" y="17440"/>
                  </a:lnTo>
                  <a:lnTo>
                    <a:pt x="60605" y="17241"/>
                  </a:lnTo>
                  <a:lnTo>
                    <a:pt x="60805" y="17058"/>
                  </a:lnTo>
                  <a:lnTo>
                    <a:pt x="61020" y="16892"/>
                  </a:lnTo>
                  <a:lnTo>
                    <a:pt x="61236" y="16726"/>
                  </a:lnTo>
                  <a:lnTo>
                    <a:pt x="61452" y="16560"/>
                  </a:lnTo>
                  <a:lnTo>
                    <a:pt x="61685" y="16427"/>
                  </a:lnTo>
                  <a:lnTo>
                    <a:pt x="61917" y="16294"/>
                  </a:lnTo>
                  <a:lnTo>
                    <a:pt x="62150" y="16178"/>
                  </a:lnTo>
                  <a:lnTo>
                    <a:pt x="62399" y="16061"/>
                  </a:lnTo>
                  <a:lnTo>
                    <a:pt x="62665" y="15945"/>
                  </a:lnTo>
                  <a:lnTo>
                    <a:pt x="63196" y="15762"/>
                  </a:lnTo>
                  <a:lnTo>
                    <a:pt x="63744" y="15596"/>
                  </a:lnTo>
                  <a:lnTo>
                    <a:pt x="64309" y="15447"/>
                  </a:lnTo>
                  <a:lnTo>
                    <a:pt x="64890" y="15281"/>
                  </a:lnTo>
                  <a:lnTo>
                    <a:pt x="65488" y="15115"/>
                  </a:lnTo>
                  <a:lnTo>
                    <a:pt x="65771" y="15015"/>
                  </a:lnTo>
                  <a:lnTo>
                    <a:pt x="66069" y="14899"/>
                  </a:lnTo>
                  <a:lnTo>
                    <a:pt x="66352" y="14782"/>
                  </a:lnTo>
                  <a:lnTo>
                    <a:pt x="66634" y="14650"/>
                  </a:lnTo>
                  <a:lnTo>
                    <a:pt x="66983" y="14467"/>
                  </a:lnTo>
                  <a:lnTo>
                    <a:pt x="67299" y="14251"/>
                  </a:lnTo>
                  <a:lnTo>
                    <a:pt x="67614" y="14018"/>
                  </a:lnTo>
                  <a:lnTo>
                    <a:pt x="67913" y="13786"/>
                  </a:lnTo>
                  <a:lnTo>
                    <a:pt x="68179" y="13504"/>
                  </a:lnTo>
                  <a:lnTo>
                    <a:pt x="68444" y="13221"/>
                  </a:lnTo>
                  <a:lnTo>
                    <a:pt x="68677" y="12922"/>
                  </a:lnTo>
                  <a:lnTo>
                    <a:pt x="68910" y="12590"/>
                  </a:lnTo>
                  <a:lnTo>
                    <a:pt x="69109" y="12258"/>
                  </a:lnTo>
                  <a:lnTo>
                    <a:pt x="69292" y="11893"/>
                  </a:lnTo>
                  <a:lnTo>
                    <a:pt x="69458" y="11527"/>
                  </a:lnTo>
                  <a:lnTo>
                    <a:pt x="69607" y="11145"/>
                  </a:lnTo>
                  <a:lnTo>
                    <a:pt x="69740" y="10747"/>
                  </a:lnTo>
                  <a:lnTo>
                    <a:pt x="69840" y="10331"/>
                  </a:lnTo>
                  <a:lnTo>
                    <a:pt x="69923" y="9900"/>
                  </a:lnTo>
                  <a:lnTo>
                    <a:pt x="69989" y="9468"/>
                  </a:lnTo>
                  <a:lnTo>
                    <a:pt x="70022" y="8986"/>
                  </a:lnTo>
                  <a:lnTo>
                    <a:pt x="70039" y="8504"/>
                  </a:lnTo>
                  <a:lnTo>
                    <a:pt x="70022" y="8023"/>
                  </a:lnTo>
                  <a:lnTo>
                    <a:pt x="69972" y="7558"/>
                  </a:lnTo>
                  <a:lnTo>
                    <a:pt x="69906" y="7076"/>
                  </a:lnTo>
                  <a:lnTo>
                    <a:pt x="69806" y="6611"/>
                  </a:lnTo>
                  <a:lnTo>
                    <a:pt x="69690" y="6146"/>
                  </a:lnTo>
                  <a:lnTo>
                    <a:pt x="69541" y="5698"/>
                  </a:lnTo>
                  <a:lnTo>
                    <a:pt x="69424" y="5399"/>
                  </a:lnTo>
                  <a:lnTo>
                    <a:pt x="69308" y="5116"/>
                  </a:lnTo>
                  <a:lnTo>
                    <a:pt x="69175" y="4834"/>
                  </a:lnTo>
                  <a:lnTo>
                    <a:pt x="69042" y="4568"/>
                  </a:lnTo>
                  <a:close/>
                  <a:moveTo>
                    <a:pt x="39230" y="13719"/>
                  </a:moveTo>
                  <a:lnTo>
                    <a:pt x="39180" y="14284"/>
                  </a:lnTo>
                  <a:lnTo>
                    <a:pt x="39097" y="14849"/>
                  </a:lnTo>
                  <a:lnTo>
                    <a:pt x="39014" y="15397"/>
                  </a:lnTo>
                  <a:lnTo>
                    <a:pt x="38914" y="15945"/>
                  </a:lnTo>
                  <a:lnTo>
                    <a:pt x="38815" y="16443"/>
                  </a:lnTo>
                  <a:lnTo>
                    <a:pt x="38699" y="16942"/>
                  </a:lnTo>
                  <a:lnTo>
                    <a:pt x="38582" y="17407"/>
                  </a:lnTo>
                  <a:lnTo>
                    <a:pt x="38449" y="17888"/>
                  </a:lnTo>
                  <a:lnTo>
                    <a:pt x="38300" y="18353"/>
                  </a:lnTo>
                  <a:lnTo>
                    <a:pt x="38134" y="18802"/>
                  </a:lnTo>
                  <a:lnTo>
                    <a:pt x="37968" y="19250"/>
                  </a:lnTo>
                  <a:lnTo>
                    <a:pt x="37802" y="19682"/>
                  </a:lnTo>
                  <a:lnTo>
                    <a:pt x="37071" y="20031"/>
                  </a:lnTo>
                  <a:lnTo>
                    <a:pt x="36340" y="20363"/>
                  </a:lnTo>
                  <a:lnTo>
                    <a:pt x="35593" y="20662"/>
                  </a:lnTo>
                  <a:lnTo>
                    <a:pt x="34845" y="20961"/>
                  </a:lnTo>
                  <a:lnTo>
                    <a:pt x="34663" y="20778"/>
                  </a:lnTo>
                  <a:lnTo>
                    <a:pt x="34463" y="20612"/>
                  </a:lnTo>
                  <a:lnTo>
                    <a:pt x="34264" y="20446"/>
                  </a:lnTo>
                  <a:lnTo>
                    <a:pt x="34048" y="20296"/>
                  </a:lnTo>
                  <a:lnTo>
                    <a:pt x="33832" y="20164"/>
                  </a:lnTo>
                  <a:lnTo>
                    <a:pt x="33616" y="20031"/>
                  </a:lnTo>
                  <a:lnTo>
                    <a:pt x="33384" y="19914"/>
                  </a:lnTo>
                  <a:lnTo>
                    <a:pt x="33168" y="19798"/>
                  </a:lnTo>
                  <a:lnTo>
                    <a:pt x="32935" y="19699"/>
                  </a:lnTo>
                  <a:lnTo>
                    <a:pt x="32686" y="19599"/>
                  </a:lnTo>
                  <a:lnTo>
                    <a:pt x="32454" y="19532"/>
                  </a:lnTo>
                  <a:lnTo>
                    <a:pt x="32205" y="19466"/>
                  </a:lnTo>
                  <a:lnTo>
                    <a:pt x="31956" y="19416"/>
                  </a:lnTo>
                  <a:lnTo>
                    <a:pt x="31706" y="19366"/>
                  </a:lnTo>
                  <a:lnTo>
                    <a:pt x="31457" y="19333"/>
                  </a:lnTo>
                  <a:lnTo>
                    <a:pt x="31208" y="19317"/>
                  </a:lnTo>
                  <a:lnTo>
                    <a:pt x="30909" y="19317"/>
                  </a:lnTo>
                  <a:lnTo>
                    <a:pt x="30610" y="19333"/>
                  </a:lnTo>
                  <a:lnTo>
                    <a:pt x="30311" y="19366"/>
                  </a:lnTo>
                  <a:lnTo>
                    <a:pt x="30012" y="19416"/>
                  </a:lnTo>
                  <a:lnTo>
                    <a:pt x="29713" y="19483"/>
                  </a:lnTo>
                  <a:lnTo>
                    <a:pt x="29414" y="19566"/>
                  </a:lnTo>
                  <a:lnTo>
                    <a:pt x="29115" y="19665"/>
                  </a:lnTo>
                  <a:lnTo>
                    <a:pt x="28833" y="19782"/>
                  </a:lnTo>
                  <a:lnTo>
                    <a:pt x="28534" y="19914"/>
                  </a:lnTo>
                  <a:lnTo>
                    <a:pt x="28252" y="20047"/>
                  </a:lnTo>
                  <a:lnTo>
                    <a:pt x="27969" y="20213"/>
                  </a:lnTo>
                  <a:lnTo>
                    <a:pt x="27687" y="20380"/>
                  </a:lnTo>
                  <a:lnTo>
                    <a:pt x="27421" y="20579"/>
                  </a:lnTo>
                  <a:lnTo>
                    <a:pt x="27156" y="20778"/>
                  </a:lnTo>
                  <a:lnTo>
                    <a:pt x="26890" y="20994"/>
                  </a:lnTo>
                  <a:lnTo>
                    <a:pt x="26641" y="21227"/>
                  </a:lnTo>
                  <a:lnTo>
                    <a:pt x="26475" y="21077"/>
                  </a:lnTo>
                  <a:lnTo>
                    <a:pt x="26143" y="20745"/>
                  </a:lnTo>
                  <a:lnTo>
                    <a:pt x="25844" y="20363"/>
                  </a:lnTo>
                  <a:lnTo>
                    <a:pt x="25561" y="19981"/>
                  </a:lnTo>
                  <a:lnTo>
                    <a:pt x="25295" y="19582"/>
                  </a:lnTo>
                  <a:lnTo>
                    <a:pt x="25611" y="19283"/>
                  </a:lnTo>
                  <a:lnTo>
                    <a:pt x="25910" y="18968"/>
                  </a:lnTo>
                  <a:lnTo>
                    <a:pt x="26192" y="18636"/>
                  </a:lnTo>
                  <a:lnTo>
                    <a:pt x="26441" y="18303"/>
                  </a:lnTo>
                  <a:lnTo>
                    <a:pt x="26657" y="17988"/>
                  </a:lnTo>
                  <a:lnTo>
                    <a:pt x="26857" y="17672"/>
                  </a:lnTo>
                  <a:lnTo>
                    <a:pt x="27039" y="17357"/>
                  </a:lnTo>
                  <a:lnTo>
                    <a:pt x="27205" y="17025"/>
                  </a:lnTo>
                  <a:lnTo>
                    <a:pt x="27355" y="16692"/>
                  </a:lnTo>
                  <a:lnTo>
                    <a:pt x="27471" y="16360"/>
                  </a:lnTo>
                  <a:lnTo>
                    <a:pt x="27571" y="16028"/>
                  </a:lnTo>
                  <a:lnTo>
                    <a:pt x="27654" y="15679"/>
                  </a:lnTo>
                  <a:lnTo>
                    <a:pt x="27853" y="15928"/>
                  </a:lnTo>
                  <a:lnTo>
                    <a:pt x="28053" y="16144"/>
                  </a:lnTo>
                  <a:lnTo>
                    <a:pt x="28268" y="16360"/>
                  </a:lnTo>
                  <a:lnTo>
                    <a:pt x="28501" y="16576"/>
                  </a:lnTo>
                  <a:lnTo>
                    <a:pt x="28733" y="16759"/>
                  </a:lnTo>
                  <a:lnTo>
                    <a:pt x="28966" y="16942"/>
                  </a:lnTo>
                  <a:lnTo>
                    <a:pt x="29199" y="17124"/>
                  </a:lnTo>
                  <a:lnTo>
                    <a:pt x="29448" y="17274"/>
                  </a:lnTo>
                  <a:lnTo>
                    <a:pt x="29697" y="17423"/>
                  </a:lnTo>
                  <a:lnTo>
                    <a:pt x="29946" y="17556"/>
                  </a:lnTo>
                  <a:lnTo>
                    <a:pt x="30212" y="17672"/>
                  </a:lnTo>
                  <a:lnTo>
                    <a:pt x="30477" y="17772"/>
                  </a:lnTo>
                  <a:lnTo>
                    <a:pt x="30743" y="17872"/>
                  </a:lnTo>
                  <a:lnTo>
                    <a:pt x="31009" y="17938"/>
                  </a:lnTo>
                  <a:lnTo>
                    <a:pt x="31275" y="18004"/>
                  </a:lnTo>
                  <a:lnTo>
                    <a:pt x="31540" y="18054"/>
                  </a:lnTo>
                  <a:lnTo>
                    <a:pt x="31823" y="18088"/>
                  </a:lnTo>
                  <a:lnTo>
                    <a:pt x="32088" y="18121"/>
                  </a:lnTo>
                  <a:lnTo>
                    <a:pt x="32354" y="18121"/>
                  </a:lnTo>
                  <a:lnTo>
                    <a:pt x="32636" y="18104"/>
                  </a:lnTo>
                  <a:lnTo>
                    <a:pt x="32902" y="18088"/>
                  </a:lnTo>
                  <a:lnTo>
                    <a:pt x="33151" y="18054"/>
                  </a:lnTo>
                  <a:lnTo>
                    <a:pt x="33400" y="18004"/>
                  </a:lnTo>
                  <a:lnTo>
                    <a:pt x="33650" y="17955"/>
                  </a:lnTo>
                  <a:lnTo>
                    <a:pt x="33899" y="17888"/>
                  </a:lnTo>
                  <a:lnTo>
                    <a:pt x="34131" y="17822"/>
                  </a:lnTo>
                  <a:lnTo>
                    <a:pt x="34613" y="17639"/>
                  </a:lnTo>
                  <a:lnTo>
                    <a:pt x="35061" y="17423"/>
                  </a:lnTo>
                  <a:lnTo>
                    <a:pt x="35510" y="17191"/>
                  </a:lnTo>
                  <a:lnTo>
                    <a:pt x="35925" y="16908"/>
                  </a:lnTo>
                  <a:lnTo>
                    <a:pt x="36340" y="16609"/>
                  </a:lnTo>
                  <a:lnTo>
                    <a:pt x="36755" y="16294"/>
                  </a:lnTo>
                  <a:lnTo>
                    <a:pt x="37137" y="15962"/>
                  </a:lnTo>
                  <a:lnTo>
                    <a:pt x="37519" y="15613"/>
                  </a:lnTo>
                  <a:lnTo>
                    <a:pt x="37885" y="15247"/>
                  </a:lnTo>
                  <a:lnTo>
                    <a:pt x="38234" y="14865"/>
                  </a:lnTo>
                  <a:lnTo>
                    <a:pt x="38582" y="14483"/>
                  </a:lnTo>
                  <a:lnTo>
                    <a:pt x="39230" y="13719"/>
                  </a:lnTo>
                  <a:close/>
                  <a:moveTo>
                    <a:pt x="31192" y="19998"/>
                  </a:moveTo>
                  <a:lnTo>
                    <a:pt x="31574" y="20031"/>
                  </a:lnTo>
                  <a:lnTo>
                    <a:pt x="31972" y="20097"/>
                  </a:lnTo>
                  <a:lnTo>
                    <a:pt x="32354" y="20197"/>
                  </a:lnTo>
                  <a:lnTo>
                    <a:pt x="32720" y="20330"/>
                  </a:lnTo>
                  <a:lnTo>
                    <a:pt x="33102" y="20512"/>
                  </a:lnTo>
                  <a:lnTo>
                    <a:pt x="33450" y="20712"/>
                  </a:lnTo>
                  <a:lnTo>
                    <a:pt x="33799" y="20944"/>
                  </a:lnTo>
                  <a:lnTo>
                    <a:pt x="34131" y="21210"/>
                  </a:lnTo>
                  <a:lnTo>
                    <a:pt x="33367" y="21476"/>
                  </a:lnTo>
                  <a:lnTo>
                    <a:pt x="32603" y="21708"/>
                  </a:lnTo>
                  <a:lnTo>
                    <a:pt x="31823" y="21924"/>
                  </a:lnTo>
                  <a:lnTo>
                    <a:pt x="31042" y="22107"/>
                  </a:lnTo>
                  <a:lnTo>
                    <a:pt x="30477" y="22240"/>
                  </a:lnTo>
                  <a:lnTo>
                    <a:pt x="30178" y="22289"/>
                  </a:lnTo>
                  <a:lnTo>
                    <a:pt x="29879" y="22323"/>
                  </a:lnTo>
                  <a:lnTo>
                    <a:pt x="29580" y="22356"/>
                  </a:lnTo>
                  <a:lnTo>
                    <a:pt x="28966" y="22356"/>
                  </a:lnTo>
                  <a:lnTo>
                    <a:pt x="28684" y="22306"/>
                  </a:lnTo>
                  <a:lnTo>
                    <a:pt x="28484" y="22273"/>
                  </a:lnTo>
                  <a:lnTo>
                    <a:pt x="28302" y="22223"/>
                  </a:lnTo>
                  <a:lnTo>
                    <a:pt x="28102" y="22157"/>
                  </a:lnTo>
                  <a:lnTo>
                    <a:pt x="27920" y="22074"/>
                  </a:lnTo>
                  <a:lnTo>
                    <a:pt x="27720" y="21991"/>
                  </a:lnTo>
                  <a:lnTo>
                    <a:pt x="27538" y="21891"/>
                  </a:lnTo>
                  <a:lnTo>
                    <a:pt x="27355" y="21775"/>
                  </a:lnTo>
                  <a:lnTo>
                    <a:pt x="27156" y="21642"/>
                  </a:lnTo>
                  <a:lnTo>
                    <a:pt x="27388" y="21442"/>
                  </a:lnTo>
                  <a:lnTo>
                    <a:pt x="27621" y="21260"/>
                  </a:lnTo>
                  <a:lnTo>
                    <a:pt x="27853" y="21077"/>
                  </a:lnTo>
                  <a:lnTo>
                    <a:pt x="28102" y="20911"/>
                  </a:lnTo>
                  <a:lnTo>
                    <a:pt x="28351" y="20762"/>
                  </a:lnTo>
                  <a:lnTo>
                    <a:pt x="28601" y="20629"/>
                  </a:lnTo>
                  <a:lnTo>
                    <a:pt x="28850" y="20496"/>
                  </a:lnTo>
                  <a:lnTo>
                    <a:pt x="29099" y="20380"/>
                  </a:lnTo>
                  <a:lnTo>
                    <a:pt x="29365" y="20280"/>
                  </a:lnTo>
                  <a:lnTo>
                    <a:pt x="29614" y="20197"/>
                  </a:lnTo>
                  <a:lnTo>
                    <a:pt x="29879" y="20130"/>
                  </a:lnTo>
                  <a:lnTo>
                    <a:pt x="30145" y="20081"/>
                  </a:lnTo>
                  <a:lnTo>
                    <a:pt x="30394" y="20031"/>
                  </a:lnTo>
                  <a:lnTo>
                    <a:pt x="30660" y="19998"/>
                  </a:lnTo>
                  <a:close/>
                  <a:moveTo>
                    <a:pt x="13753" y="14417"/>
                  </a:moveTo>
                  <a:lnTo>
                    <a:pt x="14101" y="14450"/>
                  </a:lnTo>
                  <a:lnTo>
                    <a:pt x="14450" y="14483"/>
                  </a:lnTo>
                  <a:lnTo>
                    <a:pt x="14799" y="14517"/>
                  </a:lnTo>
                  <a:lnTo>
                    <a:pt x="15148" y="14583"/>
                  </a:lnTo>
                  <a:lnTo>
                    <a:pt x="15546" y="14666"/>
                  </a:lnTo>
                  <a:lnTo>
                    <a:pt x="15945" y="14766"/>
                  </a:lnTo>
                  <a:lnTo>
                    <a:pt x="16310" y="14865"/>
                  </a:lnTo>
                  <a:lnTo>
                    <a:pt x="16692" y="14998"/>
                  </a:lnTo>
                  <a:lnTo>
                    <a:pt x="17041" y="15148"/>
                  </a:lnTo>
                  <a:lnTo>
                    <a:pt x="17390" y="15314"/>
                  </a:lnTo>
                  <a:lnTo>
                    <a:pt x="17722" y="15480"/>
                  </a:lnTo>
                  <a:lnTo>
                    <a:pt x="18038" y="15663"/>
                  </a:lnTo>
                  <a:lnTo>
                    <a:pt x="18337" y="15862"/>
                  </a:lnTo>
                  <a:lnTo>
                    <a:pt x="18619" y="16078"/>
                  </a:lnTo>
                  <a:lnTo>
                    <a:pt x="18885" y="16310"/>
                  </a:lnTo>
                  <a:lnTo>
                    <a:pt x="19150" y="16543"/>
                  </a:lnTo>
                  <a:lnTo>
                    <a:pt x="19383" y="16792"/>
                  </a:lnTo>
                  <a:lnTo>
                    <a:pt x="19599" y="17058"/>
                  </a:lnTo>
                  <a:lnTo>
                    <a:pt x="19798" y="17324"/>
                  </a:lnTo>
                  <a:lnTo>
                    <a:pt x="19981" y="17606"/>
                  </a:lnTo>
                  <a:lnTo>
                    <a:pt x="20097" y="17805"/>
                  </a:lnTo>
                  <a:lnTo>
                    <a:pt x="20197" y="18021"/>
                  </a:lnTo>
                  <a:lnTo>
                    <a:pt x="20296" y="18237"/>
                  </a:lnTo>
                  <a:lnTo>
                    <a:pt x="20379" y="18453"/>
                  </a:lnTo>
                  <a:lnTo>
                    <a:pt x="20529" y="18901"/>
                  </a:lnTo>
                  <a:lnTo>
                    <a:pt x="20645" y="19350"/>
                  </a:lnTo>
                  <a:lnTo>
                    <a:pt x="20728" y="19815"/>
                  </a:lnTo>
                  <a:lnTo>
                    <a:pt x="20778" y="20296"/>
                  </a:lnTo>
                  <a:lnTo>
                    <a:pt x="20811" y="20778"/>
                  </a:lnTo>
                  <a:lnTo>
                    <a:pt x="20811" y="21260"/>
                  </a:lnTo>
                  <a:lnTo>
                    <a:pt x="20114" y="21442"/>
                  </a:lnTo>
                  <a:lnTo>
                    <a:pt x="19399" y="21609"/>
                  </a:lnTo>
                  <a:lnTo>
                    <a:pt x="18685" y="21741"/>
                  </a:lnTo>
                  <a:lnTo>
                    <a:pt x="17971" y="21858"/>
                  </a:lnTo>
                  <a:lnTo>
                    <a:pt x="17240" y="21941"/>
                  </a:lnTo>
                  <a:lnTo>
                    <a:pt x="16526" y="22024"/>
                  </a:lnTo>
                  <a:lnTo>
                    <a:pt x="15065" y="22173"/>
                  </a:lnTo>
                  <a:lnTo>
                    <a:pt x="13968" y="22289"/>
                  </a:lnTo>
                  <a:lnTo>
                    <a:pt x="12822" y="22406"/>
                  </a:lnTo>
                  <a:lnTo>
                    <a:pt x="12623" y="22107"/>
                  </a:lnTo>
                  <a:lnTo>
                    <a:pt x="12440" y="21791"/>
                  </a:lnTo>
                  <a:lnTo>
                    <a:pt x="12274" y="21476"/>
                  </a:lnTo>
                  <a:lnTo>
                    <a:pt x="12125" y="21160"/>
                  </a:lnTo>
                  <a:lnTo>
                    <a:pt x="11975" y="20845"/>
                  </a:lnTo>
                  <a:lnTo>
                    <a:pt x="11843" y="20529"/>
                  </a:lnTo>
                  <a:lnTo>
                    <a:pt x="11726" y="20213"/>
                  </a:lnTo>
                  <a:lnTo>
                    <a:pt x="11627" y="19898"/>
                  </a:lnTo>
                  <a:lnTo>
                    <a:pt x="11544" y="19582"/>
                  </a:lnTo>
                  <a:lnTo>
                    <a:pt x="11477" y="19267"/>
                  </a:lnTo>
                  <a:lnTo>
                    <a:pt x="11427" y="18951"/>
                  </a:lnTo>
                  <a:lnTo>
                    <a:pt x="11378" y="18652"/>
                  </a:lnTo>
                  <a:lnTo>
                    <a:pt x="11361" y="18337"/>
                  </a:lnTo>
                  <a:lnTo>
                    <a:pt x="11344" y="18038"/>
                  </a:lnTo>
                  <a:lnTo>
                    <a:pt x="11344" y="17739"/>
                  </a:lnTo>
                  <a:lnTo>
                    <a:pt x="11361" y="17440"/>
                  </a:lnTo>
                  <a:lnTo>
                    <a:pt x="11411" y="17074"/>
                  </a:lnTo>
                  <a:lnTo>
                    <a:pt x="11477" y="16709"/>
                  </a:lnTo>
                  <a:lnTo>
                    <a:pt x="11560" y="16344"/>
                  </a:lnTo>
                  <a:lnTo>
                    <a:pt x="11676" y="15962"/>
                  </a:lnTo>
                  <a:lnTo>
                    <a:pt x="11809" y="15596"/>
                  </a:lnTo>
                  <a:lnTo>
                    <a:pt x="11959" y="15214"/>
                  </a:lnTo>
                  <a:lnTo>
                    <a:pt x="12142" y="14832"/>
                  </a:lnTo>
                  <a:lnTo>
                    <a:pt x="12341" y="14467"/>
                  </a:lnTo>
                  <a:lnTo>
                    <a:pt x="12706" y="14434"/>
                  </a:lnTo>
                  <a:lnTo>
                    <a:pt x="13055" y="14417"/>
                  </a:lnTo>
                  <a:close/>
                  <a:moveTo>
                    <a:pt x="37370" y="20629"/>
                  </a:moveTo>
                  <a:lnTo>
                    <a:pt x="37088" y="21177"/>
                  </a:lnTo>
                  <a:lnTo>
                    <a:pt x="36789" y="21692"/>
                  </a:lnTo>
                  <a:lnTo>
                    <a:pt x="36473" y="22206"/>
                  </a:lnTo>
                  <a:lnTo>
                    <a:pt x="36124" y="22705"/>
                  </a:lnTo>
                  <a:lnTo>
                    <a:pt x="35958" y="22373"/>
                  </a:lnTo>
                  <a:lnTo>
                    <a:pt x="35775" y="22074"/>
                  </a:lnTo>
                  <a:lnTo>
                    <a:pt x="35560" y="21775"/>
                  </a:lnTo>
                  <a:lnTo>
                    <a:pt x="35344" y="21492"/>
                  </a:lnTo>
                  <a:lnTo>
                    <a:pt x="36357" y="21077"/>
                  </a:lnTo>
                  <a:lnTo>
                    <a:pt x="37370" y="20629"/>
                  </a:lnTo>
                  <a:close/>
                  <a:moveTo>
                    <a:pt x="58612" y="20114"/>
                  </a:moveTo>
                  <a:lnTo>
                    <a:pt x="59077" y="20928"/>
                  </a:lnTo>
                  <a:lnTo>
                    <a:pt x="59542" y="21725"/>
                  </a:lnTo>
                  <a:lnTo>
                    <a:pt x="59277" y="22157"/>
                  </a:lnTo>
                  <a:lnTo>
                    <a:pt x="59011" y="22588"/>
                  </a:lnTo>
                  <a:lnTo>
                    <a:pt x="58762" y="23020"/>
                  </a:lnTo>
                  <a:lnTo>
                    <a:pt x="58529" y="23485"/>
                  </a:lnTo>
                  <a:lnTo>
                    <a:pt x="57749" y="23469"/>
                  </a:lnTo>
                  <a:lnTo>
                    <a:pt x="57483" y="23469"/>
                  </a:lnTo>
                  <a:lnTo>
                    <a:pt x="57599" y="23004"/>
                  </a:lnTo>
                  <a:lnTo>
                    <a:pt x="57732" y="22555"/>
                  </a:lnTo>
                  <a:lnTo>
                    <a:pt x="57865" y="22107"/>
                  </a:lnTo>
                  <a:lnTo>
                    <a:pt x="57998" y="21675"/>
                  </a:lnTo>
                  <a:lnTo>
                    <a:pt x="58147" y="21260"/>
                  </a:lnTo>
                  <a:lnTo>
                    <a:pt x="58297" y="20861"/>
                  </a:lnTo>
                  <a:lnTo>
                    <a:pt x="58446" y="20479"/>
                  </a:lnTo>
                  <a:lnTo>
                    <a:pt x="58612" y="20114"/>
                  </a:lnTo>
                  <a:close/>
                  <a:moveTo>
                    <a:pt x="59924" y="22373"/>
                  </a:moveTo>
                  <a:lnTo>
                    <a:pt x="60273" y="22954"/>
                  </a:lnTo>
                  <a:lnTo>
                    <a:pt x="60672" y="23618"/>
                  </a:lnTo>
                  <a:lnTo>
                    <a:pt x="59974" y="23552"/>
                  </a:lnTo>
                  <a:lnTo>
                    <a:pt x="59260" y="23519"/>
                  </a:lnTo>
                  <a:lnTo>
                    <a:pt x="59592" y="22937"/>
                  </a:lnTo>
                  <a:lnTo>
                    <a:pt x="59924" y="22373"/>
                  </a:lnTo>
                  <a:close/>
                  <a:moveTo>
                    <a:pt x="20761" y="21974"/>
                  </a:moveTo>
                  <a:lnTo>
                    <a:pt x="20695" y="22572"/>
                  </a:lnTo>
                  <a:lnTo>
                    <a:pt x="20612" y="23170"/>
                  </a:lnTo>
                  <a:lnTo>
                    <a:pt x="20512" y="23768"/>
                  </a:lnTo>
                  <a:lnTo>
                    <a:pt x="20379" y="24382"/>
                  </a:lnTo>
                  <a:lnTo>
                    <a:pt x="20130" y="24216"/>
                  </a:lnTo>
                  <a:lnTo>
                    <a:pt x="19848" y="24050"/>
                  </a:lnTo>
                  <a:lnTo>
                    <a:pt x="19582" y="23917"/>
                  </a:lnTo>
                  <a:lnTo>
                    <a:pt x="19300" y="23784"/>
                  </a:lnTo>
                  <a:lnTo>
                    <a:pt x="19001" y="23651"/>
                  </a:lnTo>
                  <a:lnTo>
                    <a:pt x="18719" y="23552"/>
                  </a:lnTo>
                  <a:lnTo>
                    <a:pt x="18420" y="23435"/>
                  </a:lnTo>
                  <a:lnTo>
                    <a:pt x="18121" y="23352"/>
                  </a:lnTo>
                  <a:lnTo>
                    <a:pt x="17822" y="23269"/>
                  </a:lnTo>
                  <a:lnTo>
                    <a:pt x="17506" y="23203"/>
                  </a:lnTo>
                  <a:lnTo>
                    <a:pt x="17191" y="23137"/>
                  </a:lnTo>
                  <a:lnTo>
                    <a:pt x="16875" y="23087"/>
                  </a:lnTo>
                  <a:lnTo>
                    <a:pt x="16559" y="23053"/>
                  </a:lnTo>
                  <a:lnTo>
                    <a:pt x="16244" y="23037"/>
                  </a:lnTo>
                  <a:lnTo>
                    <a:pt x="15928" y="23020"/>
                  </a:lnTo>
                  <a:lnTo>
                    <a:pt x="15596" y="23004"/>
                  </a:lnTo>
                  <a:lnTo>
                    <a:pt x="15065" y="23020"/>
                  </a:lnTo>
                  <a:lnTo>
                    <a:pt x="14517" y="23070"/>
                  </a:lnTo>
                  <a:lnTo>
                    <a:pt x="13968" y="23153"/>
                  </a:lnTo>
                  <a:lnTo>
                    <a:pt x="13437" y="23253"/>
                  </a:lnTo>
                  <a:lnTo>
                    <a:pt x="13254" y="23037"/>
                  </a:lnTo>
                  <a:lnTo>
                    <a:pt x="14035" y="22954"/>
                  </a:lnTo>
                  <a:lnTo>
                    <a:pt x="15131" y="22838"/>
                  </a:lnTo>
                  <a:lnTo>
                    <a:pt x="16543" y="22705"/>
                  </a:lnTo>
                  <a:lnTo>
                    <a:pt x="17257" y="22622"/>
                  </a:lnTo>
                  <a:lnTo>
                    <a:pt x="17971" y="22522"/>
                  </a:lnTo>
                  <a:lnTo>
                    <a:pt x="18669" y="22422"/>
                  </a:lnTo>
                  <a:lnTo>
                    <a:pt x="19383" y="22289"/>
                  </a:lnTo>
                  <a:lnTo>
                    <a:pt x="20080" y="22140"/>
                  </a:lnTo>
                  <a:lnTo>
                    <a:pt x="20761" y="21974"/>
                  </a:lnTo>
                  <a:close/>
                  <a:moveTo>
                    <a:pt x="35925" y="24050"/>
                  </a:moveTo>
                  <a:lnTo>
                    <a:pt x="36008" y="24382"/>
                  </a:lnTo>
                  <a:lnTo>
                    <a:pt x="36058" y="24615"/>
                  </a:lnTo>
                  <a:lnTo>
                    <a:pt x="36091" y="24864"/>
                  </a:lnTo>
                  <a:lnTo>
                    <a:pt x="36141" y="25362"/>
                  </a:lnTo>
                  <a:lnTo>
                    <a:pt x="36141" y="25860"/>
                  </a:lnTo>
                  <a:lnTo>
                    <a:pt x="36108" y="26359"/>
                  </a:lnTo>
                  <a:lnTo>
                    <a:pt x="35643" y="26176"/>
                  </a:lnTo>
                  <a:lnTo>
                    <a:pt x="35178" y="26010"/>
                  </a:lnTo>
                  <a:lnTo>
                    <a:pt x="34713" y="25877"/>
                  </a:lnTo>
                  <a:lnTo>
                    <a:pt x="34247" y="25744"/>
                  </a:lnTo>
                  <a:lnTo>
                    <a:pt x="34696" y="25345"/>
                  </a:lnTo>
                  <a:lnTo>
                    <a:pt x="35128" y="24930"/>
                  </a:lnTo>
                  <a:lnTo>
                    <a:pt x="35543" y="24498"/>
                  </a:lnTo>
                  <a:lnTo>
                    <a:pt x="35925" y="24050"/>
                  </a:lnTo>
                  <a:close/>
                  <a:moveTo>
                    <a:pt x="16078" y="23685"/>
                  </a:moveTo>
                  <a:lnTo>
                    <a:pt x="16659" y="23734"/>
                  </a:lnTo>
                  <a:lnTo>
                    <a:pt x="17224" y="23817"/>
                  </a:lnTo>
                  <a:lnTo>
                    <a:pt x="17772" y="23950"/>
                  </a:lnTo>
                  <a:lnTo>
                    <a:pt x="18303" y="24100"/>
                  </a:lnTo>
                  <a:lnTo>
                    <a:pt x="18818" y="24299"/>
                  </a:lnTo>
                  <a:lnTo>
                    <a:pt x="19316" y="24515"/>
                  </a:lnTo>
                  <a:lnTo>
                    <a:pt x="19549" y="24648"/>
                  </a:lnTo>
                  <a:lnTo>
                    <a:pt x="19781" y="24781"/>
                  </a:lnTo>
                  <a:lnTo>
                    <a:pt x="20014" y="24930"/>
                  </a:lnTo>
                  <a:lnTo>
                    <a:pt x="20230" y="25080"/>
                  </a:lnTo>
                  <a:lnTo>
                    <a:pt x="19931" y="26309"/>
                  </a:lnTo>
                  <a:lnTo>
                    <a:pt x="19765" y="26923"/>
                  </a:lnTo>
                  <a:lnTo>
                    <a:pt x="19599" y="27538"/>
                  </a:lnTo>
                  <a:lnTo>
                    <a:pt x="19184" y="27388"/>
                  </a:lnTo>
                  <a:lnTo>
                    <a:pt x="18768" y="27239"/>
                  </a:lnTo>
                  <a:lnTo>
                    <a:pt x="18370" y="27056"/>
                  </a:lnTo>
                  <a:lnTo>
                    <a:pt x="17971" y="26873"/>
                  </a:lnTo>
                  <a:lnTo>
                    <a:pt x="17589" y="26691"/>
                  </a:lnTo>
                  <a:lnTo>
                    <a:pt x="17207" y="26475"/>
                  </a:lnTo>
                  <a:lnTo>
                    <a:pt x="16842" y="26259"/>
                  </a:lnTo>
                  <a:lnTo>
                    <a:pt x="16476" y="26026"/>
                  </a:lnTo>
                  <a:lnTo>
                    <a:pt x="16128" y="25794"/>
                  </a:lnTo>
                  <a:lnTo>
                    <a:pt x="15779" y="25545"/>
                  </a:lnTo>
                  <a:lnTo>
                    <a:pt x="15447" y="25296"/>
                  </a:lnTo>
                  <a:lnTo>
                    <a:pt x="15114" y="25013"/>
                  </a:lnTo>
                  <a:lnTo>
                    <a:pt x="14799" y="24748"/>
                  </a:lnTo>
                  <a:lnTo>
                    <a:pt x="14500" y="24449"/>
                  </a:lnTo>
                  <a:lnTo>
                    <a:pt x="14201" y="24150"/>
                  </a:lnTo>
                  <a:lnTo>
                    <a:pt x="13919" y="23851"/>
                  </a:lnTo>
                  <a:lnTo>
                    <a:pt x="14450" y="23751"/>
                  </a:lnTo>
                  <a:lnTo>
                    <a:pt x="14998" y="23701"/>
                  </a:lnTo>
                  <a:lnTo>
                    <a:pt x="15530" y="23685"/>
                  </a:lnTo>
                  <a:close/>
                  <a:moveTo>
                    <a:pt x="68262" y="17573"/>
                  </a:moveTo>
                  <a:lnTo>
                    <a:pt x="68826" y="17606"/>
                  </a:lnTo>
                  <a:lnTo>
                    <a:pt x="69375" y="17672"/>
                  </a:lnTo>
                  <a:lnTo>
                    <a:pt x="69640" y="17722"/>
                  </a:lnTo>
                  <a:lnTo>
                    <a:pt x="69906" y="17789"/>
                  </a:lnTo>
                  <a:lnTo>
                    <a:pt x="70172" y="17855"/>
                  </a:lnTo>
                  <a:lnTo>
                    <a:pt x="70438" y="17938"/>
                  </a:lnTo>
                  <a:lnTo>
                    <a:pt x="70687" y="18038"/>
                  </a:lnTo>
                  <a:lnTo>
                    <a:pt x="70952" y="18137"/>
                  </a:lnTo>
                  <a:lnTo>
                    <a:pt x="71185" y="18237"/>
                  </a:lnTo>
                  <a:lnTo>
                    <a:pt x="71434" y="18370"/>
                  </a:lnTo>
                  <a:lnTo>
                    <a:pt x="71667" y="18486"/>
                  </a:lnTo>
                  <a:lnTo>
                    <a:pt x="71899" y="18636"/>
                  </a:lnTo>
                  <a:lnTo>
                    <a:pt x="72298" y="18901"/>
                  </a:lnTo>
                  <a:lnTo>
                    <a:pt x="72663" y="19200"/>
                  </a:lnTo>
                  <a:lnTo>
                    <a:pt x="73012" y="19516"/>
                  </a:lnTo>
                  <a:lnTo>
                    <a:pt x="73344" y="19881"/>
                  </a:lnTo>
                  <a:lnTo>
                    <a:pt x="73643" y="20247"/>
                  </a:lnTo>
                  <a:lnTo>
                    <a:pt x="73909" y="20662"/>
                  </a:lnTo>
                  <a:lnTo>
                    <a:pt x="74158" y="21077"/>
                  </a:lnTo>
                  <a:lnTo>
                    <a:pt x="74390" y="21526"/>
                  </a:lnTo>
                  <a:lnTo>
                    <a:pt x="74174" y="21957"/>
                  </a:lnTo>
                  <a:lnTo>
                    <a:pt x="73959" y="22373"/>
                  </a:lnTo>
                  <a:lnTo>
                    <a:pt x="73709" y="22788"/>
                  </a:lnTo>
                  <a:lnTo>
                    <a:pt x="73460" y="23203"/>
                  </a:lnTo>
                  <a:lnTo>
                    <a:pt x="73195" y="23602"/>
                  </a:lnTo>
                  <a:lnTo>
                    <a:pt x="72912" y="23984"/>
                  </a:lnTo>
                  <a:lnTo>
                    <a:pt x="72613" y="24382"/>
                  </a:lnTo>
                  <a:lnTo>
                    <a:pt x="72314" y="24764"/>
                  </a:lnTo>
                  <a:lnTo>
                    <a:pt x="71999" y="25130"/>
                  </a:lnTo>
                  <a:lnTo>
                    <a:pt x="71683" y="25512"/>
                  </a:lnTo>
                  <a:lnTo>
                    <a:pt x="71002" y="26242"/>
                  </a:lnTo>
                  <a:lnTo>
                    <a:pt x="70305" y="26973"/>
                  </a:lnTo>
                  <a:lnTo>
                    <a:pt x="69590" y="27687"/>
                  </a:lnTo>
                  <a:lnTo>
                    <a:pt x="69325" y="27388"/>
                  </a:lnTo>
                  <a:lnTo>
                    <a:pt x="69042" y="27106"/>
                  </a:lnTo>
                  <a:lnTo>
                    <a:pt x="68760" y="26824"/>
                  </a:lnTo>
                  <a:lnTo>
                    <a:pt x="68461" y="26575"/>
                  </a:lnTo>
                  <a:lnTo>
                    <a:pt x="68062" y="26259"/>
                  </a:lnTo>
                  <a:lnTo>
                    <a:pt x="67664" y="25977"/>
                  </a:lnTo>
                  <a:lnTo>
                    <a:pt x="67265" y="25727"/>
                  </a:lnTo>
                  <a:lnTo>
                    <a:pt x="66850" y="25478"/>
                  </a:lnTo>
                  <a:lnTo>
                    <a:pt x="66435" y="25246"/>
                  </a:lnTo>
                  <a:lnTo>
                    <a:pt x="66003" y="25030"/>
                  </a:lnTo>
                  <a:lnTo>
                    <a:pt x="65571" y="24847"/>
                  </a:lnTo>
                  <a:lnTo>
                    <a:pt x="65139" y="24665"/>
                  </a:lnTo>
                  <a:lnTo>
                    <a:pt x="64691" y="24498"/>
                  </a:lnTo>
                  <a:lnTo>
                    <a:pt x="64243" y="24349"/>
                  </a:lnTo>
                  <a:lnTo>
                    <a:pt x="63794" y="24216"/>
                  </a:lnTo>
                  <a:lnTo>
                    <a:pt x="63346" y="24100"/>
                  </a:lnTo>
                  <a:lnTo>
                    <a:pt x="62881" y="23984"/>
                  </a:lnTo>
                  <a:lnTo>
                    <a:pt x="62432" y="23884"/>
                  </a:lnTo>
                  <a:lnTo>
                    <a:pt x="61967" y="23801"/>
                  </a:lnTo>
                  <a:lnTo>
                    <a:pt x="61519" y="23734"/>
                  </a:lnTo>
                  <a:lnTo>
                    <a:pt x="60854" y="22605"/>
                  </a:lnTo>
                  <a:lnTo>
                    <a:pt x="60340" y="21758"/>
                  </a:lnTo>
                  <a:lnTo>
                    <a:pt x="60655" y="21343"/>
                  </a:lnTo>
                  <a:lnTo>
                    <a:pt x="60987" y="20944"/>
                  </a:lnTo>
                  <a:lnTo>
                    <a:pt x="61336" y="20562"/>
                  </a:lnTo>
                  <a:lnTo>
                    <a:pt x="61701" y="20197"/>
                  </a:lnTo>
                  <a:lnTo>
                    <a:pt x="62083" y="19848"/>
                  </a:lnTo>
                  <a:lnTo>
                    <a:pt x="62465" y="19532"/>
                  </a:lnTo>
                  <a:lnTo>
                    <a:pt x="62864" y="19234"/>
                  </a:lnTo>
                  <a:lnTo>
                    <a:pt x="63279" y="18951"/>
                  </a:lnTo>
                  <a:lnTo>
                    <a:pt x="63528" y="18802"/>
                  </a:lnTo>
                  <a:lnTo>
                    <a:pt x="63794" y="18652"/>
                  </a:lnTo>
                  <a:lnTo>
                    <a:pt x="64060" y="18519"/>
                  </a:lnTo>
                  <a:lnTo>
                    <a:pt x="64326" y="18386"/>
                  </a:lnTo>
                  <a:lnTo>
                    <a:pt x="64874" y="18154"/>
                  </a:lnTo>
                  <a:lnTo>
                    <a:pt x="65422" y="17955"/>
                  </a:lnTo>
                  <a:lnTo>
                    <a:pt x="65986" y="17805"/>
                  </a:lnTo>
                  <a:lnTo>
                    <a:pt x="66551" y="17689"/>
                  </a:lnTo>
                  <a:lnTo>
                    <a:pt x="67132" y="17606"/>
                  </a:lnTo>
                  <a:lnTo>
                    <a:pt x="67697" y="17573"/>
                  </a:lnTo>
                  <a:close/>
                  <a:moveTo>
                    <a:pt x="56387" y="15032"/>
                  </a:moveTo>
                  <a:lnTo>
                    <a:pt x="56569" y="15596"/>
                  </a:lnTo>
                  <a:lnTo>
                    <a:pt x="56752" y="16144"/>
                  </a:lnTo>
                  <a:lnTo>
                    <a:pt x="56968" y="16709"/>
                  </a:lnTo>
                  <a:lnTo>
                    <a:pt x="57201" y="17257"/>
                  </a:lnTo>
                  <a:lnTo>
                    <a:pt x="57433" y="17789"/>
                  </a:lnTo>
                  <a:lnTo>
                    <a:pt x="57682" y="18337"/>
                  </a:lnTo>
                  <a:lnTo>
                    <a:pt x="57948" y="18868"/>
                  </a:lnTo>
                  <a:lnTo>
                    <a:pt x="58230" y="19383"/>
                  </a:lnTo>
                  <a:lnTo>
                    <a:pt x="58014" y="19831"/>
                  </a:lnTo>
                  <a:lnTo>
                    <a:pt x="57798" y="20296"/>
                  </a:lnTo>
                  <a:lnTo>
                    <a:pt x="57616" y="20778"/>
                  </a:lnTo>
                  <a:lnTo>
                    <a:pt x="57433" y="21276"/>
                  </a:lnTo>
                  <a:lnTo>
                    <a:pt x="57250" y="21808"/>
                  </a:lnTo>
                  <a:lnTo>
                    <a:pt x="57101" y="22339"/>
                  </a:lnTo>
                  <a:lnTo>
                    <a:pt x="56935" y="22904"/>
                  </a:lnTo>
                  <a:lnTo>
                    <a:pt x="56802" y="23485"/>
                  </a:lnTo>
                  <a:lnTo>
                    <a:pt x="56005" y="23519"/>
                  </a:lnTo>
                  <a:lnTo>
                    <a:pt x="55241" y="23552"/>
                  </a:lnTo>
                  <a:lnTo>
                    <a:pt x="54443" y="23618"/>
                  </a:lnTo>
                  <a:lnTo>
                    <a:pt x="53646" y="23685"/>
                  </a:lnTo>
                  <a:lnTo>
                    <a:pt x="52832" y="23784"/>
                  </a:lnTo>
                  <a:lnTo>
                    <a:pt x="52035" y="23917"/>
                  </a:lnTo>
                  <a:lnTo>
                    <a:pt x="51703" y="23435"/>
                  </a:lnTo>
                  <a:lnTo>
                    <a:pt x="51338" y="22954"/>
                  </a:lnTo>
                  <a:lnTo>
                    <a:pt x="50972" y="22505"/>
                  </a:lnTo>
                  <a:lnTo>
                    <a:pt x="50607" y="22057"/>
                  </a:lnTo>
                  <a:lnTo>
                    <a:pt x="50308" y="21725"/>
                  </a:lnTo>
                  <a:lnTo>
                    <a:pt x="50009" y="21393"/>
                  </a:lnTo>
                  <a:lnTo>
                    <a:pt x="49693" y="21060"/>
                  </a:lnTo>
                  <a:lnTo>
                    <a:pt x="49345" y="20745"/>
                  </a:lnTo>
                  <a:lnTo>
                    <a:pt x="48979" y="20429"/>
                  </a:lnTo>
                  <a:lnTo>
                    <a:pt x="48597" y="20147"/>
                  </a:lnTo>
                  <a:lnTo>
                    <a:pt x="48182" y="19881"/>
                  </a:lnTo>
                  <a:lnTo>
                    <a:pt x="47966" y="19765"/>
                  </a:lnTo>
                  <a:lnTo>
                    <a:pt x="47750" y="19649"/>
                  </a:lnTo>
                  <a:lnTo>
                    <a:pt x="47468" y="19532"/>
                  </a:lnTo>
                  <a:lnTo>
                    <a:pt x="47169" y="19433"/>
                  </a:lnTo>
                  <a:lnTo>
                    <a:pt x="46887" y="19350"/>
                  </a:lnTo>
                  <a:lnTo>
                    <a:pt x="46588" y="19283"/>
                  </a:lnTo>
                  <a:lnTo>
                    <a:pt x="46289" y="19234"/>
                  </a:lnTo>
                  <a:lnTo>
                    <a:pt x="45973" y="19200"/>
                  </a:lnTo>
                  <a:lnTo>
                    <a:pt x="45359" y="19200"/>
                  </a:lnTo>
                  <a:lnTo>
                    <a:pt x="45043" y="19234"/>
                  </a:lnTo>
                  <a:lnTo>
                    <a:pt x="44744" y="19283"/>
                  </a:lnTo>
                  <a:lnTo>
                    <a:pt x="44429" y="19350"/>
                  </a:lnTo>
                  <a:lnTo>
                    <a:pt x="44113" y="19433"/>
                  </a:lnTo>
                  <a:lnTo>
                    <a:pt x="43797" y="19532"/>
                  </a:lnTo>
                  <a:lnTo>
                    <a:pt x="43498" y="19665"/>
                  </a:lnTo>
                  <a:lnTo>
                    <a:pt x="43183" y="19798"/>
                  </a:lnTo>
                  <a:lnTo>
                    <a:pt x="42867" y="19964"/>
                  </a:lnTo>
                  <a:lnTo>
                    <a:pt x="42469" y="20197"/>
                  </a:lnTo>
                  <a:lnTo>
                    <a:pt x="42087" y="20463"/>
                  </a:lnTo>
                  <a:lnTo>
                    <a:pt x="41721" y="20745"/>
                  </a:lnTo>
                  <a:lnTo>
                    <a:pt x="41373" y="21044"/>
                  </a:lnTo>
                  <a:lnTo>
                    <a:pt x="41040" y="21359"/>
                  </a:lnTo>
                  <a:lnTo>
                    <a:pt x="40725" y="21708"/>
                  </a:lnTo>
                  <a:lnTo>
                    <a:pt x="40426" y="22074"/>
                  </a:lnTo>
                  <a:lnTo>
                    <a:pt x="40160" y="22439"/>
                  </a:lnTo>
                  <a:lnTo>
                    <a:pt x="39911" y="22838"/>
                  </a:lnTo>
                  <a:lnTo>
                    <a:pt x="39678" y="23236"/>
                  </a:lnTo>
                  <a:lnTo>
                    <a:pt x="39463" y="23651"/>
                  </a:lnTo>
                  <a:lnTo>
                    <a:pt x="39280" y="24067"/>
                  </a:lnTo>
                  <a:lnTo>
                    <a:pt x="39130" y="24498"/>
                  </a:lnTo>
                  <a:lnTo>
                    <a:pt x="38998" y="24930"/>
                  </a:lnTo>
                  <a:lnTo>
                    <a:pt x="38898" y="25379"/>
                  </a:lnTo>
                  <a:lnTo>
                    <a:pt x="38831" y="25811"/>
                  </a:lnTo>
                  <a:lnTo>
                    <a:pt x="38782" y="26359"/>
                  </a:lnTo>
                  <a:lnTo>
                    <a:pt x="38765" y="26890"/>
                  </a:lnTo>
                  <a:lnTo>
                    <a:pt x="38765" y="27438"/>
                  </a:lnTo>
                  <a:lnTo>
                    <a:pt x="38815" y="27970"/>
                  </a:lnTo>
                  <a:lnTo>
                    <a:pt x="38815" y="27970"/>
                  </a:lnTo>
                  <a:lnTo>
                    <a:pt x="38350" y="27621"/>
                  </a:lnTo>
                  <a:lnTo>
                    <a:pt x="37868" y="27289"/>
                  </a:lnTo>
                  <a:lnTo>
                    <a:pt x="37353" y="26990"/>
                  </a:lnTo>
                  <a:lnTo>
                    <a:pt x="36838" y="26707"/>
                  </a:lnTo>
                  <a:lnTo>
                    <a:pt x="36739" y="26658"/>
                  </a:lnTo>
                  <a:lnTo>
                    <a:pt x="36789" y="26359"/>
                  </a:lnTo>
                  <a:lnTo>
                    <a:pt x="36805" y="26043"/>
                  </a:lnTo>
                  <a:lnTo>
                    <a:pt x="36805" y="25744"/>
                  </a:lnTo>
                  <a:lnTo>
                    <a:pt x="36805" y="25445"/>
                  </a:lnTo>
                  <a:lnTo>
                    <a:pt x="36789" y="25146"/>
                  </a:lnTo>
                  <a:lnTo>
                    <a:pt x="36772" y="24847"/>
                  </a:lnTo>
                  <a:lnTo>
                    <a:pt x="36722" y="24548"/>
                  </a:lnTo>
                  <a:lnTo>
                    <a:pt x="36672" y="24249"/>
                  </a:lnTo>
                  <a:lnTo>
                    <a:pt x="36573" y="23817"/>
                  </a:lnTo>
                  <a:lnTo>
                    <a:pt x="36440" y="23419"/>
                  </a:lnTo>
                  <a:lnTo>
                    <a:pt x="36706" y="23037"/>
                  </a:lnTo>
                  <a:lnTo>
                    <a:pt x="36971" y="22655"/>
                  </a:lnTo>
                  <a:lnTo>
                    <a:pt x="37220" y="22273"/>
                  </a:lnTo>
                  <a:lnTo>
                    <a:pt x="37470" y="21858"/>
                  </a:lnTo>
                  <a:lnTo>
                    <a:pt x="37685" y="21459"/>
                  </a:lnTo>
                  <a:lnTo>
                    <a:pt x="37918" y="21027"/>
                  </a:lnTo>
                  <a:lnTo>
                    <a:pt x="38117" y="20612"/>
                  </a:lnTo>
                  <a:lnTo>
                    <a:pt x="38317" y="20164"/>
                  </a:lnTo>
                  <a:lnTo>
                    <a:pt x="39164" y="19732"/>
                  </a:lnTo>
                  <a:lnTo>
                    <a:pt x="40011" y="19250"/>
                  </a:lnTo>
                  <a:lnTo>
                    <a:pt x="40824" y="18752"/>
                  </a:lnTo>
                  <a:lnTo>
                    <a:pt x="41655" y="18237"/>
                  </a:lnTo>
                  <a:lnTo>
                    <a:pt x="42303" y="17789"/>
                  </a:lnTo>
                  <a:lnTo>
                    <a:pt x="42950" y="17324"/>
                  </a:lnTo>
                  <a:lnTo>
                    <a:pt x="43582" y="16859"/>
                  </a:lnTo>
                  <a:lnTo>
                    <a:pt x="44196" y="16377"/>
                  </a:lnTo>
                  <a:lnTo>
                    <a:pt x="44611" y="16593"/>
                  </a:lnTo>
                  <a:lnTo>
                    <a:pt x="45043" y="16809"/>
                  </a:lnTo>
                  <a:lnTo>
                    <a:pt x="45458" y="17008"/>
                  </a:lnTo>
                  <a:lnTo>
                    <a:pt x="45873" y="17191"/>
                  </a:lnTo>
                  <a:lnTo>
                    <a:pt x="46289" y="17340"/>
                  </a:lnTo>
                  <a:lnTo>
                    <a:pt x="46704" y="17490"/>
                  </a:lnTo>
                  <a:lnTo>
                    <a:pt x="47119" y="17622"/>
                  </a:lnTo>
                  <a:lnTo>
                    <a:pt x="47534" y="17739"/>
                  </a:lnTo>
                  <a:lnTo>
                    <a:pt x="47950" y="17822"/>
                  </a:lnTo>
                  <a:lnTo>
                    <a:pt x="48348" y="17905"/>
                  </a:lnTo>
                  <a:lnTo>
                    <a:pt x="48763" y="17971"/>
                  </a:lnTo>
                  <a:lnTo>
                    <a:pt x="49162" y="18021"/>
                  </a:lnTo>
                  <a:lnTo>
                    <a:pt x="49561" y="18054"/>
                  </a:lnTo>
                  <a:lnTo>
                    <a:pt x="50358" y="18054"/>
                  </a:lnTo>
                  <a:lnTo>
                    <a:pt x="50756" y="18038"/>
                  </a:lnTo>
                  <a:lnTo>
                    <a:pt x="51155" y="18004"/>
                  </a:lnTo>
                  <a:lnTo>
                    <a:pt x="51554" y="17938"/>
                  </a:lnTo>
                  <a:lnTo>
                    <a:pt x="51952" y="17855"/>
                  </a:lnTo>
                  <a:lnTo>
                    <a:pt x="52334" y="17739"/>
                  </a:lnTo>
                  <a:lnTo>
                    <a:pt x="52733" y="17622"/>
                  </a:lnTo>
                  <a:lnTo>
                    <a:pt x="53115" y="17473"/>
                  </a:lnTo>
                  <a:lnTo>
                    <a:pt x="53480" y="17307"/>
                  </a:lnTo>
                  <a:lnTo>
                    <a:pt x="53862" y="17124"/>
                  </a:lnTo>
                  <a:lnTo>
                    <a:pt x="54211" y="16925"/>
                  </a:lnTo>
                  <a:lnTo>
                    <a:pt x="54560" y="16692"/>
                  </a:lnTo>
                  <a:lnTo>
                    <a:pt x="54909" y="16460"/>
                  </a:lnTo>
                  <a:lnTo>
                    <a:pt x="55224" y="16211"/>
                  </a:lnTo>
                  <a:lnTo>
                    <a:pt x="55540" y="15928"/>
                  </a:lnTo>
                  <a:lnTo>
                    <a:pt x="55839" y="15646"/>
                  </a:lnTo>
                  <a:lnTo>
                    <a:pt x="56104" y="15347"/>
                  </a:lnTo>
                  <a:lnTo>
                    <a:pt x="56370" y="15032"/>
                  </a:lnTo>
                  <a:close/>
                  <a:moveTo>
                    <a:pt x="24781" y="20014"/>
                  </a:moveTo>
                  <a:lnTo>
                    <a:pt x="25046" y="20429"/>
                  </a:lnTo>
                  <a:lnTo>
                    <a:pt x="25345" y="20828"/>
                  </a:lnTo>
                  <a:lnTo>
                    <a:pt x="25677" y="21210"/>
                  </a:lnTo>
                  <a:lnTo>
                    <a:pt x="26026" y="21559"/>
                  </a:lnTo>
                  <a:lnTo>
                    <a:pt x="26176" y="21708"/>
                  </a:lnTo>
                  <a:lnTo>
                    <a:pt x="25960" y="21941"/>
                  </a:lnTo>
                  <a:lnTo>
                    <a:pt x="25761" y="22206"/>
                  </a:lnTo>
                  <a:lnTo>
                    <a:pt x="25511" y="22522"/>
                  </a:lnTo>
                  <a:lnTo>
                    <a:pt x="25295" y="22854"/>
                  </a:lnTo>
                  <a:lnTo>
                    <a:pt x="25080" y="23186"/>
                  </a:lnTo>
                  <a:lnTo>
                    <a:pt x="24880" y="23535"/>
                  </a:lnTo>
                  <a:lnTo>
                    <a:pt x="24698" y="23867"/>
                  </a:lnTo>
                  <a:lnTo>
                    <a:pt x="24532" y="24233"/>
                  </a:lnTo>
                  <a:lnTo>
                    <a:pt x="24365" y="24581"/>
                  </a:lnTo>
                  <a:lnTo>
                    <a:pt x="24216" y="24947"/>
                  </a:lnTo>
                  <a:lnTo>
                    <a:pt x="24083" y="25312"/>
                  </a:lnTo>
                  <a:lnTo>
                    <a:pt x="23950" y="25694"/>
                  </a:lnTo>
                  <a:lnTo>
                    <a:pt x="23718" y="26442"/>
                  </a:lnTo>
                  <a:lnTo>
                    <a:pt x="23518" y="27206"/>
                  </a:lnTo>
                  <a:lnTo>
                    <a:pt x="23352" y="27986"/>
                  </a:lnTo>
                  <a:lnTo>
                    <a:pt x="23186" y="27637"/>
                  </a:lnTo>
                  <a:lnTo>
                    <a:pt x="23004" y="27305"/>
                  </a:lnTo>
                  <a:lnTo>
                    <a:pt x="22821" y="26973"/>
                  </a:lnTo>
                  <a:lnTo>
                    <a:pt x="22622" y="26641"/>
                  </a:lnTo>
                  <a:lnTo>
                    <a:pt x="22389" y="26325"/>
                  </a:lnTo>
                  <a:lnTo>
                    <a:pt x="22156" y="26010"/>
                  </a:lnTo>
                  <a:lnTo>
                    <a:pt x="21907" y="25711"/>
                  </a:lnTo>
                  <a:lnTo>
                    <a:pt x="21642" y="25412"/>
                  </a:lnTo>
                  <a:lnTo>
                    <a:pt x="21326" y="25096"/>
                  </a:lnTo>
                  <a:lnTo>
                    <a:pt x="20977" y="24814"/>
                  </a:lnTo>
                  <a:lnTo>
                    <a:pt x="21143" y="24050"/>
                  </a:lnTo>
                  <a:lnTo>
                    <a:pt x="21276" y="23286"/>
                  </a:lnTo>
                  <a:lnTo>
                    <a:pt x="21376" y="22522"/>
                  </a:lnTo>
                  <a:lnTo>
                    <a:pt x="21426" y="22140"/>
                  </a:lnTo>
                  <a:lnTo>
                    <a:pt x="21459" y="21758"/>
                  </a:lnTo>
                  <a:lnTo>
                    <a:pt x="21808" y="21642"/>
                  </a:lnTo>
                  <a:lnTo>
                    <a:pt x="22156" y="21509"/>
                  </a:lnTo>
                  <a:lnTo>
                    <a:pt x="22489" y="21376"/>
                  </a:lnTo>
                  <a:lnTo>
                    <a:pt x="22837" y="21210"/>
                  </a:lnTo>
                  <a:lnTo>
                    <a:pt x="23352" y="20961"/>
                  </a:lnTo>
                  <a:lnTo>
                    <a:pt x="23851" y="20678"/>
                  </a:lnTo>
                  <a:lnTo>
                    <a:pt x="24332" y="20363"/>
                  </a:lnTo>
                  <a:lnTo>
                    <a:pt x="24781" y="20014"/>
                  </a:lnTo>
                  <a:close/>
                  <a:moveTo>
                    <a:pt x="20811" y="25545"/>
                  </a:moveTo>
                  <a:lnTo>
                    <a:pt x="21160" y="25877"/>
                  </a:lnTo>
                  <a:lnTo>
                    <a:pt x="21409" y="26143"/>
                  </a:lnTo>
                  <a:lnTo>
                    <a:pt x="21642" y="26425"/>
                  </a:lnTo>
                  <a:lnTo>
                    <a:pt x="21858" y="26707"/>
                  </a:lnTo>
                  <a:lnTo>
                    <a:pt x="22057" y="27006"/>
                  </a:lnTo>
                  <a:lnTo>
                    <a:pt x="22240" y="27305"/>
                  </a:lnTo>
                  <a:lnTo>
                    <a:pt x="22422" y="27621"/>
                  </a:lnTo>
                  <a:lnTo>
                    <a:pt x="22588" y="27936"/>
                  </a:lnTo>
                  <a:lnTo>
                    <a:pt x="22738" y="28269"/>
                  </a:lnTo>
                  <a:lnTo>
                    <a:pt x="22090" y="28169"/>
                  </a:lnTo>
                  <a:lnTo>
                    <a:pt x="21459" y="28053"/>
                  </a:lnTo>
                  <a:lnTo>
                    <a:pt x="20844" y="27920"/>
                  </a:lnTo>
                  <a:lnTo>
                    <a:pt x="20230" y="27754"/>
                  </a:lnTo>
                  <a:lnTo>
                    <a:pt x="20529" y="26641"/>
                  </a:lnTo>
                  <a:lnTo>
                    <a:pt x="20811" y="25545"/>
                  </a:lnTo>
                  <a:close/>
                  <a:moveTo>
                    <a:pt x="32105" y="26109"/>
                  </a:moveTo>
                  <a:lnTo>
                    <a:pt x="32570" y="26143"/>
                  </a:lnTo>
                  <a:lnTo>
                    <a:pt x="32188" y="26392"/>
                  </a:lnTo>
                  <a:lnTo>
                    <a:pt x="31789" y="26624"/>
                  </a:lnTo>
                  <a:lnTo>
                    <a:pt x="31374" y="26840"/>
                  </a:lnTo>
                  <a:lnTo>
                    <a:pt x="30959" y="27040"/>
                  </a:lnTo>
                  <a:lnTo>
                    <a:pt x="30544" y="27222"/>
                  </a:lnTo>
                  <a:lnTo>
                    <a:pt x="30112" y="27405"/>
                  </a:lnTo>
                  <a:lnTo>
                    <a:pt x="29664" y="27571"/>
                  </a:lnTo>
                  <a:lnTo>
                    <a:pt x="29215" y="27704"/>
                  </a:lnTo>
                  <a:lnTo>
                    <a:pt x="28767" y="27837"/>
                  </a:lnTo>
                  <a:lnTo>
                    <a:pt x="28302" y="27970"/>
                  </a:lnTo>
                  <a:lnTo>
                    <a:pt x="27837" y="28069"/>
                  </a:lnTo>
                  <a:lnTo>
                    <a:pt x="27355" y="28152"/>
                  </a:lnTo>
                  <a:lnTo>
                    <a:pt x="26873" y="28235"/>
                  </a:lnTo>
                  <a:lnTo>
                    <a:pt x="26392" y="28285"/>
                  </a:lnTo>
                  <a:lnTo>
                    <a:pt x="25910" y="28335"/>
                  </a:lnTo>
                  <a:lnTo>
                    <a:pt x="25412" y="28368"/>
                  </a:lnTo>
                  <a:lnTo>
                    <a:pt x="25810" y="28069"/>
                  </a:lnTo>
                  <a:lnTo>
                    <a:pt x="26226" y="27787"/>
                  </a:lnTo>
                  <a:lnTo>
                    <a:pt x="26641" y="27521"/>
                  </a:lnTo>
                  <a:lnTo>
                    <a:pt x="27073" y="27272"/>
                  </a:lnTo>
                  <a:lnTo>
                    <a:pt x="27504" y="27056"/>
                  </a:lnTo>
                  <a:lnTo>
                    <a:pt x="27953" y="26857"/>
                  </a:lnTo>
                  <a:lnTo>
                    <a:pt x="28401" y="26674"/>
                  </a:lnTo>
                  <a:lnTo>
                    <a:pt x="28866" y="26508"/>
                  </a:lnTo>
                  <a:lnTo>
                    <a:pt x="29199" y="26408"/>
                  </a:lnTo>
                  <a:lnTo>
                    <a:pt x="29547" y="26325"/>
                  </a:lnTo>
                  <a:lnTo>
                    <a:pt x="29879" y="26259"/>
                  </a:lnTo>
                  <a:lnTo>
                    <a:pt x="30228" y="26209"/>
                  </a:lnTo>
                  <a:lnTo>
                    <a:pt x="30577" y="26159"/>
                  </a:lnTo>
                  <a:lnTo>
                    <a:pt x="30926" y="26126"/>
                  </a:lnTo>
                  <a:lnTo>
                    <a:pt x="31275" y="26109"/>
                  </a:lnTo>
                  <a:close/>
                  <a:moveTo>
                    <a:pt x="34663" y="21741"/>
                  </a:moveTo>
                  <a:lnTo>
                    <a:pt x="34962" y="22107"/>
                  </a:lnTo>
                  <a:lnTo>
                    <a:pt x="35227" y="22489"/>
                  </a:lnTo>
                  <a:lnTo>
                    <a:pt x="35477" y="22887"/>
                  </a:lnTo>
                  <a:lnTo>
                    <a:pt x="35676" y="23303"/>
                  </a:lnTo>
                  <a:lnTo>
                    <a:pt x="35427" y="23602"/>
                  </a:lnTo>
                  <a:lnTo>
                    <a:pt x="35178" y="23901"/>
                  </a:lnTo>
                  <a:lnTo>
                    <a:pt x="34912" y="24183"/>
                  </a:lnTo>
                  <a:lnTo>
                    <a:pt x="34646" y="24465"/>
                  </a:lnTo>
                  <a:lnTo>
                    <a:pt x="34347" y="24748"/>
                  </a:lnTo>
                  <a:lnTo>
                    <a:pt x="34032" y="25047"/>
                  </a:lnTo>
                  <a:lnTo>
                    <a:pt x="33716" y="25312"/>
                  </a:lnTo>
                  <a:lnTo>
                    <a:pt x="33384" y="25578"/>
                  </a:lnTo>
                  <a:lnTo>
                    <a:pt x="32786" y="25495"/>
                  </a:lnTo>
                  <a:lnTo>
                    <a:pt x="32188" y="25445"/>
                  </a:lnTo>
                  <a:lnTo>
                    <a:pt x="31574" y="25429"/>
                  </a:lnTo>
                  <a:lnTo>
                    <a:pt x="30992" y="25462"/>
                  </a:lnTo>
                  <a:lnTo>
                    <a:pt x="30394" y="25512"/>
                  </a:lnTo>
                  <a:lnTo>
                    <a:pt x="29813" y="25595"/>
                  </a:lnTo>
                  <a:lnTo>
                    <a:pt x="29232" y="25711"/>
                  </a:lnTo>
                  <a:lnTo>
                    <a:pt x="28667" y="25877"/>
                  </a:lnTo>
                  <a:lnTo>
                    <a:pt x="28086" y="26076"/>
                  </a:lnTo>
                  <a:lnTo>
                    <a:pt x="27504" y="26309"/>
                  </a:lnTo>
                  <a:lnTo>
                    <a:pt x="26956" y="26575"/>
                  </a:lnTo>
                  <a:lnTo>
                    <a:pt x="26408" y="26890"/>
                  </a:lnTo>
                  <a:lnTo>
                    <a:pt x="25877" y="27206"/>
                  </a:lnTo>
                  <a:lnTo>
                    <a:pt x="25345" y="27571"/>
                  </a:lnTo>
                  <a:lnTo>
                    <a:pt x="24864" y="27970"/>
                  </a:lnTo>
                  <a:lnTo>
                    <a:pt x="24382" y="28385"/>
                  </a:lnTo>
                  <a:lnTo>
                    <a:pt x="23950" y="28368"/>
                  </a:lnTo>
                  <a:lnTo>
                    <a:pt x="24116" y="27588"/>
                  </a:lnTo>
                  <a:lnTo>
                    <a:pt x="24316" y="26824"/>
                  </a:lnTo>
                  <a:lnTo>
                    <a:pt x="24532" y="26060"/>
                  </a:lnTo>
                  <a:lnTo>
                    <a:pt x="24664" y="25694"/>
                  </a:lnTo>
                  <a:lnTo>
                    <a:pt x="24797" y="25329"/>
                  </a:lnTo>
                  <a:lnTo>
                    <a:pt x="24930" y="24963"/>
                  </a:lnTo>
                  <a:lnTo>
                    <a:pt x="25096" y="24615"/>
                  </a:lnTo>
                  <a:lnTo>
                    <a:pt x="25262" y="24249"/>
                  </a:lnTo>
                  <a:lnTo>
                    <a:pt x="25428" y="23917"/>
                  </a:lnTo>
                  <a:lnTo>
                    <a:pt x="25628" y="23585"/>
                  </a:lnTo>
                  <a:lnTo>
                    <a:pt x="25827" y="23253"/>
                  </a:lnTo>
                  <a:lnTo>
                    <a:pt x="26043" y="22921"/>
                  </a:lnTo>
                  <a:lnTo>
                    <a:pt x="26275" y="22605"/>
                  </a:lnTo>
                  <a:lnTo>
                    <a:pt x="26475" y="22356"/>
                  </a:lnTo>
                  <a:lnTo>
                    <a:pt x="26691" y="22123"/>
                  </a:lnTo>
                  <a:lnTo>
                    <a:pt x="26923" y="22289"/>
                  </a:lnTo>
                  <a:lnTo>
                    <a:pt x="27139" y="22422"/>
                  </a:lnTo>
                  <a:lnTo>
                    <a:pt x="27372" y="22555"/>
                  </a:lnTo>
                  <a:lnTo>
                    <a:pt x="27604" y="22671"/>
                  </a:lnTo>
                  <a:lnTo>
                    <a:pt x="27853" y="22771"/>
                  </a:lnTo>
                  <a:lnTo>
                    <a:pt x="28086" y="22854"/>
                  </a:lnTo>
                  <a:lnTo>
                    <a:pt x="28318" y="22921"/>
                  </a:lnTo>
                  <a:lnTo>
                    <a:pt x="28551" y="22970"/>
                  </a:lnTo>
                  <a:lnTo>
                    <a:pt x="28900" y="23020"/>
                  </a:lnTo>
                  <a:lnTo>
                    <a:pt x="29248" y="23037"/>
                  </a:lnTo>
                  <a:lnTo>
                    <a:pt x="29580" y="23020"/>
                  </a:lnTo>
                  <a:lnTo>
                    <a:pt x="29913" y="23004"/>
                  </a:lnTo>
                  <a:lnTo>
                    <a:pt x="30245" y="22954"/>
                  </a:lnTo>
                  <a:lnTo>
                    <a:pt x="30577" y="22904"/>
                  </a:lnTo>
                  <a:lnTo>
                    <a:pt x="31192" y="22771"/>
                  </a:lnTo>
                  <a:lnTo>
                    <a:pt x="32072" y="22539"/>
                  </a:lnTo>
                  <a:lnTo>
                    <a:pt x="32935" y="22306"/>
                  </a:lnTo>
                  <a:lnTo>
                    <a:pt x="33816" y="22024"/>
                  </a:lnTo>
                  <a:lnTo>
                    <a:pt x="34663" y="21741"/>
                  </a:lnTo>
                  <a:close/>
                  <a:moveTo>
                    <a:pt x="74723" y="22373"/>
                  </a:moveTo>
                  <a:lnTo>
                    <a:pt x="74855" y="22821"/>
                  </a:lnTo>
                  <a:lnTo>
                    <a:pt x="74955" y="23286"/>
                  </a:lnTo>
                  <a:lnTo>
                    <a:pt x="75038" y="23734"/>
                  </a:lnTo>
                  <a:lnTo>
                    <a:pt x="75105" y="24183"/>
                  </a:lnTo>
                  <a:lnTo>
                    <a:pt x="75138" y="24615"/>
                  </a:lnTo>
                  <a:lnTo>
                    <a:pt x="75154" y="25063"/>
                  </a:lnTo>
                  <a:lnTo>
                    <a:pt x="75138" y="25512"/>
                  </a:lnTo>
                  <a:lnTo>
                    <a:pt x="75105" y="25960"/>
                  </a:lnTo>
                  <a:lnTo>
                    <a:pt x="75055" y="26408"/>
                  </a:lnTo>
                  <a:lnTo>
                    <a:pt x="74988" y="26840"/>
                  </a:lnTo>
                  <a:lnTo>
                    <a:pt x="74889" y="27272"/>
                  </a:lnTo>
                  <a:lnTo>
                    <a:pt x="74772" y="27704"/>
                  </a:lnTo>
                  <a:lnTo>
                    <a:pt x="74639" y="28119"/>
                  </a:lnTo>
                  <a:lnTo>
                    <a:pt x="74490" y="28534"/>
                  </a:lnTo>
                  <a:lnTo>
                    <a:pt x="74324" y="28933"/>
                  </a:lnTo>
                  <a:lnTo>
                    <a:pt x="74125" y="29315"/>
                  </a:lnTo>
                  <a:lnTo>
                    <a:pt x="73909" y="29697"/>
                  </a:lnTo>
                  <a:lnTo>
                    <a:pt x="73676" y="30062"/>
                  </a:lnTo>
                  <a:lnTo>
                    <a:pt x="73477" y="30345"/>
                  </a:lnTo>
                  <a:lnTo>
                    <a:pt x="73244" y="30644"/>
                  </a:lnTo>
                  <a:lnTo>
                    <a:pt x="73012" y="30926"/>
                  </a:lnTo>
                  <a:lnTo>
                    <a:pt x="72763" y="31192"/>
                  </a:lnTo>
                  <a:lnTo>
                    <a:pt x="72514" y="31457"/>
                  </a:lnTo>
                  <a:lnTo>
                    <a:pt x="72248" y="31707"/>
                  </a:lnTo>
                  <a:lnTo>
                    <a:pt x="71966" y="31956"/>
                  </a:lnTo>
                  <a:lnTo>
                    <a:pt x="71667" y="32205"/>
                  </a:lnTo>
                  <a:lnTo>
                    <a:pt x="71567" y="31673"/>
                  </a:lnTo>
                  <a:lnTo>
                    <a:pt x="71417" y="31142"/>
                  </a:lnTo>
                  <a:lnTo>
                    <a:pt x="71251" y="30627"/>
                  </a:lnTo>
                  <a:lnTo>
                    <a:pt x="71052" y="30112"/>
                  </a:lnTo>
                  <a:lnTo>
                    <a:pt x="70836" y="29630"/>
                  </a:lnTo>
                  <a:lnTo>
                    <a:pt x="70587" y="29149"/>
                  </a:lnTo>
                  <a:lnTo>
                    <a:pt x="70305" y="28667"/>
                  </a:lnTo>
                  <a:lnTo>
                    <a:pt x="70006" y="28235"/>
                  </a:lnTo>
                  <a:lnTo>
                    <a:pt x="70670" y="27554"/>
                  </a:lnTo>
                  <a:lnTo>
                    <a:pt x="71334" y="26873"/>
                  </a:lnTo>
                  <a:lnTo>
                    <a:pt x="71982" y="26176"/>
                  </a:lnTo>
                  <a:lnTo>
                    <a:pt x="72597" y="25445"/>
                  </a:lnTo>
                  <a:lnTo>
                    <a:pt x="72896" y="25080"/>
                  </a:lnTo>
                  <a:lnTo>
                    <a:pt x="73195" y="24714"/>
                  </a:lnTo>
                  <a:lnTo>
                    <a:pt x="73477" y="24349"/>
                  </a:lnTo>
                  <a:lnTo>
                    <a:pt x="73743" y="23967"/>
                  </a:lnTo>
                  <a:lnTo>
                    <a:pt x="74008" y="23568"/>
                  </a:lnTo>
                  <a:lnTo>
                    <a:pt x="74257" y="23170"/>
                  </a:lnTo>
                  <a:lnTo>
                    <a:pt x="74490" y="22771"/>
                  </a:lnTo>
                  <a:lnTo>
                    <a:pt x="74723" y="22373"/>
                  </a:lnTo>
                  <a:close/>
                  <a:moveTo>
                    <a:pt x="61967" y="24482"/>
                  </a:moveTo>
                  <a:lnTo>
                    <a:pt x="62416" y="24565"/>
                  </a:lnTo>
                  <a:lnTo>
                    <a:pt x="62864" y="24665"/>
                  </a:lnTo>
                  <a:lnTo>
                    <a:pt x="63296" y="24781"/>
                  </a:lnTo>
                  <a:lnTo>
                    <a:pt x="63728" y="24897"/>
                  </a:lnTo>
                  <a:lnTo>
                    <a:pt x="64143" y="25013"/>
                  </a:lnTo>
                  <a:lnTo>
                    <a:pt x="64541" y="25163"/>
                  </a:lnTo>
                  <a:lnTo>
                    <a:pt x="64940" y="25296"/>
                  </a:lnTo>
                  <a:lnTo>
                    <a:pt x="65322" y="25462"/>
                  </a:lnTo>
                  <a:lnTo>
                    <a:pt x="65687" y="25628"/>
                  </a:lnTo>
                  <a:lnTo>
                    <a:pt x="66053" y="25811"/>
                  </a:lnTo>
                  <a:lnTo>
                    <a:pt x="66418" y="25993"/>
                  </a:lnTo>
                  <a:lnTo>
                    <a:pt x="66750" y="26193"/>
                  </a:lnTo>
                  <a:lnTo>
                    <a:pt x="67083" y="26392"/>
                  </a:lnTo>
                  <a:lnTo>
                    <a:pt x="67415" y="26624"/>
                  </a:lnTo>
                  <a:lnTo>
                    <a:pt x="67730" y="26840"/>
                  </a:lnTo>
                  <a:lnTo>
                    <a:pt x="68029" y="27089"/>
                  </a:lnTo>
                  <a:lnTo>
                    <a:pt x="68328" y="27338"/>
                  </a:lnTo>
                  <a:lnTo>
                    <a:pt x="68594" y="27588"/>
                  </a:lnTo>
                  <a:lnTo>
                    <a:pt x="68860" y="27870"/>
                  </a:lnTo>
                  <a:lnTo>
                    <a:pt x="69109" y="28169"/>
                  </a:lnTo>
                  <a:lnTo>
                    <a:pt x="68561" y="28717"/>
                  </a:lnTo>
                  <a:lnTo>
                    <a:pt x="67681" y="29581"/>
                  </a:lnTo>
                  <a:lnTo>
                    <a:pt x="66800" y="30461"/>
                  </a:lnTo>
                  <a:lnTo>
                    <a:pt x="65937" y="31358"/>
                  </a:lnTo>
                  <a:lnTo>
                    <a:pt x="65521" y="31823"/>
                  </a:lnTo>
                  <a:lnTo>
                    <a:pt x="65106" y="32288"/>
                  </a:lnTo>
                  <a:lnTo>
                    <a:pt x="65023" y="31839"/>
                  </a:lnTo>
                  <a:lnTo>
                    <a:pt x="64923" y="31408"/>
                  </a:lnTo>
                  <a:lnTo>
                    <a:pt x="64824" y="30992"/>
                  </a:lnTo>
                  <a:lnTo>
                    <a:pt x="64708" y="30577"/>
                  </a:lnTo>
                  <a:lnTo>
                    <a:pt x="64458" y="29763"/>
                  </a:lnTo>
                  <a:lnTo>
                    <a:pt x="64176" y="28983"/>
                  </a:lnTo>
                  <a:lnTo>
                    <a:pt x="63877" y="28252"/>
                  </a:lnTo>
                  <a:lnTo>
                    <a:pt x="63578" y="27554"/>
                  </a:lnTo>
                  <a:lnTo>
                    <a:pt x="63279" y="26923"/>
                  </a:lnTo>
                  <a:lnTo>
                    <a:pt x="62980" y="26342"/>
                  </a:lnTo>
                  <a:lnTo>
                    <a:pt x="62482" y="25412"/>
                  </a:lnTo>
                  <a:lnTo>
                    <a:pt x="61967" y="24482"/>
                  </a:lnTo>
                  <a:close/>
                  <a:moveTo>
                    <a:pt x="39994" y="30046"/>
                  </a:moveTo>
                  <a:lnTo>
                    <a:pt x="40260" y="30378"/>
                  </a:lnTo>
                  <a:lnTo>
                    <a:pt x="40509" y="30710"/>
                  </a:lnTo>
                  <a:lnTo>
                    <a:pt x="40725" y="31059"/>
                  </a:lnTo>
                  <a:lnTo>
                    <a:pt x="40941" y="31408"/>
                  </a:lnTo>
                  <a:lnTo>
                    <a:pt x="41140" y="31773"/>
                  </a:lnTo>
                  <a:lnTo>
                    <a:pt x="41323" y="32138"/>
                  </a:lnTo>
                  <a:lnTo>
                    <a:pt x="41489" y="32504"/>
                  </a:lnTo>
                  <a:lnTo>
                    <a:pt x="41638" y="32886"/>
                  </a:lnTo>
                  <a:lnTo>
                    <a:pt x="41389" y="32587"/>
                  </a:lnTo>
                  <a:lnTo>
                    <a:pt x="41157" y="32255"/>
                  </a:lnTo>
                  <a:lnTo>
                    <a:pt x="40941" y="31922"/>
                  </a:lnTo>
                  <a:lnTo>
                    <a:pt x="40725" y="31590"/>
                  </a:lnTo>
                  <a:lnTo>
                    <a:pt x="40509" y="31208"/>
                  </a:lnTo>
                  <a:lnTo>
                    <a:pt x="40326" y="30826"/>
                  </a:lnTo>
                  <a:lnTo>
                    <a:pt x="40144" y="30444"/>
                  </a:lnTo>
                  <a:lnTo>
                    <a:pt x="39994" y="30046"/>
                  </a:lnTo>
                  <a:close/>
                  <a:moveTo>
                    <a:pt x="51703" y="24665"/>
                  </a:moveTo>
                  <a:lnTo>
                    <a:pt x="51869" y="24963"/>
                  </a:lnTo>
                  <a:lnTo>
                    <a:pt x="52019" y="25262"/>
                  </a:lnTo>
                  <a:lnTo>
                    <a:pt x="52152" y="25578"/>
                  </a:lnTo>
                  <a:lnTo>
                    <a:pt x="52268" y="25894"/>
                  </a:lnTo>
                  <a:lnTo>
                    <a:pt x="52367" y="26209"/>
                  </a:lnTo>
                  <a:lnTo>
                    <a:pt x="52450" y="26525"/>
                  </a:lnTo>
                  <a:lnTo>
                    <a:pt x="52517" y="26857"/>
                  </a:lnTo>
                  <a:lnTo>
                    <a:pt x="52550" y="27189"/>
                  </a:lnTo>
                  <a:lnTo>
                    <a:pt x="52567" y="27488"/>
                  </a:lnTo>
                  <a:lnTo>
                    <a:pt x="52550" y="27787"/>
                  </a:lnTo>
                  <a:lnTo>
                    <a:pt x="52534" y="28086"/>
                  </a:lnTo>
                  <a:lnTo>
                    <a:pt x="52484" y="28368"/>
                  </a:lnTo>
                  <a:lnTo>
                    <a:pt x="52434" y="28651"/>
                  </a:lnTo>
                  <a:lnTo>
                    <a:pt x="52351" y="28933"/>
                  </a:lnTo>
                  <a:lnTo>
                    <a:pt x="52268" y="29199"/>
                  </a:lnTo>
                  <a:lnTo>
                    <a:pt x="52168" y="29481"/>
                  </a:lnTo>
                  <a:lnTo>
                    <a:pt x="52035" y="29747"/>
                  </a:lnTo>
                  <a:lnTo>
                    <a:pt x="51902" y="29996"/>
                  </a:lnTo>
                  <a:lnTo>
                    <a:pt x="51753" y="30262"/>
                  </a:lnTo>
                  <a:lnTo>
                    <a:pt x="51603" y="30511"/>
                  </a:lnTo>
                  <a:lnTo>
                    <a:pt x="51421" y="30743"/>
                  </a:lnTo>
                  <a:lnTo>
                    <a:pt x="51238" y="30992"/>
                  </a:lnTo>
                  <a:lnTo>
                    <a:pt x="51039" y="31225"/>
                  </a:lnTo>
                  <a:lnTo>
                    <a:pt x="50839" y="31457"/>
                  </a:lnTo>
                  <a:lnTo>
                    <a:pt x="50391" y="31922"/>
                  </a:lnTo>
                  <a:lnTo>
                    <a:pt x="49926" y="32354"/>
                  </a:lnTo>
                  <a:lnTo>
                    <a:pt x="49411" y="32786"/>
                  </a:lnTo>
                  <a:lnTo>
                    <a:pt x="48880" y="33201"/>
                  </a:lnTo>
                  <a:lnTo>
                    <a:pt x="48315" y="33600"/>
                  </a:lnTo>
                  <a:lnTo>
                    <a:pt x="47734" y="33982"/>
                  </a:lnTo>
                  <a:lnTo>
                    <a:pt x="47152" y="34347"/>
                  </a:lnTo>
                  <a:lnTo>
                    <a:pt x="46554" y="34713"/>
                  </a:lnTo>
                  <a:lnTo>
                    <a:pt x="46272" y="34497"/>
                  </a:lnTo>
                  <a:lnTo>
                    <a:pt x="46123" y="34364"/>
                  </a:lnTo>
                  <a:lnTo>
                    <a:pt x="45973" y="34214"/>
                  </a:lnTo>
                  <a:lnTo>
                    <a:pt x="45840" y="34065"/>
                  </a:lnTo>
                  <a:lnTo>
                    <a:pt x="45707" y="33899"/>
                  </a:lnTo>
                  <a:lnTo>
                    <a:pt x="45591" y="33733"/>
                  </a:lnTo>
                  <a:lnTo>
                    <a:pt x="45491" y="33550"/>
                  </a:lnTo>
                  <a:lnTo>
                    <a:pt x="45392" y="33367"/>
                  </a:lnTo>
                  <a:lnTo>
                    <a:pt x="45292" y="33185"/>
                  </a:lnTo>
                  <a:lnTo>
                    <a:pt x="45209" y="32985"/>
                  </a:lnTo>
                  <a:lnTo>
                    <a:pt x="45143" y="32769"/>
                  </a:lnTo>
                  <a:lnTo>
                    <a:pt x="45076" y="32570"/>
                  </a:lnTo>
                  <a:lnTo>
                    <a:pt x="45026" y="32354"/>
                  </a:lnTo>
                  <a:lnTo>
                    <a:pt x="44993" y="32138"/>
                  </a:lnTo>
                  <a:lnTo>
                    <a:pt x="44960" y="31906"/>
                  </a:lnTo>
                  <a:lnTo>
                    <a:pt x="44943" y="31673"/>
                  </a:lnTo>
                  <a:lnTo>
                    <a:pt x="44927" y="31441"/>
                  </a:lnTo>
                  <a:lnTo>
                    <a:pt x="44927" y="31125"/>
                  </a:lnTo>
                  <a:lnTo>
                    <a:pt x="44960" y="30810"/>
                  </a:lnTo>
                  <a:lnTo>
                    <a:pt x="44993" y="30494"/>
                  </a:lnTo>
                  <a:lnTo>
                    <a:pt x="45060" y="30195"/>
                  </a:lnTo>
                  <a:lnTo>
                    <a:pt x="45126" y="29880"/>
                  </a:lnTo>
                  <a:lnTo>
                    <a:pt x="45209" y="29564"/>
                  </a:lnTo>
                  <a:lnTo>
                    <a:pt x="45325" y="29265"/>
                  </a:lnTo>
                  <a:lnTo>
                    <a:pt x="45442" y="28966"/>
                  </a:lnTo>
                  <a:lnTo>
                    <a:pt x="45575" y="28667"/>
                  </a:lnTo>
                  <a:lnTo>
                    <a:pt x="45724" y="28385"/>
                  </a:lnTo>
                  <a:lnTo>
                    <a:pt x="45890" y="28102"/>
                  </a:lnTo>
                  <a:lnTo>
                    <a:pt x="46056" y="27837"/>
                  </a:lnTo>
                  <a:lnTo>
                    <a:pt x="46255" y="27588"/>
                  </a:lnTo>
                  <a:lnTo>
                    <a:pt x="46455" y="27355"/>
                  </a:lnTo>
                  <a:lnTo>
                    <a:pt x="46654" y="27123"/>
                  </a:lnTo>
                  <a:lnTo>
                    <a:pt x="46887" y="26907"/>
                  </a:lnTo>
                  <a:lnTo>
                    <a:pt x="47136" y="26691"/>
                  </a:lnTo>
                  <a:lnTo>
                    <a:pt x="47401" y="26475"/>
                  </a:lnTo>
                  <a:lnTo>
                    <a:pt x="47684" y="26276"/>
                  </a:lnTo>
                  <a:lnTo>
                    <a:pt x="47950" y="26093"/>
                  </a:lnTo>
                  <a:lnTo>
                    <a:pt x="48249" y="25927"/>
                  </a:lnTo>
                  <a:lnTo>
                    <a:pt x="48531" y="25761"/>
                  </a:lnTo>
                  <a:lnTo>
                    <a:pt x="48830" y="25611"/>
                  </a:lnTo>
                  <a:lnTo>
                    <a:pt x="49129" y="25462"/>
                  </a:lnTo>
                  <a:lnTo>
                    <a:pt x="49444" y="25345"/>
                  </a:lnTo>
                  <a:lnTo>
                    <a:pt x="49760" y="25213"/>
                  </a:lnTo>
                  <a:lnTo>
                    <a:pt x="50391" y="24997"/>
                  </a:lnTo>
                  <a:lnTo>
                    <a:pt x="51039" y="24814"/>
                  </a:lnTo>
                  <a:lnTo>
                    <a:pt x="51703" y="24665"/>
                  </a:lnTo>
                  <a:close/>
                  <a:moveTo>
                    <a:pt x="69524" y="28700"/>
                  </a:moveTo>
                  <a:lnTo>
                    <a:pt x="69806" y="29149"/>
                  </a:lnTo>
                  <a:lnTo>
                    <a:pt x="70072" y="29614"/>
                  </a:lnTo>
                  <a:lnTo>
                    <a:pt x="70321" y="30096"/>
                  </a:lnTo>
                  <a:lnTo>
                    <a:pt x="70521" y="30577"/>
                  </a:lnTo>
                  <a:lnTo>
                    <a:pt x="70703" y="31092"/>
                  </a:lnTo>
                  <a:lnTo>
                    <a:pt x="70853" y="31607"/>
                  </a:lnTo>
                  <a:lnTo>
                    <a:pt x="70986" y="32122"/>
                  </a:lnTo>
                  <a:lnTo>
                    <a:pt x="71069" y="32653"/>
                  </a:lnTo>
                  <a:lnTo>
                    <a:pt x="70504" y="33019"/>
                  </a:lnTo>
                  <a:lnTo>
                    <a:pt x="69906" y="33351"/>
                  </a:lnTo>
                  <a:lnTo>
                    <a:pt x="69292" y="33666"/>
                  </a:lnTo>
                  <a:lnTo>
                    <a:pt x="68644" y="33932"/>
                  </a:lnTo>
                  <a:lnTo>
                    <a:pt x="68245" y="34082"/>
                  </a:lnTo>
                  <a:lnTo>
                    <a:pt x="67847" y="34214"/>
                  </a:lnTo>
                  <a:lnTo>
                    <a:pt x="67448" y="34347"/>
                  </a:lnTo>
                  <a:lnTo>
                    <a:pt x="67033" y="34464"/>
                  </a:lnTo>
                  <a:lnTo>
                    <a:pt x="66618" y="34563"/>
                  </a:lnTo>
                  <a:lnTo>
                    <a:pt x="66202" y="34646"/>
                  </a:lnTo>
                  <a:lnTo>
                    <a:pt x="65787" y="34713"/>
                  </a:lnTo>
                  <a:lnTo>
                    <a:pt x="65355" y="34779"/>
                  </a:lnTo>
                  <a:lnTo>
                    <a:pt x="65355" y="34381"/>
                  </a:lnTo>
                  <a:lnTo>
                    <a:pt x="65322" y="33965"/>
                  </a:lnTo>
                  <a:lnTo>
                    <a:pt x="65289" y="33567"/>
                  </a:lnTo>
                  <a:lnTo>
                    <a:pt x="65256" y="33168"/>
                  </a:lnTo>
                  <a:lnTo>
                    <a:pt x="65687" y="32637"/>
                  </a:lnTo>
                  <a:lnTo>
                    <a:pt x="66136" y="32122"/>
                  </a:lnTo>
                  <a:lnTo>
                    <a:pt x="66601" y="31623"/>
                  </a:lnTo>
                  <a:lnTo>
                    <a:pt x="67083" y="31125"/>
                  </a:lnTo>
                  <a:lnTo>
                    <a:pt x="68046" y="30145"/>
                  </a:lnTo>
                  <a:lnTo>
                    <a:pt x="69026" y="29182"/>
                  </a:lnTo>
                  <a:lnTo>
                    <a:pt x="69524" y="28700"/>
                  </a:lnTo>
                  <a:close/>
                  <a:moveTo>
                    <a:pt x="64658" y="33915"/>
                  </a:moveTo>
                  <a:lnTo>
                    <a:pt x="64674" y="34381"/>
                  </a:lnTo>
                  <a:lnTo>
                    <a:pt x="64691" y="34862"/>
                  </a:lnTo>
                  <a:lnTo>
                    <a:pt x="63977" y="34895"/>
                  </a:lnTo>
                  <a:lnTo>
                    <a:pt x="64159" y="34630"/>
                  </a:lnTo>
                  <a:lnTo>
                    <a:pt x="64326" y="34364"/>
                  </a:lnTo>
                  <a:lnTo>
                    <a:pt x="64658" y="33915"/>
                  </a:lnTo>
                  <a:close/>
                  <a:moveTo>
                    <a:pt x="58944" y="24166"/>
                  </a:moveTo>
                  <a:lnTo>
                    <a:pt x="59509" y="24199"/>
                  </a:lnTo>
                  <a:lnTo>
                    <a:pt x="60057" y="24249"/>
                  </a:lnTo>
                  <a:lnTo>
                    <a:pt x="60589" y="24299"/>
                  </a:lnTo>
                  <a:lnTo>
                    <a:pt x="61104" y="24349"/>
                  </a:lnTo>
                  <a:lnTo>
                    <a:pt x="61768" y="25495"/>
                  </a:lnTo>
                  <a:lnTo>
                    <a:pt x="62083" y="26076"/>
                  </a:lnTo>
                  <a:lnTo>
                    <a:pt x="62399" y="26658"/>
                  </a:lnTo>
                  <a:lnTo>
                    <a:pt x="62698" y="27255"/>
                  </a:lnTo>
                  <a:lnTo>
                    <a:pt x="63014" y="27936"/>
                  </a:lnTo>
                  <a:lnTo>
                    <a:pt x="63329" y="28667"/>
                  </a:lnTo>
                  <a:lnTo>
                    <a:pt x="63645" y="29448"/>
                  </a:lnTo>
                  <a:lnTo>
                    <a:pt x="63927" y="30278"/>
                  </a:lnTo>
                  <a:lnTo>
                    <a:pt x="64043" y="30710"/>
                  </a:lnTo>
                  <a:lnTo>
                    <a:pt x="64176" y="31142"/>
                  </a:lnTo>
                  <a:lnTo>
                    <a:pt x="64292" y="31590"/>
                  </a:lnTo>
                  <a:lnTo>
                    <a:pt x="64392" y="32039"/>
                  </a:lnTo>
                  <a:lnTo>
                    <a:pt x="64475" y="32504"/>
                  </a:lnTo>
                  <a:lnTo>
                    <a:pt x="64541" y="32969"/>
                  </a:lnTo>
                  <a:lnTo>
                    <a:pt x="64159" y="33467"/>
                  </a:lnTo>
                  <a:lnTo>
                    <a:pt x="63777" y="33982"/>
                  </a:lnTo>
                  <a:lnTo>
                    <a:pt x="63479" y="34430"/>
                  </a:lnTo>
                  <a:lnTo>
                    <a:pt x="63346" y="34663"/>
                  </a:lnTo>
                  <a:lnTo>
                    <a:pt x="63196" y="34912"/>
                  </a:lnTo>
                  <a:lnTo>
                    <a:pt x="62681" y="34895"/>
                  </a:lnTo>
                  <a:lnTo>
                    <a:pt x="62150" y="34862"/>
                  </a:lnTo>
                  <a:lnTo>
                    <a:pt x="61469" y="34796"/>
                  </a:lnTo>
                  <a:lnTo>
                    <a:pt x="60572" y="34713"/>
                  </a:lnTo>
                  <a:lnTo>
                    <a:pt x="60124" y="34679"/>
                  </a:lnTo>
                  <a:lnTo>
                    <a:pt x="59675" y="34663"/>
                  </a:lnTo>
                  <a:lnTo>
                    <a:pt x="59360" y="34679"/>
                  </a:lnTo>
                  <a:lnTo>
                    <a:pt x="59061" y="34696"/>
                  </a:lnTo>
                  <a:lnTo>
                    <a:pt x="58762" y="34729"/>
                  </a:lnTo>
                  <a:lnTo>
                    <a:pt x="58463" y="34779"/>
                  </a:lnTo>
                  <a:lnTo>
                    <a:pt x="58280" y="34331"/>
                  </a:lnTo>
                  <a:lnTo>
                    <a:pt x="58114" y="33849"/>
                  </a:lnTo>
                  <a:lnTo>
                    <a:pt x="57981" y="33367"/>
                  </a:lnTo>
                  <a:lnTo>
                    <a:pt x="57865" y="32886"/>
                  </a:lnTo>
                  <a:lnTo>
                    <a:pt x="57765" y="32387"/>
                  </a:lnTo>
                  <a:lnTo>
                    <a:pt x="57682" y="31873"/>
                  </a:lnTo>
                  <a:lnTo>
                    <a:pt x="57632" y="31358"/>
                  </a:lnTo>
                  <a:lnTo>
                    <a:pt x="57599" y="30826"/>
                  </a:lnTo>
                  <a:lnTo>
                    <a:pt x="57583" y="30278"/>
                  </a:lnTo>
                  <a:lnTo>
                    <a:pt x="57599" y="29747"/>
                  </a:lnTo>
                  <a:lnTo>
                    <a:pt x="57632" y="29199"/>
                  </a:lnTo>
                  <a:lnTo>
                    <a:pt x="57699" y="28634"/>
                  </a:lnTo>
                  <a:lnTo>
                    <a:pt x="57765" y="28086"/>
                  </a:lnTo>
                  <a:lnTo>
                    <a:pt x="57865" y="27521"/>
                  </a:lnTo>
                  <a:lnTo>
                    <a:pt x="57998" y="26956"/>
                  </a:lnTo>
                  <a:lnTo>
                    <a:pt x="58147" y="26392"/>
                  </a:lnTo>
                  <a:lnTo>
                    <a:pt x="58313" y="25827"/>
                  </a:lnTo>
                  <a:lnTo>
                    <a:pt x="58513" y="25262"/>
                  </a:lnTo>
                  <a:lnTo>
                    <a:pt x="58712" y="24714"/>
                  </a:lnTo>
                  <a:lnTo>
                    <a:pt x="58944" y="24166"/>
                  </a:lnTo>
                  <a:close/>
                  <a:moveTo>
                    <a:pt x="33550" y="26276"/>
                  </a:moveTo>
                  <a:lnTo>
                    <a:pt x="34181" y="26425"/>
                  </a:lnTo>
                  <a:lnTo>
                    <a:pt x="34796" y="26591"/>
                  </a:lnTo>
                  <a:lnTo>
                    <a:pt x="35393" y="26807"/>
                  </a:lnTo>
                  <a:lnTo>
                    <a:pt x="35991" y="27040"/>
                  </a:lnTo>
                  <a:lnTo>
                    <a:pt x="35875" y="27571"/>
                  </a:lnTo>
                  <a:lnTo>
                    <a:pt x="35709" y="28086"/>
                  </a:lnTo>
                  <a:lnTo>
                    <a:pt x="35510" y="28601"/>
                  </a:lnTo>
                  <a:lnTo>
                    <a:pt x="35277" y="29099"/>
                  </a:lnTo>
                  <a:lnTo>
                    <a:pt x="34995" y="29597"/>
                  </a:lnTo>
                  <a:lnTo>
                    <a:pt x="34696" y="30079"/>
                  </a:lnTo>
                  <a:lnTo>
                    <a:pt x="34347" y="30544"/>
                  </a:lnTo>
                  <a:lnTo>
                    <a:pt x="33982" y="30976"/>
                  </a:lnTo>
                  <a:lnTo>
                    <a:pt x="33650" y="31341"/>
                  </a:lnTo>
                  <a:lnTo>
                    <a:pt x="33301" y="31690"/>
                  </a:lnTo>
                  <a:lnTo>
                    <a:pt x="32570" y="32371"/>
                  </a:lnTo>
                  <a:lnTo>
                    <a:pt x="31972" y="32919"/>
                  </a:lnTo>
                  <a:lnTo>
                    <a:pt x="31690" y="33201"/>
                  </a:lnTo>
                  <a:lnTo>
                    <a:pt x="31407" y="33500"/>
                  </a:lnTo>
                  <a:lnTo>
                    <a:pt x="31125" y="33799"/>
                  </a:lnTo>
                  <a:lnTo>
                    <a:pt x="30859" y="34098"/>
                  </a:lnTo>
                  <a:lnTo>
                    <a:pt x="30610" y="34414"/>
                  </a:lnTo>
                  <a:lnTo>
                    <a:pt x="30378" y="34746"/>
                  </a:lnTo>
                  <a:lnTo>
                    <a:pt x="30062" y="34696"/>
                  </a:lnTo>
                  <a:lnTo>
                    <a:pt x="29730" y="34663"/>
                  </a:lnTo>
                  <a:lnTo>
                    <a:pt x="29066" y="34613"/>
                  </a:lnTo>
                  <a:lnTo>
                    <a:pt x="28401" y="34613"/>
                  </a:lnTo>
                  <a:lnTo>
                    <a:pt x="27720" y="34646"/>
                  </a:lnTo>
                  <a:lnTo>
                    <a:pt x="27039" y="34713"/>
                  </a:lnTo>
                  <a:lnTo>
                    <a:pt x="26358" y="34829"/>
                  </a:lnTo>
                  <a:lnTo>
                    <a:pt x="25677" y="34978"/>
                  </a:lnTo>
                  <a:lnTo>
                    <a:pt x="24997" y="35161"/>
                  </a:lnTo>
                  <a:lnTo>
                    <a:pt x="24880" y="35194"/>
                  </a:lnTo>
                  <a:lnTo>
                    <a:pt x="24814" y="34663"/>
                  </a:lnTo>
                  <a:lnTo>
                    <a:pt x="24664" y="33417"/>
                  </a:lnTo>
                  <a:lnTo>
                    <a:pt x="24482" y="32172"/>
                  </a:lnTo>
                  <a:lnTo>
                    <a:pt x="24382" y="31557"/>
                  </a:lnTo>
                  <a:lnTo>
                    <a:pt x="24266" y="30943"/>
                  </a:lnTo>
                  <a:lnTo>
                    <a:pt x="24133" y="30345"/>
                  </a:lnTo>
                  <a:lnTo>
                    <a:pt x="23967" y="29747"/>
                  </a:lnTo>
                  <a:lnTo>
                    <a:pt x="24299" y="29398"/>
                  </a:lnTo>
                  <a:lnTo>
                    <a:pt x="24631" y="29049"/>
                  </a:lnTo>
                  <a:lnTo>
                    <a:pt x="25312" y="29049"/>
                  </a:lnTo>
                  <a:lnTo>
                    <a:pt x="25927" y="28999"/>
                  </a:lnTo>
                  <a:lnTo>
                    <a:pt x="26541" y="28950"/>
                  </a:lnTo>
                  <a:lnTo>
                    <a:pt x="27139" y="28866"/>
                  </a:lnTo>
                  <a:lnTo>
                    <a:pt x="27720" y="28767"/>
                  </a:lnTo>
                  <a:lnTo>
                    <a:pt x="28302" y="28651"/>
                  </a:lnTo>
                  <a:lnTo>
                    <a:pt x="28883" y="28501"/>
                  </a:lnTo>
                  <a:lnTo>
                    <a:pt x="29448" y="28335"/>
                  </a:lnTo>
                  <a:lnTo>
                    <a:pt x="30012" y="28152"/>
                  </a:lnTo>
                  <a:lnTo>
                    <a:pt x="30544" y="27953"/>
                  </a:lnTo>
                  <a:lnTo>
                    <a:pt x="31092" y="27720"/>
                  </a:lnTo>
                  <a:lnTo>
                    <a:pt x="31607" y="27471"/>
                  </a:lnTo>
                  <a:lnTo>
                    <a:pt x="32122" y="27206"/>
                  </a:lnTo>
                  <a:lnTo>
                    <a:pt x="32603" y="26923"/>
                  </a:lnTo>
                  <a:lnTo>
                    <a:pt x="33085" y="26608"/>
                  </a:lnTo>
                  <a:lnTo>
                    <a:pt x="33550" y="26276"/>
                  </a:lnTo>
                  <a:close/>
                  <a:moveTo>
                    <a:pt x="56652" y="24166"/>
                  </a:moveTo>
                  <a:lnTo>
                    <a:pt x="56387" y="25462"/>
                  </a:lnTo>
                  <a:lnTo>
                    <a:pt x="56204" y="26375"/>
                  </a:lnTo>
                  <a:lnTo>
                    <a:pt x="56005" y="27305"/>
                  </a:lnTo>
                  <a:lnTo>
                    <a:pt x="55789" y="28235"/>
                  </a:lnTo>
                  <a:lnTo>
                    <a:pt x="55673" y="28684"/>
                  </a:lnTo>
                  <a:lnTo>
                    <a:pt x="55540" y="29132"/>
                  </a:lnTo>
                  <a:lnTo>
                    <a:pt x="55390" y="29581"/>
                  </a:lnTo>
                  <a:lnTo>
                    <a:pt x="55241" y="30029"/>
                  </a:lnTo>
                  <a:lnTo>
                    <a:pt x="55075" y="30461"/>
                  </a:lnTo>
                  <a:lnTo>
                    <a:pt x="54892" y="30893"/>
                  </a:lnTo>
                  <a:lnTo>
                    <a:pt x="54693" y="31308"/>
                  </a:lnTo>
                  <a:lnTo>
                    <a:pt x="54477" y="31707"/>
                  </a:lnTo>
                  <a:lnTo>
                    <a:pt x="54244" y="32122"/>
                  </a:lnTo>
                  <a:lnTo>
                    <a:pt x="53995" y="32504"/>
                  </a:lnTo>
                  <a:lnTo>
                    <a:pt x="53796" y="32769"/>
                  </a:lnTo>
                  <a:lnTo>
                    <a:pt x="53580" y="33035"/>
                  </a:lnTo>
                  <a:lnTo>
                    <a:pt x="53347" y="33301"/>
                  </a:lnTo>
                  <a:lnTo>
                    <a:pt x="53098" y="33533"/>
                  </a:lnTo>
                  <a:lnTo>
                    <a:pt x="52832" y="33766"/>
                  </a:lnTo>
                  <a:lnTo>
                    <a:pt x="52567" y="33982"/>
                  </a:lnTo>
                  <a:lnTo>
                    <a:pt x="52284" y="34198"/>
                  </a:lnTo>
                  <a:lnTo>
                    <a:pt x="51985" y="34381"/>
                  </a:lnTo>
                  <a:lnTo>
                    <a:pt x="51686" y="34563"/>
                  </a:lnTo>
                  <a:lnTo>
                    <a:pt x="51388" y="34729"/>
                  </a:lnTo>
                  <a:lnTo>
                    <a:pt x="51072" y="34879"/>
                  </a:lnTo>
                  <a:lnTo>
                    <a:pt x="50756" y="34995"/>
                  </a:lnTo>
                  <a:lnTo>
                    <a:pt x="50441" y="35111"/>
                  </a:lnTo>
                  <a:lnTo>
                    <a:pt x="50109" y="35211"/>
                  </a:lnTo>
                  <a:lnTo>
                    <a:pt x="49793" y="35277"/>
                  </a:lnTo>
                  <a:lnTo>
                    <a:pt x="49461" y="35327"/>
                  </a:lnTo>
                  <a:lnTo>
                    <a:pt x="49228" y="35360"/>
                  </a:lnTo>
                  <a:lnTo>
                    <a:pt x="48979" y="35377"/>
                  </a:lnTo>
                  <a:lnTo>
                    <a:pt x="48697" y="35377"/>
                  </a:lnTo>
                  <a:lnTo>
                    <a:pt x="48415" y="35360"/>
                  </a:lnTo>
                  <a:lnTo>
                    <a:pt x="48132" y="35327"/>
                  </a:lnTo>
                  <a:lnTo>
                    <a:pt x="47833" y="35277"/>
                  </a:lnTo>
                  <a:lnTo>
                    <a:pt x="47534" y="35194"/>
                  </a:lnTo>
                  <a:lnTo>
                    <a:pt x="47235" y="35078"/>
                  </a:lnTo>
                  <a:lnTo>
                    <a:pt x="47717" y="34779"/>
                  </a:lnTo>
                  <a:lnTo>
                    <a:pt x="48215" y="34464"/>
                  </a:lnTo>
                  <a:lnTo>
                    <a:pt x="48697" y="34131"/>
                  </a:lnTo>
                  <a:lnTo>
                    <a:pt x="49195" y="33783"/>
                  </a:lnTo>
                  <a:lnTo>
                    <a:pt x="49677" y="33417"/>
                  </a:lnTo>
                  <a:lnTo>
                    <a:pt x="50142" y="33035"/>
                  </a:lnTo>
                  <a:lnTo>
                    <a:pt x="50607" y="32637"/>
                  </a:lnTo>
                  <a:lnTo>
                    <a:pt x="51022" y="32238"/>
                  </a:lnTo>
                  <a:lnTo>
                    <a:pt x="51321" y="31922"/>
                  </a:lnTo>
                  <a:lnTo>
                    <a:pt x="51587" y="31623"/>
                  </a:lnTo>
                  <a:lnTo>
                    <a:pt x="51819" y="31325"/>
                  </a:lnTo>
                  <a:lnTo>
                    <a:pt x="52052" y="31009"/>
                  </a:lnTo>
                  <a:lnTo>
                    <a:pt x="52268" y="30693"/>
                  </a:lnTo>
                  <a:lnTo>
                    <a:pt x="52450" y="30394"/>
                  </a:lnTo>
                  <a:lnTo>
                    <a:pt x="52617" y="30079"/>
                  </a:lnTo>
                  <a:lnTo>
                    <a:pt x="52766" y="29747"/>
                  </a:lnTo>
                  <a:lnTo>
                    <a:pt x="52882" y="29431"/>
                  </a:lnTo>
                  <a:lnTo>
                    <a:pt x="52999" y="29116"/>
                  </a:lnTo>
                  <a:lnTo>
                    <a:pt x="53082" y="28783"/>
                  </a:lnTo>
                  <a:lnTo>
                    <a:pt x="53148" y="28468"/>
                  </a:lnTo>
                  <a:lnTo>
                    <a:pt x="53198" y="28136"/>
                  </a:lnTo>
                  <a:lnTo>
                    <a:pt x="53214" y="27804"/>
                  </a:lnTo>
                  <a:lnTo>
                    <a:pt x="53231" y="27471"/>
                  </a:lnTo>
                  <a:lnTo>
                    <a:pt x="53214" y="27139"/>
                  </a:lnTo>
                  <a:lnTo>
                    <a:pt x="53181" y="26790"/>
                  </a:lnTo>
                  <a:lnTo>
                    <a:pt x="53115" y="26458"/>
                  </a:lnTo>
                  <a:lnTo>
                    <a:pt x="53048" y="26126"/>
                  </a:lnTo>
                  <a:lnTo>
                    <a:pt x="52949" y="25794"/>
                  </a:lnTo>
                  <a:lnTo>
                    <a:pt x="52832" y="25462"/>
                  </a:lnTo>
                  <a:lnTo>
                    <a:pt x="52700" y="25146"/>
                  </a:lnTo>
                  <a:lnTo>
                    <a:pt x="52550" y="24847"/>
                  </a:lnTo>
                  <a:lnTo>
                    <a:pt x="52401" y="24532"/>
                  </a:lnTo>
                  <a:lnTo>
                    <a:pt x="53131" y="24432"/>
                  </a:lnTo>
                  <a:lnTo>
                    <a:pt x="53846" y="24349"/>
                  </a:lnTo>
                  <a:lnTo>
                    <a:pt x="54576" y="24283"/>
                  </a:lnTo>
                  <a:lnTo>
                    <a:pt x="55274" y="24233"/>
                  </a:lnTo>
                  <a:lnTo>
                    <a:pt x="55971" y="24183"/>
                  </a:lnTo>
                  <a:lnTo>
                    <a:pt x="56652" y="24166"/>
                  </a:lnTo>
                  <a:close/>
                  <a:moveTo>
                    <a:pt x="45923" y="19865"/>
                  </a:moveTo>
                  <a:lnTo>
                    <a:pt x="46189" y="19898"/>
                  </a:lnTo>
                  <a:lnTo>
                    <a:pt x="46455" y="19931"/>
                  </a:lnTo>
                  <a:lnTo>
                    <a:pt x="46704" y="19998"/>
                  </a:lnTo>
                  <a:lnTo>
                    <a:pt x="46970" y="20064"/>
                  </a:lnTo>
                  <a:lnTo>
                    <a:pt x="47219" y="20147"/>
                  </a:lnTo>
                  <a:lnTo>
                    <a:pt x="47468" y="20263"/>
                  </a:lnTo>
                  <a:lnTo>
                    <a:pt x="47667" y="20363"/>
                  </a:lnTo>
                  <a:lnTo>
                    <a:pt x="47867" y="20463"/>
                  </a:lnTo>
                  <a:lnTo>
                    <a:pt x="48232" y="20712"/>
                  </a:lnTo>
                  <a:lnTo>
                    <a:pt x="48581" y="20977"/>
                  </a:lnTo>
                  <a:lnTo>
                    <a:pt x="48929" y="21260"/>
                  </a:lnTo>
                  <a:lnTo>
                    <a:pt x="49245" y="21559"/>
                  </a:lnTo>
                  <a:lnTo>
                    <a:pt x="49544" y="21874"/>
                  </a:lnTo>
                  <a:lnTo>
                    <a:pt x="50109" y="22505"/>
                  </a:lnTo>
                  <a:lnTo>
                    <a:pt x="50424" y="22871"/>
                  </a:lnTo>
                  <a:lnTo>
                    <a:pt x="50723" y="23253"/>
                  </a:lnTo>
                  <a:lnTo>
                    <a:pt x="51039" y="23651"/>
                  </a:lnTo>
                  <a:lnTo>
                    <a:pt x="51321" y="24067"/>
                  </a:lnTo>
                  <a:lnTo>
                    <a:pt x="50657" y="24233"/>
                  </a:lnTo>
                  <a:lnTo>
                    <a:pt x="50009" y="24415"/>
                  </a:lnTo>
                  <a:lnTo>
                    <a:pt x="49361" y="24648"/>
                  </a:lnTo>
                  <a:lnTo>
                    <a:pt x="49046" y="24781"/>
                  </a:lnTo>
                  <a:lnTo>
                    <a:pt x="48730" y="24914"/>
                  </a:lnTo>
                  <a:lnTo>
                    <a:pt x="48431" y="25063"/>
                  </a:lnTo>
                  <a:lnTo>
                    <a:pt x="48132" y="25229"/>
                  </a:lnTo>
                  <a:lnTo>
                    <a:pt x="47833" y="25395"/>
                  </a:lnTo>
                  <a:lnTo>
                    <a:pt x="47534" y="25578"/>
                  </a:lnTo>
                  <a:lnTo>
                    <a:pt x="47252" y="25761"/>
                  </a:lnTo>
                  <a:lnTo>
                    <a:pt x="46970" y="25960"/>
                  </a:lnTo>
                  <a:lnTo>
                    <a:pt x="46704" y="26176"/>
                  </a:lnTo>
                  <a:lnTo>
                    <a:pt x="46438" y="26408"/>
                  </a:lnTo>
                  <a:lnTo>
                    <a:pt x="46189" y="26658"/>
                  </a:lnTo>
                  <a:lnTo>
                    <a:pt x="45940" y="26907"/>
                  </a:lnTo>
                  <a:lnTo>
                    <a:pt x="45724" y="27172"/>
                  </a:lnTo>
                  <a:lnTo>
                    <a:pt x="45508" y="27455"/>
                  </a:lnTo>
                  <a:lnTo>
                    <a:pt x="45309" y="27754"/>
                  </a:lnTo>
                  <a:lnTo>
                    <a:pt x="45143" y="28053"/>
                  </a:lnTo>
                  <a:lnTo>
                    <a:pt x="44977" y="28368"/>
                  </a:lnTo>
                  <a:lnTo>
                    <a:pt x="44827" y="28700"/>
                  </a:lnTo>
                  <a:lnTo>
                    <a:pt x="44694" y="29033"/>
                  </a:lnTo>
                  <a:lnTo>
                    <a:pt x="44578" y="29365"/>
                  </a:lnTo>
                  <a:lnTo>
                    <a:pt x="44478" y="29697"/>
                  </a:lnTo>
                  <a:lnTo>
                    <a:pt x="44395" y="30046"/>
                  </a:lnTo>
                  <a:lnTo>
                    <a:pt x="44329" y="30394"/>
                  </a:lnTo>
                  <a:lnTo>
                    <a:pt x="44296" y="30743"/>
                  </a:lnTo>
                  <a:lnTo>
                    <a:pt x="44262" y="31109"/>
                  </a:lnTo>
                  <a:lnTo>
                    <a:pt x="44262" y="31457"/>
                  </a:lnTo>
                  <a:lnTo>
                    <a:pt x="44279" y="31723"/>
                  </a:lnTo>
                  <a:lnTo>
                    <a:pt x="44296" y="31989"/>
                  </a:lnTo>
                  <a:lnTo>
                    <a:pt x="44329" y="32255"/>
                  </a:lnTo>
                  <a:lnTo>
                    <a:pt x="44379" y="32504"/>
                  </a:lnTo>
                  <a:lnTo>
                    <a:pt x="44445" y="32753"/>
                  </a:lnTo>
                  <a:lnTo>
                    <a:pt x="44512" y="33002"/>
                  </a:lnTo>
                  <a:lnTo>
                    <a:pt x="44595" y="33235"/>
                  </a:lnTo>
                  <a:lnTo>
                    <a:pt x="44694" y="33467"/>
                  </a:lnTo>
                  <a:lnTo>
                    <a:pt x="44794" y="33683"/>
                  </a:lnTo>
                  <a:lnTo>
                    <a:pt x="44910" y="33899"/>
                  </a:lnTo>
                  <a:lnTo>
                    <a:pt x="45043" y="34115"/>
                  </a:lnTo>
                  <a:lnTo>
                    <a:pt x="45176" y="34314"/>
                  </a:lnTo>
                  <a:lnTo>
                    <a:pt x="45342" y="34497"/>
                  </a:lnTo>
                  <a:lnTo>
                    <a:pt x="45491" y="34679"/>
                  </a:lnTo>
                  <a:lnTo>
                    <a:pt x="45674" y="34846"/>
                  </a:lnTo>
                  <a:lnTo>
                    <a:pt x="45857" y="35012"/>
                  </a:lnTo>
                  <a:lnTo>
                    <a:pt x="45923" y="35078"/>
                  </a:lnTo>
                  <a:lnTo>
                    <a:pt x="45857" y="35111"/>
                  </a:lnTo>
                  <a:lnTo>
                    <a:pt x="45209" y="35493"/>
                  </a:lnTo>
                  <a:lnTo>
                    <a:pt x="45076" y="35443"/>
                  </a:lnTo>
                  <a:lnTo>
                    <a:pt x="44744" y="35294"/>
                  </a:lnTo>
                  <a:lnTo>
                    <a:pt x="44429" y="35145"/>
                  </a:lnTo>
                  <a:lnTo>
                    <a:pt x="44113" y="34962"/>
                  </a:lnTo>
                  <a:lnTo>
                    <a:pt x="43797" y="34779"/>
                  </a:lnTo>
                  <a:lnTo>
                    <a:pt x="43482" y="34580"/>
                  </a:lnTo>
                  <a:lnTo>
                    <a:pt x="43183" y="34364"/>
                  </a:lnTo>
                  <a:lnTo>
                    <a:pt x="42901" y="34148"/>
                  </a:lnTo>
                  <a:lnTo>
                    <a:pt x="42618" y="33899"/>
                  </a:lnTo>
                  <a:lnTo>
                    <a:pt x="42485" y="33351"/>
                  </a:lnTo>
                  <a:lnTo>
                    <a:pt x="42319" y="32803"/>
                  </a:lnTo>
                  <a:lnTo>
                    <a:pt x="42203" y="32504"/>
                  </a:lnTo>
                  <a:lnTo>
                    <a:pt x="42103" y="32221"/>
                  </a:lnTo>
                  <a:lnTo>
                    <a:pt x="41838" y="31657"/>
                  </a:lnTo>
                  <a:lnTo>
                    <a:pt x="41555" y="31109"/>
                  </a:lnTo>
                  <a:lnTo>
                    <a:pt x="41223" y="30594"/>
                  </a:lnTo>
                  <a:lnTo>
                    <a:pt x="40858" y="30079"/>
                  </a:lnTo>
                  <a:lnTo>
                    <a:pt x="40476" y="29581"/>
                  </a:lnTo>
                  <a:lnTo>
                    <a:pt x="40044" y="29099"/>
                  </a:lnTo>
                  <a:lnTo>
                    <a:pt x="39595" y="28651"/>
                  </a:lnTo>
                  <a:lnTo>
                    <a:pt x="39529" y="28302"/>
                  </a:lnTo>
                  <a:lnTo>
                    <a:pt x="39496" y="27953"/>
                  </a:lnTo>
                  <a:lnTo>
                    <a:pt x="39463" y="27621"/>
                  </a:lnTo>
                  <a:lnTo>
                    <a:pt x="39429" y="27272"/>
                  </a:lnTo>
                  <a:lnTo>
                    <a:pt x="39429" y="26923"/>
                  </a:lnTo>
                  <a:lnTo>
                    <a:pt x="39429" y="26591"/>
                  </a:lnTo>
                  <a:lnTo>
                    <a:pt x="39463" y="26242"/>
                  </a:lnTo>
                  <a:lnTo>
                    <a:pt x="39496" y="25910"/>
                  </a:lnTo>
                  <a:lnTo>
                    <a:pt x="39562" y="25495"/>
                  </a:lnTo>
                  <a:lnTo>
                    <a:pt x="39645" y="25096"/>
                  </a:lnTo>
                  <a:lnTo>
                    <a:pt x="39762" y="24714"/>
                  </a:lnTo>
                  <a:lnTo>
                    <a:pt x="39911" y="24316"/>
                  </a:lnTo>
                  <a:lnTo>
                    <a:pt x="40077" y="23934"/>
                  </a:lnTo>
                  <a:lnTo>
                    <a:pt x="40276" y="23552"/>
                  </a:lnTo>
                  <a:lnTo>
                    <a:pt x="40492" y="23186"/>
                  </a:lnTo>
                  <a:lnTo>
                    <a:pt x="40725" y="22821"/>
                  </a:lnTo>
                  <a:lnTo>
                    <a:pt x="40974" y="22489"/>
                  </a:lnTo>
                  <a:lnTo>
                    <a:pt x="41240" y="22157"/>
                  </a:lnTo>
                  <a:lnTo>
                    <a:pt x="41539" y="21841"/>
                  </a:lnTo>
                  <a:lnTo>
                    <a:pt x="41838" y="21542"/>
                  </a:lnTo>
                  <a:lnTo>
                    <a:pt x="42153" y="21260"/>
                  </a:lnTo>
                  <a:lnTo>
                    <a:pt x="42485" y="20994"/>
                  </a:lnTo>
                  <a:lnTo>
                    <a:pt x="42834" y="20762"/>
                  </a:lnTo>
                  <a:lnTo>
                    <a:pt x="43200" y="20546"/>
                  </a:lnTo>
                  <a:lnTo>
                    <a:pt x="43465" y="20413"/>
                  </a:lnTo>
                  <a:lnTo>
                    <a:pt x="43748" y="20280"/>
                  </a:lnTo>
                  <a:lnTo>
                    <a:pt x="44013" y="20180"/>
                  </a:lnTo>
                  <a:lnTo>
                    <a:pt x="44296" y="20081"/>
                  </a:lnTo>
                  <a:lnTo>
                    <a:pt x="44561" y="19998"/>
                  </a:lnTo>
                  <a:lnTo>
                    <a:pt x="44844" y="19948"/>
                  </a:lnTo>
                  <a:lnTo>
                    <a:pt x="45109" y="19898"/>
                  </a:lnTo>
                  <a:lnTo>
                    <a:pt x="45392" y="19881"/>
                  </a:lnTo>
                  <a:lnTo>
                    <a:pt x="45658" y="19865"/>
                  </a:lnTo>
                  <a:close/>
                  <a:moveTo>
                    <a:pt x="23552" y="30860"/>
                  </a:moveTo>
                  <a:lnTo>
                    <a:pt x="23651" y="31341"/>
                  </a:lnTo>
                  <a:lnTo>
                    <a:pt x="23751" y="31823"/>
                  </a:lnTo>
                  <a:lnTo>
                    <a:pt x="23900" y="32786"/>
                  </a:lnTo>
                  <a:lnTo>
                    <a:pt x="24033" y="33766"/>
                  </a:lnTo>
                  <a:lnTo>
                    <a:pt x="24150" y="34746"/>
                  </a:lnTo>
                  <a:lnTo>
                    <a:pt x="24233" y="35410"/>
                  </a:lnTo>
                  <a:lnTo>
                    <a:pt x="23485" y="35676"/>
                  </a:lnTo>
                  <a:lnTo>
                    <a:pt x="22738" y="35992"/>
                  </a:lnTo>
                  <a:lnTo>
                    <a:pt x="22738" y="35992"/>
                  </a:lnTo>
                  <a:lnTo>
                    <a:pt x="22854" y="35460"/>
                  </a:lnTo>
                  <a:lnTo>
                    <a:pt x="22970" y="34962"/>
                  </a:lnTo>
                  <a:lnTo>
                    <a:pt x="23053" y="34480"/>
                  </a:lnTo>
                  <a:lnTo>
                    <a:pt x="23120" y="34015"/>
                  </a:lnTo>
                  <a:lnTo>
                    <a:pt x="23286" y="32936"/>
                  </a:lnTo>
                  <a:lnTo>
                    <a:pt x="23435" y="31839"/>
                  </a:lnTo>
                  <a:lnTo>
                    <a:pt x="23552" y="30860"/>
                  </a:lnTo>
                  <a:close/>
                  <a:moveTo>
                    <a:pt x="58230" y="24150"/>
                  </a:moveTo>
                  <a:lnTo>
                    <a:pt x="58014" y="24648"/>
                  </a:lnTo>
                  <a:lnTo>
                    <a:pt x="57832" y="25163"/>
                  </a:lnTo>
                  <a:lnTo>
                    <a:pt x="57666" y="25678"/>
                  </a:lnTo>
                  <a:lnTo>
                    <a:pt x="57499" y="26209"/>
                  </a:lnTo>
                  <a:lnTo>
                    <a:pt x="57350" y="26807"/>
                  </a:lnTo>
                  <a:lnTo>
                    <a:pt x="57217" y="27388"/>
                  </a:lnTo>
                  <a:lnTo>
                    <a:pt x="57117" y="27970"/>
                  </a:lnTo>
                  <a:lnTo>
                    <a:pt x="57034" y="28551"/>
                  </a:lnTo>
                  <a:lnTo>
                    <a:pt x="56968" y="29116"/>
                  </a:lnTo>
                  <a:lnTo>
                    <a:pt x="56935" y="29697"/>
                  </a:lnTo>
                  <a:lnTo>
                    <a:pt x="56918" y="30262"/>
                  </a:lnTo>
                  <a:lnTo>
                    <a:pt x="56935" y="30810"/>
                  </a:lnTo>
                  <a:lnTo>
                    <a:pt x="56968" y="31374"/>
                  </a:lnTo>
                  <a:lnTo>
                    <a:pt x="57018" y="31906"/>
                  </a:lnTo>
                  <a:lnTo>
                    <a:pt x="57101" y="32454"/>
                  </a:lnTo>
                  <a:lnTo>
                    <a:pt x="57201" y="32969"/>
                  </a:lnTo>
                  <a:lnTo>
                    <a:pt x="57317" y="33484"/>
                  </a:lnTo>
                  <a:lnTo>
                    <a:pt x="57450" y="33982"/>
                  </a:lnTo>
                  <a:lnTo>
                    <a:pt x="57616" y="34480"/>
                  </a:lnTo>
                  <a:lnTo>
                    <a:pt x="57815" y="34962"/>
                  </a:lnTo>
                  <a:lnTo>
                    <a:pt x="57466" y="35111"/>
                  </a:lnTo>
                  <a:lnTo>
                    <a:pt x="57134" y="35277"/>
                  </a:lnTo>
                  <a:lnTo>
                    <a:pt x="56935" y="35427"/>
                  </a:lnTo>
                  <a:lnTo>
                    <a:pt x="56735" y="35576"/>
                  </a:lnTo>
                  <a:lnTo>
                    <a:pt x="56553" y="35726"/>
                  </a:lnTo>
                  <a:lnTo>
                    <a:pt x="56387" y="35909"/>
                  </a:lnTo>
                  <a:lnTo>
                    <a:pt x="55988" y="35825"/>
                  </a:lnTo>
                  <a:lnTo>
                    <a:pt x="55589" y="35759"/>
                  </a:lnTo>
                  <a:lnTo>
                    <a:pt x="55174" y="35709"/>
                  </a:lnTo>
                  <a:lnTo>
                    <a:pt x="54776" y="35676"/>
                  </a:lnTo>
                  <a:lnTo>
                    <a:pt x="54344" y="35659"/>
                  </a:lnTo>
                  <a:lnTo>
                    <a:pt x="53912" y="35693"/>
                  </a:lnTo>
                  <a:lnTo>
                    <a:pt x="53480" y="35726"/>
                  </a:lnTo>
                  <a:lnTo>
                    <a:pt x="53065" y="35809"/>
                  </a:lnTo>
                  <a:lnTo>
                    <a:pt x="52650" y="35909"/>
                  </a:lnTo>
                  <a:lnTo>
                    <a:pt x="52251" y="36025"/>
                  </a:lnTo>
                  <a:lnTo>
                    <a:pt x="51869" y="36174"/>
                  </a:lnTo>
                  <a:lnTo>
                    <a:pt x="51504" y="36340"/>
                  </a:lnTo>
                  <a:lnTo>
                    <a:pt x="51172" y="36523"/>
                  </a:lnTo>
                  <a:lnTo>
                    <a:pt x="50291" y="36440"/>
                  </a:lnTo>
                  <a:lnTo>
                    <a:pt x="49195" y="36324"/>
                  </a:lnTo>
                  <a:lnTo>
                    <a:pt x="48647" y="36274"/>
                  </a:lnTo>
                  <a:lnTo>
                    <a:pt x="48116" y="36191"/>
                  </a:lnTo>
                  <a:lnTo>
                    <a:pt x="47584" y="36124"/>
                  </a:lnTo>
                  <a:lnTo>
                    <a:pt x="47069" y="36025"/>
                  </a:lnTo>
                  <a:lnTo>
                    <a:pt x="46554" y="35909"/>
                  </a:lnTo>
                  <a:lnTo>
                    <a:pt x="46040" y="35776"/>
                  </a:lnTo>
                  <a:lnTo>
                    <a:pt x="46189" y="35693"/>
                  </a:lnTo>
                  <a:lnTo>
                    <a:pt x="46538" y="35493"/>
                  </a:lnTo>
                  <a:lnTo>
                    <a:pt x="46870" y="35659"/>
                  </a:lnTo>
                  <a:lnTo>
                    <a:pt x="47219" y="35792"/>
                  </a:lnTo>
                  <a:lnTo>
                    <a:pt x="47584" y="35909"/>
                  </a:lnTo>
                  <a:lnTo>
                    <a:pt x="47950" y="35975"/>
                  </a:lnTo>
                  <a:lnTo>
                    <a:pt x="48348" y="36025"/>
                  </a:lnTo>
                  <a:lnTo>
                    <a:pt x="48730" y="36041"/>
                  </a:lnTo>
                  <a:lnTo>
                    <a:pt x="49145" y="36041"/>
                  </a:lnTo>
                  <a:lnTo>
                    <a:pt x="49561" y="35992"/>
                  </a:lnTo>
                  <a:lnTo>
                    <a:pt x="49909" y="35942"/>
                  </a:lnTo>
                  <a:lnTo>
                    <a:pt x="50275" y="35859"/>
                  </a:lnTo>
                  <a:lnTo>
                    <a:pt x="50624" y="35759"/>
                  </a:lnTo>
                  <a:lnTo>
                    <a:pt x="50989" y="35626"/>
                  </a:lnTo>
                  <a:lnTo>
                    <a:pt x="51338" y="35493"/>
                  </a:lnTo>
                  <a:lnTo>
                    <a:pt x="51670" y="35327"/>
                  </a:lnTo>
                  <a:lnTo>
                    <a:pt x="52019" y="35145"/>
                  </a:lnTo>
                  <a:lnTo>
                    <a:pt x="52334" y="34962"/>
                  </a:lnTo>
                  <a:lnTo>
                    <a:pt x="52666" y="34746"/>
                  </a:lnTo>
                  <a:lnTo>
                    <a:pt x="52965" y="34513"/>
                  </a:lnTo>
                  <a:lnTo>
                    <a:pt x="53264" y="34281"/>
                  </a:lnTo>
                  <a:lnTo>
                    <a:pt x="53563" y="34015"/>
                  </a:lnTo>
                  <a:lnTo>
                    <a:pt x="53829" y="33749"/>
                  </a:lnTo>
                  <a:lnTo>
                    <a:pt x="54078" y="33467"/>
                  </a:lnTo>
                  <a:lnTo>
                    <a:pt x="54327" y="33185"/>
                  </a:lnTo>
                  <a:lnTo>
                    <a:pt x="54543" y="32886"/>
                  </a:lnTo>
                  <a:lnTo>
                    <a:pt x="54809" y="32471"/>
                  </a:lnTo>
                  <a:lnTo>
                    <a:pt x="55058" y="32055"/>
                  </a:lnTo>
                  <a:lnTo>
                    <a:pt x="55291" y="31623"/>
                  </a:lnTo>
                  <a:lnTo>
                    <a:pt x="55490" y="31192"/>
                  </a:lnTo>
                  <a:lnTo>
                    <a:pt x="55689" y="30743"/>
                  </a:lnTo>
                  <a:lnTo>
                    <a:pt x="55855" y="30295"/>
                  </a:lnTo>
                  <a:lnTo>
                    <a:pt x="56021" y="29830"/>
                  </a:lnTo>
                  <a:lnTo>
                    <a:pt x="56171" y="29365"/>
                  </a:lnTo>
                  <a:lnTo>
                    <a:pt x="56304" y="28900"/>
                  </a:lnTo>
                  <a:lnTo>
                    <a:pt x="56420" y="28435"/>
                  </a:lnTo>
                  <a:lnTo>
                    <a:pt x="56652" y="27488"/>
                  </a:lnTo>
                  <a:lnTo>
                    <a:pt x="56852" y="26541"/>
                  </a:lnTo>
                  <a:lnTo>
                    <a:pt x="57051" y="25578"/>
                  </a:lnTo>
                  <a:lnTo>
                    <a:pt x="57333" y="24150"/>
                  </a:lnTo>
                  <a:close/>
                  <a:moveTo>
                    <a:pt x="22837" y="31242"/>
                  </a:moveTo>
                  <a:lnTo>
                    <a:pt x="22771" y="31756"/>
                  </a:lnTo>
                  <a:lnTo>
                    <a:pt x="22622" y="32836"/>
                  </a:lnTo>
                  <a:lnTo>
                    <a:pt x="22472" y="33915"/>
                  </a:lnTo>
                  <a:lnTo>
                    <a:pt x="22356" y="34563"/>
                  </a:lnTo>
                  <a:lnTo>
                    <a:pt x="22240" y="35178"/>
                  </a:lnTo>
                  <a:lnTo>
                    <a:pt x="22107" y="35759"/>
                  </a:lnTo>
                  <a:lnTo>
                    <a:pt x="21957" y="36324"/>
                  </a:lnTo>
                  <a:lnTo>
                    <a:pt x="20911" y="36805"/>
                  </a:lnTo>
                  <a:lnTo>
                    <a:pt x="20977" y="36174"/>
                  </a:lnTo>
                  <a:lnTo>
                    <a:pt x="21094" y="35543"/>
                  </a:lnTo>
                  <a:lnTo>
                    <a:pt x="21243" y="34895"/>
                  </a:lnTo>
                  <a:lnTo>
                    <a:pt x="21409" y="34281"/>
                  </a:lnTo>
                  <a:lnTo>
                    <a:pt x="21542" y="33866"/>
                  </a:lnTo>
                  <a:lnTo>
                    <a:pt x="21691" y="33467"/>
                  </a:lnTo>
                  <a:lnTo>
                    <a:pt x="21858" y="33085"/>
                  </a:lnTo>
                  <a:lnTo>
                    <a:pt x="22024" y="32703"/>
                  </a:lnTo>
                  <a:lnTo>
                    <a:pt x="22206" y="32321"/>
                  </a:lnTo>
                  <a:lnTo>
                    <a:pt x="22406" y="31956"/>
                  </a:lnTo>
                  <a:lnTo>
                    <a:pt x="22622" y="31590"/>
                  </a:lnTo>
                  <a:lnTo>
                    <a:pt x="22837" y="31242"/>
                  </a:lnTo>
                  <a:close/>
                  <a:moveTo>
                    <a:pt x="58097" y="35576"/>
                  </a:moveTo>
                  <a:lnTo>
                    <a:pt x="58263" y="35909"/>
                  </a:lnTo>
                  <a:lnTo>
                    <a:pt x="58446" y="36224"/>
                  </a:lnTo>
                  <a:lnTo>
                    <a:pt x="58645" y="36556"/>
                  </a:lnTo>
                  <a:lnTo>
                    <a:pt x="58861" y="36855"/>
                  </a:lnTo>
                  <a:lnTo>
                    <a:pt x="58446" y="36639"/>
                  </a:lnTo>
                  <a:lnTo>
                    <a:pt x="58014" y="36440"/>
                  </a:lnTo>
                  <a:lnTo>
                    <a:pt x="57583" y="36274"/>
                  </a:lnTo>
                  <a:lnTo>
                    <a:pt x="57134" y="36108"/>
                  </a:lnTo>
                  <a:lnTo>
                    <a:pt x="57317" y="35975"/>
                  </a:lnTo>
                  <a:lnTo>
                    <a:pt x="57499" y="35859"/>
                  </a:lnTo>
                  <a:lnTo>
                    <a:pt x="57782" y="35693"/>
                  </a:lnTo>
                  <a:lnTo>
                    <a:pt x="58097" y="35576"/>
                  </a:lnTo>
                  <a:close/>
                  <a:moveTo>
                    <a:pt x="42784" y="34895"/>
                  </a:moveTo>
                  <a:lnTo>
                    <a:pt x="43183" y="35194"/>
                  </a:lnTo>
                  <a:lnTo>
                    <a:pt x="43615" y="35460"/>
                  </a:lnTo>
                  <a:lnTo>
                    <a:pt x="44063" y="35709"/>
                  </a:lnTo>
                  <a:lnTo>
                    <a:pt x="44512" y="35925"/>
                  </a:lnTo>
                  <a:lnTo>
                    <a:pt x="44047" y="36241"/>
                  </a:lnTo>
                  <a:lnTo>
                    <a:pt x="43598" y="36540"/>
                  </a:lnTo>
                  <a:lnTo>
                    <a:pt x="43183" y="36855"/>
                  </a:lnTo>
                  <a:lnTo>
                    <a:pt x="42784" y="37171"/>
                  </a:lnTo>
                  <a:lnTo>
                    <a:pt x="42834" y="36606"/>
                  </a:lnTo>
                  <a:lnTo>
                    <a:pt x="42834" y="36025"/>
                  </a:lnTo>
                  <a:lnTo>
                    <a:pt x="42818" y="35460"/>
                  </a:lnTo>
                  <a:lnTo>
                    <a:pt x="42784" y="34895"/>
                  </a:lnTo>
                  <a:close/>
                  <a:moveTo>
                    <a:pt x="54742" y="36340"/>
                  </a:moveTo>
                  <a:lnTo>
                    <a:pt x="55041" y="36357"/>
                  </a:lnTo>
                  <a:lnTo>
                    <a:pt x="55324" y="36390"/>
                  </a:lnTo>
                  <a:lnTo>
                    <a:pt x="55623" y="36440"/>
                  </a:lnTo>
                  <a:lnTo>
                    <a:pt x="55922" y="36490"/>
                  </a:lnTo>
                  <a:lnTo>
                    <a:pt x="55772" y="36706"/>
                  </a:lnTo>
                  <a:lnTo>
                    <a:pt x="55639" y="36938"/>
                  </a:lnTo>
                  <a:lnTo>
                    <a:pt x="55390" y="37403"/>
                  </a:lnTo>
                  <a:lnTo>
                    <a:pt x="54892" y="37221"/>
                  </a:lnTo>
                  <a:lnTo>
                    <a:pt x="54410" y="37071"/>
                  </a:lnTo>
                  <a:lnTo>
                    <a:pt x="53912" y="36938"/>
                  </a:lnTo>
                  <a:lnTo>
                    <a:pt x="53430" y="36839"/>
                  </a:lnTo>
                  <a:lnTo>
                    <a:pt x="52932" y="36756"/>
                  </a:lnTo>
                  <a:lnTo>
                    <a:pt x="52417" y="36672"/>
                  </a:lnTo>
                  <a:lnTo>
                    <a:pt x="52683" y="36573"/>
                  </a:lnTo>
                  <a:lnTo>
                    <a:pt x="52982" y="36506"/>
                  </a:lnTo>
                  <a:lnTo>
                    <a:pt x="53264" y="36440"/>
                  </a:lnTo>
                  <a:lnTo>
                    <a:pt x="53563" y="36390"/>
                  </a:lnTo>
                  <a:lnTo>
                    <a:pt x="53862" y="36357"/>
                  </a:lnTo>
                  <a:lnTo>
                    <a:pt x="54145" y="36340"/>
                  </a:lnTo>
                  <a:close/>
                  <a:moveTo>
                    <a:pt x="12507" y="23137"/>
                  </a:moveTo>
                  <a:lnTo>
                    <a:pt x="12739" y="23452"/>
                  </a:lnTo>
                  <a:lnTo>
                    <a:pt x="12407" y="23568"/>
                  </a:lnTo>
                  <a:lnTo>
                    <a:pt x="12075" y="23685"/>
                  </a:lnTo>
                  <a:lnTo>
                    <a:pt x="11760" y="23817"/>
                  </a:lnTo>
                  <a:lnTo>
                    <a:pt x="11444" y="23967"/>
                  </a:lnTo>
                  <a:lnTo>
                    <a:pt x="11128" y="24133"/>
                  </a:lnTo>
                  <a:lnTo>
                    <a:pt x="10829" y="24299"/>
                  </a:lnTo>
                  <a:lnTo>
                    <a:pt x="10530" y="24498"/>
                  </a:lnTo>
                  <a:lnTo>
                    <a:pt x="10248" y="24698"/>
                  </a:lnTo>
                  <a:lnTo>
                    <a:pt x="9949" y="24914"/>
                  </a:lnTo>
                  <a:lnTo>
                    <a:pt x="9650" y="25146"/>
                  </a:lnTo>
                  <a:lnTo>
                    <a:pt x="9368" y="25395"/>
                  </a:lnTo>
                  <a:lnTo>
                    <a:pt x="9102" y="25644"/>
                  </a:lnTo>
                  <a:lnTo>
                    <a:pt x="8836" y="25927"/>
                  </a:lnTo>
                  <a:lnTo>
                    <a:pt x="8587" y="26193"/>
                  </a:lnTo>
                  <a:lnTo>
                    <a:pt x="8338" y="26491"/>
                  </a:lnTo>
                  <a:lnTo>
                    <a:pt x="8106" y="26790"/>
                  </a:lnTo>
                  <a:lnTo>
                    <a:pt x="7873" y="27106"/>
                  </a:lnTo>
                  <a:lnTo>
                    <a:pt x="7674" y="27422"/>
                  </a:lnTo>
                  <a:lnTo>
                    <a:pt x="7458" y="27754"/>
                  </a:lnTo>
                  <a:lnTo>
                    <a:pt x="7275" y="28086"/>
                  </a:lnTo>
                  <a:lnTo>
                    <a:pt x="7093" y="28435"/>
                  </a:lnTo>
                  <a:lnTo>
                    <a:pt x="6910" y="28783"/>
                  </a:lnTo>
                  <a:lnTo>
                    <a:pt x="6744" y="29149"/>
                  </a:lnTo>
                  <a:lnTo>
                    <a:pt x="6594" y="29531"/>
                  </a:lnTo>
                  <a:lnTo>
                    <a:pt x="6461" y="29896"/>
                  </a:lnTo>
                  <a:lnTo>
                    <a:pt x="6345" y="30262"/>
                  </a:lnTo>
                  <a:lnTo>
                    <a:pt x="6245" y="30627"/>
                  </a:lnTo>
                  <a:lnTo>
                    <a:pt x="6146" y="31009"/>
                  </a:lnTo>
                  <a:lnTo>
                    <a:pt x="6063" y="31374"/>
                  </a:lnTo>
                  <a:lnTo>
                    <a:pt x="5980" y="31756"/>
                  </a:lnTo>
                  <a:lnTo>
                    <a:pt x="5913" y="32138"/>
                  </a:lnTo>
                  <a:lnTo>
                    <a:pt x="5863" y="32520"/>
                  </a:lnTo>
                  <a:lnTo>
                    <a:pt x="5830" y="32902"/>
                  </a:lnTo>
                  <a:lnTo>
                    <a:pt x="5797" y="33284"/>
                  </a:lnTo>
                  <a:lnTo>
                    <a:pt x="5797" y="33683"/>
                  </a:lnTo>
                  <a:lnTo>
                    <a:pt x="5780" y="34065"/>
                  </a:lnTo>
                  <a:lnTo>
                    <a:pt x="5797" y="34447"/>
                  </a:lnTo>
                  <a:lnTo>
                    <a:pt x="5814" y="34829"/>
                  </a:lnTo>
                  <a:lnTo>
                    <a:pt x="5847" y="35211"/>
                  </a:lnTo>
                  <a:lnTo>
                    <a:pt x="5897" y="35610"/>
                  </a:lnTo>
                  <a:lnTo>
                    <a:pt x="5980" y="36058"/>
                  </a:lnTo>
                  <a:lnTo>
                    <a:pt x="6079" y="36523"/>
                  </a:lnTo>
                  <a:lnTo>
                    <a:pt x="6196" y="36971"/>
                  </a:lnTo>
                  <a:lnTo>
                    <a:pt x="6345" y="37436"/>
                  </a:lnTo>
                  <a:lnTo>
                    <a:pt x="6345" y="37436"/>
                  </a:lnTo>
                  <a:lnTo>
                    <a:pt x="6030" y="37270"/>
                  </a:lnTo>
                  <a:lnTo>
                    <a:pt x="5731" y="37104"/>
                  </a:lnTo>
                  <a:lnTo>
                    <a:pt x="5448" y="36905"/>
                  </a:lnTo>
                  <a:lnTo>
                    <a:pt x="5166" y="36672"/>
                  </a:lnTo>
                  <a:lnTo>
                    <a:pt x="4900" y="36440"/>
                  </a:lnTo>
                  <a:lnTo>
                    <a:pt x="4651" y="36191"/>
                  </a:lnTo>
                  <a:lnTo>
                    <a:pt x="4419" y="35925"/>
                  </a:lnTo>
                  <a:lnTo>
                    <a:pt x="4203" y="35626"/>
                  </a:lnTo>
                  <a:lnTo>
                    <a:pt x="4003" y="35327"/>
                  </a:lnTo>
                  <a:lnTo>
                    <a:pt x="3821" y="35012"/>
                  </a:lnTo>
                  <a:lnTo>
                    <a:pt x="3671" y="34696"/>
                  </a:lnTo>
                  <a:lnTo>
                    <a:pt x="3522" y="34347"/>
                  </a:lnTo>
                  <a:lnTo>
                    <a:pt x="3389" y="33999"/>
                  </a:lnTo>
                  <a:lnTo>
                    <a:pt x="3289" y="33633"/>
                  </a:lnTo>
                  <a:lnTo>
                    <a:pt x="3190" y="33251"/>
                  </a:lnTo>
                  <a:lnTo>
                    <a:pt x="3123" y="32869"/>
                  </a:lnTo>
                  <a:lnTo>
                    <a:pt x="3073" y="32471"/>
                  </a:lnTo>
                  <a:lnTo>
                    <a:pt x="3040" y="32055"/>
                  </a:lnTo>
                  <a:lnTo>
                    <a:pt x="3040" y="31574"/>
                  </a:lnTo>
                  <a:lnTo>
                    <a:pt x="3057" y="31092"/>
                  </a:lnTo>
                  <a:lnTo>
                    <a:pt x="3090" y="30627"/>
                  </a:lnTo>
                  <a:lnTo>
                    <a:pt x="3173" y="30162"/>
                  </a:lnTo>
                  <a:lnTo>
                    <a:pt x="3256" y="29697"/>
                  </a:lnTo>
                  <a:lnTo>
                    <a:pt x="3389" y="29248"/>
                  </a:lnTo>
                  <a:lnTo>
                    <a:pt x="3522" y="28817"/>
                  </a:lnTo>
                  <a:lnTo>
                    <a:pt x="3688" y="28385"/>
                  </a:lnTo>
                  <a:lnTo>
                    <a:pt x="3887" y="27970"/>
                  </a:lnTo>
                  <a:lnTo>
                    <a:pt x="4103" y="27571"/>
                  </a:lnTo>
                  <a:lnTo>
                    <a:pt x="4336" y="27172"/>
                  </a:lnTo>
                  <a:lnTo>
                    <a:pt x="4601" y="26807"/>
                  </a:lnTo>
                  <a:lnTo>
                    <a:pt x="4867" y="26458"/>
                  </a:lnTo>
                  <a:lnTo>
                    <a:pt x="5166" y="26143"/>
                  </a:lnTo>
                  <a:lnTo>
                    <a:pt x="5482" y="25827"/>
                  </a:lnTo>
                  <a:lnTo>
                    <a:pt x="5830" y="25545"/>
                  </a:lnTo>
                  <a:lnTo>
                    <a:pt x="6179" y="25279"/>
                  </a:lnTo>
                  <a:lnTo>
                    <a:pt x="6544" y="25030"/>
                  </a:lnTo>
                  <a:lnTo>
                    <a:pt x="6926" y="24814"/>
                  </a:lnTo>
                  <a:lnTo>
                    <a:pt x="7325" y="24598"/>
                  </a:lnTo>
                  <a:lnTo>
                    <a:pt x="7724" y="24399"/>
                  </a:lnTo>
                  <a:lnTo>
                    <a:pt x="8122" y="24233"/>
                  </a:lnTo>
                  <a:lnTo>
                    <a:pt x="8537" y="24067"/>
                  </a:lnTo>
                  <a:lnTo>
                    <a:pt x="8953" y="23917"/>
                  </a:lnTo>
                  <a:lnTo>
                    <a:pt x="9385" y="23784"/>
                  </a:lnTo>
                  <a:lnTo>
                    <a:pt x="9816" y="23651"/>
                  </a:lnTo>
                  <a:lnTo>
                    <a:pt x="10265" y="23552"/>
                  </a:lnTo>
                  <a:lnTo>
                    <a:pt x="10697" y="23435"/>
                  </a:lnTo>
                  <a:lnTo>
                    <a:pt x="11593" y="23269"/>
                  </a:lnTo>
                  <a:lnTo>
                    <a:pt x="12507" y="23137"/>
                  </a:lnTo>
                  <a:close/>
                  <a:moveTo>
                    <a:pt x="13188" y="24017"/>
                  </a:moveTo>
                  <a:lnTo>
                    <a:pt x="13487" y="24366"/>
                  </a:lnTo>
                  <a:lnTo>
                    <a:pt x="13819" y="24714"/>
                  </a:lnTo>
                  <a:lnTo>
                    <a:pt x="14135" y="25030"/>
                  </a:lnTo>
                  <a:lnTo>
                    <a:pt x="14483" y="25345"/>
                  </a:lnTo>
                  <a:lnTo>
                    <a:pt x="14832" y="25661"/>
                  </a:lnTo>
                  <a:lnTo>
                    <a:pt x="15197" y="25943"/>
                  </a:lnTo>
                  <a:lnTo>
                    <a:pt x="15579" y="26226"/>
                  </a:lnTo>
                  <a:lnTo>
                    <a:pt x="15961" y="26491"/>
                  </a:lnTo>
                  <a:lnTo>
                    <a:pt x="16360" y="26757"/>
                  </a:lnTo>
                  <a:lnTo>
                    <a:pt x="16775" y="27006"/>
                  </a:lnTo>
                  <a:lnTo>
                    <a:pt x="17191" y="27222"/>
                  </a:lnTo>
                  <a:lnTo>
                    <a:pt x="17622" y="27455"/>
                  </a:lnTo>
                  <a:lnTo>
                    <a:pt x="18054" y="27654"/>
                  </a:lnTo>
                  <a:lnTo>
                    <a:pt x="18486" y="27837"/>
                  </a:lnTo>
                  <a:lnTo>
                    <a:pt x="18951" y="28019"/>
                  </a:lnTo>
                  <a:lnTo>
                    <a:pt x="19399" y="28186"/>
                  </a:lnTo>
                  <a:lnTo>
                    <a:pt x="19084" y="29149"/>
                  </a:lnTo>
                  <a:lnTo>
                    <a:pt x="18918" y="29614"/>
                  </a:lnTo>
                  <a:lnTo>
                    <a:pt x="18735" y="30096"/>
                  </a:lnTo>
                  <a:lnTo>
                    <a:pt x="18552" y="30561"/>
                  </a:lnTo>
                  <a:lnTo>
                    <a:pt x="18353" y="31009"/>
                  </a:lnTo>
                  <a:lnTo>
                    <a:pt x="18137" y="31457"/>
                  </a:lnTo>
                  <a:lnTo>
                    <a:pt x="17921" y="31906"/>
                  </a:lnTo>
                  <a:lnTo>
                    <a:pt x="17689" y="32354"/>
                  </a:lnTo>
                  <a:lnTo>
                    <a:pt x="17440" y="32769"/>
                  </a:lnTo>
                  <a:lnTo>
                    <a:pt x="17174" y="33201"/>
                  </a:lnTo>
                  <a:lnTo>
                    <a:pt x="16908" y="33600"/>
                  </a:lnTo>
                  <a:lnTo>
                    <a:pt x="16609" y="34015"/>
                  </a:lnTo>
                  <a:lnTo>
                    <a:pt x="16310" y="34397"/>
                  </a:lnTo>
                  <a:lnTo>
                    <a:pt x="15995" y="34779"/>
                  </a:lnTo>
                  <a:lnTo>
                    <a:pt x="15646" y="35145"/>
                  </a:lnTo>
                  <a:lnTo>
                    <a:pt x="15413" y="35394"/>
                  </a:lnTo>
                  <a:lnTo>
                    <a:pt x="15148" y="35626"/>
                  </a:lnTo>
                  <a:lnTo>
                    <a:pt x="14899" y="35842"/>
                  </a:lnTo>
                  <a:lnTo>
                    <a:pt x="14616" y="36058"/>
                  </a:lnTo>
                  <a:lnTo>
                    <a:pt x="14334" y="36274"/>
                  </a:lnTo>
                  <a:lnTo>
                    <a:pt x="14052" y="36473"/>
                  </a:lnTo>
                  <a:lnTo>
                    <a:pt x="13753" y="36656"/>
                  </a:lnTo>
                  <a:lnTo>
                    <a:pt x="13454" y="36839"/>
                  </a:lnTo>
                  <a:lnTo>
                    <a:pt x="13138" y="37005"/>
                  </a:lnTo>
                  <a:lnTo>
                    <a:pt x="12822" y="37171"/>
                  </a:lnTo>
                  <a:lnTo>
                    <a:pt x="12507" y="37304"/>
                  </a:lnTo>
                  <a:lnTo>
                    <a:pt x="12191" y="37436"/>
                  </a:lnTo>
                  <a:lnTo>
                    <a:pt x="11859" y="37569"/>
                  </a:lnTo>
                  <a:lnTo>
                    <a:pt x="11527" y="37669"/>
                  </a:lnTo>
                  <a:lnTo>
                    <a:pt x="11195" y="37769"/>
                  </a:lnTo>
                  <a:lnTo>
                    <a:pt x="10863" y="37852"/>
                  </a:lnTo>
                  <a:lnTo>
                    <a:pt x="10381" y="37935"/>
                  </a:lnTo>
                  <a:lnTo>
                    <a:pt x="9899" y="38001"/>
                  </a:lnTo>
                  <a:lnTo>
                    <a:pt x="9418" y="38034"/>
                  </a:lnTo>
                  <a:lnTo>
                    <a:pt x="8953" y="38034"/>
                  </a:lnTo>
                  <a:lnTo>
                    <a:pt x="8488" y="38018"/>
                  </a:lnTo>
                  <a:lnTo>
                    <a:pt x="8039" y="37951"/>
                  </a:lnTo>
                  <a:lnTo>
                    <a:pt x="7607" y="37868"/>
                  </a:lnTo>
                  <a:lnTo>
                    <a:pt x="7176" y="37752"/>
                  </a:lnTo>
                  <a:lnTo>
                    <a:pt x="6960" y="37204"/>
                  </a:lnTo>
                  <a:lnTo>
                    <a:pt x="6794" y="36639"/>
                  </a:lnTo>
                  <a:lnTo>
                    <a:pt x="6661" y="36075"/>
                  </a:lnTo>
                  <a:lnTo>
                    <a:pt x="6561" y="35510"/>
                  </a:lnTo>
                  <a:lnTo>
                    <a:pt x="6528" y="35145"/>
                  </a:lnTo>
                  <a:lnTo>
                    <a:pt x="6495" y="34779"/>
                  </a:lnTo>
                  <a:lnTo>
                    <a:pt x="6461" y="34414"/>
                  </a:lnTo>
                  <a:lnTo>
                    <a:pt x="6461" y="34048"/>
                  </a:lnTo>
                  <a:lnTo>
                    <a:pt x="6461" y="33683"/>
                  </a:lnTo>
                  <a:lnTo>
                    <a:pt x="6478" y="33318"/>
                  </a:lnTo>
                  <a:lnTo>
                    <a:pt x="6495" y="32969"/>
                  </a:lnTo>
                  <a:lnTo>
                    <a:pt x="6528" y="32603"/>
                  </a:lnTo>
                  <a:lnTo>
                    <a:pt x="6578" y="32238"/>
                  </a:lnTo>
                  <a:lnTo>
                    <a:pt x="6644" y="31873"/>
                  </a:lnTo>
                  <a:lnTo>
                    <a:pt x="6711" y="31524"/>
                  </a:lnTo>
                  <a:lnTo>
                    <a:pt x="6794" y="31158"/>
                  </a:lnTo>
                  <a:lnTo>
                    <a:pt x="6877" y="30810"/>
                  </a:lnTo>
                  <a:lnTo>
                    <a:pt x="6993" y="30461"/>
                  </a:lnTo>
                  <a:lnTo>
                    <a:pt x="7109" y="30112"/>
                  </a:lnTo>
                  <a:lnTo>
                    <a:pt x="7225" y="29763"/>
                  </a:lnTo>
                  <a:lnTo>
                    <a:pt x="7375" y="29415"/>
                  </a:lnTo>
                  <a:lnTo>
                    <a:pt x="7524" y="29082"/>
                  </a:lnTo>
                  <a:lnTo>
                    <a:pt x="7674" y="28734"/>
                  </a:lnTo>
                  <a:lnTo>
                    <a:pt x="7857" y="28418"/>
                  </a:lnTo>
                  <a:lnTo>
                    <a:pt x="8039" y="28102"/>
                  </a:lnTo>
                  <a:lnTo>
                    <a:pt x="8222" y="27787"/>
                  </a:lnTo>
                  <a:lnTo>
                    <a:pt x="8421" y="27488"/>
                  </a:lnTo>
                  <a:lnTo>
                    <a:pt x="8637" y="27206"/>
                  </a:lnTo>
                  <a:lnTo>
                    <a:pt x="8853" y="26923"/>
                  </a:lnTo>
                  <a:lnTo>
                    <a:pt x="9086" y="26641"/>
                  </a:lnTo>
                  <a:lnTo>
                    <a:pt x="9318" y="26392"/>
                  </a:lnTo>
                  <a:lnTo>
                    <a:pt x="9567" y="26126"/>
                  </a:lnTo>
                  <a:lnTo>
                    <a:pt x="9816" y="25894"/>
                  </a:lnTo>
                  <a:lnTo>
                    <a:pt x="10082" y="25661"/>
                  </a:lnTo>
                  <a:lnTo>
                    <a:pt x="10348" y="25445"/>
                  </a:lnTo>
                  <a:lnTo>
                    <a:pt x="10630" y="25229"/>
                  </a:lnTo>
                  <a:lnTo>
                    <a:pt x="10912" y="25047"/>
                  </a:lnTo>
                  <a:lnTo>
                    <a:pt x="11211" y="24847"/>
                  </a:lnTo>
                  <a:lnTo>
                    <a:pt x="11527" y="24681"/>
                  </a:lnTo>
                  <a:lnTo>
                    <a:pt x="11843" y="24532"/>
                  </a:lnTo>
                  <a:lnTo>
                    <a:pt x="12175" y="24382"/>
                  </a:lnTo>
                  <a:lnTo>
                    <a:pt x="12507" y="24249"/>
                  </a:lnTo>
                  <a:lnTo>
                    <a:pt x="12839" y="24133"/>
                  </a:lnTo>
                  <a:lnTo>
                    <a:pt x="13188" y="24017"/>
                  </a:lnTo>
                  <a:close/>
                  <a:moveTo>
                    <a:pt x="64658" y="35527"/>
                  </a:moveTo>
                  <a:lnTo>
                    <a:pt x="64625" y="35942"/>
                  </a:lnTo>
                  <a:lnTo>
                    <a:pt x="64575" y="36357"/>
                  </a:lnTo>
                  <a:lnTo>
                    <a:pt x="64508" y="36772"/>
                  </a:lnTo>
                  <a:lnTo>
                    <a:pt x="64425" y="37171"/>
                  </a:lnTo>
                  <a:lnTo>
                    <a:pt x="64309" y="37586"/>
                  </a:lnTo>
                  <a:lnTo>
                    <a:pt x="64193" y="37985"/>
                  </a:lnTo>
                  <a:lnTo>
                    <a:pt x="64043" y="38383"/>
                  </a:lnTo>
                  <a:lnTo>
                    <a:pt x="63861" y="38782"/>
                  </a:lnTo>
                  <a:lnTo>
                    <a:pt x="63728" y="38566"/>
                  </a:lnTo>
                  <a:lnTo>
                    <a:pt x="63611" y="38333"/>
                  </a:lnTo>
                  <a:lnTo>
                    <a:pt x="63512" y="38101"/>
                  </a:lnTo>
                  <a:lnTo>
                    <a:pt x="63429" y="37852"/>
                  </a:lnTo>
                  <a:lnTo>
                    <a:pt x="63362" y="37603"/>
                  </a:lnTo>
                  <a:lnTo>
                    <a:pt x="63312" y="37353"/>
                  </a:lnTo>
                  <a:lnTo>
                    <a:pt x="63279" y="37104"/>
                  </a:lnTo>
                  <a:lnTo>
                    <a:pt x="63279" y="36839"/>
                  </a:lnTo>
                  <a:lnTo>
                    <a:pt x="63312" y="36506"/>
                  </a:lnTo>
                  <a:lnTo>
                    <a:pt x="63395" y="36191"/>
                  </a:lnTo>
                  <a:lnTo>
                    <a:pt x="63495" y="35875"/>
                  </a:lnTo>
                  <a:lnTo>
                    <a:pt x="63611" y="35576"/>
                  </a:lnTo>
                  <a:lnTo>
                    <a:pt x="64143" y="35560"/>
                  </a:lnTo>
                  <a:lnTo>
                    <a:pt x="64658" y="35527"/>
                  </a:lnTo>
                  <a:close/>
                  <a:moveTo>
                    <a:pt x="21708" y="37171"/>
                  </a:moveTo>
                  <a:lnTo>
                    <a:pt x="21525" y="37702"/>
                  </a:lnTo>
                  <a:lnTo>
                    <a:pt x="21343" y="38184"/>
                  </a:lnTo>
                  <a:lnTo>
                    <a:pt x="21143" y="38666"/>
                  </a:lnTo>
                  <a:lnTo>
                    <a:pt x="20944" y="39097"/>
                  </a:lnTo>
                  <a:lnTo>
                    <a:pt x="20894" y="38715"/>
                  </a:lnTo>
                  <a:lnTo>
                    <a:pt x="20878" y="38333"/>
                  </a:lnTo>
                  <a:lnTo>
                    <a:pt x="20861" y="37951"/>
                  </a:lnTo>
                  <a:lnTo>
                    <a:pt x="20878" y="37569"/>
                  </a:lnTo>
                  <a:lnTo>
                    <a:pt x="21708" y="37171"/>
                  </a:lnTo>
                  <a:close/>
                  <a:moveTo>
                    <a:pt x="11527" y="14567"/>
                  </a:moveTo>
                  <a:lnTo>
                    <a:pt x="11361" y="14915"/>
                  </a:lnTo>
                  <a:lnTo>
                    <a:pt x="11211" y="15281"/>
                  </a:lnTo>
                  <a:lnTo>
                    <a:pt x="11079" y="15629"/>
                  </a:lnTo>
                  <a:lnTo>
                    <a:pt x="10962" y="15978"/>
                  </a:lnTo>
                  <a:lnTo>
                    <a:pt x="10879" y="16327"/>
                  </a:lnTo>
                  <a:lnTo>
                    <a:pt x="10796" y="16676"/>
                  </a:lnTo>
                  <a:lnTo>
                    <a:pt x="10730" y="17025"/>
                  </a:lnTo>
                  <a:lnTo>
                    <a:pt x="10697" y="17373"/>
                  </a:lnTo>
                  <a:lnTo>
                    <a:pt x="10680" y="17689"/>
                  </a:lnTo>
                  <a:lnTo>
                    <a:pt x="10680" y="18004"/>
                  </a:lnTo>
                  <a:lnTo>
                    <a:pt x="10680" y="18320"/>
                  </a:lnTo>
                  <a:lnTo>
                    <a:pt x="10713" y="18636"/>
                  </a:lnTo>
                  <a:lnTo>
                    <a:pt x="10746" y="18951"/>
                  </a:lnTo>
                  <a:lnTo>
                    <a:pt x="10796" y="19267"/>
                  </a:lnTo>
                  <a:lnTo>
                    <a:pt x="10863" y="19599"/>
                  </a:lnTo>
                  <a:lnTo>
                    <a:pt x="10946" y="19914"/>
                  </a:lnTo>
                  <a:lnTo>
                    <a:pt x="11045" y="20247"/>
                  </a:lnTo>
                  <a:lnTo>
                    <a:pt x="11145" y="20579"/>
                  </a:lnTo>
                  <a:lnTo>
                    <a:pt x="11278" y="20894"/>
                  </a:lnTo>
                  <a:lnTo>
                    <a:pt x="11411" y="21227"/>
                  </a:lnTo>
                  <a:lnTo>
                    <a:pt x="11560" y="21542"/>
                  </a:lnTo>
                  <a:lnTo>
                    <a:pt x="11726" y="21874"/>
                  </a:lnTo>
                  <a:lnTo>
                    <a:pt x="11909" y="22190"/>
                  </a:lnTo>
                  <a:lnTo>
                    <a:pt x="12092" y="22505"/>
                  </a:lnTo>
                  <a:lnTo>
                    <a:pt x="11195" y="22655"/>
                  </a:lnTo>
                  <a:lnTo>
                    <a:pt x="10298" y="22854"/>
                  </a:lnTo>
                  <a:lnTo>
                    <a:pt x="9866" y="22954"/>
                  </a:lnTo>
                  <a:lnTo>
                    <a:pt x="9434" y="23070"/>
                  </a:lnTo>
                  <a:lnTo>
                    <a:pt x="9003" y="23203"/>
                  </a:lnTo>
                  <a:lnTo>
                    <a:pt x="8571" y="23336"/>
                  </a:lnTo>
                  <a:lnTo>
                    <a:pt x="8139" y="23502"/>
                  </a:lnTo>
                  <a:lnTo>
                    <a:pt x="7740" y="23668"/>
                  </a:lnTo>
                  <a:lnTo>
                    <a:pt x="7325" y="23851"/>
                  </a:lnTo>
                  <a:lnTo>
                    <a:pt x="6926" y="24050"/>
                  </a:lnTo>
                  <a:lnTo>
                    <a:pt x="6528" y="24266"/>
                  </a:lnTo>
                  <a:lnTo>
                    <a:pt x="6146" y="24498"/>
                  </a:lnTo>
                  <a:lnTo>
                    <a:pt x="5780" y="24748"/>
                  </a:lnTo>
                  <a:lnTo>
                    <a:pt x="5415" y="25013"/>
                  </a:lnTo>
                  <a:lnTo>
                    <a:pt x="5050" y="25329"/>
                  </a:lnTo>
                  <a:lnTo>
                    <a:pt x="4701" y="25661"/>
                  </a:lnTo>
                  <a:lnTo>
                    <a:pt x="4369" y="26026"/>
                  </a:lnTo>
                  <a:lnTo>
                    <a:pt x="4070" y="26392"/>
                  </a:lnTo>
                  <a:lnTo>
                    <a:pt x="3787" y="26807"/>
                  </a:lnTo>
                  <a:lnTo>
                    <a:pt x="3538" y="27222"/>
                  </a:lnTo>
                  <a:lnTo>
                    <a:pt x="3289" y="27654"/>
                  </a:lnTo>
                  <a:lnTo>
                    <a:pt x="3090" y="28102"/>
                  </a:lnTo>
                  <a:lnTo>
                    <a:pt x="2907" y="28568"/>
                  </a:lnTo>
                  <a:lnTo>
                    <a:pt x="2741" y="29049"/>
                  </a:lnTo>
                  <a:lnTo>
                    <a:pt x="2608" y="29531"/>
                  </a:lnTo>
                  <a:lnTo>
                    <a:pt x="2509" y="30029"/>
                  </a:lnTo>
                  <a:lnTo>
                    <a:pt x="2426" y="30544"/>
                  </a:lnTo>
                  <a:lnTo>
                    <a:pt x="2376" y="31059"/>
                  </a:lnTo>
                  <a:lnTo>
                    <a:pt x="2359" y="31574"/>
                  </a:lnTo>
                  <a:lnTo>
                    <a:pt x="2376" y="32089"/>
                  </a:lnTo>
                  <a:lnTo>
                    <a:pt x="2409" y="32537"/>
                  </a:lnTo>
                  <a:lnTo>
                    <a:pt x="2459" y="32969"/>
                  </a:lnTo>
                  <a:lnTo>
                    <a:pt x="2542" y="33401"/>
                  </a:lnTo>
                  <a:lnTo>
                    <a:pt x="2641" y="33816"/>
                  </a:lnTo>
                  <a:lnTo>
                    <a:pt x="2758" y="34214"/>
                  </a:lnTo>
                  <a:lnTo>
                    <a:pt x="2907" y="34613"/>
                  </a:lnTo>
                  <a:lnTo>
                    <a:pt x="3073" y="34995"/>
                  </a:lnTo>
                  <a:lnTo>
                    <a:pt x="3256" y="35360"/>
                  </a:lnTo>
                  <a:lnTo>
                    <a:pt x="3455" y="35709"/>
                  </a:lnTo>
                  <a:lnTo>
                    <a:pt x="3671" y="36041"/>
                  </a:lnTo>
                  <a:lnTo>
                    <a:pt x="3904" y="36357"/>
                  </a:lnTo>
                  <a:lnTo>
                    <a:pt x="4169" y="36656"/>
                  </a:lnTo>
                  <a:lnTo>
                    <a:pt x="4452" y="36938"/>
                  </a:lnTo>
                  <a:lnTo>
                    <a:pt x="4734" y="37204"/>
                  </a:lnTo>
                  <a:lnTo>
                    <a:pt x="5050" y="37436"/>
                  </a:lnTo>
                  <a:lnTo>
                    <a:pt x="5382" y="37669"/>
                  </a:lnTo>
                  <a:lnTo>
                    <a:pt x="5681" y="37852"/>
                  </a:lnTo>
                  <a:lnTo>
                    <a:pt x="6013" y="38018"/>
                  </a:lnTo>
                  <a:lnTo>
                    <a:pt x="6329" y="38167"/>
                  </a:lnTo>
                  <a:lnTo>
                    <a:pt x="6677" y="38300"/>
                  </a:lnTo>
                  <a:lnTo>
                    <a:pt x="6893" y="38749"/>
                  </a:lnTo>
                  <a:lnTo>
                    <a:pt x="7126" y="39197"/>
                  </a:lnTo>
                  <a:lnTo>
                    <a:pt x="6760" y="39064"/>
                  </a:lnTo>
                  <a:lnTo>
                    <a:pt x="6412" y="38931"/>
                  </a:lnTo>
                  <a:lnTo>
                    <a:pt x="6079" y="38765"/>
                  </a:lnTo>
                  <a:lnTo>
                    <a:pt x="5747" y="38616"/>
                  </a:lnTo>
                  <a:lnTo>
                    <a:pt x="5432" y="38433"/>
                  </a:lnTo>
                  <a:lnTo>
                    <a:pt x="5116" y="38250"/>
                  </a:lnTo>
                  <a:lnTo>
                    <a:pt x="4817" y="38068"/>
                  </a:lnTo>
                  <a:lnTo>
                    <a:pt x="4535" y="37868"/>
                  </a:lnTo>
                  <a:lnTo>
                    <a:pt x="4252" y="37652"/>
                  </a:lnTo>
                  <a:lnTo>
                    <a:pt x="3970" y="37436"/>
                  </a:lnTo>
                  <a:lnTo>
                    <a:pt x="3721" y="37204"/>
                  </a:lnTo>
                  <a:lnTo>
                    <a:pt x="3472" y="36955"/>
                  </a:lnTo>
                  <a:lnTo>
                    <a:pt x="3223" y="36706"/>
                  </a:lnTo>
                  <a:lnTo>
                    <a:pt x="3007" y="36457"/>
                  </a:lnTo>
                  <a:lnTo>
                    <a:pt x="2791" y="36174"/>
                  </a:lnTo>
                  <a:lnTo>
                    <a:pt x="2575" y="35909"/>
                  </a:lnTo>
                  <a:lnTo>
                    <a:pt x="2359" y="35576"/>
                  </a:lnTo>
                  <a:lnTo>
                    <a:pt x="2143" y="35228"/>
                  </a:lnTo>
                  <a:lnTo>
                    <a:pt x="1944" y="34879"/>
                  </a:lnTo>
                  <a:lnTo>
                    <a:pt x="1761" y="34497"/>
                  </a:lnTo>
                  <a:lnTo>
                    <a:pt x="1595" y="34115"/>
                  </a:lnTo>
                  <a:lnTo>
                    <a:pt x="1446" y="33716"/>
                  </a:lnTo>
                  <a:lnTo>
                    <a:pt x="1296" y="33318"/>
                  </a:lnTo>
                  <a:lnTo>
                    <a:pt x="1180" y="32886"/>
                  </a:lnTo>
                  <a:lnTo>
                    <a:pt x="1064" y="32454"/>
                  </a:lnTo>
                  <a:lnTo>
                    <a:pt x="964" y="32005"/>
                  </a:lnTo>
                  <a:lnTo>
                    <a:pt x="881" y="31557"/>
                  </a:lnTo>
                  <a:lnTo>
                    <a:pt x="814" y="31092"/>
                  </a:lnTo>
                  <a:lnTo>
                    <a:pt x="748" y="30610"/>
                  </a:lnTo>
                  <a:lnTo>
                    <a:pt x="715" y="30129"/>
                  </a:lnTo>
                  <a:lnTo>
                    <a:pt x="682" y="29630"/>
                  </a:lnTo>
                  <a:lnTo>
                    <a:pt x="682" y="29132"/>
                  </a:lnTo>
                  <a:lnTo>
                    <a:pt x="682" y="28352"/>
                  </a:lnTo>
                  <a:lnTo>
                    <a:pt x="731" y="27588"/>
                  </a:lnTo>
                  <a:lnTo>
                    <a:pt x="814" y="26840"/>
                  </a:lnTo>
                  <a:lnTo>
                    <a:pt x="914" y="26076"/>
                  </a:lnTo>
                  <a:lnTo>
                    <a:pt x="1064" y="25345"/>
                  </a:lnTo>
                  <a:lnTo>
                    <a:pt x="1246" y="24615"/>
                  </a:lnTo>
                  <a:lnTo>
                    <a:pt x="1446" y="23901"/>
                  </a:lnTo>
                  <a:lnTo>
                    <a:pt x="1678" y="23203"/>
                  </a:lnTo>
                  <a:lnTo>
                    <a:pt x="1944" y="22522"/>
                  </a:lnTo>
                  <a:lnTo>
                    <a:pt x="2243" y="21858"/>
                  </a:lnTo>
                  <a:lnTo>
                    <a:pt x="2575" y="21210"/>
                  </a:lnTo>
                  <a:lnTo>
                    <a:pt x="2924" y="20595"/>
                  </a:lnTo>
                  <a:lnTo>
                    <a:pt x="3306" y="19998"/>
                  </a:lnTo>
                  <a:lnTo>
                    <a:pt x="3704" y="19416"/>
                  </a:lnTo>
                  <a:lnTo>
                    <a:pt x="4136" y="18868"/>
                  </a:lnTo>
                  <a:lnTo>
                    <a:pt x="4601" y="18337"/>
                  </a:lnTo>
                  <a:lnTo>
                    <a:pt x="4850" y="18071"/>
                  </a:lnTo>
                  <a:lnTo>
                    <a:pt x="5116" y="17822"/>
                  </a:lnTo>
                  <a:lnTo>
                    <a:pt x="5382" y="17573"/>
                  </a:lnTo>
                  <a:lnTo>
                    <a:pt x="5664" y="17324"/>
                  </a:lnTo>
                  <a:lnTo>
                    <a:pt x="5947" y="17091"/>
                  </a:lnTo>
                  <a:lnTo>
                    <a:pt x="6229" y="16875"/>
                  </a:lnTo>
                  <a:lnTo>
                    <a:pt x="6528" y="16659"/>
                  </a:lnTo>
                  <a:lnTo>
                    <a:pt x="6827" y="16443"/>
                  </a:lnTo>
                  <a:lnTo>
                    <a:pt x="7142" y="16244"/>
                  </a:lnTo>
                  <a:lnTo>
                    <a:pt x="7458" y="16061"/>
                  </a:lnTo>
                  <a:lnTo>
                    <a:pt x="7773" y="15879"/>
                  </a:lnTo>
                  <a:lnTo>
                    <a:pt x="8089" y="15713"/>
                  </a:lnTo>
                  <a:lnTo>
                    <a:pt x="8421" y="15546"/>
                  </a:lnTo>
                  <a:lnTo>
                    <a:pt x="8753" y="15397"/>
                  </a:lnTo>
                  <a:lnTo>
                    <a:pt x="9102" y="15247"/>
                  </a:lnTo>
                  <a:lnTo>
                    <a:pt x="9434" y="15131"/>
                  </a:lnTo>
                  <a:lnTo>
                    <a:pt x="9966" y="14949"/>
                  </a:lnTo>
                  <a:lnTo>
                    <a:pt x="10481" y="14799"/>
                  </a:lnTo>
                  <a:lnTo>
                    <a:pt x="11012" y="14666"/>
                  </a:lnTo>
                  <a:lnTo>
                    <a:pt x="11527" y="14567"/>
                  </a:lnTo>
                  <a:close/>
                  <a:moveTo>
                    <a:pt x="60057" y="35344"/>
                  </a:moveTo>
                  <a:lnTo>
                    <a:pt x="60722" y="35394"/>
                  </a:lnTo>
                  <a:lnTo>
                    <a:pt x="61402" y="35460"/>
                  </a:lnTo>
                  <a:lnTo>
                    <a:pt x="62100" y="35527"/>
                  </a:lnTo>
                  <a:lnTo>
                    <a:pt x="62499" y="35560"/>
                  </a:lnTo>
                  <a:lnTo>
                    <a:pt x="62897" y="35576"/>
                  </a:lnTo>
                  <a:lnTo>
                    <a:pt x="62781" y="35859"/>
                  </a:lnTo>
                  <a:lnTo>
                    <a:pt x="62698" y="36174"/>
                  </a:lnTo>
                  <a:lnTo>
                    <a:pt x="62648" y="36490"/>
                  </a:lnTo>
                  <a:lnTo>
                    <a:pt x="62615" y="36805"/>
                  </a:lnTo>
                  <a:lnTo>
                    <a:pt x="62615" y="37154"/>
                  </a:lnTo>
                  <a:lnTo>
                    <a:pt x="62648" y="37486"/>
                  </a:lnTo>
                  <a:lnTo>
                    <a:pt x="62715" y="37802"/>
                  </a:lnTo>
                  <a:lnTo>
                    <a:pt x="62798" y="38101"/>
                  </a:lnTo>
                  <a:lnTo>
                    <a:pt x="62914" y="38416"/>
                  </a:lnTo>
                  <a:lnTo>
                    <a:pt x="63047" y="38699"/>
                  </a:lnTo>
                  <a:lnTo>
                    <a:pt x="63213" y="38981"/>
                  </a:lnTo>
                  <a:lnTo>
                    <a:pt x="63379" y="39263"/>
                  </a:lnTo>
                  <a:lnTo>
                    <a:pt x="63097" y="39180"/>
                  </a:lnTo>
                  <a:lnTo>
                    <a:pt x="62831" y="39081"/>
                  </a:lnTo>
                  <a:lnTo>
                    <a:pt x="62565" y="38964"/>
                  </a:lnTo>
                  <a:lnTo>
                    <a:pt x="62299" y="38848"/>
                  </a:lnTo>
                  <a:lnTo>
                    <a:pt x="62034" y="38715"/>
                  </a:lnTo>
                  <a:lnTo>
                    <a:pt x="61784" y="38582"/>
                  </a:lnTo>
                  <a:lnTo>
                    <a:pt x="61535" y="38433"/>
                  </a:lnTo>
                  <a:lnTo>
                    <a:pt x="61303" y="38284"/>
                  </a:lnTo>
                  <a:lnTo>
                    <a:pt x="61054" y="38117"/>
                  </a:lnTo>
                  <a:lnTo>
                    <a:pt x="60838" y="37951"/>
                  </a:lnTo>
                  <a:lnTo>
                    <a:pt x="60605" y="37769"/>
                  </a:lnTo>
                  <a:lnTo>
                    <a:pt x="60389" y="37586"/>
                  </a:lnTo>
                  <a:lnTo>
                    <a:pt x="60190" y="37387"/>
                  </a:lnTo>
                  <a:lnTo>
                    <a:pt x="59991" y="37187"/>
                  </a:lnTo>
                  <a:lnTo>
                    <a:pt x="59808" y="36971"/>
                  </a:lnTo>
                  <a:lnTo>
                    <a:pt x="59625" y="36756"/>
                  </a:lnTo>
                  <a:lnTo>
                    <a:pt x="59393" y="36440"/>
                  </a:lnTo>
                  <a:lnTo>
                    <a:pt x="59160" y="36108"/>
                  </a:lnTo>
                  <a:lnTo>
                    <a:pt x="58944" y="35759"/>
                  </a:lnTo>
                  <a:lnTo>
                    <a:pt x="58762" y="35410"/>
                  </a:lnTo>
                  <a:lnTo>
                    <a:pt x="59077" y="35360"/>
                  </a:lnTo>
                  <a:lnTo>
                    <a:pt x="59393" y="35344"/>
                  </a:lnTo>
                  <a:close/>
                  <a:moveTo>
                    <a:pt x="71135" y="33417"/>
                  </a:moveTo>
                  <a:lnTo>
                    <a:pt x="71135" y="33766"/>
                  </a:lnTo>
                  <a:lnTo>
                    <a:pt x="71135" y="34131"/>
                  </a:lnTo>
                  <a:lnTo>
                    <a:pt x="71102" y="34480"/>
                  </a:lnTo>
                  <a:lnTo>
                    <a:pt x="71052" y="34829"/>
                  </a:lnTo>
                  <a:lnTo>
                    <a:pt x="71002" y="35161"/>
                  </a:lnTo>
                  <a:lnTo>
                    <a:pt x="70919" y="35493"/>
                  </a:lnTo>
                  <a:lnTo>
                    <a:pt x="70836" y="35809"/>
                  </a:lnTo>
                  <a:lnTo>
                    <a:pt x="70720" y="36124"/>
                  </a:lnTo>
                  <a:lnTo>
                    <a:pt x="70604" y="36423"/>
                  </a:lnTo>
                  <a:lnTo>
                    <a:pt x="70454" y="36706"/>
                  </a:lnTo>
                  <a:lnTo>
                    <a:pt x="70305" y="36988"/>
                  </a:lnTo>
                  <a:lnTo>
                    <a:pt x="70139" y="37254"/>
                  </a:lnTo>
                  <a:lnTo>
                    <a:pt x="69956" y="37503"/>
                  </a:lnTo>
                  <a:lnTo>
                    <a:pt x="69757" y="37752"/>
                  </a:lnTo>
                  <a:lnTo>
                    <a:pt x="69541" y="37985"/>
                  </a:lnTo>
                  <a:lnTo>
                    <a:pt x="69308" y="38200"/>
                  </a:lnTo>
                  <a:lnTo>
                    <a:pt x="69059" y="38400"/>
                  </a:lnTo>
                  <a:lnTo>
                    <a:pt x="68843" y="38566"/>
                  </a:lnTo>
                  <a:lnTo>
                    <a:pt x="68611" y="38732"/>
                  </a:lnTo>
                  <a:lnTo>
                    <a:pt x="68378" y="38865"/>
                  </a:lnTo>
                  <a:lnTo>
                    <a:pt x="68129" y="38998"/>
                  </a:lnTo>
                  <a:lnTo>
                    <a:pt x="67880" y="39114"/>
                  </a:lnTo>
                  <a:lnTo>
                    <a:pt x="67614" y="39214"/>
                  </a:lnTo>
                  <a:lnTo>
                    <a:pt x="67348" y="39313"/>
                  </a:lnTo>
                  <a:lnTo>
                    <a:pt x="67066" y="39396"/>
                  </a:lnTo>
                  <a:lnTo>
                    <a:pt x="66784" y="39446"/>
                  </a:lnTo>
                  <a:lnTo>
                    <a:pt x="66501" y="39513"/>
                  </a:lnTo>
                  <a:lnTo>
                    <a:pt x="66219" y="39546"/>
                  </a:lnTo>
                  <a:lnTo>
                    <a:pt x="65920" y="39579"/>
                  </a:lnTo>
                  <a:lnTo>
                    <a:pt x="65322" y="39579"/>
                  </a:lnTo>
                  <a:lnTo>
                    <a:pt x="65007" y="39562"/>
                  </a:lnTo>
                  <a:lnTo>
                    <a:pt x="64708" y="39546"/>
                  </a:lnTo>
                  <a:lnTo>
                    <a:pt x="64392" y="39496"/>
                  </a:lnTo>
                  <a:lnTo>
                    <a:pt x="64309" y="39396"/>
                  </a:lnTo>
                  <a:lnTo>
                    <a:pt x="64541" y="38915"/>
                  </a:lnTo>
                  <a:lnTo>
                    <a:pt x="64741" y="38433"/>
                  </a:lnTo>
                  <a:lnTo>
                    <a:pt x="64907" y="37951"/>
                  </a:lnTo>
                  <a:lnTo>
                    <a:pt x="65040" y="37453"/>
                  </a:lnTo>
                  <a:lnTo>
                    <a:pt x="65156" y="36955"/>
                  </a:lnTo>
                  <a:lnTo>
                    <a:pt x="65239" y="36457"/>
                  </a:lnTo>
                  <a:lnTo>
                    <a:pt x="65305" y="35958"/>
                  </a:lnTo>
                  <a:lnTo>
                    <a:pt x="65339" y="35460"/>
                  </a:lnTo>
                  <a:lnTo>
                    <a:pt x="65804" y="35394"/>
                  </a:lnTo>
                  <a:lnTo>
                    <a:pt x="66252" y="35311"/>
                  </a:lnTo>
                  <a:lnTo>
                    <a:pt x="66701" y="35228"/>
                  </a:lnTo>
                  <a:lnTo>
                    <a:pt x="67149" y="35111"/>
                  </a:lnTo>
                  <a:lnTo>
                    <a:pt x="67597" y="34995"/>
                  </a:lnTo>
                  <a:lnTo>
                    <a:pt x="68029" y="34862"/>
                  </a:lnTo>
                  <a:lnTo>
                    <a:pt x="68461" y="34713"/>
                  </a:lnTo>
                  <a:lnTo>
                    <a:pt x="68893" y="34563"/>
                  </a:lnTo>
                  <a:lnTo>
                    <a:pt x="69474" y="34314"/>
                  </a:lnTo>
                  <a:lnTo>
                    <a:pt x="70056" y="34032"/>
                  </a:lnTo>
                  <a:lnTo>
                    <a:pt x="70604" y="33733"/>
                  </a:lnTo>
                  <a:lnTo>
                    <a:pt x="71135" y="33417"/>
                  </a:lnTo>
                  <a:close/>
                  <a:moveTo>
                    <a:pt x="20047" y="28385"/>
                  </a:moveTo>
                  <a:lnTo>
                    <a:pt x="20761" y="28584"/>
                  </a:lnTo>
                  <a:lnTo>
                    <a:pt x="21509" y="28750"/>
                  </a:lnTo>
                  <a:lnTo>
                    <a:pt x="22256" y="28866"/>
                  </a:lnTo>
                  <a:lnTo>
                    <a:pt x="23020" y="28966"/>
                  </a:lnTo>
                  <a:lnTo>
                    <a:pt x="23120" y="29265"/>
                  </a:lnTo>
                  <a:lnTo>
                    <a:pt x="23037" y="29813"/>
                  </a:lnTo>
                  <a:lnTo>
                    <a:pt x="22671" y="30295"/>
                  </a:lnTo>
                  <a:lnTo>
                    <a:pt x="22323" y="30793"/>
                  </a:lnTo>
                  <a:lnTo>
                    <a:pt x="22007" y="31291"/>
                  </a:lnTo>
                  <a:lnTo>
                    <a:pt x="21708" y="31823"/>
                  </a:lnTo>
                  <a:lnTo>
                    <a:pt x="21442" y="32371"/>
                  </a:lnTo>
                  <a:lnTo>
                    <a:pt x="21193" y="32919"/>
                  </a:lnTo>
                  <a:lnTo>
                    <a:pt x="20977" y="33484"/>
                  </a:lnTo>
                  <a:lnTo>
                    <a:pt x="20778" y="34082"/>
                  </a:lnTo>
                  <a:lnTo>
                    <a:pt x="20662" y="34447"/>
                  </a:lnTo>
                  <a:lnTo>
                    <a:pt x="20562" y="34829"/>
                  </a:lnTo>
                  <a:lnTo>
                    <a:pt x="20479" y="35211"/>
                  </a:lnTo>
                  <a:lnTo>
                    <a:pt x="20396" y="35610"/>
                  </a:lnTo>
                  <a:lnTo>
                    <a:pt x="20330" y="35992"/>
                  </a:lnTo>
                  <a:lnTo>
                    <a:pt x="20280" y="36374"/>
                  </a:lnTo>
                  <a:lnTo>
                    <a:pt x="20246" y="36756"/>
                  </a:lnTo>
                  <a:lnTo>
                    <a:pt x="20213" y="37138"/>
                  </a:lnTo>
                  <a:lnTo>
                    <a:pt x="20014" y="37237"/>
                  </a:lnTo>
                  <a:lnTo>
                    <a:pt x="18735" y="37852"/>
                  </a:lnTo>
                  <a:lnTo>
                    <a:pt x="18087" y="38151"/>
                  </a:lnTo>
                  <a:lnTo>
                    <a:pt x="17423" y="38433"/>
                  </a:lnTo>
                  <a:lnTo>
                    <a:pt x="16759" y="38699"/>
                  </a:lnTo>
                  <a:lnTo>
                    <a:pt x="16094" y="38964"/>
                  </a:lnTo>
                  <a:lnTo>
                    <a:pt x="15413" y="39197"/>
                  </a:lnTo>
                  <a:lnTo>
                    <a:pt x="14732" y="39396"/>
                  </a:lnTo>
                  <a:lnTo>
                    <a:pt x="14317" y="39496"/>
                  </a:lnTo>
                  <a:lnTo>
                    <a:pt x="13902" y="39596"/>
                  </a:lnTo>
                  <a:lnTo>
                    <a:pt x="13487" y="39662"/>
                  </a:lnTo>
                  <a:lnTo>
                    <a:pt x="13072" y="39728"/>
                  </a:lnTo>
                  <a:lnTo>
                    <a:pt x="12656" y="39778"/>
                  </a:lnTo>
                  <a:lnTo>
                    <a:pt x="12225" y="39828"/>
                  </a:lnTo>
                  <a:lnTo>
                    <a:pt x="11809" y="39845"/>
                  </a:lnTo>
                  <a:lnTo>
                    <a:pt x="11378" y="39861"/>
                  </a:lnTo>
                  <a:lnTo>
                    <a:pt x="10962" y="39861"/>
                  </a:lnTo>
                  <a:lnTo>
                    <a:pt x="10530" y="39845"/>
                  </a:lnTo>
                  <a:lnTo>
                    <a:pt x="10115" y="39812"/>
                  </a:lnTo>
                  <a:lnTo>
                    <a:pt x="9700" y="39778"/>
                  </a:lnTo>
                  <a:lnTo>
                    <a:pt x="9285" y="39728"/>
                  </a:lnTo>
                  <a:lnTo>
                    <a:pt x="8870" y="39645"/>
                  </a:lnTo>
                  <a:lnTo>
                    <a:pt x="8471" y="39579"/>
                  </a:lnTo>
                  <a:lnTo>
                    <a:pt x="8056" y="39479"/>
                  </a:lnTo>
                  <a:lnTo>
                    <a:pt x="7773" y="39014"/>
                  </a:lnTo>
                  <a:lnTo>
                    <a:pt x="7524" y="38533"/>
                  </a:lnTo>
                  <a:lnTo>
                    <a:pt x="7940" y="38616"/>
                  </a:lnTo>
                  <a:lnTo>
                    <a:pt x="8355" y="38666"/>
                  </a:lnTo>
                  <a:lnTo>
                    <a:pt x="8787" y="38699"/>
                  </a:lnTo>
                  <a:lnTo>
                    <a:pt x="9218" y="38715"/>
                  </a:lnTo>
                  <a:lnTo>
                    <a:pt x="9667" y="38699"/>
                  </a:lnTo>
                  <a:lnTo>
                    <a:pt x="10115" y="38649"/>
                  </a:lnTo>
                  <a:lnTo>
                    <a:pt x="10564" y="38582"/>
                  </a:lnTo>
                  <a:lnTo>
                    <a:pt x="11012" y="38499"/>
                  </a:lnTo>
                  <a:lnTo>
                    <a:pt x="11378" y="38416"/>
                  </a:lnTo>
                  <a:lnTo>
                    <a:pt x="11726" y="38300"/>
                  </a:lnTo>
                  <a:lnTo>
                    <a:pt x="12075" y="38200"/>
                  </a:lnTo>
                  <a:lnTo>
                    <a:pt x="12424" y="38068"/>
                  </a:lnTo>
                  <a:lnTo>
                    <a:pt x="12773" y="37918"/>
                  </a:lnTo>
                  <a:lnTo>
                    <a:pt x="13121" y="37769"/>
                  </a:lnTo>
                  <a:lnTo>
                    <a:pt x="13454" y="37603"/>
                  </a:lnTo>
                  <a:lnTo>
                    <a:pt x="13786" y="37436"/>
                  </a:lnTo>
                  <a:lnTo>
                    <a:pt x="14101" y="37237"/>
                  </a:lnTo>
                  <a:lnTo>
                    <a:pt x="14417" y="37038"/>
                  </a:lnTo>
                  <a:lnTo>
                    <a:pt x="14716" y="36822"/>
                  </a:lnTo>
                  <a:lnTo>
                    <a:pt x="15031" y="36606"/>
                  </a:lnTo>
                  <a:lnTo>
                    <a:pt x="15314" y="36374"/>
                  </a:lnTo>
                  <a:lnTo>
                    <a:pt x="15596" y="36124"/>
                  </a:lnTo>
                  <a:lnTo>
                    <a:pt x="15878" y="35875"/>
                  </a:lnTo>
                  <a:lnTo>
                    <a:pt x="16128" y="35610"/>
                  </a:lnTo>
                  <a:lnTo>
                    <a:pt x="16493" y="35228"/>
                  </a:lnTo>
                  <a:lnTo>
                    <a:pt x="16825" y="34829"/>
                  </a:lnTo>
                  <a:lnTo>
                    <a:pt x="17141" y="34414"/>
                  </a:lnTo>
                  <a:lnTo>
                    <a:pt x="17440" y="33999"/>
                  </a:lnTo>
                  <a:lnTo>
                    <a:pt x="17739" y="33583"/>
                  </a:lnTo>
                  <a:lnTo>
                    <a:pt x="18004" y="33135"/>
                  </a:lnTo>
                  <a:lnTo>
                    <a:pt x="18253" y="32686"/>
                  </a:lnTo>
                  <a:lnTo>
                    <a:pt x="18503" y="32238"/>
                  </a:lnTo>
                  <a:lnTo>
                    <a:pt x="18735" y="31773"/>
                  </a:lnTo>
                  <a:lnTo>
                    <a:pt x="18951" y="31308"/>
                  </a:lnTo>
                  <a:lnTo>
                    <a:pt x="19167" y="30843"/>
                  </a:lnTo>
                  <a:lnTo>
                    <a:pt x="19350" y="30361"/>
                  </a:lnTo>
                  <a:lnTo>
                    <a:pt x="19549" y="29863"/>
                  </a:lnTo>
                  <a:lnTo>
                    <a:pt x="19715" y="29381"/>
                  </a:lnTo>
                  <a:lnTo>
                    <a:pt x="20047" y="28385"/>
                  </a:lnTo>
                  <a:close/>
                  <a:moveTo>
                    <a:pt x="62034" y="39463"/>
                  </a:moveTo>
                  <a:lnTo>
                    <a:pt x="62333" y="39596"/>
                  </a:lnTo>
                  <a:lnTo>
                    <a:pt x="62615" y="39712"/>
                  </a:lnTo>
                  <a:lnTo>
                    <a:pt x="62930" y="39812"/>
                  </a:lnTo>
                  <a:lnTo>
                    <a:pt x="63229" y="39911"/>
                  </a:lnTo>
                  <a:lnTo>
                    <a:pt x="63030" y="40210"/>
                  </a:lnTo>
                  <a:lnTo>
                    <a:pt x="62798" y="40492"/>
                  </a:lnTo>
                  <a:lnTo>
                    <a:pt x="62482" y="40027"/>
                  </a:lnTo>
                  <a:lnTo>
                    <a:pt x="62133" y="39579"/>
                  </a:lnTo>
                  <a:lnTo>
                    <a:pt x="62034" y="39463"/>
                  </a:lnTo>
                  <a:close/>
                  <a:moveTo>
                    <a:pt x="36623" y="27355"/>
                  </a:moveTo>
                  <a:lnTo>
                    <a:pt x="36955" y="27521"/>
                  </a:lnTo>
                  <a:lnTo>
                    <a:pt x="37254" y="27704"/>
                  </a:lnTo>
                  <a:lnTo>
                    <a:pt x="37569" y="27903"/>
                  </a:lnTo>
                  <a:lnTo>
                    <a:pt x="37868" y="28102"/>
                  </a:lnTo>
                  <a:lnTo>
                    <a:pt x="38167" y="28302"/>
                  </a:lnTo>
                  <a:lnTo>
                    <a:pt x="38449" y="28534"/>
                  </a:lnTo>
                  <a:lnTo>
                    <a:pt x="38715" y="28750"/>
                  </a:lnTo>
                  <a:lnTo>
                    <a:pt x="38981" y="28983"/>
                  </a:lnTo>
                  <a:lnTo>
                    <a:pt x="39081" y="29365"/>
                  </a:lnTo>
                  <a:lnTo>
                    <a:pt x="39180" y="29730"/>
                  </a:lnTo>
                  <a:lnTo>
                    <a:pt x="39296" y="30096"/>
                  </a:lnTo>
                  <a:lnTo>
                    <a:pt x="39429" y="30461"/>
                  </a:lnTo>
                  <a:lnTo>
                    <a:pt x="39579" y="30810"/>
                  </a:lnTo>
                  <a:lnTo>
                    <a:pt x="39745" y="31175"/>
                  </a:lnTo>
                  <a:lnTo>
                    <a:pt x="39911" y="31507"/>
                  </a:lnTo>
                  <a:lnTo>
                    <a:pt x="40094" y="31856"/>
                  </a:lnTo>
                  <a:lnTo>
                    <a:pt x="40293" y="32188"/>
                  </a:lnTo>
                  <a:lnTo>
                    <a:pt x="40509" y="32504"/>
                  </a:lnTo>
                  <a:lnTo>
                    <a:pt x="40725" y="32819"/>
                  </a:lnTo>
                  <a:lnTo>
                    <a:pt x="40957" y="33118"/>
                  </a:lnTo>
                  <a:lnTo>
                    <a:pt x="41206" y="33417"/>
                  </a:lnTo>
                  <a:lnTo>
                    <a:pt x="41456" y="33716"/>
                  </a:lnTo>
                  <a:lnTo>
                    <a:pt x="41738" y="33982"/>
                  </a:lnTo>
                  <a:lnTo>
                    <a:pt x="42004" y="34248"/>
                  </a:lnTo>
                  <a:lnTo>
                    <a:pt x="42087" y="34696"/>
                  </a:lnTo>
                  <a:lnTo>
                    <a:pt x="42137" y="35128"/>
                  </a:lnTo>
                  <a:lnTo>
                    <a:pt x="42170" y="35576"/>
                  </a:lnTo>
                  <a:lnTo>
                    <a:pt x="42170" y="36025"/>
                  </a:lnTo>
                  <a:lnTo>
                    <a:pt x="42170" y="36473"/>
                  </a:lnTo>
                  <a:lnTo>
                    <a:pt x="42137" y="36938"/>
                  </a:lnTo>
                  <a:lnTo>
                    <a:pt x="42087" y="37387"/>
                  </a:lnTo>
                  <a:lnTo>
                    <a:pt x="42020" y="37852"/>
                  </a:lnTo>
                  <a:lnTo>
                    <a:pt x="41638" y="38217"/>
                  </a:lnTo>
                  <a:lnTo>
                    <a:pt x="41273" y="38582"/>
                  </a:lnTo>
                  <a:lnTo>
                    <a:pt x="40941" y="38666"/>
                  </a:lnTo>
                  <a:lnTo>
                    <a:pt x="40592" y="38765"/>
                  </a:lnTo>
                  <a:lnTo>
                    <a:pt x="40243" y="38881"/>
                  </a:lnTo>
                  <a:lnTo>
                    <a:pt x="39894" y="38998"/>
                  </a:lnTo>
                  <a:lnTo>
                    <a:pt x="39562" y="39147"/>
                  </a:lnTo>
                  <a:lnTo>
                    <a:pt x="39230" y="39297"/>
                  </a:lnTo>
                  <a:lnTo>
                    <a:pt x="38898" y="39463"/>
                  </a:lnTo>
                  <a:lnTo>
                    <a:pt x="38566" y="39645"/>
                  </a:lnTo>
                  <a:lnTo>
                    <a:pt x="38250" y="39845"/>
                  </a:lnTo>
                  <a:lnTo>
                    <a:pt x="37935" y="40061"/>
                  </a:lnTo>
                  <a:lnTo>
                    <a:pt x="37636" y="40277"/>
                  </a:lnTo>
                  <a:lnTo>
                    <a:pt x="37337" y="40526"/>
                  </a:lnTo>
                  <a:lnTo>
                    <a:pt x="37038" y="40775"/>
                  </a:lnTo>
                  <a:lnTo>
                    <a:pt x="36755" y="41041"/>
                  </a:lnTo>
                  <a:lnTo>
                    <a:pt x="36490" y="41306"/>
                  </a:lnTo>
                  <a:lnTo>
                    <a:pt x="36224" y="41589"/>
                  </a:lnTo>
                  <a:lnTo>
                    <a:pt x="36241" y="41339"/>
                  </a:lnTo>
                  <a:lnTo>
                    <a:pt x="36257" y="41090"/>
                  </a:lnTo>
                  <a:lnTo>
                    <a:pt x="36257" y="40825"/>
                  </a:lnTo>
                  <a:lnTo>
                    <a:pt x="36257" y="40576"/>
                  </a:lnTo>
                  <a:lnTo>
                    <a:pt x="36241" y="40326"/>
                  </a:lnTo>
                  <a:lnTo>
                    <a:pt x="36207" y="40077"/>
                  </a:lnTo>
                  <a:lnTo>
                    <a:pt x="36174" y="39828"/>
                  </a:lnTo>
                  <a:lnTo>
                    <a:pt x="36124" y="39596"/>
                  </a:lnTo>
                  <a:lnTo>
                    <a:pt x="36074" y="39346"/>
                  </a:lnTo>
                  <a:lnTo>
                    <a:pt x="36008" y="39114"/>
                  </a:lnTo>
                  <a:lnTo>
                    <a:pt x="35942" y="38881"/>
                  </a:lnTo>
                  <a:lnTo>
                    <a:pt x="35842" y="38649"/>
                  </a:lnTo>
                  <a:lnTo>
                    <a:pt x="35759" y="38433"/>
                  </a:lnTo>
                  <a:lnTo>
                    <a:pt x="35643" y="38217"/>
                  </a:lnTo>
                  <a:lnTo>
                    <a:pt x="35543" y="38001"/>
                  </a:lnTo>
                  <a:lnTo>
                    <a:pt x="35410" y="37785"/>
                  </a:lnTo>
                  <a:lnTo>
                    <a:pt x="35227" y="37520"/>
                  </a:lnTo>
                  <a:lnTo>
                    <a:pt x="35045" y="37270"/>
                  </a:lnTo>
                  <a:lnTo>
                    <a:pt x="34845" y="37021"/>
                  </a:lnTo>
                  <a:lnTo>
                    <a:pt x="34629" y="36789"/>
                  </a:lnTo>
                  <a:lnTo>
                    <a:pt x="34397" y="36573"/>
                  </a:lnTo>
                  <a:lnTo>
                    <a:pt x="34148" y="36357"/>
                  </a:lnTo>
                  <a:lnTo>
                    <a:pt x="33899" y="36158"/>
                  </a:lnTo>
                  <a:lnTo>
                    <a:pt x="33633" y="35975"/>
                  </a:lnTo>
                  <a:lnTo>
                    <a:pt x="33351" y="35792"/>
                  </a:lnTo>
                  <a:lnTo>
                    <a:pt x="33068" y="35626"/>
                  </a:lnTo>
                  <a:lnTo>
                    <a:pt x="32769" y="35477"/>
                  </a:lnTo>
                  <a:lnTo>
                    <a:pt x="32454" y="35327"/>
                  </a:lnTo>
                  <a:lnTo>
                    <a:pt x="32122" y="35194"/>
                  </a:lnTo>
                  <a:lnTo>
                    <a:pt x="31789" y="35078"/>
                  </a:lnTo>
                  <a:lnTo>
                    <a:pt x="31441" y="34978"/>
                  </a:lnTo>
                  <a:lnTo>
                    <a:pt x="31092" y="34879"/>
                  </a:lnTo>
                  <a:lnTo>
                    <a:pt x="31291" y="34613"/>
                  </a:lnTo>
                  <a:lnTo>
                    <a:pt x="31507" y="34364"/>
                  </a:lnTo>
                  <a:lnTo>
                    <a:pt x="31740" y="34098"/>
                  </a:lnTo>
                  <a:lnTo>
                    <a:pt x="31989" y="33849"/>
                  </a:lnTo>
                  <a:lnTo>
                    <a:pt x="32487" y="33351"/>
                  </a:lnTo>
                  <a:lnTo>
                    <a:pt x="33018" y="32869"/>
                  </a:lnTo>
                  <a:lnTo>
                    <a:pt x="33766" y="32172"/>
                  </a:lnTo>
                  <a:lnTo>
                    <a:pt x="34131" y="31806"/>
                  </a:lnTo>
                  <a:lnTo>
                    <a:pt x="34480" y="31424"/>
                  </a:lnTo>
                  <a:lnTo>
                    <a:pt x="34879" y="30959"/>
                  </a:lnTo>
                  <a:lnTo>
                    <a:pt x="35227" y="30478"/>
                  </a:lnTo>
                  <a:lnTo>
                    <a:pt x="35560" y="29979"/>
                  </a:lnTo>
                  <a:lnTo>
                    <a:pt x="35842" y="29481"/>
                  </a:lnTo>
                  <a:lnTo>
                    <a:pt x="36091" y="28950"/>
                  </a:lnTo>
                  <a:lnTo>
                    <a:pt x="36307" y="28418"/>
                  </a:lnTo>
                  <a:lnTo>
                    <a:pt x="36490" y="27887"/>
                  </a:lnTo>
                  <a:lnTo>
                    <a:pt x="36623" y="27355"/>
                  </a:lnTo>
                  <a:close/>
                  <a:moveTo>
                    <a:pt x="24332" y="36075"/>
                  </a:moveTo>
                  <a:lnTo>
                    <a:pt x="24498" y="37254"/>
                  </a:lnTo>
                  <a:lnTo>
                    <a:pt x="24598" y="37835"/>
                  </a:lnTo>
                  <a:lnTo>
                    <a:pt x="24698" y="38400"/>
                  </a:lnTo>
                  <a:lnTo>
                    <a:pt x="24797" y="38865"/>
                  </a:lnTo>
                  <a:lnTo>
                    <a:pt x="24913" y="39313"/>
                  </a:lnTo>
                  <a:lnTo>
                    <a:pt x="25030" y="39778"/>
                  </a:lnTo>
                  <a:lnTo>
                    <a:pt x="25163" y="40227"/>
                  </a:lnTo>
                  <a:lnTo>
                    <a:pt x="25312" y="40692"/>
                  </a:lnTo>
                  <a:lnTo>
                    <a:pt x="25462" y="41140"/>
                  </a:lnTo>
                  <a:lnTo>
                    <a:pt x="25628" y="41589"/>
                  </a:lnTo>
                  <a:lnTo>
                    <a:pt x="25810" y="42037"/>
                  </a:lnTo>
                  <a:lnTo>
                    <a:pt x="25445" y="41921"/>
                  </a:lnTo>
                  <a:lnTo>
                    <a:pt x="25080" y="41838"/>
                  </a:lnTo>
                  <a:lnTo>
                    <a:pt x="24664" y="41771"/>
                  </a:lnTo>
                  <a:lnTo>
                    <a:pt x="24249" y="41738"/>
                  </a:lnTo>
                  <a:lnTo>
                    <a:pt x="23834" y="41721"/>
                  </a:lnTo>
                  <a:lnTo>
                    <a:pt x="23402" y="41755"/>
                  </a:lnTo>
                  <a:lnTo>
                    <a:pt x="22987" y="41805"/>
                  </a:lnTo>
                  <a:lnTo>
                    <a:pt x="22572" y="41888"/>
                  </a:lnTo>
                  <a:lnTo>
                    <a:pt x="22156" y="42004"/>
                  </a:lnTo>
                  <a:lnTo>
                    <a:pt x="21741" y="42137"/>
                  </a:lnTo>
                  <a:lnTo>
                    <a:pt x="21542" y="41672"/>
                  </a:lnTo>
                  <a:lnTo>
                    <a:pt x="21376" y="41173"/>
                  </a:lnTo>
                  <a:lnTo>
                    <a:pt x="21226" y="40675"/>
                  </a:lnTo>
                  <a:lnTo>
                    <a:pt x="21110" y="40177"/>
                  </a:lnTo>
                  <a:lnTo>
                    <a:pt x="21343" y="39762"/>
                  </a:lnTo>
                  <a:lnTo>
                    <a:pt x="21542" y="39346"/>
                  </a:lnTo>
                  <a:lnTo>
                    <a:pt x="21741" y="38931"/>
                  </a:lnTo>
                  <a:lnTo>
                    <a:pt x="21924" y="38499"/>
                  </a:lnTo>
                  <a:lnTo>
                    <a:pt x="22090" y="38084"/>
                  </a:lnTo>
                  <a:lnTo>
                    <a:pt x="22240" y="37652"/>
                  </a:lnTo>
                  <a:lnTo>
                    <a:pt x="22389" y="37237"/>
                  </a:lnTo>
                  <a:lnTo>
                    <a:pt x="22505" y="36805"/>
                  </a:lnTo>
                  <a:lnTo>
                    <a:pt x="23419" y="36423"/>
                  </a:lnTo>
                  <a:lnTo>
                    <a:pt x="23867" y="36257"/>
                  </a:lnTo>
                  <a:lnTo>
                    <a:pt x="24332" y="36075"/>
                  </a:lnTo>
                  <a:close/>
                  <a:moveTo>
                    <a:pt x="41688" y="39197"/>
                  </a:moveTo>
                  <a:lnTo>
                    <a:pt x="41572" y="39562"/>
                  </a:lnTo>
                  <a:lnTo>
                    <a:pt x="41439" y="39944"/>
                  </a:lnTo>
                  <a:lnTo>
                    <a:pt x="41273" y="40326"/>
                  </a:lnTo>
                  <a:lnTo>
                    <a:pt x="41107" y="40692"/>
                  </a:lnTo>
                  <a:lnTo>
                    <a:pt x="40874" y="41157"/>
                  </a:lnTo>
                  <a:lnTo>
                    <a:pt x="40625" y="41622"/>
                  </a:lnTo>
                  <a:lnTo>
                    <a:pt x="40343" y="42070"/>
                  </a:lnTo>
                  <a:lnTo>
                    <a:pt x="40044" y="42485"/>
                  </a:lnTo>
                  <a:lnTo>
                    <a:pt x="40077" y="42270"/>
                  </a:lnTo>
                  <a:lnTo>
                    <a:pt x="40110" y="42054"/>
                  </a:lnTo>
                  <a:lnTo>
                    <a:pt x="40160" y="41838"/>
                  </a:lnTo>
                  <a:lnTo>
                    <a:pt x="40227" y="41622"/>
                  </a:lnTo>
                  <a:lnTo>
                    <a:pt x="40376" y="41190"/>
                  </a:lnTo>
                  <a:lnTo>
                    <a:pt x="40575" y="40775"/>
                  </a:lnTo>
                  <a:lnTo>
                    <a:pt x="40791" y="40360"/>
                  </a:lnTo>
                  <a:lnTo>
                    <a:pt x="41040" y="39961"/>
                  </a:lnTo>
                  <a:lnTo>
                    <a:pt x="41339" y="39579"/>
                  </a:lnTo>
                  <a:lnTo>
                    <a:pt x="41638" y="39197"/>
                  </a:lnTo>
                  <a:close/>
                  <a:moveTo>
                    <a:pt x="56619" y="36656"/>
                  </a:moveTo>
                  <a:lnTo>
                    <a:pt x="56968" y="36756"/>
                  </a:lnTo>
                  <a:lnTo>
                    <a:pt x="57317" y="36888"/>
                  </a:lnTo>
                  <a:lnTo>
                    <a:pt x="57666" y="37021"/>
                  </a:lnTo>
                  <a:lnTo>
                    <a:pt x="57998" y="37171"/>
                  </a:lnTo>
                  <a:lnTo>
                    <a:pt x="58330" y="37337"/>
                  </a:lnTo>
                  <a:lnTo>
                    <a:pt x="58662" y="37520"/>
                  </a:lnTo>
                  <a:lnTo>
                    <a:pt x="58994" y="37702"/>
                  </a:lnTo>
                  <a:lnTo>
                    <a:pt x="59310" y="37902"/>
                  </a:lnTo>
                  <a:lnTo>
                    <a:pt x="59625" y="38134"/>
                  </a:lnTo>
                  <a:lnTo>
                    <a:pt x="59941" y="38367"/>
                  </a:lnTo>
                  <a:lnTo>
                    <a:pt x="60240" y="38599"/>
                  </a:lnTo>
                  <a:lnTo>
                    <a:pt x="60522" y="38865"/>
                  </a:lnTo>
                  <a:lnTo>
                    <a:pt x="60805" y="39131"/>
                  </a:lnTo>
                  <a:lnTo>
                    <a:pt x="61087" y="39413"/>
                  </a:lnTo>
                  <a:lnTo>
                    <a:pt x="61353" y="39695"/>
                  </a:lnTo>
                  <a:lnTo>
                    <a:pt x="61618" y="40011"/>
                  </a:lnTo>
                  <a:lnTo>
                    <a:pt x="62000" y="40492"/>
                  </a:lnTo>
                  <a:lnTo>
                    <a:pt x="62333" y="40991"/>
                  </a:lnTo>
                  <a:lnTo>
                    <a:pt x="62083" y="41240"/>
                  </a:lnTo>
                  <a:lnTo>
                    <a:pt x="61801" y="41489"/>
                  </a:lnTo>
                  <a:lnTo>
                    <a:pt x="61519" y="41705"/>
                  </a:lnTo>
                  <a:lnTo>
                    <a:pt x="61220" y="41921"/>
                  </a:lnTo>
                  <a:lnTo>
                    <a:pt x="60921" y="42137"/>
                  </a:lnTo>
                  <a:lnTo>
                    <a:pt x="60605" y="42319"/>
                  </a:lnTo>
                  <a:lnTo>
                    <a:pt x="60273" y="42502"/>
                  </a:lnTo>
                  <a:lnTo>
                    <a:pt x="59941" y="42668"/>
                  </a:lnTo>
                  <a:lnTo>
                    <a:pt x="59924" y="42436"/>
                  </a:lnTo>
                  <a:lnTo>
                    <a:pt x="59891" y="42203"/>
                  </a:lnTo>
                  <a:lnTo>
                    <a:pt x="59825" y="41805"/>
                  </a:lnTo>
                  <a:lnTo>
                    <a:pt x="59725" y="41423"/>
                  </a:lnTo>
                  <a:lnTo>
                    <a:pt x="59592" y="41057"/>
                  </a:lnTo>
                  <a:lnTo>
                    <a:pt x="59426" y="40708"/>
                  </a:lnTo>
                  <a:lnTo>
                    <a:pt x="59243" y="40376"/>
                  </a:lnTo>
                  <a:lnTo>
                    <a:pt x="59027" y="40044"/>
                  </a:lnTo>
                  <a:lnTo>
                    <a:pt x="58795" y="39745"/>
                  </a:lnTo>
                  <a:lnTo>
                    <a:pt x="58546" y="39446"/>
                  </a:lnTo>
                  <a:lnTo>
                    <a:pt x="58280" y="39180"/>
                  </a:lnTo>
                  <a:lnTo>
                    <a:pt x="57998" y="38915"/>
                  </a:lnTo>
                  <a:lnTo>
                    <a:pt x="57682" y="38666"/>
                  </a:lnTo>
                  <a:lnTo>
                    <a:pt x="57367" y="38433"/>
                  </a:lnTo>
                  <a:lnTo>
                    <a:pt x="57034" y="38217"/>
                  </a:lnTo>
                  <a:lnTo>
                    <a:pt x="56702" y="38018"/>
                  </a:lnTo>
                  <a:lnTo>
                    <a:pt x="56353" y="37835"/>
                  </a:lnTo>
                  <a:lnTo>
                    <a:pt x="56005" y="37669"/>
                  </a:lnTo>
                  <a:lnTo>
                    <a:pt x="56138" y="37387"/>
                  </a:lnTo>
                  <a:lnTo>
                    <a:pt x="56287" y="37138"/>
                  </a:lnTo>
                  <a:lnTo>
                    <a:pt x="56453" y="36888"/>
                  </a:lnTo>
                  <a:lnTo>
                    <a:pt x="56619" y="36656"/>
                  </a:lnTo>
                  <a:close/>
                  <a:moveTo>
                    <a:pt x="51338" y="37221"/>
                  </a:moveTo>
                  <a:lnTo>
                    <a:pt x="52334" y="37337"/>
                  </a:lnTo>
                  <a:lnTo>
                    <a:pt x="52816" y="37403"/>
                  </a:lnTo>
                  <a:lnTo>
                    <a:pt x="53314" y="37503"/>
                  </a:lnTo>
                  <a:lnTo>
                    <a:pt x="53746" y="37586"/>
                  </a:lnTo>
                  <a:lnTo>
                    <a:pt x="54194" y="37702"/>
                  </a:lnTo>
                  <a:lnTo>
                    <a:pt x="54659" y="37852"/>
                  </a:lnTo>
                  <a:lnTo>
                    <a:pt x="55108" y="38001"/>
                  </a:lnTo>
                  <a:lnTo>
                    <a:pt x="54742" y="38898"/>
                  </a:lnTo>
                  <a:lnTo>
                    <a:pt x="54693" y="39048"/>
                  </a:lnTo>
                  <a:lnTo>
                    <a:pt x="54477" y="39579"/>
                  </a:lnTo>
                  <a:lnTo>
                    <a:pt x="54261" y="40094"/>
                  </a:lnTo>
                  <a:lnTo>
                    <a:pt x="54028" y="40592"/>
                  </a:lnTo>
                  <a:lnTo>
                    <a:pt x="53812" y="41057"/>
                  </a:lnTo>
                  <a:lnTo>
                    <a:pt x="53580" y="41522"/>
                  </a:lnTo>
                  <a:lnTo>
                    <a:pt x="53331" y="41971"/>
                  </a:lnTo>
                  <a:lnTo>
                    <a:pt x="53098" y="42402"/>
                  </a:lnTo>
                  <a:lnTo>
                    <a:pt x="52849" y="42801"/>
                  </a:lnTo>
                  <a:lnTo>
                    <a:pt x="52716" y="42751"/>
                  </a:lnTo>
                  <a:lnTo>
                    <a:pt x="52450" y="42602"/>
                  </a:lnTo>
                  <a:lnTo>
                    <a:pt x="52185" y="42436"/>
                  </a:lnTo>
                  <a:lnTo>
                    <a:pt x="51919" y="42270"/>
                  </a:lnTo>
                  <a:lnTo>
                    <a:pt x="51670" y="42070"/>
                  </a:lnTo>
                  <a:lnTo>
                    <a:pt x="51437" y="41871"/>
                  </a:lnTo>
                  <a:lnTo>
                    <a:pt x="51205" y="41655"/>
                  </a:lnTo>
                  <a:lnTo>
                    <a:pt x="50989" y="41423"/>
                  </a:lnTo>
                  <a:lnTo>
                    <a:pt x="50790" y="41173"/>
                  </a:lnTo>
                  <a:lnTo>
                    <a:pt x="50624" y="40924"/>
                  </a:lnTo>
                  <a:lnTo>
                    <a:pt x="50474" y="40659"/>
                  </a:lnTo>
                  <a:lnTo>
                    <a:pt x="50341" y="40393"/>
                  </a:lnTo>
                  <a:lnTo>
                    <a:pt x="50242" y="40110"/>
                  </a:lnTo>
                  <a:lnTo>
                    <a:pt x="50175" y="39828"/>
                  </a:lnTo>
                  <a:lnTo>
                    <a:pt x="50125" y="39529"/>
                  </a:lnTo>
                  <a:lnTo>
                    <a:pt x="50125" y="39230"/>
                  </a:lnTo>
                  <a:lnTo>
                    <a:pt x="50158" y="38931"/>
                  </a:lnTo>
                  <a:lnTo>
                    <a:pt x="50225" y="38666"/>
                  </a:lnTo>
                  <a:lnTo>
                    <a:pt x="50308" y="38416"/>
                  </a:lnTo>
                  <a:lnTo>
                    <a:pt x="50424" y="38184"/>
                  </a:lnTo>
                  <a:lnTo>
                    <a:pt x="50574" y="37968"/>
                  </a:lnTo>
                  <a:lnTo>
                    <a:pt x="50740" y="37752"/>
                  </a:lnTo>
                  <a:lnTo>
                    <a:pt x="50922" y="37553"/>
                  </a:lnTo>
                  <a:lnTo>
                    <a:pt x="51122" y="37387"/>
                  </a:lnTo>
                  <a:lnTo>
                    <a:pt x="51338" y="37221"/>
                  </a:lnTo>
                  <a:close/>
                  <a:moveTo>
                    <a:pt x="55722" y="38267"/>
                  </a:moveTo>
                  <a:lnTo>
                    <a:pt x="56038" y="38416"/>
                  </a:lnTo>
                  <a:lnTo>
                    <a:pt x="56353" y="38599"/>
                  </a:lnTo>
                  <a:lnTo>
                    <a:pt x="56669" y="38782"/>
                  </a:lnTo>
                  <a:lnTo>
                    <a:pt x="56968" y="38964"/>
                  </a:lnTo>
                  <a:lnTo>
                    <a:pt x="57250" y="39180"/>
                  </a:lnTo>
                  <a:lnTo>
                    <a:pt x="57516" y="39396"/>
                  </a:lnTo>
                  <a:lnTo>
                    <a:pt x="57782" y="39629"/>
                  </a:lnTo>
                  <a:lnTo>
                    <a:pt x="58031" y="39861"/>
                  </a:lnTo>
                  <a:lnTo>
                    <a:pt x="58247" y="40127"/>
                  </a:lnTo>
                  <a:lnTo>
                    <a:pt x="58463" y="40393"/>
                  </a:lnTo>
                  <a:lnTo>
                    <a:pt x="58645" y="40675"/>
                  </a:lnTo>
                  <a:lnTo>
                    <a:pt x="58812" y="40974"/>
                  </a:lnTo>
                  <a:lnTo>
                    <a:pt x="58961" y="41290"/>
                  </a:lnTo>
                  <a:lnTo>
                    <a:pt x="59077" y="41605"/>
                  </a:lnTo>
                  <a:lnTo>
                    <a:pt x="59160" y="41954"/>
                  </a:lnTo>
                  <a:lnTo>
                    <a:pt x="59227" y="42303"/>
                  </a:lnTo>
                  <a:lnTo>
                    <a:pt x="59260" y="42635"/>
                  </a:lnTo>
                  <a:lnTo>
                    <a:pt x="59277" y="42951"/>
                  </a:lnTo>
                  <a:lnTo>
                    <a:pt x="58812" y="43117"/>
                  </a:lnTo>
                  <a:lnTo>
                    <a:pt x="58479" y="43216"/>
                  </a:lnTo>
                  <a:lnTo>
                    <a:pt x="58131" y="43299"/>
                  </a:lnTo>
                  <a:lnTo>
                    <a:pt x="57798" y="43366"/>
                  </a:lnTo>
                  <a:lnTo>
                    <a:pt x="57450" y="43432"/>
                  </a:lnTo>
                  <a:lnTo>
                    <a:pt x="57101" y="43465"/>
                  </a:lnTo>
                  <a:lnTo>
                    <a:pt x="56769" y="43499"/>
                  </a:lnTo>
                  <a:lnTo>
                    <a:pt x="56420" y="43515"/>
                  </a:lnTo>
                  <a:lnTo>
                    <a:pt x="55739" y="43515"/>
                  </a:lnTo>
                  <a:lnTo>
                    <a:pt x="55407" y="43482"/>
                  </a:lnTo>
                  <a:lnTo>
                    <a:pt x="55075" y="43449"/>
                  </a:lnTo>
                  <a:lnTo>
                    <a:pt x="54742" y="43399"/>
                  </a:lnTo>
                  <a:lnTo>
                    <a:pt x="54427" y="43333"/>
                  </a:lnTo>
                  <a:lnTo>
                    <a:pt x="54095" y="43266"/>
                  </a:lnTo>
                  <a:lnTo>
                    <a:pt x="53779" y="43166"/>
                  </a:lnTo>
                  <a:lnTo>
                    <a:pt x="53480" y="43067"/>
                  </a:lnTo>
                  <a:lnTo>
                    <a:pt x="53729" y="42652"/>
                  </a:lnTo>
                  <a:lnTo>
                    <a:pt x="53962" y="42220"/>
                  </a:lnTo>
                  <a:lnTo>
                    <a:pt x="54194" y="41771"/>
                  </a:lnTo>
                  <a:lnTo>
                    <a:pt x="54427" y="41306"/>
                  </a:lnTo>
                  <a:lnTo>
                    <a:pt x="54659" y="40825"/>
                  </a:lnTo>
                  <a:lnTo>
                    <a:pt x="54875" y="40326"/>
                  </a:lnTo>
                  <a:lnTo>
                    <a:pt x="55091" y="39828"/>
                  </a:lnTo>
                  <a:lnTo>
                    <a:pt x="55307" y="39297"/>
                  </a:lnTo>
                  <a:lnTo>
                    <a:pt x="55374" y="39147"/>
                  </a:lnTo>
                  <a:lnTo>
                    <a:pt x="55722" y="38267"/>
                  </a:lnTo>
                  <a:close/>
                  <a:moveTo>
                    <a:pt x="20197" y="37885"/>
                  </a:moveTo>
                  <a:lnTo>
                    <a:pt x="20213" y="38433"/>
                  </a:lnTo>
                  <a:lnTo>
                    <a:pt x="20246" y="38981"/>
                  </a:lnTo>
                  <a:lnTo>
                    <a:pt x="20313" y="39529"/>
                  </a:lnTo>
                  <a:lnTo>
                    <a:pt x="20413" y="40061"/>
                  </a:lnTo>
                  <a:lnTo>
                    <a:pt x="20163" y="40443"/>
                  </a:lnTo>
                  <a:lnTo>
                    <a:pt x="19914" y="40791"/>
                  </a:lnTo>
                  <a:lnTo>
                    <a:pt x="19649" y="41124"/>
                  </a:lnTo>
                  <a:lnTo>
                    <a:pt x="19399" y="41423"/>
                  </a:lnTo>
                  <a:lnTo>
                    <a:pt x="19134" y="41688"/>
                  </a:lnTo>
                  <a:lnTo>
                    <a:pt x="18885" y="41937"/>
                  </a:lnTo>
                  <a:lnTo>
                    <a:pt x="18619" y="42170"/>
                  </a:lnTo>
                  <a:lnTo>
                    <a:pt x="18353" y="42369"/>
                  </a:lnTo>
                  <a:lnTo>
                    <a:pt x="18104" y="42552"/>
                  </a:lnTo>
                  <a:lnTo>
                    <a:pt x="17855" y="42718"/>
                  </a:lnTo>
                  <a:lnTo>
                    <a:pt x="17606" y="42867"/>
                  </a:lnTo>
                  <a:lnTo>
                    <a:pt x="17373" y="43000"/>
                  </a:lnTo>
                  <a:lnTo>
                    <a:pt x="17141" y="43117"/>
                  </a:lnTo>
                  <a:lnTo>
                    <a:pt x="16908" y="43216"/>
                  </a:lnTo>
                  <a:lnTo>
                    <a:pt x="16493" y="43366"/>
                  </a:lnTo>
                  <a:lnTo>
                    <a:pt x="16078" y="43482"/>
                  </a:lnTo>
                  <a:lnTo>
                    <a:pt x="15679" y="43582"/>
                  </a:lnTo>
                  <a:lnTo>
                    <a:pt x="15281" y="43631"/>
                  </a:lnTo>
                  <a:lnTo>
                    <a:pt x="14899" y="43665"/>
                  </a:lnTo>
                  <a:lnTo>
                    <a:pt x="14517" y="43665"/>
                  </a:lnTo>
                  <a:lnTo>
                    <a:pt x="14151" y="43631"/>
                  </a:lnTo>
                  <a:lnTo>
                    <a:pt x="13786" y="43582"/>
                  </a:lnTo>
                  <a:lnTo>
                    <a:pt x="13437" y="43515"/>
                  </a:lnTo>
                  <a:lnTo>
                    <a:pt x="13105" y="43432"/>
                  </a:lnTo>
                  <a:lnTo>
                    <a:pt x="12773" y="43349"/>
                  </a:lnTo>
                  <a:lnTo>
                    <a:pt x="12457" y="43233"/>
                  </a:lnTo>
                  <a:lnTo>
                    <a:pt x="12158" y="43100"/>
                  </a:lnTo>
                  <a:lnTo>
                    <a:pt x="11876" y="42984"/>
                  </a:lnTo>
                  <a:lnTo>
                    <a:pt x="11610" y="42834"/>
                  </a:lnTo>
                  <a:lnTo>
                    <a:pt x="11344" y="42701"/>
                  </a:lnTo>
                  <a:lnTo>
                    <a:pt x="11112" y="42552"/>
                  </a:lnTo>
                  <a:lnTo>
                    <a:pt x="10763" y="42319"/>
                  </a:lnTo>
                  <a:lnTo>
                    <a:pt x="10431" y="42087"/>
                  </a:lnTo>
                  <a:lnTo>
                    <a:pt x="10099" y="41821"/>
                  </a:lnTo>
                  <a:lnTo>
                    <a:pt x="9783" y="41539"/>
                  </a:lnTo>
                  <a:lnTo>
                    <a:pt x="9484" y="41240"/>
                  </a:lnTo>
                  <a:lnTo>
                    <a:pt x="9185" y="40941"/>
                  </a:lnTo>
                  <a:lnTo>
                    <a:pt x="8903" y="40625"/>
                  </a:lnTo>
                  <a:lnTo>
                    <a:pt x="8637" y="40293"/>
                  </a:lnTo>
                  <a:lnTo>
                    <a:pt x="9019" y="40360"/>
                  </a:lnTo>
                  <a:lnTo>
                    <a:pt x="9401" y="40409"/>
                  </a:lnTo>
                  <a:lnTo>
                    <a:pt x="9800" y="40459"/>
                  </a:lnTo>
                  <a:lnTo>
                    <a:pt x="10198" y="40492"/>
                  </a:lnTo>
                  <a:lnTo>
                    <a:pt x="10580" y="40509"/>
                  </a:lnTo>
                  <a:lnTo>
                    <a:pt x="10979" y="40526"/>
                  </a:lnTo>
                  <a:lnTo>
                    <a:pt x="11776" y="40526"/>
                  </a:lnTo>
                  <a:lnTo>
                    <a:pt x="12175" y="40492"/>
                  </a:lnTo>
                  <a:lnTo>
                    <a:pt x="12573" y="40459"/>
                  </a:lnTo>
                  <a:lnTo>
                    <a:pt x="12955" y="40426"/>
                  </a:lnTo>
                  <a:lnTo>
                    <a:pt x="13354" y="40360"/>
                  </a:lnTo>
                  <a:lnTo>
                    <a:pt x="13753" y="40310"/>
                  </a:lnTo>
                  <a:lnTo>
                    <a:pt x="14135" y="40227"/>
                  </a:lnTo>
                  <a:lnTo>
                    <a:pt x="14533" y="40144"/>
                  </a:lnTo>
                  <a:lnTo>
                    <a:pt x="14915" y="40044"/>
                  </a:lnTo>
                  <a:lnTo>
                    <a:pt x="15596" y="39828"/>
                  </a:lnTo>
                  <a:lnTo>
                    <a:pt x="16277" y="39596"/>
                  </a:lnTo>
                  <a:lnTo>
                    <a:pt x="16941" y="39346"/>
                  </a:lnTo>
                  <a:lnTo>
                    <a:pt x="17606" y="39081"/>
                  </a:lnTo>
                  <a:lnTo>
                    <a:pt x="18270" y="38798"/>
                  </a:lnTo>
                  <a:lnTo>
                    <a:pt x="18918" y="38499"/>
                  </a:lnTo>
                  <a:lnTo>
                    <a:pt x="20197" y="37885"/>
                  </a:lnTo>
                  <a:close/>
                  <a:moveTo>
                    <a:pt x="39496" y="44180"/>
                  </a:moveTo>
                  <a:lnTo>
                    <a:pt x="39562" y="44429"/>
                  </a:lnTo>
                  <a:lnTo>
                    <a:pt x="39645" y="44678"/>
                  </a:lnTo>
                  <a:lnTo>
                    <a:pt x="39745" y="44927"/>
                  </a:lnTo>
                  <a:lnTo>
                    <a:pt x="39845" y="45159"/>
                  </a:lnTo>
                  <a:lnTo>
                    <a:pt x="39562" y="45193"/>
                  </a:lnTo>
                  <a:lnTo>
                    <a:pt x="39296" y="45226"/>
                  </a:lnTo>
                  <a:lnTo>
                    <a:pt x="39014" y="45276"/>
                  </a:lnTo>
                  <a:lnTo>
                    <a:pt x="38732" y="45326"/>
                  </a:lnTo>
                  <a:lnTo>
                    <a:pt x="38466" y="45409"/>
                  </a:lnTo>
                  <a:lnTo>
                    <a:pt x="38184" y="45492"/>
                  </a:lnTo>
                  <a:lnTo>
                    <a:pt x="37918" y="45575"/>
                  </a:lnTo>
                  <a:lnTo>
                    <a:pt x="37652" y="45674"/>
                  </a:lnTo>
                  <a:lnTo>
                    <a:pt x="38134" y="45342"/>
                  </a:lnTo>
                  <a:lnTo>
                    <a:pt x="38616" y="44977"/>
                  </a:lnTo>
                  <a:lnTo>
                    <a:pt x="39064" y="44595"/>
                  </a:lnTo>
                  <a:lnTo>
                    <a:pt x="39496" y="44180"/>
                  </a:lnTo>
                  <a:close/>
                  <a:moveTo>
                    <a:pt x="40575" y="39463"/>
                  </a:moveTo>
                  <a:lnTo>
                    <a:pt x="40409" y="39712"/>
                  </a:lnTo>
                  <a:lnTo>
                    <a:pt x="40260" y="39944"/>
                  </a:lnTo>
                  <a:lnTo>
                    <a:pt x="40110" y="40194"/>
                  </a:lnTo>
                  <a:lnTo>
                    <a:pt x="39994" y="40426"/>
                  </a:lnTo>
                  <a:lnTo>
                    <a:pt x="39878" y="40659"/>
                  </a:lnTo>
                  <a:lnTo>
                    <a:pt x="39762" y="40908"/>
                  </a:lnTo>
                  <a:lnTo>
                    <a:pt x="39678" y="41157"/>
                  </a:lnTo>
                  <a:lnTo>
                    <a:pt x="39595" y="41389"/>
                  </a:lnTo>
                  <a:lnTo>
                    <a:pt x="39529" y="41638"/>
                  </a:lnTo>
                  <a:lnTo>
                    <a:pt x="39463" y="41871"/>
                  </a:lnTo>
                  <a:lnTo>
                    <a:pt x="39413" y="42120"/>
                  </a:lnTo>
                  <a:lnTo>
                    <a:pt x="39380" y="42369"/>
                  </a:lnTo>
                  <a:lnTo>
                    <a:pt x="39363" y="42602"/>
                  </a:lnTo>
                  <a:lnTo>
                    <a:pt x="39346" y="42851"/>
                  </a:lnTo>
                  <a:lnTo>
                    <a:pt x="39346" y="43100"/>
                  </a:lnTo>
                  <a:lnTo>
                    <a:pt x="39363" y="43333"/>
                  </a:lnTo>
                  <a:lnTo>
                    <a:pt x="38948" y="43781"/>
                  </a:lnTo>
                  <a:lnTo>
                    <a:pt x="38516" y="44180"/>
                  </a:lnTo>
                  <a:lnTo>
                    <a:pt x="38067" y="44562"/>
                  </a:lnTo>
                  <a:lnTo>
                    <a:pt x="37586" y="44927"/>
                  </a:lnTo>
                  <a:lnTo>
                    <a:pt x="37104" y="45243"/>
                  </a:lnTo>
                  <a:lnTo>
                    <a:pt x="36589" y="45525"/>
                  </a:lnTo>
                  <a:lnTo>
                    <a:pt x="36074" y="45791"/>
                  </a:lnTo>
                  <a:lnTo>
                    <a:pt x="35543" y="46007"/>
                  </a:lnTo>
                  <a:lnTo>
                    <a:pt x="34928" y="46206"/>
                  </a:lnTo>
                  <a:lnTo>
                    <a:pt x="34314" y="46388"/>
                  </a:lnTo>
                  <a:lnTo>
                    <a:pt x="34530" y="45774"/>
                  </a:lnTo>
                  <a:lnTo>
                    <a:pt x="34762" y="45209"/>
                  </a:lnTo>
                  <a:lnTo>
                    <a:pt x="34928" y="44977"/>
                  </a:lnTo>
                  <a:lnTo>
                    <a:pt x="35095" y="44728"/>
                  </a:lnTo>
                  <a:lnTo>
                    <a:pt x="35244" y="44479"/>
                  </a:lnTo>
                  <a:lnTo>
                    <a:pt x="35393" y="44229"/>
                  </a:lnTo>
                  <a:lnTo>
                    <a:pt x="35526" y="43964"/>
                  </a:lnTo>
                  <a:lnTo>
                    <a:pt x="35643" y="43698"/>
                  </a:lnTo>
                  <a:lnTo>
                    <a:pt x="35759" y="43432"/>
                  </a:lnTo>
                  <a:lnTo>
                    <a:pt x="35859" y="43150"/>
                  </a:lnTo>
                  <a:lnTo>
                    <a:pt x="36058" y="42867"/>
                  </a:lnTo>
                  <a:lnTo>
                    <a:pt x="36257" y="42602"/>
                  </a:lnTo>
                  <a:lnTo>
                    <a:pt x="36473" y="42336"/>
                  </a:lnTo>
                  <a:lnTo>
                    <a:pt x="36689" y="42070"/>
                  </a:lnTo>
                  <a:lnTo>
                    <a:pt x="36905" y="41854"/>
                  </a:lnTo>
                  <a:lnTo>
                    <a:pt x="37104" y="41622"/>
                  </a:lnTo>
                  <a:lnTo>
                    <a:pt x="37337" y="41423"/>
                  </a:lnTo>
                  <a:lnTo>
                    <a:pt x="37553" y="41207"/>
                  </a:lnTo>
                  <a:lnTo>
                    <a:pt x="38018" y="40825"/>
                  </a:lnTo>
                  <a:lnTo>
                    <a:pt x="38499" y="40492"/>
                  </a:lnTo>
                  <a:lnTo>
                    <a:pt x="38998" y="40177"/>
                  </a:lnTo>
                  <a:lnTo>
                    <a:pt x="39512" y="39895"/>
                  </a:lnTo>
                  <a:lnTo>
                    <a:pt x="40044" y="39662"/>
                  </a:lnTo>
                  <a:lnTo>
                    <a:pt x="40575" y="39463"/>
                  </a:lnTo>
                  <a:close/>
                  <a:moveTo>
                    <a:pt x="33616" y="46388"/>
                  </a:moveTo>
                  <a:lnTo>
                    <a:pt x="33567" y="46538"/>
                  </a:lnTo>
                  <a:lnTo>
                    <a:pt x="33351" y="46588"/>
                  </a:lnTo>
                  <a:lnTo>
                    <a:pt x="33616" y="46388"/>
                  </a:lnTo>
                  <a:close/>
                  <a:moveTo>
                    <a:pt x="45276" y="36224"/>
                  </a:moveTo>
                  <a:lnTo>
                    <a:pt x="45890" y="36423"/>
                  </a:lnTo>
                  <a:lnTo>
                    <a:pt x="46488" y="36573"/>
                  </a:lnTo>
                  <a:lnTo>
                    <a:pt x="47119" y="36706"/>
                  </a:lnTo>
                  <a:lnTo>
                    <a:pt x="47734" y="36822"/>
                  </a:lnTo>
                  <a:lnTo>
                    <a:pt x="48365" y="36905"/>
                  </a:lnTo>
                  <a:lnTo>
                    <a:pt x="48979" y="36971"/>
                  </a:lnTo>
                  <a:lnTo>
                    <a:pt x="50225" y="37104"/>
                  </a:lnTo>
                  <a:lnTo>
                    <a:pt x="50408" y="37121"/>
                  </a:lnTo>
                  <a:lnTo>
                    <a:pt x="50225" y="37304"/>
                  </a:lnTo>
                  <a:lnTo>
                    <a:pt x="50075" y="37503"/>
                  </a:lnTo>
                  <a:lnTo>
                    <a:pt x="49943" y="37702"/>
                  </a:lnTo>
                  <a:lnTo>
                    <a:pt x="49810" y="37902"/>
                  </a:lnTo>
                  <a:lnTo>
                    <a:pt x="49710" y="38117"/>
                  </a:lnTo>
                  <a:lnTo>
                    <a:pt x="49627" y="38350"/>
                  </a:lnTo>
                  <a:lnTo>
                    <a:pt x="49561" y="38582"/>
                  </a:lnTo>
                  <a:lnTo>
                    <a:pt x="49511" y="38815"/>
                  </a:lnTo>
                  <a:lnTo>
                    <a:pt x="49461" y="39164"/>
                  </a:lnTo>
                  <a:lnTo>
                    <a:pt x="49461" y="39496"/>
                  </a:lnTo>
                  <a:lnTo>
                    <a:pt x="49494" y="39845"/>
                  </a:lnTo>
                  <a:lnTo>
                    <a:pt x="49561" y="40177"/>
                  </a:lnTo>
                  <a:lnTo>
                    <a:pt x="49677" y="40526"/>
                  </a:lnTo>
                  <a:lnTo>
                    <a:pt x="49810" y="40858"/>
                  </a:lnTo>
                  <a:lnTo>
                    <a:pt x="49992" y="41190"/>
                  </a:lnTo>
                  <a:lnTo>
                    <a:pt x="50208" y="41522"/>
                  </a:lnTo>
                  <a:lnTo>
                    <a:pt x="50424" y="41788"/>
                  </a:lnTo>
                  <a:lnTo>
                    <a:pt x="50657" y="42054"/>
                  </a:lnTo>
                  <a:lnTo>
                    <a:pt x="50906" y="42303"/>
                  </a:lnTo>
                  <a:lnTo>
                    <a:pt x="51172" y="42535"/>
                  </a:lnTo>
                  <a:lnTo>
                    <a:pt x="51471" y="42768"/>
                  </a:lnTo>
                  <a:lnTo>
                    <a:pt x="51770" y="42967"/>
                  </a:lnTo>
                  <a:lnTo>
                    <a:pt x="52085" y="43166"/>
                  </a:lnTo>
                  <a:lnTo>
                    <a:pt x="52417" y="43349"/>
                  </a:lnTo>
                  <a:lnTo>
                    <a:pt x="52484" y="43382"/>
                  </a:lnTo>
                  <a:lnTo>
                    <a:pt x="52068" y="43947"/>
                  </a:lnTo>
                  <a:lnTo>
                    <a:pt x="51653" y="44462"/>
                  </a:lnTo>
                  <a:lnTo>
                    <a:pt x="51238" y="44960"/>
                  </a:lnTo>
                  <a:lnTo>
                    <a:pt x="50790" y="45409"/>
                  </a:lnTo>
                  <a:lnTo>
                    <a:pt x="50341" y="45807"/>
                  </a:lnTo>
                  <a:lnTo>
                    <a:pt x="49860" y="46189"/>
                  </a:lnTo>
                  <a:lnTo>
                    <a:pt x="49378" y="46521"/>
                  </a:lnTo>
                  <a:lnTo>
                    <a:pt x="48896" y="46820"/>
                  </a:lnTo>
                  <a:lnTo>
                    <a:pt x="48896" y="46820"/>
                  </a:lnTo>
                  <a:lnTo>
                    <a:pt x="49029" y="46438"/>
                  </a:lnTo>
                  <a:lnTo>
                    <a:pt x="49145" y="46073"/>
                  </a:lnTo>
                  <a:lnTo>
                    <a:pt x="49245" y="45691"/>
                  </a:lnTo>
                  <a:lnTo>
                    <a:pt x="49328" y="45292"/>
                  </a:lnTo>
                  <a:lnTo>
                    <a:pt x="49361" y="45027"/>
                  </a:lnTo>
                  <a:lnTo>
                    <a:pt x="49378" y="44744"/>
                  </a:lnTo>
                  <a:lnTo>
                    <a:pt x="49394" y="44479"/>
                  </a:lnTo>
                  <a:lnTo>
                    <a:pt x="49378" y="44196"/>
                  </a:lnTo>
                  <a:lnTo>
                    <a:pt x="49361" y="43914"/>
                  </a:lnTo>
                  <a:lnTo>
                    <a:pt x="49328" y="43648"/>
                  </a:lnTo>
                  <a:lnTo>
                    <a:pt x="49262" y="43366"/>
                  </a:lnTo>
                  <a:lnTo>
                    <a:pt x="49195" y="43100"/>
                  </a:lnTo>
                  <a:lnTo>
                    <a:pt x="49112" y="42818"/>
                  </a:lnTo>
                  <a:lnTo>
                    <a:pt x="49012" y="42552"/>
                  </a:lnTo>
                  <a:lnTo>
                    <a:pt x="48913" y="42286"/>
                  </a:lnTo>
                  <a:lnTo>
                    <a:pt x="48780" y="42020"/>
                  </a:lnTo>
                  <a:lnTo>
                    <a:pt x="48647" y="41771"/>
                  </a:lnTo>
                  <a:lnTo>
                    <a:pt x="48481" y="41506"/>
                  </a:lnTo>
                  <a:lnTo>
                    <a:pt x="48315" y="41256"/>
                  </a:lnTo>
                  <a:lnTo>
                    <a:pt x="48132" y="41007"/>
                  </a:lnTo>
                  <a:lnTo>
                    <a:pt x="47950" y="40775"/>
                  </a:lnTo>
                  <a:lnTo>
                    <a:pt x="47750" y="40559"/>
                  </a:lnTo>
                  <a:lnTo>
                    <a:pt x="47551" y="40343"/>
                  </a:lnTo>
                  <a:lnTo>
                    <a:pt x="47335" y="40144"/>
                  </a:lnTo>
                  <a:lnTo>
                    <a:pt x="47119" y="39944"/>
                  </a:lnTo>
                  <a:lnTo>
                    <a:pt x="46887" y="39762"/>
                  </a:lnTo>
                  <a:lnTo>
                    <a:pt x="46654" y="39596"/>
                  </a:lnTo>
                  <a:lnTo>
                    <a:pt x="46422" y="39430"/>
                  </a:lnTo>
                  <a:lnTo>
                    <a:pt x="46172" y="39280"/>
                  </a:lnTo>
                  <a:lnTo>
                    <a:pt x="45923" y="39147"/>
                  </a:lnTo>
                  <a:lnTo>
                    <a:pt x="45658" y="39014"/>
                  </a:lnTo>
                  <a:lnTo>
                    <a:pt x="45392" y="38898"/>
                  </a:lnTo>
                  <a:lnTo>
                    <a:pt x="45126" y="38798"/>
                  </a:lnTo>
                  <a:lnTo>
                    <a:pt x="44860" y="38715"/>
                  </a:lnTo>
                  <a:lnTo>
                    <a:pt x="44595" y="38632"/>
                  </a:lnTo>
                  <a:lnTo>
                    <a:pt x="44312" y="38566"/>
                  </a:lnTo>
                  <a:lnTo>
                    <a:pt x="43963" y="38499"/>
                  </a:lnTo>
                  <a:lnTo>
                    <a:pt x="43615" y="38450"/>
                  </a:lnTo>
                  <a:lnTo>
                    <a:pt x="43249" y="38433"/>
                  </a:lnTo>
                  <a:lnTo>
                    <a:pt x="42884" y="38416"/>
                  </a:lnTo>
                  <a:lnTo>
                    <a:pt x="42585" y="38433"/>
                  </a:lnTo>
                  <a:lnTo>
                    <a:pt x="42635" y="38184"/>
                  </a:lnTo>
                  <a:lnTo>
                    <a:pt x="42934" y="37918"/>
                  </a:lnTo>
                  <a:lnTo>
                    <a:pt x="43266" y="37652"/>
                  </a:lnTo>
                  <a:lnTo>
                    <a:pt x="43582" y="37403"/>
                  </a:lnTo>
                  <a:lnTo>
                    <a:pt x="43914" y="37154"/>
                  </a:lnTo>
                  <a:lnTo>
                    <a:pt x="44595" y="36672"/>
                  </a:lnTo>
                  <a:lnTo>
                    <a:pt x="45276" y="36224"/>
                  </a:lnTo>
                  <a:close/>
                  <a:moveTo>
                    <a:pt x="28800" y="35277"/>
                  </a:moveTo>
                  <a:lnTo>
                    <a:pt x="29414" y="35311"/>
                  </a:lnTo>
                  <a:lnTo>
                    <a:pt x="30012" y="35377"/>
                  </a:lnTo>
                  <a:lnTo>
                    <a:pt x="29896" y="35626"/>
                  </a:lnTo>
                  <a:lnTo>
                    <a:pt x="29796" y="35892"/>
                  </a:lnTo>
                  <a:lnTo>
                    <a:pt x="29713" y="36158"/>
                  </a:lnTo>
                  <a:lnTo>
                    <a:pt x="29664" y="36440"/>
                  </a:lnTo>
                  <a:lnTo>
                    <a:pt x="29630" y="36706"/>
                  </a:lnTo>
                  <a:lnTo>
                    <a:pt x="29614" y="36988"/>
                  </a:lnTo>
                  <a:lnTo>
                    <a:pt x="29630" y="37270"/>
                  </a:lnTo>
                  <a:lnTo>
                    <a:pt x="29664" y="37536"/>
                  </a:lnTo>
                  <a:lnTo>
                    <a:pt x="29730" y="37818"/>
                  </a:lnTo>
                  <a:lnTo>
                    <a:pt x="29796" y="38084"/>
                  </a:lnTo>
                  <a:lnTo>
                    <a:pt x="29879" y="38333"/>
                  </a:lnTo>
                  <a:lnTo>
                    <a:pt x="29996" y="38599"/>
                  </a:lnTo>
                  <a:lnTo>
                    <a:pt x="30112" y="38832"/>
                  </a:lnTo>
                  <a:lnTo>
                    <a:pt x="30245" y="39064"/>
                  </a:lnTo>
                  <a:lnTo>
                    <a:pt x="30394" y="39280"/>
                  </a:lnTo>
                  <a:lnTo>
                    <a:pt x="30544" y="39479"/>
                  </a:lnTo>
                  <a:lnTo>
                    <a:pt x="30710" y="39662"/>
                  </a:lnTo>
                  <a:lnTo>
                    <a:pt x="30893" y="39828"/>
                  </a:lnTo>
                  <a:lnTo>
                    <a:pt x="31025" y="39944"/>
                  </a:lnTo>
                  <a:lnTo>
                    <a:pt x="31175" y="40044"/>
                  </a:lnTo>
                  <a:lnTo>
                    <a:pt x="31324" y="40144"/>
                  </a:lnTo>
                  <a:lnTo>
                    <a:pt x="31474" y="40210"/>
                  </a:lnTo>
                  <a:lnTo>
                    <a:pt x="31623" y="40293"/>
                  </a:lnTo>
                  <a:lnTo>
                    <a:pt x="31773" y="40343"/>
                  </a:lnTo>
                  <a:lnTo>
                    <a:pt x="31922" y="40376"/>
                  </a:lnTo>
                  <a:lnTo>
                    <a:pt x="32088" y="40409"/>
                  </a:lnTo>
                  <a:lnTo>
                    <a:pt x="32238" y="40426"/>
                  </a:lnTo>
                  <a:lnTo>
                    <a:pt x="32387" y="40443"/>
                  </a:lnTo>
                  <a:lnTo>
                    <a:pt x="32553" y="40426"/>
                  </a:lnTo>
                  <a:lnTo>
                    <a:pt x="32703" y="40409"/>
                  </a:lnTo>
                  <a:lnTo>
                    <a:pt x="32852" y="40376"/>
                  </a:lnTo>
                  <a:lnTo>
                    <a:pt x="33018" y="40326"/>
                  </a:lnTo>
                  <a:lnTo>
                    <a:pt x="33168" y="40277"/>
                  </a:lnTo>
                  <a:lnTo>
                    <a:pt x="33317" y="40194"/>
                  </a:lnTo>
                  <a:lnTo>
                    <a:pt x="33002" y="39612"/>
                  </a:lnTo>
                  <a:lnTo>
                    <a:pt x="32869" y="39662"/>
                  </a:lnTo>
                  <a:lnTo>
                    <a:pt x="32736" y="39712"/>
                  </a:lnTo>
                  <a:lnTo>
                    <a:pt x="32603" y="39745"/>
                  </a:lnTo>
                  <a:lnTo>
                    <a:pt x="32470" y="39762"/>
                  </a:lnTo>
                  <a:lnTo>
                    <a:pt x="32238" y="39762"/>
                  </a:lnTo>
                  <a:lnTo>
                    <a:pt x="32122" y="39745"/>
                  </a:lnTo>
                  <a:lnTo>
                    <a:pt x="32005" y="39712"/>
                  </a:lnTo>
                  <a:lnTo>
                    <a:pt x="31806" y="39629"/>
                  </a:lnTo>
                  <a:lnTo>
                    <a:pt x="31623" y="39529"/>
                  </a:lnTo>
                  <a:lnTo>
                    <a:pt x="31457" y="39430"/>
                  </a:lnTo>
                  <a:lnTo>
                    <a:pt x="31324" y="39330"/>
                  </a:lnTo>
                  <a:lnTo>
                    <a:pt x="31192" y="39197"/>
                  </a:lnTo>
                  <a:lnTo>
                    <a:pt x="31059" y="39048"/>
                  </a:lnTo>
                  <a:lnTo>
                    <a:pt x="30926" y="38881"/>
                  </a:lnTo>
                  <a:lnTo>
                    <a:pt x="30810" y="38699"/>
                  </a:lnTo>
                  <a:lnTo>
                    <a:pt x="30710" y="38516"/>
                  </a:lnTo>
                  <a:lnTo>
                    <a:pt x="30610" y="38317"/>
                  </a:lnTo>
                  <a:lnTo>
                    <a:pt x="30511" y="38117"/>
                  </a:lnTo>
                  <a:lnTo>
                    <a:pt x="30444" y="37902"/>
                  </a:lnTo>
                  <a:lnTo>
                    <a:pt x="30378" y="37686"/>
                  </a:lnTo>
                  <a:lnTo>
                    <a:pt x="30328" y="37453"/>
                  </a:lnTo>
                  <a:lnTo>
                    <a:pt x="30295" y="37237"/>
                  </a:lnTo>
                  <a:lnTo>
                    <a:pt x="30295" y="37005"/>
                  </a:lnTo>
                  <a:lnTo>
                    <a:pt x="30295" y="36772"/>
                  </a:lnTo>
                  <a:lnTo>
                    <a:pt x="30311" y="36556"/>
                  </a:lnTo>
                  <a:lnTo>
                    <a:pt x="30361" y="36340"/>
                  </a:lnTo>
                  <a:lnTo>
                    <a:pt x="30428" y="36124"/>
                  </a:lnTo>
                  <a:lnTo>
                    <a:pt x="30560" y="35792"/>
                  </a:lnTo>
                  <a:lnTo>
                    <a:pt x="30710" y="35493"/>
                  </a:lnTo>
                  <a:lnTo>
                    <a:pt x="31025" y="35560"/>
                  </a:lnTo>
                  <a:lnTo>
                    <a:pt x="31341" y="35643"/>
                  </a:lnTo>
                  <a:lnTo>
                    <a:pt x="31640" y="35742"/>
                  </a:lnTo>
                  <a:lnTo>
                    <a:pt x="31939" y="35842"/>
                  </a:lnTo>
                  <a:lnTo>
                    <a:pt x="32238" y="35975"/>
                  </a:lnTo>
                  <a:lnTo>
                    <a:pt x="32520" y="36091"/>
                  </a:lnTo>
                  <a:lnTo>
                    <a:pt x="32803" y="36241"/>
                  </a:lnTo>
                  <a:lnTo>
                    <a:pt x="33068" y="36407"/>
                  </a:lnTo>
                  <a:lnTo>
                    <a:pt x="33334" y="36573"/>
                  </a:lnTo>
                  <a:lnTo>
                    <a:pt x="33583" y="36756"/>
                  </a:lnTo>
                  <a:lnTo>
                    <a:pt x="33816" y="36955"/>
                  </a:lnTo>
                  <a:lnTo>
                    <a:pt x="34048" y="37154"/>
                  </a:lnTo>
                  <a:lnTo>
                    <a:pt x="34264" y="37387"/>
                  </a:lnTo>
                  <a:lnTo>
                    <a:pt x="34480" y="37619"/>
                  </a:lnTo>
                  <a:lnTo>
                    <a:pt x="34663" y="37885"/>
                  </a:lnTo>
                  <a:lnTo>
                    <a:pt x="34845" y="38151"/>
                  </a:lnTo>
                  <a:lnTo>
                    <a:pt x="34978" y="38383"/>
                  </a:lnTo>
                  <a:lnTo>
                    <a:pt x="35111" y="38632"/>
                  </a:lnTo>
                  <a:lnTo>
                    <a:pt x="35227" y="38881"/>
                  </a:lnTo>
                  <a:lnTo>
                    <a:pt x="35327" y="39147"/>
                  </a:lnTo>
                  <a:lnTo>
                    <a:pt x="35410" y="39413"/>
                  </a:lnTo>
                  <a:lnTo>
                    <a:pt x="35477" y="39695"/>
                  </a:lnTo>
                  <a:lnTo>
                    <a:pt x="35526" y="39978"/>
                  </a:lnTo>
                  <a:lnTo>
                    <a:pt x="35560" y="40260"/>
                  </a:lnTo>
                  <a:lnTo>
                    <a:pt x="35593" y="40542"/>
                  </a:lnTo>
                  <a:lnTo>
                    <a:pt x="35593" y="40841"/>
                  </a:lnTo>
                  <a:lnTo>
                    <a:pt x="35593" y="41124"/>
                  </a:lnTo>
                  <a:lnTo>
                    <a:pt x="35560" y="41423"/>
                  </a:lnTo>
                  <a:lnTo>
                    <a:pt x="35526" y="41721"/>
                  </a:lnTo>
                  <a:lnTo>
                    <a:pt x="35477" y="42020"/>
                  </a:lnTo>
                  <a:lnTo>
                    <a:pt x="35410" y="42319"/>
                  </a:lnTo>
                  <a:lnTo>
                    <a:pt x="35327" y="42618"/>
                  </a:lnTo>
                  <a:lnTo>
                    <a:pt x="35261" y="42851"/>
                  </a:lnTo>
                  <a:lnTo>
                    <a:pt x="34962" y="43333"/>
                  </a:lnTo>
                  <a:lnTo>
                    <a:pt x="34679" y="43814"/>
                  </a:lnTo>
                  <a:lnTo>
                    <a:pt x="34414" y="44329"/>
                  </a:lnTo>
                  <a:lnTo>
                    <a:pt x="34181" y="44861"/>
                  </a:lnTo>
                  <a:lnTo>
                    <a:pt x="33949" y="45143"/>
                  </a:lnTo>
                  <a:lnTo>
                    <a:pt x="33699" y="45392"/>
                  </a:lnTo>
                  <a:lnTo>
                    <a:pt x="33450" y="45641"/>
                  </a:lnTo>
                  <a:lnTo>
                    <a:pt x="33185" y="45874"/>
                  </a:lnTo>
                  <a:lnTo>
                    <a:pt x="32902" y="46073"/>
                  </a:lnTo>
                  <a:lnTo>
                    <a:pt x="32620" y="46272"/>
                  </a:lnTo>
                  <a:lnTo>
                    <a:pt x="32321" y="46438"/>
                  </a:lnTo>
                  <a:lnTo>
                    <a:pt x="32022" y="46588"/>
                  </a:lnTo>
                  <a:lnTo>
                    <a:pt x="31756" y="46704"/>
                  </a:lnTo>
                  <a:lnTo>
                    <a:pt x="31474" y="46820"/>
                  </a:lnTo>
                  <a:lnTo>
                    <a:pt x="30477" y="46887"/>
                  </a:lnTo>
                  <a:lnTo>
                    <a:pt x="30361" y="46571"/>
                  </a:lnTo>
                  <a:lnTo>
                    <a:pt x="30245" y="46272"/>
                  </a:lnTo>
                  <a:lnTo>
                    <a:pt x="30095" y="45973"/>
                  </a:lnTo>
                  <a:lnTo>
                    <a:pt x="29946" y="45674"/>
                  </a:lnTo>
                  <a:lnTo>
                    <a:pt x="29796" y="45375"/>
                  </a:lnTo>
                  <a:lnTo>
                    <a:pt x="29614" y="45093"/>
                  </a:lnTo>
                  <a:lnTo>
                    <a:pt x="29431" y="44827"/>
                  </a:lnTo>
                  <a:lnTo>
                    <a:pt x="29232" y="44562"/>
                  </a:lnTo>
                  <a:lnTo>
                    <a:pt x="28966" y="44213"/>
                  </a:lnTo>
                  <a:lnTo>
                    <a:pt x="28667" y="43897"/>
                  </a:lnTo>
                  <a:lnTo>
                    <a:pt x="28368" y="43598"/>
                  </a:lnTo>
                  <a:lnTo>
                    <a:pt x="28053" y="43316"/>
                  </a:lnTo>
                  <a:lnTo>
                    <a:pt x="27737" y="43050"/>
                  </a:lnTo>
                  <a:lnTo>
                    <a:pt x="27388" y="42818"/>
                  </a:lnTo>
                  <a:lnTo>
                    <a:pt x="27039" y="42602"/>
                  </a:lnTo>
                  <a:lnTo>
                    <a:pt x="26691" y="42402"/>
                  </a:lnTo>
                  <a:lnTo>
                    <a:pt x="26475" y="41904"/>
                  </a:lnTo>
                  <a:lnTo>
                    <a:pt x="26275" y="41389"/>
                  </a:lnTo>
                  <a:lnTo>
                    <a:pt x="26076" y="40874"/>
                  </a:lnTo>
                  <a:lnTo>
                    <a:pt x="25910" y="40360"/>
                  </a:lnTo>
                  <a:lnTo>
                    <a:pt x="25744" y="39845"/>
                  </a:lnTo>
                  <a:lnTo>
                    <a:pt x="25594" y="39313"/>
                  </a:lnTo>
                  <a:lnTo>
                    <a:pt x="25478" y="38798"/>
                  </a:lnTo>
                  <a:lnTo>
                    <a:pt x="25362" y="38267"/>
                  </a:lnTo>
                  <a:lnTo>
                    <a:pt x="25246" y="37686"/>
                  </a:lnTo>
                  <a:lnTo>
                    <a:pt x="25146" y="37071"/>
                  </a:lnTo>
                  <a:lnTo>
                    <a:pt x="24963" y="35859"/>
                  </a:lnTo>
                  <a:lnTo>
                    <a:pt x="25196" y="35792"/>
                  </a:lnTo>
                  <a:lnTo>
                    <a:pt x="25761" y="35643"/>
                  </a:lnTo>
                  <a:lnTo>
                    <a:pt x="26342" y="35510"/>
                  </a:lnTo>
                  <a:lnTo>
                    <a:pt x="26940" y="35410"/>
                  </a:lnTo>
                  <a:lnTo>
                    <a:pt x="27554" y="35327"/>
                  </a:lnTo>
                  <a:lnTo>
                    <a:pt x="28169" y="35294"/>
                  </a:lnTo>
                  <a:lnTo>
                    <a:pt x="28800" y="35277"/>
                  </a:lnTo>
                  <a:close/>
                  <a:moveTo>
                    <a:pt x="27222" y="43499"/>
                  </a:moveTo>
                  <a:lnTo>
                    <a:pt x="27621" y="43814"/>
                  </a:lnTo>
                  <a:lnTo>
                    <a:pt x="28003" y="44163"/>
                  </a:lnTo>
                  <a:lnTo>
                    <a:pt x="28368" y="44545"/>
                  </a:lnTo>
                  <a:lnTo>
                    <a:pt x="28700" y="44960"/>
                  </a:lnTo>
                  <a:lnTo>
                    <a:pt x="28866" y="45193"/>
                  </a:lnTo>
                  <a:lnTo>
                    <a:pt x="29032" y="45425"/>
                  </a:lnTo>
                  <a:lnTo>
                    <a:pt x="29165" y="45658"/>
                  </a:lnTo>
                  <a:lnTo>
                    <a:pt x="29315" y="45907"/>
                  </a:lnTo>
                  <a:lnTo>
                    <a:pt x="29448" y="46139"/>
                  </a:lnTo>
                  <a:lnTo>
                    <a:pt x="29564" y="46388"/>
                  </a:lnTo>
                  <a:lnTo>
                    <a:pt x="29680" y="46654"/>
                  </a:lnTo>
                  <a:lnTo>
                    <a:pt x="29780" y="46903"/>
                  </a:lnTo>
                  <a:lnTo>
                    <a:pt x="29365" y="46920"/>
                  </a:lnTo>
                  <a:lnTo>
                    <a:pt x="29066" y="46521"/>
                  </a:lnTo>
                  <a:lnTo>
                    <a:pt x="28767" y="46090"/>
                  </a:lnTo>
                  <a:lnTo>
                    <a:pt x="28484" y="45674"/>
                  </a:lnTo>
                  <a:lnTo>
                    <a:pt x="28202" y="45259"/>
                  </a:lnTo>
                  <a:lnTo>
                    <a:pt x="27953" y="44827"/>
                  </a:lnTo>
                  <a:lnTo>
                    <a:pt x="27687" y="44379"/>
                  </a:lnTo>
                  <a:lnTo>
                    <a:pt x="27455" y="43947"/>
                  </a:lnTo>
                  <a:lnTo>
                    <a:pt x="27222" y="43499"/>
                  </a:lnTo>
                  <a:close/>
                  <a:moveTo>
                    <a:pt x="24216" y="42402"/>
                  </a:moveTo>
                  <a:lnTo>
                    <a:pt x="24581" y="42436"/>
                  </a:lnTo>
                  <a:lnTo>
                    <a:pt x="24947" y="42485"/>
                  </a:lnTo>
                  <a:lnTo>
                    <a:pt x="25262" y="42569"/>
                  </a:lnTo>
                  <a:lnTo>
                    <a:pt x="25578" y="42668"/>
                  </a:lnTo>
                  <a:lnTo>
                    <a:pt x="25877" y="42768"/>
                  </a:lnTo>
                  <a:lnTo>
                    <a:pt x="26176" y="42901"/>
                  </a:lnTo>
                  <a:lnTo>
                    <a:pt x="26425" y="43432"/>
                  </a:lnTo>
                  <a:lnTo>
                    <a:pt x="26691" y="43947"/>
                  </a:lnTo>
                  <a:lnTo>
                    <a:pt x="26973" y="44462"/>
                  </a:lnTo>
                  <a:lnTo>
                    <a:pt x="27255" y="44977"/>
                  </a:lnTo>
                  <a:lnTo>
                    <a:pt x="27554" y="45475"/>
                  </a:lnTo>
                  <a:lnTo>
                    <a:pt x="27886" y="45973"/>
                  </a:lnTo>
                  <a:lnTo>
                    <a:pt x="28202" y="46472"/>
                  </a:lnTo>
                  <a:lnTo>
                    <a:pt x="28551" y="46953"/>
                  </a:lnTo>
                  <a:lnTo>
                    <a:pt x="27538" y="46986"/>
                  </a:lnTo>
                  <a:lnTo>
                    <a:pt x="27106" y="46870"/>
                  </a:lnTo>
                  <a:lnTo>
                    <a:pt x="26790" y="46787"/>
                  </a:lnTo>
                  <a:lnTo>
                    <a:pt x="26491" y="46671"/>
                  </a:lnTo>
                  <a:lnTo>
                    <a:pt x="26192" y="46555"/>
                  </a:lnTo>
                  <a:lnTo>
                    <a:pt x="25893" y="46422"/>
                  </a:lnTo>
                  <a:lnTo>
                    <a:pt x="25594" y="46289"/>
                  </a:lnTo>
                  <a:lnTo>
                    <a:pt x="25312" y="46123"/>
                  </a:lnTo>
                  <a:lnTo>
                    <a:pt x="25030" y="45973"/>
                  </a:lnTo>
                  <a:lnTo>
                    <a:pt x="24764" y="45791"/>
                  </a:lnTo>
                  <a:lnTo>
                    <a:pt x="24498" y="45608"/>
                  </a:lnTo>
                  <a:lnTo>
                    <a:pt x="24249" y="45425"/>
                  </a:lnTo>
                  <a:lnTo>
                    <a:pt x="24000" y="45226"/>
                  </a:lnTo>
                  <a:lnTo>
                    <a:pt x="23768" y="45010"/>
                  </a:lnTo>
                  <a:lnTo>
                    <a:pt x="23535" y="44794"/>
                  </a:lnTo>
                  <a:lnTo>
                    <a:pt x="23319" y="44562"/>
                  </a:lnTo>
                  <a:lnTo>
                    <a:pt x="23103" y="44329"/>
                  </a:lnTo>
                  <a:lnTo>
                    <a:pt x="22904" y="44080"/>
                  </a:lnTo>
                  <a:lnTo>
                    <a:pt x="22655" y="43764"/>
                  </a:lnTo>
                  <a:lnTo>
                    <a:pt x="22439" y="43432"/>
                  </a:lnTo>
                  <a:lnTo>
                    <a:pt x="22223" y="43100"/>
                  </a:lnTo>
                  <a:lnTo>
                    <a:pt x="22040" y="42751"/>
                  </a:lnTo>
                  <a:lnTo>
                    <a:pt x="22389" y="42618"/>
                  </a:lnTo>
                  <a:lnTo>
                    <a:pt x="22754" y="42535"/>
                  </a:lnTo>
                  <a:lnTo>
                    <a:pt x="23120" y="42452"/>
                  </a:lnTo>
                  <a:lnTo>
                    <a:pt x="23485" y="42419"/>
                  </a:lnTo>
                  <a:lnTo>
                    <a:pt x="23851" y="42402"/>
                  </a:lnTo>
                  <a:close/>
                  <a:moveTo>
                    <a:pt x="42867" y="39081"/>
                  </a:moveTo>
                  <a:lnTo>
                    <a:pt x="43299" y="39097"/>
                  </a:lnTo>
                  <a:lnTo>
                    <a:pt x="43748" y="39147"/>
                  </a:lnTo>
                  <a:lnTo>
                    <a:pt x="44179" y="39214"/>
                  </a:lnTo>
                  <a:lnTo>
                    <a:pt x="44445" y="39280"/>
                  </a:lnTo>
                  <a:lnTo>
                    <a:pt x="44694" y="39363"/>
                  </a:lnTo>
                  <a:lnTo>
                    <a:pt x="44960" y="39446"/>
                  </a:lnTo>
                  <a:lnTo>
                    <a:pt x="45193" y="39546"/>
                  </a:lnTo>
                  <a:lnTo>
                    <a:pt x="45442" y="39645"/>
                  </a:lnTo>
                  <a:lnTo>
                    <a:pt x="45674" y="39762"/>
                  </a:lnTo>
                  <a:lnTo>
                    <a:pt x="45907" y="39895"/>
                  </a:lnTo>
                  <a:lnTo>
                    <a:pt x="46123" y="40044"/>
                  </a:lnTo>
                  <a:lnTo>
                    <a:pt x="46339" y="40194"/>
                  </a:lnTo>
                  <a:lnTo>
                    <a:pt x="46554" y="40343"/>
                  </a:lnTo>
                  <a:lnTo>
                    <a:pt x="46754" y="40509"/>
                  </a:lnTo>
                  <a:lnTo>
                    <a:pt x="46953" y="40692"/>
                  </a:lnTo>
                  <a:lnTo>
                    <a:pt x="47136" y="40874"/>
                  </a:lnTo>
                  <a:lnTo>
                    <a:pt x="47318" y="41057"/>
                  </a:lnTo>
                  <a:lnTo>
                    <a:pt x="47485" y="41256"/>
                  </a:lnTo>
                  <a:lnTo>
                    <a:pt x="47634" y="41456"/>
                  </a:lnTo>
                  <a:lnTo>
                    <a:pt x="47783" y="41655"/>
                  </a:lnTo>
                  <a:lnTo>
                    <a:pt x="47933" y="41871"/>
                  </a:lnTo>
                  <a:lnTo>
                    <a:pt x="48049" y="42087"/>
                  </a:lnTo>
                  <a:lnTo>
                    <a:pt x="48182" y="42319"/>
                  </a:lnTo>
                  <a:lnTo>
                    <a:pt x="48282" y="42552"/>
                  </a:lnTo>
                  <a:lnTo>
                    <a:pt x="48381" y="42784"/>
                  </a:lnTo>
                  <a:lnTo>
                    <a:pt x="48464" y="43017"/>
                  </a:lnTo>
                  <a:lnTo>
                    <a:pt x="48547" y="43249"/>
                  </a:lnTo>
                  <a:lnTo>
                    <a:pt x="48597" y="43482"/>
                  </a:lnTo>
                  <a:lnTo>
                    <a:pt x="48647" y="43731"/>
                  </a:lnTo>
                  <a:lnTo>
                    <a:pt x="48680" y="43964"/>
                  </a:lnTo>
                  <a:lnTo>
                    <a:pt x="48714" y="44213"/>
                  </a:lnTo>
                  <a:lnTo>
                    <a:pt x="48714" y="44462"/>
                  </a:lnTo>
                  <a:lnTo>
                    <a:pt x="48714" y="44711"/>
                  </a:lnTo>
                  <a:lnTo>
                    <a:pt x="48697" y="44944"/>
                  </a:lnTo>
                  <a:lnTo>
                    <a:pt x="48664" y="45193"/>
                  </a:lnTo>
                  <a:lnTo>
                    <a:pt x="48614" y="45458"/>
                  </a:lnTo>
                  <a:lnTo>
                    <a:pt x="48547" y="45708"/>
                  </a:lnTo>
                  <a:lnTo>
                    <a:pt x="48481" y="45957"/>
                  </a:lnTo>
                  <a:lnTo>
                    <a:pt x="48398" y="46222"/>
                  </a:lnTo>
                  <a:lnTo>
                    <a:pt x="48215" y="46721"/>
                  </a:lnTo>
                  <a:lnTo>
                    <a:pt x="47999" y="47236"/>
                  </a:lnTo>
                  <a:lnTo>
                    <a:pt x="47634" y="47368"/>
                  </a:lnTo>
                  <a:lnTo>
                    <a:pt x="47269" y="47468"/>
                  </a:lnTo>
                  <a:lnTo>
                    <a:pt x="46887" y="47551"/>
                  </a:lnTo>
                  <a:lnTo>
                    <a:pt x="46505" y="47601"/>
                  </a:lnTo>
                  <a:lnTo>
                    <a:pt x="46206" y="47319"/>
                  </a:lnTo>
                  <a:lnTo>
                    <a:pt x="45890" y="47053"/>
                  </a:lnTo>
                  <a:lnTo>
                    <a:pt x="45575" y="46804"/>
                  </a:lnTo>
                  <a:lnTo>
                    <a:pt x="45242" y="46571"/>
                  </a:lnTo>
                  <a:lnTo>
                    <a:pt x="44894" y="46355"/>
                  </a:lnTo>
                  <a:lnTo>
                    <a:pt x="44528" y="46156"/>
                  </a:lnTo>
                  <a:lnTo>
                    <a:pt x="44163" y="45973"/>
                  </a:lnTo>
                  <a:lnTo>
                    <a:pt x="43797" y="45807"/>
                  </a:lnTo>
                  <a:lnTo>
                    <a:pt x="43415" y="45658"/>
                  </a:lnTo>
                  <a:lnTo>
                    <a:pt x="43017" y="45525"/>
                  </a:lnTo>
                  <a:lnTo>
                    <a:pt x="42618" y="45409"/>
                  </a:lnTo>
                  <a:lnTo>
                    <a:pt x="42220" y="45309"/>
                  </a:lnTo>
                  <a:lnTo>
                    <a:pt x="41821" y="45243"/>
                  </a:lnTo>
                  <a:lnTo>
                    <a:pt x="41422" y="45176"/>
                  </a:lnTo>
                  <a:lnTo>
                    <a:pt x="41007" y="45143"/>
                  </a:lnTo>
                  <a:lnTo>
                    <a:pt x="40592" y="45126"/>
                  </a:lnTo>
                  <a:lnTo>
                    <a:pt x="40442" y="44827"/>
                  </a:lnTo>
                  <a:lnTo>
                    <a:pt x="40293" y="44512"/>
                  </a:lnTo>
                  <a:lnTo>
                    <a:pt x="40193" y="44196"/>
                  </a:lnTo>
                  <a:lnTo>
                    <a:pt x="40110" y="43864"/>
                  </a:lnTo>
                  <a:lnTo>
                    <a:pt x="40060" y="43565"/>
                  </a:lnTo>
                  <a:lnTo>
                    <a:pt x="40293" y="43266"/>
                  </a:lnTo>
                  <a:lnTo>
                    <a:pt x="40526" y="42967"/>
                  </a:lnTo>
                  <a:lnTo>
                    <a:pt x="40758" y="42652"/>
                  </a:lnTo>
                  <a:lnTo>
                    <a:pt x="40957" y="42336"/>
                  </a:lnTo>
                  <a:lnTo>
                    <a:pt x="41173" y="42004"/>
                  </a:lnTo>
                  <a:lnTo>
                    <a:pt x="41356" y="41672"/>
                  </a:lnTo>
                  <a:lnTo>
                    <a:pt x="41539" y="41323"/>
                  </a:lnTo>
                  <a:lnTo>
                    <a:pt x="41721" y="40974"/>
                  </a:lnTo>
                  <a:lnTo>
                    <a:pt x="41921" y="40509"/>
                  </a:lnTo>
                  <a:lnTo>
                    <a:pt x="42103" y="40044"/>
                  </a:lnTo>
                  <a:lnTo>
                    <a:pt x="42269" y="39579"/>
                  </a:lnTo>
                  <a:lnTo>
                    <a:pt x="42419" y="39097"/>
                  </a:lnTo>
                  <a:lnTo>
                    <a:pt x="42867" y="39081"/>
                  </a:lnTo>
                  <a:close/>
                  <a:moveTo>
                    <a:pt x="41107" y="45824"/>
                  </a:moveTo>
                  <a:lnTo>
                    <a:pt x="41422" y="45840"/>
                  </a:lnTo>
                  <a:lnTo>
                    <a:pt x="41721" y="45890"/>
                  </a:lnTo>
                  <a:lnTo>
                    <a:pt x="42020" y="45940"/>
                  </a:lnTo>
                  <a:lnTo>
                    <a:pt x="42319" y="46007"/>
                  </a:lnTo>
                  <a:lnTo>
                    <a:pt x="42618" y="46090"/>
                  </a:lnTo>
                  <a:lnTo>
                    <a:pt x="42917" y="46173"/>
                  </a:lnTo>
                  <a:lnTo>
                    <a:pt x="43200" y="46272"/>
                  </a:lnTo>
                  <a:lnTo>
                    <a:pt x="43482" y="46388"/>
                  </a:lnTo>
                  <a:lnTo>
                    <a:pt x="43764" y="46505"/>
                  </a:lnTo>
                  <a:lnTo>
                    <a:pt x="44047" y="46638"/>
                  </a:lnTo>
                  <a:lnTo>
                    <a:pt x="44312" y="46787"/>
                  </a:lnTo>
                  <a:lnTo>
                    <a:pt x="44578" y="46937"/>
                  </a:lnTo>
                  <a:lnTo>
                    <a:pt x="44844" y="47103"/>
                  </a:lnTo>
                  <a:lnTo>
                    <a:pt x="45093" y="47269"/>
                  </a:lnTo>
                  <a:lnTo>
                    <a:pt x="45342" y="47451"/>
                  </a:lnTo>
                  <a:lnTo>
                    <a:pt x="45575" y="47651"/>
                  </a:lnTo>
                  <a:lnTo>
                    <a:pt x="45575" y="47651"/>
                  </a:lnTo>
                  <a:lnTo>
                    <a:pt x="45193" y="47634"/>
                  </a:lnTo>
                  <a:lnTo>
                    <a:pt x="44794" y="47601"/>
                  </a:lnTo>
                  <a:lnTo>
                    <a:pt x="44412" y="47534"/>
                  </a:lnTo>
                  <a:lnTo>
                    <a:pt x="44030" y="47451"/>
                  </a:lnTo>
                  <a:lnTo>
                    <a:pt x="43665" y="47352"/>
                  </a:lnTo>
                  <a:lnTo>
                    <a:pt x="43299" y="47236"/>
                  </a:lnTo>
                  <a:lnTo>
                    <a:pt x="42934" y="47086"/>
                  </a:lnTo>
                  <a:lnTo>
                    <a:pt x="42602" y="46937"/>
                  </a:lnTo>
                  <a:lnTo>
                    <a:pt x="42386" y="46820"/>
                  </a:lnTo>
                  <a:lnTo>
                    <a:pt x="42170" y="46687"/>
                  </a:lnTo>
                  <a:lnTo>
                    <a:pt x="41970" y="46555"/>
                  </a:lnTo>
                  <a:lnTo>
                    <a:pt x="41788" y="46422"/>
                  </a:lnTo>
                  <a:lnTo>
                    <a:pt x="41605" y="46289"/>
                  </a:lnTo>
                  <a:lnTo>
                    <a:pt x="41422" y="46139"/>
                  </a:lnTo>
                  <a:lnTo>
                    <a:pt x="41256" y="45973"/>
                  </a:lnTo>
                  <a:lnTo>
                    <a:pt x="41107" y="45824"/>
                  </a:lnTo>
                  <a:close/>
                  <a:moveTo>
                    <a:pt x="36241" y="46438"/>
                  </a:moveTo>
                  <a:lnTo>
                    <a:pt x="35908" y="46671"/>
                  </a:lnTo>
                  <a:lnTo>
                    <a:pt x="35576" y="46903"/>
                  </a:lnTo>
                  <a:lnTo>
                    <a:pt x="35261" y="47152"/>
                  </a:lnTo>
                  <a:lnTo>
                    <a:pt x="34962" y="47402"/>
                  </a:lnTo>
                  <a:lnTo>
                    <a:pt x="34364" y="47916"/>
                  </a:lnTo>
                  <a:lnTo>
                    <a:pt x="33766" y="48448"/>
                  </a:lnTo>
                  <a:lnTo>
                    <a:pt x="33766" y="48448"/>
                  </a:lnTo>
                  <a:lnTo>
                    <a:pt x="33915" y="47784"/>
                  </a:lnTo>
                  <a:lnTo>
                    <a:pt x="34081" y="47119"/>
                  </a:lnTo>
                  <a:lnTo>
                    <a:pt x="34513" y="47020"/>
                  </a:lnTo>
                  <a:lnTo>
                    <a:pt x="34945" y="46903"/>
                  </a:lnTo>
                  <a:lnTo>
                    <a:pt x="35360" y="46770"/>
                  </a:lnTo>
                  <a:lnTo>
                    <a:pt x="35775" y="46621"/>
                  </a:lnTo>
                  <a:lnTo>
                    <a:pt x="36241" y="46438"/>
                  </a:lnTo>
                  <a:close/>
                  <a:moveTo>
                    <a:pt x="47651" y="48049"/>
                  </a:moveTo>
                  <a:lnTo>
                    <a:pt x="47534" y="48382"/>
                  </a:lnTo>
                  <a:lnTo>
                    <a:pt x="47418" y="48714"/>
                  </a:lnTo>
                  <a:lnTo>
                    <a:pt x="47235" y="48448"/>
                  </a:lnTo>
                  <a:lnTo>
                    <a:pt x="47036" y="48199"/>
                  </a:lnTo>
                  <a:lnTo>
                    <a:pt x="47352" y="48132"/>
                  </a:lnTo>
                  <a:lnTo>
                    <a:pt x="47651" y="48049"/>
                  </a:lnTo>
                  <a:close/>
                  <a:moveTo>
                    <a:pt x="21409" y="43000"/>
                  </a:moveTo>
                  <a:lnTo>
                    <a:pt x="21625" y="43399"/>
                  </a:lnTo>
                  <a:lnTo>
                    <a:pt x="21858" y="43781"/>
                  </a:lnTo>
                  <a:lnTo>
                    <a:pt x="22107" y="44146"/>
                  </a:lnTo>
                  <a:lnTo>
                    <a:pt x="22372" y="44495"/>
                  </a:lnTo>
                  <a:lnTo>
                    <a:pt x="22721" y="44910"/>
                  </a:lnTo>
                  <a:lnTo>
                    <a:pt x="23087" y="45292"/>
                  </a:lnTo>
                  <a:lnTo>
                    <a:pt x="23485" y="45658"/>
                  </a:lnTo>
                  <a:lnTo>
                    <a:pt x="23900" y="45990"/>
                  </a:lnTo>
                  <a:lnTo>
                    <a:pt x="24332" y="46305"/>
                  </a:lnTo>
                  <a:lnTo>
                    <a:pt x="24797" y="46604"/>
                  </a:lnTo>
                  <a:lnTo>
                    <a:pt x="25279" y="46870"/>
                  </a:lnTo>
                  <a:lnTo>
                    <a:pt x="25761" y="47103"/>
                  </a:lnTo>
                  <a:lnTo>
                    <a:pt x="24930" y="47186"/>
                  </a:lnTo>
                  <a:lnTo>
                    <a:pt x="24498" y="47252"/>
                  </a:lnTo>
                  <a:lnTo>
                    <a:pt x="24083" y="47319"/>
                  </a:lnTo>
                  <a:lnTo>
                    <a:pt x="23668" y="47402"/>
                  </a:lnTo>
                  <a:lnTo>
                    <a:pt x="23253" y="47485"/>
                  </a:lnTo>
                  <a:lnTo>
                    <a:pt x="22854" y="47601"/>
                  </a:lnTo>
                  <a:lnTo>
                    <a:pt x="22439" y="47717"/>
                  </a:lnTo>
                  <a:lnTo>
                    <a:pt x="21974" y="47867"/>
                  </a:lnTo>
                  <a:lnTo>
                    <a:pt x="21492" y="48049"/>
                  </a:lnTo>
                  <a:lnTo>
                    <a:pt x="21044" y="48249"/>
                  </a:lnTo>
                  <a:lnTo>
                    <a:pt x="20595" y="48465"/>
                  </a:lnTo>
                  <a:lnTo>
                    <a:pt x="20147" y="48697"/>
                  </a:lnTo>
                  <a:lnTo>
                    <a:pt x="19732" y="48946"/>
                  </a:lnTo>
                  <a:lnTo>
                    <a:pt x="19300" y="49212"/>
                  </a:lnTo>
                  <a:lnTo>
                    <a:pt x="18901" y="49494"/>
                  </a:lnTo>
                  <a:lnTo>
                    <a:pt x="18785" y="49229"/>
                  </a:lnTo>
                  <a:lnTo>
                    <a:pt x="18669" y="48963"/>
                  </a:lnTo>
                  <a:lnTo>
                    <a:pt x="18586" y="48697"/>
                  </a:lnTo>
                  <a:lnTo>
                    <a:pt x="18519" y="48415"/>
                  </a:lnTo>
                  <a:lnTo>
                    <a:pt x="18469" y="48132"/>
                  </a:lnTo>
                  <a:lnTo>
                    <a:pt x="18420" y="47850"/>
                  </a:lnTo>
                  <a:lnTo>
                    <a:pt x="18403" y="47551"/>
                  </a:lnTo>
                  <a:lnTo>
                    <a:pt x="18403" y="47252"/>
                  </a:lnTo>
                  <a:lnTo>
                    <a:pt x="18420" y="47003"/>
                  </a:lnTo>
                  <a:lnTo>
                    <a:pt x="18453" y="46754"/>
                  </a:lnTo>
                  <a:lnTo>
                    <a:pt x="18503" y="46505"/>
                  </a:lnTo>
                  <a:lnTo>
                    <a:pt x="18569" y="46272"/>
                  </a:lnTo>
                  <a:lnTo>
                    <a:pt x="18635" y="46023"/>
                  </a:lnTo>
                  <a:lnTo>
                    <a:pt x="18735" y="45791"/>
                  </a:lnTo>
                  <a:lnTo>
                    <a:pt x="18835" y="45541"/>
                  </a:lnTo>
                  <a:lnTo>
                    <a:pt x="18951" y="45309"/>
                  </a:lnTo>
                  <a:lnTo>
                    <a:pt x="19084" y="45093"/>
                  </a:lnTo>
                  <a:lnTo>
                    <a:pt x="19233" y="44861"/>
                  </a:lnTo>
                  <a:lnTo>
                    <a:pt x="19383" y="44645"/>
                  </a:lnTo>
                  <a:lnTo>
                    <a:pt x="19566" y="44445"/>
                  </a:lnTo>
                  <a:lnTo>
                    <a:pt x="19748" y="44246"/>
                  </a:lnTo>
                  <a:lnTo>
                    <a:pt x="19931" y="44047"/>
                  </a:lnTo>
                  <a:lnTo>
                    <a:pt x="20147" y="43847"/>
                  </a:lnTo>
                  <a:lnTo>
                    <a:pt x="20363" y="43681"/>
                  </a:lnTo>
                  <a:lnTo>
                    <a:pt x="20612" y="43482"/>
                  </a:lnTo>
                  <a:lnTo>
                    <a:pt x="20878" y="43316"/>
                  </a:lnTo>
                  <a:lnTo>
                    <a:pt x="21143" y="43150"/>
                  </a:lnTo>
                  <a:lnTo>
                    <a:pt x="21409" y="43000"/>
                  </a:lnTo>
                  <a:close/>
                  <a:moveTo>
                    <a:pt x="33351" y="47269"/>
                  </a:moveTo>
                  <a:lnTo>
                    <a:pt x="33251" y="47734"/>
                  </a:lnTo>
                  <a:lnTo>
                    <a:pt x="33135" y="48215"/>
                  </a:lnTo>
                  <a:lnTo>
                    <a:pt x="33035" y="48697"/>
                  </a:lnTo>
                  <a:lnTo>
                    <a:pt x="32952" y="49212"/>
                  </a:lnTo>
                  <a:lnTo>
                    <a:pt x="32537" y="49594"/>
                  </a:lnTo>
                  <a:lnTo>
                    <a:pt x="32105" y="49976"/>
                  </a:lnTo>
                  <a:lnTo>
                    <a:pt x="31490" y="49361"/>
                  </a:lnTo>
                  <a:lnTo>
                    <a:pt x="30893" y="48747"/>
                  </a:lnTo>
                  <a:lnTo>
                    <a:pt x="30826" y="48232"/>
                  </a:lnTo>
                  <a:lnTo>
                    <a:pt x="30726" y="47717"/>
                  </a:lnTo>
                  <a:lnTo>
                    <a:pt x="31175" y="47601"/>
                  </a:lnTo>
                  <a:lnTo>
                    <a:pt x="31607" y="47468"/>
                  </a:lnTo>
                  <a:lnTo>
                    <a:pt x="32487" y="47385"/>
                  </a:lnTo>
                  <a:lnTo>
                    <a:pt x="32919" y="47335"/>
                  </a:lnTo>
                  <a:lnTo>
                    <a:pt x="33351" y="47269"/>
                  </a:lnTo>
                  <a:close/>
                  <a:moveTo>
                    <a:pt x="32819" y="50225"/>
                  </a:moveTo>
                  <a:lnTo>
                    <a:pt x="32786" y="50590"/>
                  </a:lnTo>
                  <a:lnTo>
                    <a:pt x="32587" y="50424"/>
                  </a:lnTo>
                  <a:lnTo>
                    <a:pt x="32819" y="50225"/>
                  </a:lnTo>
                  <a:close/>
                  <a:moveTo>
                    <a:pt x="30926" y="49760"/>
                  </a:moveTo>
                  <a:lnTo>
                    <a:pt x="31574" y="50391"/>
                  </a:lnTo>
                  <a:lnTo>
                    <a:pt x="31192" y="50690"/>
                  </a:lnTo>
                  <a:lnTo>
                    <a:pt x="30810" y="50956"/>
                  </a:lnTo>
                  <a:lnTo>
                    <a:pt x="30859" y="50657"/>
                  </a:lnTo>
                  <a:lnTo>
                    <a:pt x="30893" y="50358"/>
                  </a:lnTo>
                  <a:lnTo>
                    <a:pt x="30909" y="50059"/>
                  </a:lnTo>
                  <a:lnTo>
                    <a:pt x="30926" y="49760"/>
                  </a:lnTo>
                  <a:close/>
                  <a:moveTo>
                    <a:pt x="27488" y="47667"/>
                  </a:moveTo>
                  <a:lnTo>
                    <a:pt x="27920" y="47750"/>
                  </a:lnTo>
                  <a:lnTo>
                    <a:pt x="28368" y="47800"/>
                  </a:lnTo>
                  <a:lnTo>
                    <a:pt x="28800" y="47833"/>
                  </a:lnTo>
                  <a:lnTo>
                    <a:pt x="29248" y="47850"/>
                  </a:lnTo>
                  <a:lnTo>
                    <a:pt x="29730" y="48448"/>
                  </a:lnTo>
                  <a:lnTo>
                    <a:pt x="30245" y="49029"/>
                  </a:lnTo>
                  <a:lnTo>
                    <a:pt x="30261" y="49312"/>
                  </a:lnTo>
                  <a:lnTo>
                    <a:pt x="30245" y="49843"/>
                  </a:lnTo>
                  <a:lnTo>
                    <a:pt x="30212" y="50391"/>
                  </a:lnTo>
                  <a:lnTo>
                    <a:pt x="30129" y="50923"/>
                  </a:lnTo>
                  <a:lnTo>
                    <a:pt x="30029" y="51471"/>
                  </a:lnTo>
                  <a:lnTo>
                    <a:pt x="29514" y="51736"/>
                  </a:lnTo>
                  <a:lnTo>
                    <a:pt x="29032" y="51986"/>
                  </a:lnTo>
                  <a:lnTo>
                    <a:pt x="28551" y="52201"/>
                  </a:lnTo>
                  <a:lnTo>
                    <a:pt x="28086" y="52384"/>
                  </a:lnTo>
                  <a:lnTo>
                    <a:pt x="27637" y="52550"/>
                  </a:lnTo>
                  <a:lnTo>
                    <a:pt x="27205" y="52683"/>
                  </a:lnTo>
                  <a:lnTo>
                    <a:pt x="26790" y="52783"/>
                  </a:lnTo>
                  <a:lnTo>
                    <a:pt x="26375" y="52866"/>
                  </a:lnTo>
                  <a:lnTo>
                    <a:pt x="25993" y="52932"/>
                  </a:lnTo>
                  <a:lnTo>
                    <a:pt x="25628" y="52965"/>
                  </a:lnTo>
                  <a:lnTo>
                    <a:pt x="25279" y="52999"/>
                  </a:lnTo>
                  <a:lnTo>
                    <a:pt x="24947" y="53015"/>
                  </a:lnTo>
                  <a:lnTo>
                    <a:pt x="24648" y="53015"/>
                  </a:lnTo>
                  <a:lnTo>
                    <a:pt x="24349" y="52999"/>
                  </a:lnTo>
                  <a:lnTo>
                    <a:pt x="23851" y="52949"/>
                  </a:lnTo>
                  <a:lnTo>
                    <a:pt x="23518" y="52899"/>
                  </a:lnTo>
                  <a:lnTo>
                    <a:pt x="23186" y="52816"/>
                  </a:lnTo>
                  <a:lnTo>
                    <a:pt x="22854" y="52733"/>
                  </a:lnTo>
                  <a:lnTo>
                    <a:pt x="22522" y="52617"/>
                  </a:lnTo>
                  <a:lnTo>
                    <a:pt x="22206" y="52500"/>
                  </a:lnTo>
                  <a:lnTo>
                    <a:pt x="21874" y="52351"/>
                  </a:lnTo>
                  <a:lnTo>
                    <a:pt x="21559" y="52185"/>
                  </a:lnTo>
                  <a:lnTo>
                    <a:pt x="21260" y="52002"/>
                  </a:lnTo>
                  <a:lnTo>
                    <a:pt x="20961" y="51819"/>
                  </a:lnTo>
                  <a:lnTo>
                    <a:pt x="20678" y="51604"/>
                  </a:lnTo>
                  <a:lnTo>
                    <a:pt x="20396" y="51388"/>
                  </a:lnTo>
                  <a:lnTo>
                    <a:pt x="20130" y="51155"/>
                  </a:lnTo>
                  <a:lnTo>
                    <a:pt x="19881" y="50889"/>
                  </a:lnTo>
                  <a:lnTo>
                    <a:pt x="19649" y="50640"/>
                  </a:lnTo>
                  <a:lnTo>
                    <a:pt x="19433" y="50358"/>
                  </a:lnTo>
                  <a:lnTo>
                    <a:pt x="19233" y="50076"/>
                  </a:lnTo>
                  <a:lnTo>
                    <a:pt x="19615" y="49793"/>
                  </a:lnTo>
                  <a:lnTo>
                    <a:pt x="20031" y="49544"/>
                  </a:lnTo>
                  <a:lnTo>
                    <a:pt x="20446" y="49295"/>
                  </a:lnTo>
                  <a:lnTo>
                    <a:pt x="20861" y="49079"/>
                  </a:lnTo>
                  <a:lnTo>
                    <a:pt x="21293" y="48863"/>
                  </a:lnTo>
                  <a:lnTo>
                    <a:pt x="21725" y="48680"/>
                  </a:lnTo>
                  <a:lnTo>
                    <a:pt x="22173" y="48498"/>
                  </a:lnTo>
                  <a:lnTo>
                    <a:pt x="22638" y="48348"/>
                  </a:lnTo>
                  <a:lnTo>
                    <a:pt x="23219" y="48182"/>
                  </a:lnTo>
                  <a:lnTo>
                    <a:pt x="23817" y="48049"/>
                  </a:lnTo>
                  <a:lnTo>
                    <a:pt x="24415" y="47950"/>
                  </a:lnTo>
                  <a:lnTo>
                    <a:pt x="25030" y="47850"/>
                  </a:lnTo>
                  <a:lnTo>
                    <a:pt x="25628" y="47784"/>
                  </a:lnTo>
                  <a:lnTo>
                    <a:pt x="26242" y="47734"/>
                  </a:lnTo>
                  <a:lnTo>
                    <a:pt x="26857" y="47684"/>
                  </a:lnTo>
                  <a:lnTo>
                    <a:pt x="27488" y="47667"/>
                  </a:lnTo>
                  <a:close/>
                  <a:moveTo>
                    <a:pt x="53098" y="43648"/>
                  </a:moveTo>
                  <a:lnTo>
                    <a:pt x="53480" y="43781"/>
                  </a:lnTo>
                  <a:lnTo>
                    <a:pt x="53846" y="43881"/>
                  </a:lnTo>
                  <a:lnTo>
                    <a:pt x="54228" y="43980"/>
                  </a:lnTo>
                  <a:lnTo>
                    <a:pt x="54610" y="44063"/>
                  </a:lnTo>
                  <a:lnTo>
                    <a:pt x="54992" y="44113"/>
                  </a:lnTo>
                  <a:lnTo>
                    <a:pt x="55374" y="44163"/>
                  </a:lnTo>
                  <a:lnTo>
                    <a:pt x="55756" y="44180"/>
                  </a:lnTo>
                  <a:lnTo>
                    <a:pt x="56154" y="44196"/>
                  </a:lnTo>
                  <a:lnTo>
                    <a:pt x="56536" y="44180"/>
                  </a:lnTo>
                  <a:lnTo>
                    <a:pt x="56935" y="44163"/>
                  </a:lnTo>
                  <a:lnTo>
                    <a:pt x="57317" y="44113"/>
                  </a:lnTo>
                  <a:lnTo>
                    <a:pt x="57699" y="44063"/>
                  </a:lnTo>
                  <a:lnTo>
                    <a:pt x="58081" y="43997"/>
                  </a:lnTo>
                  <a:lnTo>
                    <a:pt x="58463" y="43914"/>
                  </a:lnTo>
                  <a:lnTo>
                    <a:pt x="58828" y="43798"/>
                  </a:lnTo>
                  <a:lnTo>
                    <a:pt x="59210" y="43681"/>
                  </a:lnTo>
                  <a:lnTo>
                    <a:pt x="59144" y="43980"/>
                  </a:lnTo>
                  <a:lnTo>
                    <a:pt x="59061" y="44279"/>
                  </a:lnTo>
                  <a:lnTo>
                    <a:pt x="58961" y="44562"/>
                  </a:lnTo>
                  <a:lnTo>
                    <a:pt x="58845" y="44861"/>
                  </a:lnTo>
                  <a:lnTo>
                    <a:pt x="58728" y="45143"/>
                  </a:lnTo>
                  <a:lnTo>
                    <a:pt x="58579" y="45425"/>
                  </a:lnTo>
                  <a:lnTo>
                    <a:pt x="58430" y="45708"/>
                  </a:lnTo>
                  <a:lnTo>
                    <a:pt x="58263" y="45990"/>
                  </a:lnTo>
                  <a:lnTo>
                    <a:pt x="57898" y="46555"/>
                  </a:lnTo>
                  <a:lnTo>
                    <a:pt x="57516" y="47103"/>
                  </a:lnTo>
                  <a:lnTo>
                    <a:pt x="57101" y="47667"/>
                  </a:lnTo>
                  <a:lnTo>
                    <a:pt x="56669" y="48232"/>
                  </a:lnTo>
                  <a:lnTo>
                    <a:pt x="56154" y="48913"/>
                  </a:lnTo>
                  <a:lnTo>
                    <a:pt x="55656" y="49594"/>
                  </a:lnTo>
                  <a:lnTo>
                    <a:pt x="55423" y="49943"/>
                  </a:lnTo>
                  <a:lnTo>
                    <a:pt x="55191" y="50308"/>
                  </a:lnTo>
                  <a:lnTo>
                    <a:pt x="54975" y="50657"/>
                  </a:lnTo>
                  <a:lnTo>
                    <a:pt x="54759" y="51022"/>
                  </a:lnTo>
                  <a:lnTo>
                    <a:pt x="54576" y="51388"/>
                  </a:lnTo>
                  <a:lnTo>
                    <a:pt x="54394" y="51753"/>
                  </a:lnTo>
                  <a:lnTo>
                    <a:pt x="54244" y="52135"/>
                  </a:lnTo>
                  <a:lnTo>
                    <a:pt x="54111" y="52517"/>
                  </a:lnTo>
                  <a:lnTo>
                    <a:pt x="54012" y="52916"/>
                  </a:lnTo>
                  <a:lnTo>
                    <a:pt x="53929" y="53314"/>
                  </a:lnTo>
                  <a:lnTo>
                    <a:pt x="53879" y="53713"/>
                  </a:lnTo>
                  <a:lnTo>
                    <a:pt x="53846" y="54128"/>
                  </a:lnTo>
                  <a:lnTo>
                    <a:pt x="53846" y="54444"/>
                  </a:lnTo>
                  <a:lnTo>
                    <a:pt x="53879" y="54743"/>
                  </a:lnTo>
                  <a:lnTo>
                    <a:pt x="53912" y="55042"/>
                  </a:lnTo>
                  <a:lnTo>
                    <a:pt x="53962" y="55341"/>
                  </a:lnTo>
                  <a:lnTo>
                    <a:pt x="53447" y="55307"/>
                  </a:lnTo>
                  <a:lnTo>
                    <a:pt x="52949" y="55241"/>
                  </a:lnTo>
                  <a:lnTo>
                    <a:pt x="52434" y="55141"/>
                  </a:lnTo>
                  <a:lnTo>
                    <a:pt x="51952" y="55008"/>
                  </a:lnTo>
                  <a:lnTo>
                    <a:pt x="51537" y="54875"/>
                  </a:lnTo>
                  <a:lnTo>
                    <a:pt x="51122" y="54726"/>
                  </a:lnTo>
                  <a:lnTo>
                    <a:pt x="50740" y="54527"/>
                  </a:lnTo>
                  <a:lnTo>
                    <a:pt x="50358" y="54327"/>
                  </a:lnTo>
                  <a:lnTo>
                    <a:pt x="49992" y="54095"/>
                  </a:lnTo>
                  <a:lnTo>
                    <a:pt x="49644" y="53846"/>
                  </a:lnTo>
                  <a:lnTo>
                    <a:pt x="49328" y="53580"/>
                  </a:lnTo>
                  <a:lnTo>
                    <a:pt x="49029" y="53298"/>
                  </a:lnTo>
                  <a:lnTo>
                    <a:pt x="48830" y="53065"/>
                  </a:lnTo>
                  <a:lnTo>
                    <a:pt x="48630" y="52816"/>
                  </a:lnTo>
                  <a:lnTo>
                    <a:pt x="48614" y="52417"/>
                  </a:lnTo>
                  <a:lnTo>
                    <a:pt x="48581" y="52002"/>
                  </a:lnTo>
                  <a:lnTo>
                    <a:pt x="48531" y="51604"/>
                  </a:lnTo>
                  <a:lnTo>
                    <a:pt x="48464" y="51205"/>
                  </a:lnTo>
                  <a:lnTo>
                    <a:pt x="48365" y="50806"/>
                  </a:lnTo>
                  <a:lnTo>
                    <a:pt x="48249" y="50424"/>
                  </a:lnTo>
                  <a:lnTo>
                    <a:pt x="48116" y="50059"/>
                  </a:lnTo>
                  <a:lnTo>
                    <a:pt x="47966" y="49694"/>
                  </a:lnTo>
                  <a:lnTo>
                    <a:pt x="47883" y="49511"/>
                  </a:lnTo>
                  <a:lnTo>
                    <a:pt x="47999" y="49079"/>
                  </a:lnTo>
                  <a:lnTo>
                    <a:pt x="48149" y="48631"/>
                  </a:lnTo>
                  <a:lnTo>
                    <a:pt x="48315" y="48199"/>
                  </a:lnTo>
                  <a:lnTo>
                    <a:pt x="48498" y="47750"/>
                  </a:lnTo>
                  <a:lnTo>
                    <a:pt x="48614" y="47701"/>
                  </a:lnTo>
                  <a:lnTo>
                    <a:pt x="48929" y="47551"/>
                  </a:lnTo>
                  <a:lnTo>
                    <a:pt x="49245" y="47385"/>
                  </a:lnTo>
                  <a:lnTo>
                    <a:pt x="49561" y="47202"/>
                  </a:lnTo>
                  <a:lnTo>
                    <a:pt x="49860" y="47020"/>
                  </a:lnTo>
                  <a:lnTo>
                    <a:pt x="50158" y="46804"/>
                  </a:lnTo>
                  <a:lnTo>
                    <a:pt x="50441" y="46588"/>
                  </a:lnTo>
                  <a:lnTo>
                    <a:pt x="50740" y="46355"/>
                  </a:lnTo>
                  <a:lnTo>
                    <a:pt x="51022" y="46106"/>
                  </a:lnTo>
                  <a:lnTo>
                    <a:pt x="51288" y="45840"/>
                  </a:lnTo>
                  <a:lnTo>
                    <a:pt x="51570" y="45575"/>
                  </a:lnTo>
                  <a:lnTo>
                    <a:pt x="51836" y="45292"/>
                  </a:lnTo>
                  <a:lnTo>
                    <a:pt x="52102" y="44977"/>
                  </a:lnTo>
                  <a:lnTo>
                    <a:pt x="52351" y="44678"/>
                  </a:lnTo>
                  <a:lnTo>
                    <a:pt x="52617" y="44346"/>
                  </a:lnTo>
                  <a:lnTo>
                    <a:pt x="52866" y="43997"/>
                  </a:lnTo>
                  <a:lnTo>
                    <a:pt x="53098" y="43648"/>
                  </a:lnTo>
                  <a:close/>
                  <a:moveTo>
                    <a:pt x="62698" y="41589"/>
                  </a:moveTo>
                  <a:lnTo>
                    <a:pt x="62881" y="41937"/>
                  </a:lnTo>
                  <a:lnTo>
                    <a:pt x="63047" y="42270"/>
                  </a:lnTo>
                  <a:lnTo>
                    <a:pt x="63196" y="42635"/>
                  </a:lnTo>
                  <a:lnTo>
                    <a:pt x="63329" y="42984"/>
                  </a:lnTo>
                  <a:lnTo>
                    <a:pt x="63462" y="43333"/>
                  </a:lnTo>
                  <a:lnTo>
                    <a:pt x="63578" y="43698"/>
                  </a:lnTo>
                  <a:lnTo>
                    <a:pt x="63661" y="44063"/>
                  </a:lnTo>
                  <a:lnTo>
                    <a:pt x="63744" y="44429"/>
                  </a:lnTo>
                  <a:lnTo>
                    <a:pt x="63811" y="44794"/>
                  </a:lnTo>
                  <a:lnTo>
                    <a:pt x="63861" y="45159"/>
                  </a:lnTo>
                  <a:lnTo>
                    <a:pt x="63894" y="45525"/>
                  </a:lnTo>
                  <a:lnTo>
                    <a:pt x="63910" y="45890"/>
                  </a:lnTo>
                  <a:lnTo>
                    <a:pt x="63927" y="46256"/>
                  </a:lnTo>
                  <a:lnTo>
                    <a:pt x="63910" y="46604"/>
                  </a:lnTo>
                  <a:lnTo>
                    <a:pt x="63877" y="46970"/>
                  </a:lnTo>
                  <a:lnTo>
                    <a:pt x="63827" y="47335"/>
                  </a:lnTo>
                  <a:lnTo>
                    <a:pt x="63744" y="47817"/>
                  </a:lnTo>
                  <a:lnTo>
                    <a:pt x="63645" y="48282"/>
                  </a:lnTo>
                  <a:lnTo>
                    <a:pt x="63495" y="48747"/>
                  </a:lnTo>
                  <a:lnTo>
                    <a:pt x="63329" y="49195"/>
                  </a:lnTo>
                  <a:lnTo>
                    <a:pt x="63146" y="49644"/>
                  </a:lnTo>
                  <a:lnTo>
                    <a:pt x="62930" y="50076"/>
                  </a:lnTo>
                  <a:lnTo>
                    <a:pt x="62681" y="50507"/>
                  </a:lnTo>
                  <a:lnTo>
                    <a:pt x="62416" y="50923"/>
                  </a:lnTo>
                  <a:lnTo>
                    <a:pt x="62117" y="51321"/>
                  </a:lnTo>
                  <a:lnTo>
                    <a:pt x="61801" y="51720"/>
                  </a:lnTo>
                  <a:lnTo>
                    <a:pt x="61469" y="52102"/>
                  </a:lnTo>
                  <a:lnTo>
                    <a:pt x="61104" y="52467"/>
                  </a:lnTo>
                  <a:lnTo>
                    <a:pt x="60738" y="52816"/>
                  </a:lnTo>
                  <a:lnTo>
                    <a:pt x="60323" y="53148"/>
                  </a:lnTo>
                  <a:lnTo>
                    <a:pt x="59908" y="53464"/>
                  </a:lnTo>
                  <a:lnTo>
                    <a:pt x="59476" y="53746"/>
                  </a:lnTo>
                  <a:lnTo>
                    <a:pt x="59177" y="53929"/>
                  </a:lnTo>
                  <a:lnTo>
                    <a:pt x="58895" y="54095"/>
                  </a:lnTo>
                  <a:lnTo>
                    <a:pt x="58596" y="54261"/>
                  </a:lnTo>
                  <a:lnTo>
                    <a:pt x="58313" y="54394"/>
                  </a:lnTo>
                  <a:lnTo>
                    <a:pt x="58014" y="54527"/>
                  </a:lnTo>
                  <a:lnTo>
                    <a:pt x="57715" y="54660"/>
                  </a:lnTo>
                  <a:lnTo>
                    <a:pt x="57416" y="54776"/>
                  </a:lnTo>
                  <a:lnTo>
                    <a:pt x="57101" y="54875"/>
                  </a:lnTo>
                  <a:lnTo>
                    <a:pt x="56802" y="54975"/>
                  </a:lnTo>
                  <a:lnTo>
                    <a:pt x="56503" y="55058"/>
                  </a:lnTo>
                  <a:lnTo>
                    <a:pt x="56187" y="55125"/>
                  </a:lnTo>
                  <a:lnTo>
                    <a:pt x="55888" y="55191"/>
                  </a:lnTo>
                  <a:lnTo>
                    <a:pt x="55573" y="55241"/>
                  </a:lnTo>
                  <a:lnTo>
                    <a:pt x="55257" y="55291"/>
                  </a:lnTo>
                  <a:lnTo>
                    <a:pt x="54958" y="55307"/>
                  </a:lnTo>
                  <a:lnTo>
                    <a:pt x="54643" y="55341"/>
                  </a:lnTo>
                  <a:lnTo>
                    <a:pt x="54593" y="55042"/>
                  </a:lnTo>
                  <a:lnTo>
                    <a:pt x="54543" y="54743"/>
                  </a:lnTo>
                  <a:lnTo>
                    <a:pt x="54527" y="54444"/>
                  </a:lnTo>
                  <a:lnTo>
                    <a:pt x="54510" y="54145"/>
                  </a:lnTo>
                  <a:lnTo>
                    <a:pt x="54543" y="53763"/>
                  </a:lnTo>
                  <a:lnTo>
                    <a:pt x="54593" y="53397"/>
                  </a:lnTo>
                  <a:lnTo>
                    <a:pt x="54659" y="53032"/>
                  </a:lnTo>
                  <a:lnTo>
                    <a:pt x="54776" y="52667"/>
                  </a:lnTo>
                  <a:lnTo>
                    <a:pt x="54892" y="52318"/>
                  </a:lnTo>
                  <a:lnTo>
                    <a:pt x="55041" y="51969"/>
                  </a:lnTo>
                  <a:lnTo>
                    <a:pt x="55207" y="51620"/>
                  </a:lnTo>
                  <a:lnTo>
                    <a:pt x="55390" y="51271"/>
                  </a:lnTo>
                  <a:lnTo>
                    <a:pt x="55589" y="50939"/>
                  </a:lnTo>
                  <a:lnTo>
                    <a:pt x="55789" y="50607"/>
                  </a:lnTo>
                  <a:lnTo>
                    <a:pt x="56237" y="49943"/>
                  </a:lnTo>
                  <a:lnTo>
                    <a:pt x="56719" y="49278"/>
                  </a:lnTo>
                  <a:lnTo>
                    <a:pt x="57201" y="48631"/>
                  </a:lnTo>
                  <a:lnTo>
                    <a:pt x="57666" y="48033"/>
                  </a:lnTo>
                  <a:lnTo>
                    <a:pt x="58131" y="47402"/>
                  </a:lnTo>
                  <a:lnTo>
                    <a:pt x="58562" y="46770"/>
                  </a:lnTo>
                  <a:lnTo>
                    <a:pt x="58762" y="46455"/>
                  </a:lnTo>
                  <a:lnTo>
                    <a:pt x="58944" y="46139"/>
                  </a:lnTo>
                  <a:lnTo>
                    <a:pt x="59127" y="45807"/>
                  </a:lnTo>
                  <a:lnTo>
                    <a:pt x="59293" y="45492"/>
                  </a:lnTo>
                  <a:lnTo>
                    <a:pt x="59443" y="45143"/>
                  </a:lnTo>
                  <a:lnTo>
                    <a:pt x="59576" y="44811"/>
                  </a:lnTo>
                  <a:lnTo>
                    <a:pt x="59692" y="44479"/>
                  </a:lnTo>
                  <a:lnTo>
                    <a:pt x="59791" y="44130"/>
                  </a:lnTo>
                  <a:lnTo>
                    <a:pt x="59858" y="43781"/>
                  </a:lnTo>
                  <a:lnTo>
                    <a:pt x="59908" y="43416"/>
                  </a:lnTo>
                  <a:lnTo>
                    <a:pt x="60290" y="43249"/>
                  </a:lnTo>
                  <a:lnTo>
                    <a:pt x="60672" y="43050"/>
                  </a:lnTo>
                  <a:lnTo>
                    <a:pt x="61037" y="42851"/>
                  </a:lnTo>
                  <a:lnTo>
                    <a:pt x="61386" y="42618"/>
                  </a:lnTo>
                  <a:lnTo>
                    <a:pt x="61735" y="42386"/>
                  </a:lnTo>
                  <a:lnTo>
                    <a:pt x="62067" y="42137"/>
                  </a:lnTo>
                  <a:lnTo>
                    <a:pt x="62382" y="41871"/>
                  </a:lnTo>
                  <a:lnTo>
                    <a:pt x="62698" y="41589"/>
                  </a:lnTo>
                  <a:close/>
                  <a:moveTo>
                    <a:pt x="40243" y="45791"/>
                  </a:moveTo>
                  <a:lnTo>
                    <a:pt x="40426" y="46056"/>
                  </a:lnTo>
                  <a:lnTo>
                    <a:pt x="40642" y="46305"/>
                  </a:lnTo>
                  <a:lnTo>
                    <a:pt x="40874" y="46538"/>
                  </a:lnTo>
                  <a:lnTo>
                    <a:pt x="41123" y="46754"/>
                  </a:lnTo>
                  <a:lnTo>
                    <a:pt x="41389" y="46970"/>
                  </a:lnTo>
                  <a:lnTo>
                    <a:pt x="41672" y="47169"/>
                  </a:lnTo>
                  <a:lnTo>
                    <a:pt x="41970" y="47352"/>
                  </a:lnTo>
                  <a:lnTo>
                    <a:pt x="42286" y="47518"/>
                  </a:lnTo>
                  <a:lnTo>
                    <a:pt x="42751" y="47734"/>
                  </a:lnTo>
                  <a:lnTo>
                    <a:pt x="43216" y="47916"/>
                  </a:lnTo>
                  <a:lnTo>
                    <a:pt x="43714" y="48066"/>
                  </a:lnTo>
                  <a:lnTo>
                    <a:pt x="44213" y="48182"/>
                  </a:lnTo>
                  <a:lnTo>
                    <a:pt x="44711" y="48249"/>
                  </a:lnTo>
                  <a:lnTo>
                    <a:pt x="45226" y="48298"/>
                  </a:lnTo>
                  <a:lnTo>
                    <a:pt x="45741" y="48315"/>
                  </a:lnTo>
                  <a:lnTo>
                    <a:pt x="46239" y="48298"/>
                  </a:lnTo>
                  <a:lnTo>
                    <a:pt x="46505" y="48597"/>
                  </a:lnTo>
                  <a:lnTo>
                    <a:pt x="46754" y="48930"/>
                  </a:lnTo>
                  <a:lnTo>
                    <a:pt x="46970" y="49262"/>
                  </a:lnTo>
                  <a:lnTo>
                    <a:pt x="47186" y="49611"/>
                  </a:lnTo>
                  <a:lnTo>
                    <a:pt x="47119" y="50026"/>
                  </a:lnTo>
                  <a:lnTo>
                    <a:pt x="47103" y="50242"/>
                  </a:lnTo>
                  <a:lnTo>
                    <a:pt x="47103" y="50458"/>
                  </a:lnTo>
                  <a:lnTo>
                    <a:pt x="47119" y="50806"/>
                  </a:lnTo>
                  <a:lnTo>
                    <a:pt x="47152" y="51155"/>
                  </a:lnTo>
                  <a:lnTo>
                    <a:pt x="47235" y="51504"/>
                  </a:lnTo>
                  <a:lnTo>
                    <a:pt x="47318" y="51836"/>
                  </a:lnTo>
                  <a:lnTo>
                    <a:pt x="47451" y="52152"/>
                  </a:lnTo>
                  <a:lnTo>
                    <a:pt x="47601" y="52451"/>
                  </a:lnTo>
                  <a:lnTo>
                    <a:pt x="47767" y="52750"/>
                  </a:lnTo>
                  <a:lnTo>
                    <a:pt x="47950" y="53049"/>
                  </a:lnTo>
                  <a:lnTo>
                    <a:pt x="47933" y="53347"/>
                  </a:lnTo>
                  <a:lnTo>
                    <a:pt x="47900" y="53663"/>
                  </a:lnTo>
                  <a:lnTo>
                    <a:pt x="47867" y="53962"/>
                  </a:lnTo>
                  <a:lnTo>
                    <a:pt x="47800" y="54278"/>
                  </a:lnTo>
                  <a:lnTo>
                    <a:pt x="47734" y="54593"/>
                  </a:lnTo>
                  <a:lnTo>
                    <a:pt x="47651" y="54892"/>
                  </a:lnTo>
                  <a:lnTo>
                    <a:pt x="47568" y="55191"/>
                  </a:lnTo>
                  <a:lnTo>
                    <a:pt x="47468" y="55507"/>
                  </a:lnTo>
                  <a:lnTo>
                    <a:pt x="47285" y="55938"/>
                  </a:lnTo>
                  <a:lnTo>
                    <a:pt x="47086" y="56370"/>
                  </a:lnTo>
                  <a:lnTo>
                    <a:pt x="46853" y="56769"/>
                  </a:lnTo>
                  <a:lnTo>
                    <a:pt x="46604" y="57167"/>
                  </a:lnTo>
                  <a:lnTo>
                    <a:pt x="45774" y="56985"/>
                  </a:lnTo>
                  <a:lnTo>
                    <a:pt x="44943" y="56785"/>
                  </a:lnTo>
                  <a:lnTo>
                    <a:pt x="44113" y="56553"/>
                  </a:lnTo>
                  <a:lnTo>
                    <a:pt x="43316" y="56320"/>
                  </a:lnTo>
                  <a:lnTo>
                    <a:pt x="42519" y="56071"/>
                  </a:lnTo>
                  <a:lnTo>
                    <a:pt x="41738" y="55789"/>
                  </a:lnTo>
                  <a:lnTo>
                    <a:pt x="40957" y="55490"/>
                  </a:lnTo>
                  <a:lnTo>
                    <a:pt x="40210" y="55191"/>
                  </a:lnTo>
                  <a:lnTo>
                    <a:pt x="39463" y="54859"/>
                  </a:lnTo>
                  <a:lnTo>
                    <a:pt x="38732" y="54510"/>
                  </a:lnTo>
                  <a:lnTo>
                    <a:pt x="38018" y="54145"/>
                  </a:lnTo>
                  <a:lnTo>
                    <a:pt x="37303" y="53763"/>
                  </a:lnTo>
                  <a:lnTo>
                    <a:pt x="36623" y="53381"/>
                  </a:lnTo>
                  <a:lnTo>
                    <a:pt x="35958" y="52965"/>
                  </a:lnTo>
                  <a:lnTo>
                    <a:pt x="35294" y="52534"/>
                  </a:lnTo>
                  <a:lnTo>
                    <a:pt x="34663" y="52085"/>
                  </a:lnTo>
                  <a:lnTo>
                    <a:pt x="34032" y="51620"/>
                  </a:lnTo>
                  <a:lnTo>
                    <a:pt x="33417" y="51122"/>
                  </a:lnTo>
                  <a:lnTo>
                    <a:pt x="33467" y="50524"/>
                  </a:lnTo>
                  <a:lnTo>
                    <a:pt x="33533" y="49893"/>
                  </a:lnTo>
                  <a:lnTo>
                    <a:pt x="33583" y="49544"/>
                  </a:lnTo>
                  <a:lnTo>
                    <a:pt x="33915" y="49229"/>
                  </a:lnTo>
                  <a:lnTo>
                    <a:pt x="34812" y="48398"/>
                  </a:lnTo>
                  <a:lnTo>
                    <a:pt x="35261" y="48016"/>
                  </a:lnTo>
                  <a:lnTo>
                    <a:pt x="35726" y="47634"/>
                  </a:lnTo>
                  <a:lnTo>
                    <a:pt x="36191" y="47285"/>
                  </a:lnTo>
                  <a:lnTo>
                    <a:pt x="36672" y="46953"/>
                  </a:lnTo>
                  <a:lnTo>
                    <a:pt x="37171" y="46654"/>
                  </a:lnTo>
                  <a:lnTo>
                    <a:pt x="37436" y="46521"/>
                  </a:lnTo>
                  <a:lnTo>
                    <a:pt x="37702" y="46388"/>
                  </a:lnTo>
                  <a:lnTo>
                    <a:pt x="38001" y="46256"/>
                  </a:lnTo>
                  <a:lnTo>
                    <a:pt x="38317" y="46156"/>
                  </a:lnTo>
                  <a:lnTo>
                    <a:pt x="38616" y="46056"/>
                  </a:lnTo>
                  <a:lnTo>
                    <a:pt x="38948" y="45973"/>
                  </a:lnTo>
                  <a:lnTo>
                    <a:pt x="39263" y="45907"/>
                  </a:lnTo>
                  <a:lnTo>
                    <a:pt x="39579" y="45857"/>
                  </a:lnTo>
                  <a:lnTo>
                    <a:pt x="39911" y="45824"/>
                  </a:lnTo>
                  <a:lnTo>
                    <a:pt x="40243" y="45791"/>
                  </a:lnTo>
                  <a:close/>
                  <a:moveTo>
                    <a:pt x="63927" y="40094"/>
                  </a:moveTo>
                  <a:lnTo>
                    <a:pt x="64043" y="40110"/>
                  </a:lnTo>
                  <a:lnTo>
                    <a:pt x="64558" y="40675"/>
                  </a:lnTo>
                  <a:lnTo>
                    <a:pt x="65090" y="41223"/>
                  </a:lnTo>
                  <a:lnTo>
                    <a:pt x="65455" y="41605"/>
                  </a:lnTo>
                  <a:lnTo>
                    <a:pt x="65820" y="42004"/>
                  </a:lnTo>
                  <a:lnTo>
                    <a:pt x="66186" y="42386"/>
                  </a:lnTo>
                  <a:lnTo>
                    <a:pt x="66501" y="42784"/>
                  </a:lnTo>
                  <a:lnTo>
                    <a:pt x="66734" y="43117"/>
                  </a:lnTo>
                  <a:lnTo>
                    <a:pt x="66950" y="43449"/>
                  </a:lnTo>
                  <a:lnTo>
                    <a:pt x="67132" y="43798"/>
                  </a:lnTo>
                  <a:lnTo>
                    <a:pt x="67299" y="44163"/>
                  </a:lnTo>
                  <a:lnTo>
                    <a:pt x="67448" y="44528"/>
                  </a:lnTo>
                  <a:lnTo>
                    <a:pt x="67581" y="44910"/>
                  </a:lnTo>
                  <a:lnTo>
                    <a:pt x="67681" y="45309"/>
                  </a:lnTo>
                  <a:lnTo>
                    <a:pt x="67764" y="45708"/>
                  </a:lnTo>
                  <a:lnTo>
                    <a:pt x="67830" y="46106"/>
                  </a:lnTo>
                  <a:lnTo>
                    <a:pt x="67863" y="46521"/>
                  </a:lnTo>
                  <a:lnTo>
                    <a:pt x="67880" y="46937"/>
                  </a:lnTo>
                  <a:lnTo>
                    <a:pt x="67880" y="47368"/>
                  </a:lnTo>
                  <a:lnTo>
                    <a:pt x="67847" y="47800"/>
                  </a:lnTo>
                  <a:lnTo>
                    <a:pt x="67797" y="48249"/>
                  </a:lnTo>
                  <a:lnTo>
                    <a:pt x="67730" y="48697"/>
                  </a:lnTo>
                  <a:lnTo>
                    <a:pt x="67647" y="49129"/>
                  </a:lnTo>
                  <a:lnTo>
                    <a:pt x="67531" y="49561"/>
                  </a:lnTo>
                  <a:lnTo>
                    <a:pt x="67398" y="49976"/>
                  </a:lnTo>
                  <a:lnTo>
                    <a:pt x="67265" y="50391"/>
                  </a:lnTo>
                  <a:lnTo>
                    <a:pt x="67099" y="50806"/>
                  </a:lnTo>
                  <a:lnTo>
                    <a:pt x="66917" y="51205"/>
                  </a:lnTo>
                  <a:lnTo>
                    <a:pt x="66717" y="51604"/>
                  </a:lnTo>
                  <a:lnTo>
                    <a:pt x="66518" y="51986"/>
                  </a:lnTo>
                  <a:lnTo>
                    <a:pt x="66285" y="52368"/>
                  </a:lnTo>
                  <a:lnTo>
                    <a:pt x="66036" y="52716"/>
                  </a:lnTo>
                  <a:lnTo>
                    <a:pt x="65787" y="53082"/>
                  </a:lnTo>
                  <a:lnTo>
                    <a:pt x="65521" y="53414"/>
                  </a:lnTo>
                  <a:lnTo>
                    <a:pt x="65239" y="53746"/>
                  </a:lnTo>
                  <a:lnTo>
                    <a:pt x="64940" y="54062"/>
                  </a:lnTo>
                  <a:lnTo>
                    <a:pt x="64625" y="54361"/>
                  </a:lnTo>
                  <a:lnTo>
                    <a:pt x="64309" y="54643"/>
                  </a:lnTo>
                  <a:lnTo>
                    <a:pt x="63977" y="54909"/>
                  </a:lnTo>
                  <a:lnTo>
                    <a:pt x="63578" y="55208"/>
                  </a:lnTo>
                  <a:lnTo>
                    <a:pt x="63163" y="55490"/>
                  </a:lnTo>
                  <a:lnTo>
                    <a:pt x="62731" y="55756"/>
                  </a:lnTo>
                  <a:lnTo>
                    <a:pt x="62283" y="56005"/>
                  </a:lnTo>
                  <a:lnTo>
                    <a:pt x="61834" y="56237"/>
                  </a:lnTo>
                  <a:lnTo>
                    <a:pt x="61369" y="56453"/>
                  </a:lnTo>
                  <a:lnTo>
                    <a:pt x="60888" y="56653"/>
                  </a:lnTo>
                  <a:lnTo>
                    <a:pt x="60389" y="56852"/>
                  </a:lnTo>
                  <a:lnTo>
                    <a:pt x="59891" y="57018"/>
                  </a:lnTo>
                  <a:lnTo>
                    <a:pt x="59360" y="57184"/>
                  </a:lnTo>
                  <a:lnTo>
                    <a:pt x="58828" y="57317"/>
                  </a:lnTo>
                  <a:lnTo>
                    <a:pt x="58280" y="57450"/>
                  </a:lnTo>
                  <a:lnTo>
                    <a:pt x="57732" y="57566"/>
                  </a:lnTo>
                  <a:lnTo>
                    <a:pt x="57151" y="57666"/>
                  </a:lnTo>
                  <a:lnTo>
                    <a:pt x="56569" y="57732"/>
                  </a:lnTo>
                  <a:lnTo>
                    <a:pt x="55971" y="57799"/>
                  </a:lnTo>
                  <a:lnTo>
                    <a:pt x="55789" y="57583"/>
                  </a:lnTo>
                  <a:lnTo>
                    <a:pt x="55623" y="57367"/>
                  </a:lnTo>
                  <a:lnTo>
                    <a:pt x="55473" y="57134"/>
                  </a:lnTo>
                  <a:lnTo>
                    <a:pt x="55324" y="56918"/>
                  </a:lnTo>
                  <a:lnTo>
                    <a:pt x="55191" y="56686"/>
                  </a:lnTo>
                  <a:lnTo>
                    <a:pt x="55058" y="56453"/>
                  </a:lnTo>
                  <a:lnTo>
                    <a:pt x="54958" y="56221"/>
                  </a:lnTo>
                  <a:lnTo>
                    <a:pt x="54859" y="55988"/>
                  </a:lnTo>
                  <a:lnTo>
                    <a:pt x="55174" y="55972"/>
                  </a:lnTo>
                  <a:lnTo>
                    <a:pt x="55490" y="55938"/>
                  </a:lnTo>
                  <a:lnTo>
                    <a:pt x="55805" y="55889"/>
                  </a:lnTo>
                  <a:lnTo>
                    <a:pt x="56138" y="55822"/>
                  </a:lnTo>
                  <a:lnTo>
                    <a:pt x="56453" y="55756"/>
                  </a:lnTo>
                  <a:lnTo>
                    <a:pt x="56769" y="55673"/>
                  </a:lnTo>
                  <a:lnTo>
                    <a:pt x="57084" y="55590"/>
                  </a:lnTo>
                  <a:lnTo>
                    <a:pt x="57400" y="55490"/>
                  </a:lnTo>
                  <a:lnTo>
                    <a:pt x="57715" y="55374"/>
                  </a:lnTo>
                  <a:lnTo>
                    <a:pt x="58014" y="55257"/>
                  </a:lnTo>
                  <a:lnTo>
                    <a:pt x="58330" y="55125"/>
                  </a:lnTo>
                  <a:lnTo>
                    <a:pt x="58629" y="54992"/>
                  </a:lnTo>
                  <a:lnTo>
                    <a:pt x="58944" y="54826"/>
                  </a:lnTo>
                  <a:lnTo>
                    <a:pt x="59243" y="54676"/>
                  </a:lnTo>
                  <a:lnTo>
                    <a:pt x="59542" y="54493"/>
                  </a:lnTo>
                  <a:lnTo>
                    <a:pt x="59825" y="54311"/>
                  </a:lnTo>
                  <a:lnTo>
                    <a:pt x="60306" y="53995"/>
                  </a:lnTo>
                  <a:lnTo>
                    <a:pt x="60755" y="53663"/>
                  </a:lnTo>
                  <a:lnTo>
                    <a:pt x="61170" y="53314"/>
                  </a:lnTo>
                  <a:lnTo>
                    <a:pt x="61585" y="52932"/>
                  </a:lnTo>
                  <a:lnTo>
                    <a:pt x="61967" y="52550"/>
                  </a:lnTo>
                  <a:lnTo>
                    <a:pt x="62333" y="52135"/>
                  </a:lnTo>
                  <a:lnTo>
                    <a:pt x="62665" y="51720"/>
                  </a:lnTo>
                  <a:lnTo>
                    <a:pt x="62980" y="51288"/>
                  </a:lnTo>
                  <a:lnTo>
                    <a:pt x="63263" y="50840"/>
                  </a:lnTo>
                  <a:lnTo>
                    <a:pt x="63512" y="50375"/>
                  </a:lnTo>
                  <a:lnTo>
                    <a:pt x="63761" y="49910"/>
                  </a:lnTo>
                  <a:lnTo>
                    <a:pt x="63960" y="49428"/>
                  </a:lnTo>
                  <a:lnTo>
                    <a:pt x="64143" y="48946"/>
                  </a:lnTo>
                  <a:lnTo>
                    <a:pt x="64292" y="48448"/>
                  </a:lnTo>
                  <a:lnTo>
                    <a:pt x="64409" y="47950"/>
                  </a:lnTo>
                  <a:lnTo>
                    <a:pt x="64492" y="47435"/>
                  </a:lnTo>
                  <a:lnTo>
                    <a:pt x="64541" y="47036"/>
                  </a:lnTo>
                  <a:lnTo>
                    <a:pt x="64575" y="46638"/>
                  </a:lnTo>
                  <a:lnTo>
                    <a:pt x="64591" y="46222"/>
                  </a:lnTo>
                  <a:lnTo>
                    <a:pt x="64591" y="45824"/>
                  </a:lnTo>
                  <a:lnTo>
                    <a:pt x="64558" y="45425"/>
                  </a:lnTo>
                  <a:lnTo>
                    <a:pt x="64525" y="45010"/>
                  </a:lnTo>
                  <a:lnTo>
                    <a:pt x="64458" y="44611"/>
                  </a:lnTo>
                  <a:lnTo>
                    <a:pt x="64392" y="44213"/>
                  </a:lnTo>
                  <a:lnTo>
                    <a:pt x="64292" y="43798"/>
                  </a:lnTo>
                  <a:lnTo>
                    <a:pt x="64176" y="43399"/>
                  </a:lnTo>
                  <a:lnTo>
                    <a:pt x="64060" y="43000"/>
                  </a:lnTo>
                  <a:lnTo>
                    <a:pt x="63910" y="42618"/>
                  </a:lnTo>
                  <a:lnTo>
                    <a:pt x="63744" y="42220"/>
                  </a:lnTo>
                  <a:lnTo>
                    <a:pt x="63578" y="41838"/>
                  </a:lnTo>
                  <a:lnTo>
                    <a:pt x="63379" y="41456"/>
                  </a:lnTo>
                  <a:lnTo>
                    <a:pt x="63180" y="41074"/>
                  </a:lnTo>
                  <a:lnTo>
                    <a:pt x="63379" y="40841"/>
                  </a:lnTo>
                  <a:lnTo>
                    <a:pt x="63562" y="40609"/>
                  </a:lnTo>
                  <a:lnTo>
                    <a:pt x="63744" y="40343"/>
                  </a:lnTo>
                  <a:lnTo>
                    <a:pt x="63927" y="40094"/>
                  </a:lnTo>
                  <a:close/>
                  <a:moveTo>
                    <a:pt x="48564" y="53779"/>
                  </a:moveTo>
                  <a:lnTo>
                    <a:pt x="48913" y="54095"/>
                  </a:lnTo>
                  <a:lnTo>
                    <a:pt x="49278" y="54394"/>
                  </a:lnTo>
                  <a:lnTo>
                    <a:pt x="49660" y="54676"/>
                  </a:lnTo>
                  <a:lnTo>
                    <a:pt x="50075" y="54925"/>
                  </a:lnTo>
                  <a:lnTo>
                    <a:pt x="50474" y="55158"/>
                  </a:lnTo>
                  <a:lnTo>
                    <a:pt x="50906" y="55357"/>
                  </a:lnTo>
                  <a:lnTo>
                    <a:pt x="51338" y="55523"/>
                  </a:lnTo>
                  <a:lnTo>
                    <a:pt x="51753" y="55656"/>
                  </a:lnTo>
                  <a:lnTo>
                    <a:pt x="52052" y="55739"/>
                  </a:lnTo>
                  <a:lnTo>
                    <a:pt x="52334" y="55806"/>
                  </a:lnTo>
                  <a:lnTo>
                    <a:pt x="52633" y="55872"/>
                  </a:lnTo>
                  <a:lnTo>
                    <a:pt x="52932" y="55922"/>
                  </a:lnTo>
                  <a:lnTo>
                    <a:pt x="53231" y="55955"/>
                  </a:lnTo>
                  <a:lnTo>
                    <a:pt x="53547" y="55988"/>
                  </a:lnTo>
                  <a:lnTo>
                    <a:pt x="53846" y="56005"/>
                  </a:lnTo>
                  <a:lnTo>
                    <a:pt x="54145" y="56005"/>
                  </a:lnTo>
                  <a:lnTo>
                    <a:pt x="54244" y="56254"/>
                  </a:lnTo>
                  <a:lnTo>
                    <a:pt x="54344" y="56486"/>
                  </a:lnTo>
                  <a:lnTo>
                    <a:pt x="54443" y="56719"/>
                  </a:lnTo>
                  <a:lnTo>
                    <a:pt x="54576" y="56952"/>
                  </a:lnTo>
                  <a:lnTo>
                    <a:pt x="54709" y="57184"/>
                  </a:lnTo>
                  <a:lnTo>
                    <a:pt x="54842" y="57417"/>
                  </a:lnTo>
                  <a:lnTo>
                    <a:pt x="55174" y="57865"/>
                  </a:lnTo>
                  <a:lnTo>
                    <a:pt x="54626" y="57898"/>
                  </a:lnTo>
                  <a:lnTo>
                    <a:pt x="54078" y="57915"/>
                  </a:lnTo>
                  <a:lnTo>
                    <a:pt x="52949" y="57915"/>
                  </a:lnTo>
                  <a:lnTo>
                    <a:pt x="52367" y="57882"/>
                  </a:lnTo>
                  <a:lnTo>
                    <a:pt x="51786" y="57865"/>
                  </a:lnTo>
                  <a:lnTo>
                    <a:pt x="51188" y="57815"/>
                  </a:lnTo>
                  <a:lnTo>
                    <a:pt x="50590" y="57765"/>
                  </a:lnTo>
                  <a:lnTo>
                    <a:pt x="49760" y="57666"/>
                  </a:lnTo>
                  <a:lnTo>
                    <a:pt x="48929" y="57566"/>
                  </a:lnTo>
                  <a:lnTo>
                    <a:pt x="48116" y="57450"/>
                  </a:lnTo>
                  <a:lnTo>
                    <a:pt x="47318" y="57300"/>
                  </a:lnTo>
                  <a:lnTo>
                    <a:pt x="47534" y="56935"/>
                  </a:lnTo>
                  <a:lnTo>
                    <a:pt x="47734" y="56536"/>
                  </a:lnTo>
                  <a:lnTo>
                    <a:pt x="47916" y="56138"/>
                  </a:lnTo>
                  <a:lnTo>
                    <a:pt x="48082" y="55739"/>
                  </a:lnTo>
                  <a:lnTo>
                    <a:pt x="48249" y="55257"/>
                  </a:lnTo>
                  <a:lnTo>
                    <a:pt x="48381" y="54759"/>
                  </a:lnTo>
                  <a:lnTo>
                    <a:pt x="48481" y="54261"/>
                  </a:lnTo>
                  <a:lnTo>
                    <a:pt x="48564" y="53779"/>
                  </a:lnTo>
                  <a:close/>
                  <a:moveTo>
                    <a:pt x="18702" y="50491"/>
                  </a:moveTo>
                  <a:lnTo>
                    <a:pt x="18885" y="50740"/>
                  </a:lnTo>
                  <a:lnTo>
                    <a:pt x="19084" y="51006"/>
                  </a:lnTo>
                  <a:lnTo>
                    <a:pt x="19300" y="51255"/>
                  </a:lnTo>
                  <a:lnTo>
                    <a:pt x="19532" y="51487"/>
                  </a:lnTo>
                  <a:lnTo>
                    <a:pt x="19748" y="51703"/>
                  </a:lnTo>
                  <a:lnTo>
                    <a:pt x="19964" y="51903"/>
                  </a:lnTo>
                  <a:lnTo>
                    <a:pt x="20213" y="52102"/>
                  </a:lnTo>
                  <a:lnTo>
                    <a:pt x="20446" y="52285"/>
                  </a:lnTo>
                  <a:lnTo>
                    <a:pt x="20695" y="52451"/>
                  </a:lnTo>
                  <a:lnTo>
                    <a:pt x="20961" y="52617"/>
                  </a:lnTo>
                  <a:lnTo>
                    <a:pt x="21226" y="52766"/>
                  </a:lnTo>
                  <a:lnTo>
                    <a:pt x="21492" y="52899"/>
                  </a:lnTo>
                  <a:lnTo>
                    <a:pt x="21758" y="53032"/>
                  </a:lnTo>
                  <a:lnTo>
                    <a:pt x="22040" y="53148"/>
                  </a:lnTo>
                  <a:lnTo>
                    <a:pt x="22323" y="53264"/>
                  </a:lnTo>
                  <a:lnTo>
                    <a:pt x="22605" y="53364"/>
                  </a:lnTo>
                  <a:lnTo>
                    <a:pt x="22887" y="53447"/>
                  </a:lnTo>
                  <a:lnTo>
                    <a:pt x="23186" y="53514"/>
                  </a:lnTo>
                  <a:lnTo>
                    <a:pt x="23469" y="53563"/>
                  </a:lnTo>
                  <a:lnTo>
                    <a:pt x="23768" y="53613"/>
                  </a:lnTo>
                  <a:lnTo>
                    <a:pt x="24266" y="53663"/>
                  </a:lnTo>
                  <a:lnTo>
                    <a:pt x="24548" y="53680"/>
                  </a:lnTo>
                  <a:lnTo>
                    <a:pt x="25163" y="53680"/>
                  </a:lnTo>
                  <a:lnTo>
                    <a:pt x="25511" y="53646"/>
                  </a:lnTo>
                  <a:lnTo>
                    <a:pt x="25860" y="53613"/>
                  </a:lnTo>
                  <a:lnTo>
                    <a:pt x="26242" y="53563"/>
                  </a:lnTo>
                  <a:lnTo>
                    <a:pt x="26624" y="53497"/>
                  </a:lnTo>
                  <a:lnTo>
                    <a:pt x="27039" y="53414"/>
                  </a:lnTo>
                  <a:lnTo>
                    <a:pt x="27455" y="53298"/>
                  </a:lnTo>
                  <a:lnTo>
                    <a:pt x="27886" y="53165"/>
                  </a:lnTo>
                  <a:lnTo>
                    <a:pt x="28335" y="53015"/>
                  </a:lnTo>
                  <a:lnTo>
                    <a:pt x="28800" y="52833"/>
                  </a:lnTo>
                  <a:lnTo>
                    <a:pt x="29265" y="52617"/>
                  </a:lnTo>
                  <a:lnTo>
                    <a:pt x="29747" y="52384"/>
                  </a:lnTo>
                  <a:lnTo>
                    <a:pt x="29614" y="52733"/>
                  </a:lnTo>
                  <a:lnTo>
                    <a:pt x="29464" y="53082"/>
                  </a:lnTo>
                  <a:lnTo>
                    <a:pt x="29315" y="53431"/>
                  </a:lnTo>
                  <a:lnTo>
                    <a:pt x="29132" y="53779"/>
                  </a:lnTo>
                  <a:lnTo>
                    <a:pt x="28949" y="54111"/>
                  </a:lnTo>
                  <a:lnTo>
                    <a:pt x="28733" y="54444"/>
                  </a:lnTo>
                  <a:lnTo>
                    <a:pt x="28518" y="54776"/>
                  </a:lnTo>
                  <a:lnTo>
                    <a:pt x="28285" y="55091"/>
                  </a:lnTo>
                  <a:lnTo>
                    <a:pt x="28053" y="55407"/>
                  </a:lnTo>
                  <a:lnTo>
                    <a:pt x="27803" y="55706"/>
                  </a:lnTo>
                  <a:lnTo>
                    <a:pt x="27538" y="56005"/>
                  </a:lnTo>
                  <a:lnTo>
                    <a:pt x="27255" y="56304"/>
                  </a:lnTo>
                  <a:lnTo>
                    <a:pt x="26956" y="56586"/>
                  </a:lnTo>
                  <a:lnTo>
                    <a:pt x="26657" y="56852"/>
                  </a:lnTo>
                  <a:lnTo>
                    <a:pt x="26342" y="57118"/>
                  </a:lnTo>
                  <a:lnTo>
                    <a:pt x="26026" y="57383"/>
                  </a:lnTo>
                  <a:lnTo>
                    <a:pt x="25644" y="57649"/>
                  </a:lnTo>
                  <a:lnTo>
                    <a:pt x="25262" y="57898"/>
                  </a:lnTo>
                  <a:lnTo>
                    <a:pt x="24880" y="58131"/>
                  </a:lnTo>
                  <a:lnTo>
                    <a:pt x="24482" y="58347"/>
                  </a:lnTo>
                  <a:lnTo>
                    <a:pt x="24100" y="58529"/>
                  </a:lnTo>
                  <a:lnTo>
                    <a:pt x="23701" y="58712"/>
                  </a:lnTo>
                  <a:lnTo>
                    <a:pt x="23302" y="58845"/>
                  </a:lnTo>
                  <a:lnTo>
                    <a:pt x="22904" y="58978"/>
                  </a:lnTo>
                  <a:lnTo>
                    <a:pt x="22505" y="59077"/>
                  </a:lnTo>
                  <a:lnTo>
                    <a:pt x="22123" y="59160"/>
                  </a:lnTo>
                  <a:lnTo>
                    <a:pt x="21725" y="59210"/>
                  </a:lnTo>
                  <a:lnTo>
                    <a:pt x="21343" y="59260"/>
                  </a:lnTo>
                  <a:lnTo>
                    <a:pt x="20579" y="59260"/>
                  </a:lnTo>
                  <a:lnTo>
                    <a:pt x="20213" y="59227"/>
                  </a:lnTo>
                  <a:lnTo>
                    <a:pt x="19848" y="59160"/>
                  </a:lnTo>
                  <a:lnTo>
                    <a:pt x="19449" y="59061"/>
                  </a:lnTo>
                  <a:lnTo>
                    <a:pt x="19067" y="58945"/>
                  </a:lnTo>
                  <a:lnTo>
                    <a:pt x="18702" y="58778"/>
                  </a:lnTo>
                  <a:lnTo>
                    <a:pt x="18337" y="58596"/>
                  </a:lnTo>
                  <a:lnTo>
                    <a:pt x="17988" y="58363"/>
                  </a:lnTo>
                  <a:lnTo>
                    <a:pt x="17656" y="58131"/>
                  </a:lnTo>
                  <a:lnTo>
                    <a:pt x="17357" y="57848"/>
                  </a:lnTo>
                  <a:lnTo>
                    <a:pt x="17074" y="57549"/>
                  </a:lnTo>
                  <a:lnTo>
                    <a:pt x="16809" y="57234"/>
                  </a:lnTo>
                  <a:lnTo>
                    <a:pt x="16576" y="56885"/>
                  </a:lnTo>
                  <a:lnTo>
                    <a:pt x="16393" y="56536"/>
                  </a:lnTo>
                  <a:lnTo>
                    <a:pt x="16227" y="56188"/>
                  </a:lnTo>
                  <a:lnTo>
                    <a:pt x="16128" y="55822"/>
                  </a:lnTo>
                  <a:lnTo>
                    <a:pt x="16078" y="55639"/>
                  </a:lnTo>
                  <a:lnTo>
                    <a:pt x="16045" y="55440"/>
                  </a:lnTo>
                  <a:lnTo>
                    <a:pt x="16028" y="55257"/>
                  </a:lnTo>
                  <a:lnTo>
                    <a:pt x="16011" y="55075"/>
                  </a:lnTo>
                  <a:lnTo>
                    <a:pt x="16011" y="54892"/>
                  </a:lnTo>
                  <a:lnTo>
                    <a:pt x="16028" y="54709"/>
                  </a:lnTo>
                  <a:lnTo>
                    <a:pt x="16045" y="54493"/>
                  </a:lnTo>
                  <a:lnTo>
                    <a:pt x="16078" y="54294"/>
                  </a:lnTo>
                  <a:lnTo>
                    <a:pt x="16111" y="54095"/>
                  </a:lnTo>
                  <a:lnTo>
                    <a:pt x="16177" y="53879"/>
                  </a:lnTo>
                  <a:lnTo>
                    <a:pt x="16244" y="53680"/>
                  </a:lnTo>
                  <a:lnTo>
                    <a:pt x="16327" y="53480"/>
                  </a:lnTo>
                  <a:lnTo>
                    <a:pt x="16410" y="53264"/>
                  </a:lnTo>
                  <a:lnTo>
                    <a:pt x="16510" y="53065"/>
                  </a:lnTo>
                  <a:lnTo>
                    <a:pt x="16742" y="52650"/>
                  </a:lnTo>
                  <a:lnTo>
                    <a:pt x="17024" y="52235"/>
                  </a:lnTo>
                  <a:lnTo>
                    <a:pt x="17357" y="51819"/>
                  </a:lnTo>
                  <a:lnTo>
                    <a:pt x="17739" y="51404"/>
                  </a:lnTo>
                  <a:lnTo>
                    <a:pt x="18204" y="50923"/>
                  </a:lnTo>
                  <a:lnTo>
                    <a:pt x="18702" y="50491"/>
                  </a:lnTo>
                  <a:close/>
                  <a:moveTo>
                    <a:pt x="33384" y="51969"/>
                  </a:moveTo>
                  <a:lnTo>
                    <a:pt x="33816" y="52301"/>
                  </a:lnTo>
                  <a:lnTo>
                    <a:pt x="34264" y="52617"/>
                  </a:lnTo>
                  <a:lnTo>
                    <a:pt x="34895" y="53065"/>
                  </a:lnTo>
                  <a:lnTo>
                    <a:pt x="35560" y="53497"/>
                  </a:lnTo>
                  <a:lnTo>
                    <a:pt x="36224" y="53912"/>
                  </a:lnTo>
                  <a:lnTo>
                    <a:pt x="36921" y="54311"/>
                  </a:lnTo>
                  <a:lnTo>
                    <a:pt x="37619" y="54693"/>
                  </a:lnTo>
                  <a:lnTo>
                    <a:pt x="38333" y="55058"/>
                  </a:lnTo>
                  <a:lnTo>
                    <a:pt x="39064" y="55407"/>
                  </a:lnTo>
                  <a:lnTo>
                    <a:pt x="39795" y="55739"/>
                  </a:lnTo>
                  <a:lnTo>
                    <a:pt x="40559" y="56055"/>
                  </a:lnTo>
                  <a:lnTo>
                    <a:pt x="41323" y="56354"/>
                  </a:lnTo>
                  <a:lnTo>
                    <a:pt x="42103" y="56636"/>
                  </a:lnTo>
                  <a:lnTo>
                    <a:pt x="42901" y="56885"/>
                  </a:lnTo>
                  <a:lnTo>
                    <a:pt x="43698" y="57134"/>
                  </a:lnTo>
                  <a:lnTo>
                    <a:pt x="44512" y="57367"/>
                  </a:lnTo>
                  <a:lnTo>
                    <a:pt x="45342" y="57566"/>
                  </a:lnTo>
                  <a:lnTo>
                    <a:pt x="46172" y="57749"/>
                  </a:lnTo>
                  <a:lnTo>
                    <a:pt x="45907" y="58048"/>
                  </a:lnTo>
                  <a:lnTo>
                    <a:pt x="45641" y="58330"/>
                  </a:lnTo>
                  <a:lnTo>
                    <a:pt x="45359" y="58596"/>
                  </a:lnTo>
                  <a:lnTo>
                    <a:pt x="45060" y="58845"/>
                  </a:lnTo>
                  <a:lnTo>
                    <a:pt x="44761" y="59061"/>
                  </a:lnTo>
                  <a:lnTo>
                    <a:pt x="44445" y="59277"/>
                  </a:lnTo>
                  <a:lnTo>
                    <a:pt x="44113" y="59459"/>
                  </a:lnTo>
                  <a:lnTo>
                    <a:pt x="43781" y="59626"/>
                  </a:lnTo>
                  <a:lnTo>
                    <a:pt x="43465" y="59758"/>
                  </a:lnTo>
                  <a:lnTo>
                    <a:pt x="43150" y="59875"/>
                  </a:lnTo>
                  <a:lnTo>
                    <a:pt x="42818" y="59974"/>
                  </a:lnTo>
                  <a:lnTo>
                    <a:pt x="42485" y="60057"/>
                  </a:lnTo>
                  <a:lnTo>
                    <a:pt x="42137" y="60124"/>
                  </a:lnTo>
                  <a:lnTo>
                    <a:pt x="41788" y="60174"/>
                  </a:lnTo>
                  <a:lnTo>
                    <a:pt x="41439" y="60207"/>
                  </a:lnTo>
                  <a:lnTo>
                    <a:pt x="40741" y="60207"/>
                  </a:lnTo>
                  <a:lnTo>
                    <a:pt x="40376" y="60190"/>
                  </a:lnTo>
                  <a:lnTo>
                    <a:pt x="40027" y="60157"/>
                  </a:lnTo>
                  <a:lnTo>
                    <a:pt x="39662" y="60107"/>
                  </a:lnTo>
                  <a:lnTo>
                    <a:pt x="39313" y="60024"/>
                  </a:lnTo>
                  <a:lnTo>
                    <a:pt x="38948" y="59941"/>
                  </a:lnTo>
                  <a:lnTo>
                    <a:pt x="38599" y="59841"/>
                  </a:lnTo>
                  <a:lnTo>
                    <a:pt x="38250" y="59709"/>
                  </a:lnTo>
                  <a:lnTo>
                    <a:pt x="37901" y="59576"/>
                  </a:lnTo>
                  <a:lnTo>
                    <a:pt x="37569" y="59426"/>
                  </a:lnTo>
                  <a:lnTo>
                    <a:pt x="37237" y="59260"/>
                  </a:lnTo>
                  <a:lnTo>
                    <a:pt x="36921" y="59077"/>
                  </a:lnTo>
                  <a:lnTo>
                    <a:pt x="36623" y="58878"/>
                  </a:lnTo>
                  <a:lnTo>
                    <a:pt x="36324" y="58662"/>
                  </a:lnTo>
                  <a:lnTo>
                    <a:pt x="36041" y="58446"/>
                  </a:lnTo>
                  <a:lnTo>
                    <a:pt x="35775" y="58214"/>
                  </a:lnTo>
                  <a:lnTo>
                    <a:pt x="35510" y="57981"/>
                  </a:lnTo>
                  <a:lnTo>
                    <a:pt x="35277" y="57732"/>
                  </a:lnTo>
                  <a:lnTo>
                    <a:pt x="35045" y="57466"/>
                  </a:lnTo>
                  <a:lnTo>
                    <a:pt x="34829" y="57184"/>
                  </a:lnTo>
                  <a:lnTo>
                    <a:pt x="34629" y="56902"/>
                  </a:lnTo>
                  <a:lnTo>
                    <a:pt x="34447" y="56619"/>
                  </a:lnTo>
                  <a:lnTo>
                    <a:pt x="34281" y="56320"/>
                  </a:lnTo>
                  <a:lnTo>
                    <a:pt x="34131" y="56021"/>
                  </a:lnTo>
                  <a:lnTo>
                    <a:pt x="33949" y="55573"/>
                  </a:lnTo>
                  <a:lnTo>
                    <a:pt x="33799" y="55125"/>
                  </a:lnTo>
                  <a:lnTo>
                    <a:pt x="33666" y="54643"/>
                  </a:lnTo>
                  <a:lnTo>
                    <a:pt x="33567" y="54145"/>
                  </a:lnTo>
                  <a:lnTo>
                    <a:pt x="33484" y="53630"/>
                  </a:lnTo>
                  <a:lnTo>
                    <a:pt x="33417" y="53098"/>
                  </a:lnTo>
                  <a:lnTo>
                    <a:pt x="33400" y="52534"/>
                  </a:lnTo>
                  <a:lnTo>
                    <a:pt x="33384" y="51969"/>
                  </a:lnTo>
                  <a:close/>
                  <a:moveTo>
                    <a:pt x="34380" y="1"/>
                  </a:moveTo>
                  <a:lnTo>
                    <a:pt x="34081" y="34"/>
                  </a:lnTo>
                  <a:lnTo>
                    <a:pt x="33782" y="67"/>
                  </a:lnTo>
                  <a:lnTo>
                    <a:pt x="33484" y="134"/>
                  </a:lnTo>
                  <a:lnTo>
                    <a:pt x="33185" y="217"/>
                  </a:lnTo>
                  <a:lnTo>
                    <a:pt x="32869" y="333"/>
                  </a:lnTo>
                  <a:lnTo>
                    <a:pt x="32570" y="466"/>
                  </a:lnTo>
                  <a:lnTo>
                    <a:pt x="32254" y="615"/>
                  </a:lnTo>
                  <a:lnTo>
                    <a:pt x="31939" y="798"/>
                  </a:lnTo>
                  <a:lnTo>
                    <a:pt x="31623" y="997"/>
                  </a:lnTo>
                  <a:lnTo>
                    <a:pt x="31308" y="1213"/>
                  </a:lnTo>
                  <a:lnTo>
                    <a:pt x="30992" y="1462"/>
                  </a:lnTo>
                  <a:lnTo>
                    <a:pt x="30677" y="1728"/>
                  </a:lnTo>
                  <a:lnTo>
                    <a:pt x="30361" y="2027"/>
                  </a:lnTo>
                  <a:lnTo>
                    <a:pt x="30046" y="2343"/>
                  </a:lnTo>
                  <a:lnTo>
                    <a:pt x="29763" y="2642"/>
                  </a:lnTo>
                  <a:lnTo>
                    <a:pt x="29464" y="2957"/>
                  </a:lnTo>
                  <a:lnTo>
                    <a:pt x="29149" y="3323"/>
                  </a:lnTo>
                  <a:lnTo>
                    <a:pt x="28833" y="3705"/>
                  </a:lnTo>
                  <a:lnTo>
                    <a:pt x="28518" y="4120"/>
                  </a:lnTo>
                  <a:lnTo>
                    <a:pt x="28185" y="4552"/>
                  </a:lnTo>
                  <a:lnTo>
                    <a:pt x="27886" y="5017"/>
                  </a:lnTo>
                  <a:lnTo>
                    <a:pt x="27571" y="5515"/>
                  </a:lnTo>
                  <a:lnTo>
                    <a:pt x="27289" y="6030"/>
                  </a:lnTo>
                  <a:lnTo>
                    <a:pt x="27006" y="6561"/>
                  </a:lnTo>
                  <a:lnTo>
                    <a:pt x="26757" y="7126"/>
                  </a:lnTo>
                  <a:lnTo>
                    <a:pt x="26541" y="7707"/>
                  </a:lnTo>
                  <a:lnTo>
                    <a:pt x="26342" y="8305"/>
                  </a:lnTo>
                  <a:lnTo>
                    <a:pt x="26259" y="8621"/>
                  </a:lnTo>
                  <a:lnTo>
                    <a:pt x="26192" y="8920"/>
                  </a:lnTo>
                  <a:lnTo>
                    <a:pt x="26126" y="9235"/>
                  </a:lnTo>
                  <a:lnTo>
                    <a:pt x="26059" y="9567"/>
                  </a:lnTo>
                  <a:lnTo>
                    <a:pt x="26026" y="9883"/>
                  </a:lnTo>
                  <a:lnTo>
                    <a:pt x="25993" y="10215"/>
                  </a:lnTo>
                  <a:lnTo>
                    <a:pt x="25927" y="10282"/>
                  </a:lnTo>
                  <a:lnTo>
                    <a:pt x="25677" y="10066"/>
                  </a:lnTo>
                  <a:lnTo>
                    <a:pt x="25428" y="9850"/>
                  </a:lnTo>
                  <a:lnTo>
                    <a:pt x="25179" y="9667"/>
                  </a:lnTo>
                  <a:lnTo>
                    <a:pt x="24913" y="9484"/>
                  </a:lnTo>
                  <a:lnTo>
                    <a:pt x="24648" y="9318"/>
                  </a:lnTo>
                  <a:lnTo>
                    <a:pt x="24382" y="9152"/>
                  </a:lnTo>
                  <a:lnTo>
                    <a:pt x="24116" y="9003"/>
                  </a:lnTo>
                  <a:lnTo>
                    <a:pt x="23834" y="8870"/>
                  </a:lnTo>
                  <a:lnTo>
                    <a:pt x="23535" y="8754"/>
                  </a:lnTo>
                  <a:lnTo>
                    <a:pt x="23253" y="8637"/>
                  </a:lnTo>
                  <a:lnTo>
                    <a:pt x="22954" y="8538"/>
                  </a:lnTo>
                  <a:lnTo>
                    <a:pt x="22655" y="8455"/>
                  </a:lnTo>
                  <a:lnTo>
                    <a:pt x="22356" y="8372"/>
                  </a:lnTo>
                  <a:lnTo>
                    <a:pt x="22057" y="8322"/>
                  </a:lnTo>
                  <a:lnTo>
                    <a:pt x="21758" y="8272"/>
                  </a:lnTo>
                  <a:lnTo>
                    <a:pt x="21459" y="8239"/>
                  </a:lnTo>
                  <a:lnTo>
                    <a:pt x="21143" y="8222"/>
                  </a:lnTo>
                  <a:lnTo>
                    <a:pt x="20844" y="8205"/>
                  </a:lnTo>
                  <a:lnTo>
                    <a:pt x="20280" y="8222"/>
                  </a:lnTo>
                  <a:lnTo>
                    <a:pt x="19732" y="8288"/>
                  </a:lnTo>
                  <a:lnTo>
                    <a:pt x="19167" y="8388"/>
                  </a:lnTo>
                  <a:lnTo>
                    <a:pt x="18619" y="8521"/>
                  </a:lnTo>
                  <a:lnTo>
                    <a:pt x="18054" y="8687"/>
                  </a:lnTo>
                  <a:lnTo>
                    <a:pt x="17506" y="8903"/>
                  </a:lnTo>
                  <a:lnTo>
                    <a:pt x="16975" y="9136"/>
                  </a:lnTo>
                  <a:lnTo>
                    <a:pt x="16443" y="9418"/>
                  </a:lnTo>
                  <a:lnTo>
                    <a:pt x="15912" y="9733"/>
                  </a:lnTo>
                  <a:lnTo>
                    <a:pt x="15413" y="10082"/>
                  </a:lnTo>
                  <a:lnTo>
                    <a:pt x="14915" y="10448"/>
                  </a:lnTo>
                  <a:lnTo>
                    <a:pt x="14434" y="10863"/>
                  </a:lnTo>
                  <a:lnTo>
                    <a:pt x="13952" y="11295"/>
                  </a:lnTo>
                  <a:lnTo>
                    <a:pt x="13503" y="11760"/>
                  </a:lnTo>
                  <a:lnTo>
                    <a:pt x="13072" y="12258"/>
                  </a:lnTo>
                  <a:lnTo>
                    <a:pt x="12656" y="12773"/>
                  </a:lnTo>
                  <a:lnTo>
                    <a:pt x="12274" y="13304"/>
                  </a:lnTo>
                  <a:lnTo>
                    <a:pt x="11942" y="13836"/>
                  </a:lnTo>
                  <a:lnTo>
                    <a:pt x="11593" y="13886"/>
                  </a:lnTo>
                  <a:lnTo>
                    <a:pt x="11245" y="13935"/>
                  </a:lnTo>
                  <a:lnTo>
                    <a:pt x="10912" y="14002"/>
                  </a:lnTo>
                  <a:lnTo>
                    <a:pt x="10564" y="14085"/>
                  </a:lnTo>
                  <a:lnTo>
                    <a:pt x="10232" y="14168"/>
                  </a:lnTo>
                  <a:lnTo>
                    <a:pt x="9883" y="14268"/>
                  </a:lnTo>
                  <a:lnTo>
                    <a:pt x="9551" y="14384"/>
                  </a:lnTo>
                  <a:lnTo>
                    <a:pt x="9202" y="14500"/>
                  </a:lnTo>
                  <a:lnTo>
                    <a:pt x="8853" y="14633"/>
                  </a:lnTo>
                  <a:lnTo>
                    <a:pt x="8488" y="14782"/>
                  </a:lnTo>
                  <a:lnTo>
                    <a:pt x="8139" y="14949"/>
                  </a:lnTo>
                  <a:lnTo>
                    <a:pt x="7790" y="15115"/>
                  </a:lnTo>
                  <a:lnTo>
                    <a:pt x="7458" y="15297"/>
                  </a:lnTo>
                  <a:lnTo>
                    <a:pt x="7109" y="15480"/>
                  </a:lnTo>
                  <a:lnTo>
                    <a:pt x="6777" y="15679"/>
                  </a:lnTo>
                  <a:lnTo>
                    <a:pt x="6461" y="15895"/>
                  </a:lnTo>
                  <a:lnTo>
                    <a:pt x="6146" y="16111"/>
                  </a:lnTo>
                  <a:lnTo>
                    <a:pt x="5830" y="16344"/>
                  </a:lnTo>
                  <a:lnTo>
                    <a:pt x="5531" y="16576"/>
                  </a:lnTo>
                  <a:lnTo>
                    <a:pt x="5232" y="16825"/>
                  </a:lnTo>
                  <a:lnTo>
                    <a:pt x="4933" y="17074"/>
                  </a:lnTo>
                  <a:lnTo>
                    <a:pt x="4651" y="17340"/>
                  </a:lnTo>
                  <a:lnTo>
                    <a:pt x="4385" y="17606"/>
                  </a:lnTo>
                  <a:lnTo>
                    <a:pt x="4120" y="17888"/>
                  </a:lnTo>
                  <a:lnTo>
                    <a:pt x="3638" y="18436"/>
                  </a:lnTo>
                  <a:lnTo>
                    <a:pt x="3173" y="19018"/>
                  </a:lnTo>
                  <a:lnTo>
                    <a:pt x="2758" y="19616"/>
                  </a:lnTo>
                  <a:lnTo>
                    <a:pt x="2359" y="20247"/>
                  </a:lnTo>
                  <a:lnTo>
                    <a:pt x="1977" y="20894"/>
                  </a:lnTo>
                  <a:lnTo>
                    <a:pt x="1645" y="21559"/>
                  </a:lnTo>
                  <a:lnTo>
                    <a:pt x="1329" y="22256"/>
                  </a:lnTo>
                  <a:lnTo>
                    <a:pt x="1064" y="22970"/>
                  </a:lnTo>
                  <a:lnTo>
                    <a:pt x="814" y="23685"/>
                  </a:lnTo>
                  <a:lnTo>
                    <a:pt x="599" y="24432"/>
                  </a:lnTo>
                  <a:lnTo>
                    <a:pt x="416" y="25196"/>
                  </a:lnTo>
                  <a:lnTo>
                    <a:pt x="266" y="25960"/>
                  </a:lnTo>
                  <a:lnTo>
                    <a:pt x="150" y="26741"/>
                  </a:lnTo>
                  <a:lnTo>
                    <a:pt x="67" y="27538"/>
                  </a:lnTo>
                  <a:lnTo>
                    <a:pt x="17" y="28335"/>
                  </a:lnTo>
                  <a:lnTo>
                    <a:pt x="1" y="29132"/>
                  </a:lnTo>
                  <a:lnTo>
                    <a:pt x="17" y="29664"/>
                  </a:lnTo>
                  <a:lnTo>
                    <a:pt x="51" y="30179"/>
                  </a:lnTo>
                  <a:lnTo>
                    <a:pt x="84" y="30693"/>
                  </a:lnTo>
                  <a:lnTo>
                    <a:pt x="150" y="31192"/>
                  </a:lnTo>
                  <a:lnTo>
                    <a:pt x="217" y="31690"/>
                  </a:lnTo>
                  <a:lnTo>
                    <a:pt x="316" y="32172"/>
                  </a:lnTo>
                  <a:lnTo>
                    <a:pt x="416" y="32637"/>
                  </a:lnTo>
                  <a:lnTo>
                    <a:pt x="532" y="33102"/>
                  </a:lnTo>
                  <a:lnTo>
                    <a:pt x="682" y="33533"/>
                  </a:lnTo>
                  <a:lnTo>
                    <a:pt x="831" y="33965"/>
                  </a:lnTo>
                  <a:lnTo>
                    <a:pt x="997" y="34397"/>
                  </a:lnTo>
                  <a:lnTo>
                    <a:pt x="1163" y="34796"/>
                  </a:lnTo>
                  <a:lnTo>
                    <a:pt x="1363" y="35194"/>
                  </a:lnTo>
                  <a:lnTo>
                    <a:pt x="1578" y="35576"/>
                  </a:lnTo>
                  <a:lnTo>
                    <a:pt x="1794" y="35942"/>
                  </a:lnTo>
                  <a:lnTo>
                    <a:pt x="2027" y="36291"/>
                  </a:lnTo>
                  <a:lnTo>
                    <a:pt x="2276" y="36623"/>
                  </a:lnTo>
                  <a:lnTo>
                    <a:pt x="2542" y="36938"/>
                  </a:lnTo>
                  <a:lnTo>
                    <a:pt x="2824" y="37254"/>
                  </a:lnTo>
                  <a:lnTo>
                    <a:pt x="3123" y="37553"/>
                  </a:lnTo>
                  <a:lnTo>
                    <a:pt x="3422" y="37835"/>
                  </a:lnTo>
                  <a:lnTo>
                    <a:pt x="3738" y="38101"/>
                  </a:lnTo>
                  <a:lnTo>
                    <a:pt x="4070" y="38367"/>
                  </a:lnTo>
                  <a:lnTo>
                    <a:pt x="4419" y="38599"/>
                  </a:lnTo>
                  <a:lnTo>
                    <a:pt x="4784" y="38832"/>
                  </a:lnTo>
                  <a:lnTo>
                    <a:pt x="5166" y="39048"/>
                  </a:lnTo>
                  <a:lnTo>
                    <a:pt x="5548" y="39263"/>
                  </a:lnTo>
                  <a:lnTo>
                    <a:pt x="5947" y="39446"/>
                  </a:lnTo>
                  <a:lnTo>
                    <a:pt x="6345" y="39612"/>
                  </a:lnTo>
                  <a:lnTo>
                    <a:pt x="6777" y="39778"/>
                  </a:lnTo>
                  <a:lnTo>
                    <a:pt x="7209" y="39928"/>
                  </a:lnTo>
                  <a:lnTo>
                    <a:pt x="7641" y="40061"/>
                  </a:lnTo>
                  <a:lnTo>
                    <a:pt x="7973" y="40509"/>
                  </a:lnTo>
                  <a:lnTo>
                    <a:pt x="8305" y="40958"/>
                  </a:lnTo>
                  <a:lnTo>
                    <a:pt x="8670" y="41373"/>
                  </a:lnTo>
                  <a:lnTo>
                    <a:pt x="9052" y="41771"/>
                  </a:lnTo>
                  <a:lnTo>
                    <a:pt x="9451" y="42137"/>
                  </a:lnTo>
                  <a:lnTo>
                    <a:pt x="9883" y="42502"/>
                  </a:lnTo>
                  <a:lnTo>
                    <a:pt x="10315" y="42818"/>
                  </a:lnTo>
                  <a:lnTo>
                    <a:pt x="10763" y="43117"/>
                  </a:lnTo>
                  <a:lnTo>
                    <a:pt x="11112" y="43333"/>
                  </a:lnTo>
                  <a:lnTo>
                    <a:pt x="11477" y="43532"/>
                  </a:lnTo>
                  <a:lnTo>
                    <a:pt x="11859" y="43698"/>
                  </a:lnTo>
                  <a:lnTo>
                    <a:pt x="12225" y="43847"/>
                  </a:lnTo>
                  <a:lnTo>
                    <a:pt x="12607" y="43980"/>
                  </a:lnTo>
                  <a:lnTo>
                    <a:pt x="12972" y="44097"/>
                  </a:lnTo>
                  <a:lnTo>
                    <a:pt x="13354" y="44180"/>
                  </a:lnTo>
                  <a:lnTo>
                    <a:pt x="13736" y="44246"/>
                  </a:lnTo>
                  <a:lnTo>
                    <a:pt x="14101" y="44296"/>
                  </a:lnTo>
                  <a:lnTo>
                    <a:pt x="14483" y="44312"/>
                  </a:lnTo>
                  <a:lnTo>
                    <a:pt x="14865" y="44312"/>
                  </a:lnTo>
                  <a:lnTo>
                    <a:pt x="15231" y="44296"/>
                  </a:lnTo>
                  <a:lnTo>
                    <a:pt x="15613" y="44263"/>
                  </a:lnTo>
                  <a:lnTo>
                    <a:pt x="15978" y="44196"/>
                  </a:lnTo>
                  <a:lnTo>
                    <a:pt x="16343" y="44113"/>
                  </a:lnTo>
                  <a:lnTo>
                    <a:pt x="16709" y="44013"/>
                  </a:lnTo>
                  <a:lnTo>
                    <a:pt x="17024" y="43897"/>
                  </a:lnTo>
                  <a:lnTo>
                    <a:pt x="17323" y="43764"/>
                  </a:lnTo>
                  <a:lnTo>
                    <a:pt x="17622" y="43631"/>
                  </a:lnTo>
                  <a:lnTo>
                    <a:pt x="17905" y="43482"/>
                  </a:lnTo>
                  <a:lnTo>
                    <a:pt x="18170" y="43333"/>
                  </a:lnTo>
                  <a:lnTo>
                    <a:pt x="18436" y="43150"/>
                  </a:lnTo>
                  <a:lnTo>
                    <a:pt x="18702" y="42967"/>
                  </a:lnTo>
                  <a:lnTo>
                    <a:pt x="18951" y="42784"/>
                  </a:lnTo>
                  <a:lnTo>
                    <a:pt x="19184" y="42585"/>
                  </a:lnTo>
                  <a:lnTo>
                    <a:pt x="19416" y="42369"/>
                  </a:lnTo>
                  <a:lnTo>
                    <a:pt x="19632" y="42153"/>
                  </a:lnTo>
                  <a:lnTo>
                    <a:pt x="19848" y="41937"/>
                  </a:lnTo>
                  <a:lnTo>
                    <a:pt x="20047" y="41688"/>
                  </a:lnTo>
                  <a:lnTo>
                    <a:pt x="20246" y="41456"/>
                  </a:lnTo>
                  <a:lnTo>
                    <a:pt x="20612" y="40958"/>
                  </a:lnTo>
                  <a:lnTo>
                    <a:pt x="20728" y="41323"/>
                  </a:lnTo>
                  <a:lnTo>
                    <a:pt x="20844" y="41688"/>
                  </a:lnTo>
                  <a:lnTo>
                    <a:pt x="20977" y="42054"/>
                  </a:lnTo>
                  <a:lnTo>
                    <a:pt x="21127" y="42402"/>
                  </a:lnTo>
                  <a:lnTo>
                    <a:pt x="20828" y="42569"/>
                  </a:lnTo>
                  <a:lnTo>
                    <a:pt x="20529" y="42751"/>
                  </a:lnTo>
                  <a:lnTo>
                    <a:pt x="20230" y="42934"/>
                  </a:lnTo>
                  <a:lnTo>
                    <a:pt x="19948" y="43150"/>
                  </a:lnTo>
                  <a:lnTo>
                    <a:pt x="19698" y="43349"/>
                  </a:lnTo>
                  <a:lnTo>
                    <a:pt x="19466" y="43565"/>
                  </a:lnTo>
                  <a:lnTo>
                    <a:pt x="19250" y="43781"/>
                  </a:lnTo>
                  <a:lnTo>
                    <a:pt x="19051" y="44013"/>
                  </a:lnTo>
                  <a:lnTo>
                    <a:pt x="18851" y="44263"/>
                  </a:lnTo>
                  <a:lnTo>
                    <a:pt x="18669" y="44495"/>
                  </a:lnTo>
                  <a:lnTo>
                    <a:pt x="18503" y="44761"/>
                  </a:lnTo>
                  <a:lnTo>
                    <a:pt x="18353" y="45010"/>
                  </a:lnTo>
                  <a:lnTo>
                    <a:pt x="18220" y="45276"/>
                  </a:lnTo>
                  <a:lnTo>
                    <a:pt x="18104" y="45541"/>
                  </a:lnTo>
                  <a:lnTo>
                    <a:pt x="18004" y="45824"/>
                  </a:lnTo>
                  <a:lnTo>
                    <a:pt x="17921" y="46090"/>
                  </a:lnTo>
                  <a:lnTo>
                    <a:pt x="17855" y="46372"/>
                  </a:lnTo>
                  <a:lnTo>
                    <a:pt x="17788" y="46654"/>
                  </a:lnTo>
                  <a:lnTo>
                    <a:pt x="17755" y="46937"/>
                  </a:lnTo>
                  <a:lnTo>
                    <a:pt x="17739" y="47236"/>
                  </a:lnTo>
                  <a:lnTo>
                    <a:pt x="17739" y="47568"/>
                  </a:lnTo>
                  <a:lnTo>
                    <a:pt x="17755" y="47916"/>
                  </a:lnTo>
                  <a:lnTo>
                    <a:pt x="17805" y="48249"/>
                  </a:lnTo>
                  <a:lnTo>
                    <a:pt x="17871" y="48597"/>
                  </a:lnTo>
                  <a:lnTo>
                    <a:pt x="17955" y="48930"/>
                  </a:lnTo>
                  <a:lnTo>
                    <a:pt x="18071" y="49262"/>
                  </a:lnTo>
                  <a:lnTo>
                    <a:pt x="18204" y="49577"/>
                  </a:lnTo>
                  <a:lnTo>
                    <a:pt x="18353" y="49910"/>
                  </a:lnTo>
                  <a:lnTo>
                    <a:pt x="18071" y="50142"/>
                  </a:lnTo>
                  <a:lnTo>
                    <a:pt x="17788" y="50408"/>
                  </a:lnTo>
                  <a:lnTo>
                    <a:pt x="17506" y="50674"/>
                  </a:lnTo>
                  <a:lnTo>
                    <a:pt x="17240" y="50939"/>
                  </a:lnTo>
                  <a:lnTo>
                    <a:pt x="16842" y="51404"/>
                  </a:lnTo>
                  <a:lnTo>
                    <a:pt x="16642" y="51637"/>
                  </a:lnTo>
                  <a:lnTo>
                    <a:pt x="16476" y="51869"/>
                  </a:lnTo>
                  <a:lnTo>
                    <a:pt x="16310" y="52102"/>
                  </a:lnTo>
                  <a:lnTo>
                    <a:pt x="16161" y="52334"/>
                  </a:lnTo>
                  <a:lnTo>
                    <a:pt x="16028" y="52550"/>
                  </a:lnTo>
                  <a:lnTo>
                    <a:pt x="15895" y="52783"/>
                  </a:lnTo>
                  <a:lnTo>
                    <a:pt x="15779" y="53015"/>
                  </a:lnTo>
                  <a:lnTo>
                    <a:pt x="15679" y="53264"/>
                  </a:lnTo>
                  <a:lnTo>
                    <a:pt x="15596" y="53497"/>
                  </a:lnTo>
                  <a:lnTo>
                    <a:pt x="15530" y="53729"/>
                  </a:lnTo>
                  <a:lnTo>
                    <a:pt x="15463" y="53962"/>
                  </a:lnTo>
                  <a:lnTo>
                    <a:pt x="15413" y="54195"/>
                  </a:lnTo>
                  <a:lnTo>
                    <a:pt x="15380" y="54427"/>
                  </a:lnTo>
                  <a:lnTo>
                    <a:pt x="15347" y="54660"/>
                  </a:lnTo>
                  <a:lnTo>
                    <a:pt x="15347" y="54875"/>
                  </a:lnTo>
                  <a:lnTo>
                    <a:pt x="15347" y="55091"/>
                  </a:lnTo>
                  <a:lnTo>
                    <a:pt x="15364" y="55307"/>
                  </a:lnTo>
                  <a:lnTo>
                    <a:pt x="15380" y="55540"/>
                  </a:lnTo>
                  <a:lnTo>
                    <a:pt x="15413" y="55756"/>
                  </a:lnTo>
                  <a:lnTo>
                    <a:pt x="15463" y="55972"/>
                  </a:lnTo>
                  <a:lnTo>
                    <a:pt x="15530" y="56188"/>
                  </a:lnTo>
                  <a:lnTo>
                    <a:pt x="15596" y="56403"/>
                  </a:lnTo>
                  <a:lnTo>
                    <a:pt x="15679" y="56603"/>
                  </a:lnTo>
                  <a:lnTo>
                    <a:pt x="15779" y="56819"/>
                  </a:lnTo>
                  <a:lnTo>
                    <a:pt x="15878" y="57018"/>
                  </a:lnTo>
                  <a:lnTo>
                    <a:pt x="15995" y="57234"/>
                  </a:lnTo>
                  <a:lnTo>
                    <a:pt x="16128" y="57433"/>
                  </a:lnTo>
                  <a:lnTo>
                    <a:pt x="16260" y="57616"/>
                  </a:lnTo>
                  <a:lnTo>
                    <a:pt x="16410" y="57815"/>
                  </a:lnTo>
                  <a:lnTo>
                    <a:pt x="16576" y="57998"/>
                  </a:lnTo>
                  <a:lnTo>
                    <a:pt x="16892" y="58330"/>
                  </a:lnTo>
                  <a:lnTo>
                    <a:pt x="17240" y="58646"/>
                  </a:lnTo>
                  <a:lnTo>
                    <a:pt x="17606" y="58928"/>
                  </a:lnTo>
                  <a:lnTo>
                    <a:pt x="18004" y="59177"/>
                  </a:lnTo>
                  <a:lnTo>
                    <a:pt x="18420" y="59393"/>
                  </a:lnTo>
                  <a:lnTo>
                    <a:pt x="18835" y="59559"/>
                  </a:lnTo>
                  <a:lnTo>
                    <a:pt x="19267" y="59709"/>
                  </a:lnTo>
                  <a:lnTo>
                    <a:pt x="19715" y="59825"/>
                  </a:lnTo>
                  <a:lnTo>
                    <a:pt x="20114" y="59875"/>
                  </a:lnTo>
                  <a:lnTo>
                    <a:pt x="20529" y="59924"/>
                  </a:lnTo>
                  <a:lnTo>
                    <a:pt x="20927" y="59941"/>
                  </a:lnTo>
                  <a:lnTo>
                    <a:pt x="21359" y="59924"/>
                  </a:lnTo>
                  <a:lnTo>
                    <a:pt x="21774" y="59891"/>
                  </a:lnTo>
                  <a:lnTo>
                    <a:pt x="22206" y="59825"/>
                  </a:lnTo>
                  <a:lnTo>
                    <a:pt x="22622" y="59742"/>
                  </a:lnTo>
                  <a:lnTo>
                    <a:pt x="23053" y="59626"/>
                  </a:lnTo>
                  <a:lnTo>
                    <a:pt x="23485" y="59493"/>
                  </a:lnTo>
                  <a:lnTo>
                    <a:pt x="23917" y="59343"/>
                  </a:lnTo>
                  <a:lnTo>
                    <a:pt x="24349" y="59160"/>
                  </a:lnTo>
                  <a:lnTo>
                    <a:pt x="24764" y="58945"/>
                  </a:lnTo>
                  <a:lnTo>
                    <a:pt x="25196" y="58729"/>
                  </a:lnTo>
                  <a:lnTo>
                    <a:pt x="25611" y="58480"/>
                  </a:lnTo>
                  <a:lnTo>
                    <a:pt x="26026" y="58197"/>
                  </a:lnTo>
                  <a:lnTo>
                    <a:pt x="26425" y="57915"/>
                  </a:lnTo>
                  <a:lnTo>
                    <a:pt x="26807" y="57616"/>
                  </a:lnTo>
                  <a:lnTo>
                    <a:pt x="27172" y="57300"/>
                  </a:lnTo>
                  <a:lnTo>
                    <a:pt x="27521" y="56968"/>
                  </a:lnTo>
                  <a:lnTo>
                    <a:pt x="27870" y="56636"/>
                  </a:lnTo>
                  <a:lnTo>
                    <a:pt x="28185" y="56287"/>
                  </a:lnTo>
                  <a:lnTo>
                    <a:pt x="28501" y="55922"/>
                  </a:lnTo>
                  <a:lnTo>
                    <a:pt x="28783" y="55556"/>
                  </a:lnTo>
                  <a:lnTo>
                    <a:pt x="29066" y="55174"/>
                  </a:lnTo>
                  <a:lnTo>
                    <a:pt x="29315" y="54776"/>
                  </a:lnTo>
                  <a:lnTo>
                    <a:pt x="29547" y="54394"/>
                  </a:lnTo>
                  <a:lnTo>
                    <a:pt x="29780" y="53979"/>
                  </a:lnTo>
                  <a:lnTo>
                    <a:pt x="29979" y="53580"/>
                  </a:lnTo>
                  <a:lnTo>
                    <a:pt x="30162" y="53165"/>
                  </a:lnTo>
                  <a:lnTo>
                    <a:pt x="30328" y="52750"/>
                  </a:lnTo>
                  <a:lnTo>
                    <a:pt x="30477" y="52318"/>
                  </a:lnTo>
                  <a:lnTo>
                    <a:pt x="30594" y="51886"/>
                  </a:lnTo>
                  <a:lnTo>
                    <a:pt x="30959" y="51670"/>
                  </a:lnTo>
                  <a:lnTo>
                    <a:pt x="31324" y="51404"/>
                  </a:lnTo>
                  <a:lnTo>
                    <a:pt x="31706" y="51139"/>
                  </a:lnTo>
                  <a:lnTo>
                    <a:pt x="32072" y="50856"/>
                  </a:lnTo>
                  <a:lnTo>
                    <a:pt x="32736" y="51421"/>
                  </a:lnTo>
                  <a:lnTo>
                    <a:pt x="32720" y="52135"/>
                  </a:lnTo>
                  <a:lnTo>
                    <a:pt x="32736" y="52799"/>
                  </a:lnTo>
                  <a:lnTo>
                    <a:pt x="32786" y="53447"/>
                  </a:lnTo>
                  <a:lnTo>
                    <a:pt x="32869" y="54062"/>
                  </a:lnTo>
                  <a:lnTo>
                    <a:pt x="32985" y="54660"/>
                  </a:lnTo>
                  <a:lnTo>
                    <a:pt x="33135" y="55224"/>
                  </a:lnTo>
                  <a:lnTo>
                    <a:pt x="33317" y="55772"/>
                  </a:lnTo>
                  <a:lnTo>
                    <a:pt x="33533" y="56287"/>
                  </a:lnTo>
                  <a:lnTo>
                    <a:pt x="33683" y="56619"/>
                  </a:lnTo>
                  <a:lnTo>
                    <a:pt x="33866" y="56952"/>
                  </a:lnTo>
                  <a:lnTo>
                    <a:pt x="34065" y="57267"/>
                  </a:lnTo>
                  <a:lnTo>
                    <a:pt x="34281" y="57583"/>
                  </a:lnTo>
                  <a:lnTo>
                    <a:pt x="34513" y="57882"/>
                  </a:lnTo>
                  <a:lnTo>
                    <a:pt x="34762" y="58164"/>
                  </a:lnTo>
                  <a:lnTo>
                    <a:pt x="35028" y="58446"/>
                  </a:lnTo>
                  <a:lnTo>
                    <a:pt x="35310" y="58712"/>
                  </a:lnTo>
                  <a:lnTo>
                    <a:pt x="35609" y="58961"/>
                  </a:lnTo>
                  <a:lnTo>
                    <a:pt x="35908" y="59194"/>
                  </a:lnTo>
                  <a:lnTo>
                    <a:pt x="36241" y="59426"/>
                  </a:lnTo>
                  <a:lnTo>
                    <a:pt x="36573" y="59642"/>
                  </a:lnTo>
                  <a:lnTo>
                    <a:pt x="36905" y="59841"/>
                  </a:lnTo>
                  <a:lnTo>
                    <a:pt x="37270" y="60024"/>
                  </a:lnTo>
                  <a:lnTo>
                    <a:pt x="37636" y="60190"/>
                  </a:lnTo>
                  <a:lnTo>
                    <a:pt x="38018" y="60340"/>
                  </a:lnTo>
                  <a:lnTo>
                    <a:pt x="38400" y="60473"/>
                  </a:lnTo>
                  <a:lnTo>
                    <a:pt x="38782" y="60589"/>
                  </a:lnTo>
                  <a:lnTo>
                    <a:pt x="39164" y="60688"/>
                  </a:lnTo>
                  <a:lnTo>
                    <a:pt x="39562" y="60755"/>
                  </a:lnTo>
                  <a:lnTo>
                    <a:pt x="39944" y="60821"/>
                  </a:lnTo>
                  <a:lnTo>
                    <a:pt x="40343" y="60855"/>
                  </a:lnTo>
                  <a:lnTo>
                    <a:pt x="40725" y="60871"/>
                  </a:lnTo>
                  <a:lnTo>
                    <a:pt x="41123" y="60888"/>
                  </a:lnTo>
                  <a:lnTo>
                    <a:pt x="41505" y="60871"/>
                  </a:lnTo>
                  <a:lnTo>
                    <a:pt x="41887" y="60838"/>
                  </a:lnTo>
                  <a:lnTo>
                    <a:pt x="42253" y="60771"/>
                  </a:lnTo>
                  <a:lnTo>
                    <a:pt x="42635" y="60705"/>
                  </a:lnTo>
                  <a:lnTo>
                    <a:pt x="43000" y="60622"/>
                  </a:lnTo>
                  <a:lnTo>
                    <a:pt x="43366" y="60506"/>
                  </a:lnTo>
                  <a:lnTo>
                    <a:pt x="43714" y="60373"/>
                  </a:lnTo>
                  <a:lnTo>
                    <a:pt x="44047" y="60240"/>
                  </a:lnTo>
                  <a:lnTo>
                    <a:pt x="44462" y="60024"/>
                  </a:lnTo>
                  <a:lnTo>
                    <a:pt x="44860" y="59792"/>
                  </a:lnTo>
                  <a:lnTo>
                    <a:pt x="45242" y="59542"/>
                  </a:lnTo>
                  <a:lnTo>
                    <a:pt x="45608" y="59260"/>
                  </a:lnTo>
                  <a:lnTo>
                    <a:pt x="45957" y="58961"/>
                  </a:lnTo>
                  <a:lnTo>
                    <a:pt x="46289" y="58629"/>
                  </a:lnTo>
                  <a:lnTo>
                    <a:pt x="46604" y="58280"/>
                  </a:lnTo>
                  <a:lnTo>
                    <a:pt x="46903" y="57898"/>
                  </a:lnTo>
                  <a:lnTo>
                    <a:pt x="47800" y="58064"/>
                  </a:lnTo>
                  <a:lnTo>
                    <a:pt x="48697" y="58214"/>
                  </a:lnTo>
                  <a:lnTo>
                    <a:pt x="49610" y="58330"/>
                  </a:lnTo>
                  <a:lnTo>
                    <a:pt x="50524" y="58430"/>
                  </a:lnTo>
                  <a:lnTo>
                    <a:pt x="51205" y="58496"/>
                  </a:lnTo>
                  <a:lnTo>
                    <a:pt x="51886" y="58529"/>
                  </a:lnTo>
                  <a:lnTo>
                    <a:pt x="52550" y="58563"/>
                  </a:lnTo>
                  <a:lnTo>
                    <a:pt x="53198" y="58579"/>
                  </a:lnTo>
                  <a:lnTo>
                    <a:pt x="53846" y="58579"/>
                  </a:lnTo>
                  <a:lnTo>
                    <a:pt x="54477" y="58563"/>
                  </a:lnTo>
                  <a:lnTo>
                    <a:pt x="55091" y="58546"/>
                  </a:lnTo>
                  <a:lnTo>
                    <a:pt x="55689" y="58496"/>
                  </a:lnTo>
                  <a:lnTo>
                    <a:pt x="56121" y="58928"/>
                  </a:lnTo>
                  <a:lnTo>
                    <a:pt x="56553" y="59327"/>
                  </a:lnTo>
                  <a:lnTo>
                    <a:pt x="57001" y="59692"/>
                  </a:lnTo>
                  <a:lnTo>
                    <a:pt x="57433" y="60024"/>
                  </a:lnTo>
                  <a:lnTo>
                    <a:pt x="57881" y="60323"/>
                  </a:lnTo>
                  <a:lnTo>
                    <a:pt x="58297" y="60589"/>
                  </a:lnTo>
                  <a:lnTo>
                    <a:pt x="58712" y="60838"/>
                  </a:lnTo>
                  <a:lnTo>
                    <a:pt x="59077" y="61037"/>
                  </a:lnTo>
                  <a:lnTo>
                    <a:pt x="59393" y="60439"/>
                  </a:lnTo>
                  <a:lnTo>
                    <a:pt x="59077" y="60273"/>
                  </a:lnTo>
                  <a:lnTo>
                    <a:pt x="58745" y="60074"/>
                  </a:lnTo>
                  <a:lnTo>
                    <a:pt x="58380" y="59858"/>
                  </a:lnTo>
                  <a:lnTo>
                    <a:pt x="58014" y="59626"/>
                  </a:lnTo>
                  <a:lnTo>
                    <a:pt x="57649" y="59360"/>
                  </a:lnTo>
                  <a:lnTo>
                    <a:pt x="57284" y="59061"/>
                  </a:lnTo>
                  <a:lnTo>
                    <a:pt x="56902" y="58762"/>
                  </a:lnTo>
                  <a:lnTo>
                    <a:pt x="56536" y="58413"/>
                  </a:lnTo>
                  <a:lnTo>
                    <a:pt x="57117" y="58347"/>
                  </a:lnTo>
                  <a:lnTo>
                    <a:pt x="57699" y="58247"/>
                  </a:lnTo>
                  <a:lnTo>
                    <a:pt x="58247" y="58147"/>
                  </a:lnTo>
                  <a:lnTo>
                    <a:pt x="58795" y="58014"/>
                  </a:lnTo>
                  <a:lnTo>
                    <a:pt x="59326" y="57882"/>
                  </a:lnTo>
                  <a:lnTo>
                    <a:pt x="59841" y="57732"/>
                  </a:lnTo>
                  <a:lnTo>
                    <a:pt x="60356" y="57566"/>
                  </a:lnTo>
                  <a:lnTo>
                    <a:pt x="60854" y="57400"/>
                  </a:lnTo>
                  <a:lnTo>
                    <a:pt x="61336" y="57201"/>
                  </a:lnTo>
                  <a:lnTo>
                    <a:pt x="61801" y="56985"/>
                  </a:lnTo>
                  <a:lnTo>
                    <a:pt x="62266" y="56769"/>
                  </a:lnTo>
                  <a:lnTo>
                    <a:pt x="62715" y="56536"/>
                  </a:lnTo>
                  <a:lnTo>
                    <a:pt x="63146" y="56287"/>
                  </a:lnTo>
                  <a:lnTo>
                    <a:pt x="63578" y="56021"/>
                  </a:lnTo>
                  <a:lnTo>
                    <a:pt x="63977" y="55739"/>
                  </a:lnTo>
                  <a:lnTo>
                    <a:pt x="64375" y="55440"/>
                  </a:lnTo>
                  <a:lnTo>
                    <a:pt x="64741" y="55158"/>
                  </a:lnTo>
                  <a:lnTo>
                    <a:pt x="65073" y="54859"/>
                  </a:lnTo>
                  <a:lnTo>
                    <a:pt x="65405" y="54527"/>
                  </a:lnTo>
                  <a:lnTo>
                    <a:pt x="65721" y="54195"/>
                  </a:lnTo>
                  <a:lnTo>
                    <a:pt x="66020" y="53846"/>
                  </a:lnTo>
                  <a:lnTo>
                    <a:pt x="66319" y="53480"/>
                  </a:lnTo>
                  <a:lnTo>
                    <a:pt x="66584" y="53115"/>
                  </a:lnTo>
                  <a:lnTo>
                    <a:pt x="66850" y="52716"/>
                  </a:lnTo>
                  <a:lnTo>
                    <a:pt x="67083" y="52318"/>
                  </a:lnTo>
                  <a:lnTo>
                    <a:pt x="67315" y="51919"/>
                  </a:lnTo>
                  <a:lnTo>
                    <a:pt x="67531" y="51487"/>
                  </a:lnTo>
                  <a:lnTo>
                    <a:pt x="67714" y="51072"/>
                  </a:lnTo>
                  <a:lnTo>
                    <a:pt x="67880" y="50640"/>
                  </a:lnTo>
                  <a:lnTo>
                    <a:pt x="68046" y="50192"/>
                  </a:lnTo>
                  <a:lnTo>
                    <a:pt x="68179" y="49743"/>
                  </a:lnTo>
                  <a:lnTo>
                    <a:pt x="68295" y="49295"/>
                  </a:lnTo>
                  <a:lnTo>
                    <a:pt x="68395" y="48797"/>
                  </a:lnTo>
                  <a:lnTo>
                    <a:pt x="68478" y="48315"/>
                  </a:lnTo>
                  <a:lnTo>
                    <a:pt x="68528" y="47850"/>
                  </a:lnTo>
                  <a:lnTo>
                    <a:pt x="68544" y="47368"/>
                  </a:lnTo>
                  <a:lnTo>
                    <a:pt x="68544" y="46903"/>
                  </a:lnTo>
                  <a:lnTo>
                    <a:pt x="68528" y="46455"/>
                  </a:lnTo>
                  <a:lnTo>
                    <a:pt x="68494" y="46007"/>
                  </a:lnTo>
                  <a:lnTo>
                    <a:pt x="68411" y="45558"/>
                  </a:lnTo>
                  <a:lnTo>
                    <a:pt x="68328" y="45126"/>
                  </a:lnTo>
                  <a:lnTo>
                    <a:pt x="68212" y="44694"/>
                  </a:lnTo>
                  <a:lnTo>
                    <a:pt x="68079" y="44279"/>
                  </a:lnTo>
                  <a:lnTo>
                    <a:pt x="67913" y="43881"/>
                  </a:lnTo>
                  <a:lnTo>
                    <a:pt x="67730" y="43482"/>
                  </a:lnTo>
                  <a:lnTo>
                    <a:pt x="67514" y="43100"/>
                  </a:lnTo>
                  <a:lnTo>
                    <a:pt x="67282" y="42735"/>
                  </a:lnTo>
                  <a:lnTo>
                    <a:pt x="67033" y="42386"/>
                  </a:lnTo>
                  <a:lnTo>
                    <a:pt x="66701" y="41971"/>
                  </a:lnTo>
                  <a:lnTo>
                    <a:pt x="66335" y="41555"/>
                  </a:lnTo>
                  <a:lnTo>
                    <a:pt x="65953" y="41157"/>
                  </a:lnTo>
                  <a:lnTo>
                    <a:pt x="65571" y="40758"/>
                  </a:lnTo>
                  <a:lnTo>
                    <a:pt x="65056" y="40243"/>
                  </a:lnTo>
                  <a:lnTo>
                    <a:pt x="65056" y="40243"/>
                  </a:lnTo>
                  <a:lnTo>
                    <a:pt x="65372" y="40260"/>
                  </a:lnTo>
                  <a:lnTo>
                    <a:pt x="65687" y="40243"/>
                  </a:lnTo>
                  <a:lnTo>
                    <a:pt x="65986" y="40243"/>
                  </a:lnTo>
                  <a:lnTo>
                    <a:pt x="66285" y="40210"/>
                  </a:lnTo>
                  <a:lnTo>
                    <a:pt x="66584" y="40177"/>
                  </a:lnTo>
                  <a:lnTo>
                    <a:pt x="66883" y="40127"/>
                  </a:lnTo>
                  <a:lnTo>
                    <a:pt x="67166" y="40061"/>
                  </a:lnTo>
                  <a:lnTo>
                    <a:pt x="67448" y="39978"/>
                  </a:lnTo>
                  <a:lnTo>
                    <a:pt x="67730" y="39895"/>
                  </a:lnTo>
                  <a:lnTo>
                    <a:pt x="67996" y="39795"/>
                  </a:lnTo>
                  <a:lnTo>
                    <a:pt x="68262" y="39679"/>
                  </a:lnTo>
                  <a:lnTo>
                    <a:pt x="68528" y="39546"/>
                  </a:lnTo>
                  <a:lnTo>
                    <a:pt x="68777" y="39413"/>
                  </a:lnTo>
                  <a:lnTo>
                    <a:pt x="69026" y="39263"/>
                  </a:lnTo>
                  <a:lnTo>
                    <a:pt x="69258" y="39097"/>
                  </a:lnTo>
                  <a:lnTo>
                    <a:pt x="69491" y="38931"/>
                  </a:lnTo>
                  <a:lnTo>
                    <a:pt x="69757" y="38699"/>
                  </a:lnTo>
                  <a:lnTo>
                    <a:pt x="70006" y="38450"/>
                  </a:lnTo>
                  <a:lnTo>
                    <a:pt x="70255" y="38200"/>
                  </a:lnTo>
                  <a:lnTo>
                    <a:pt x="70471" y="37918"/>
                  </a:lnTo>
                  <a:lnTo>
                    <a:pt x="70687" y="37636"/>
                  </a:lnTo>
                  <a:lnTo>
                    <a:pt x="70869" y="37337"/>
                  </a:lnTo>
                  <a:lnTo>
                    <a:pt x="71035" y="37038"/>
                  </a:lnTo>
                  <a:lnTo>
                    <a:pt x="71202" y="36706"/>
                  </a:lnTo>
                  <a:lnTo>
                    <a:pt x="71334" y="36374"/>
                  </a:lnTo>
                  <a:lnTo>
                    <a:pt x="71467" y="36025"/>
                  </a:lnTo>
                  <a:lnTo>
                    <a:pt x="71567" y="35676"/>
                  </a:lnTo>
                  <a:lnTo>
                    <a:pt x="71650" y="35311"/>
                  </a:lnTo>
                  <a:lnTo>
                    <a:pt x="71716" y="34945"/>
                  </a:lnTo>
                  <a:lnTo>
                    <a:pt x="71766" y="34563"/>
                  </a:lnTo>
                  <a:lnTo>
                    <a:pt x="71799" y="34165"/>
                  </a:lnTo>
                  <a:lnTo>
                    <a:pt x="71799" y="33766"/>
                  </a:lnTo>
                  <a:lnTo>
                    <a:pt x="71799" y="33367"/>
                  </a:lnTo>
                  <a:lnTo>
                    <a:pt x="71766" y="32969"/>
                  </a:lnTo>
                  <a:lnTo>
                    <a:pt x="72132" y="32686"/>
                  </a:lnTo>
                  <a:lnTo>
                    <a:pt x="72480" y="32404"/>
                  </a:lnTo>
                  <a:lnTo>
                    <a:pt x="72813" y="32105"/>
                  </a:lnTo>
                  <a:lnTo>
                    <a:pt x="73128" y="31790"/>
                  </a:lnTo>
                  <a:lnTo>
                    <a:pt x="73427" y="31474"/>
                  </a:lnTo>
                  <a:lnTo>
                    <a:pt x="73709" y="31125"/>
                  </a:lnTo>
                  <a:lnTo>
                    <a:pt x="73975" y="30793"/>
                  </a:lnTo>
                  <a:lnTo>
                    <a:pt x="74224" y="30428"/>
                  </a:lnTo>
                  <a:lnTo>
                    <a:pt x="74490" y="30046"/>
                  </a:lnTo>
                  <a:lnTo>
                    <a:pt x="74706" y="29647"/>
                  </a:lnTo>
                  <a:lnTo>
                    <a:pt x="74922" y="29215"/>
                  </a:lnTo>
                  <a:lnTo>
                    <a:pt x="75105" y="28800"/>
                  </a:lnTo>
                  <a:lnTo>
                    <a:pt x="75271" y="28352"/>
                  </a:lnTo>
                  <a:lnTo>
                    <a:pt x="75420" y="27903"/>
                  </a:lnTo>
                  <a:lnTo>
                    <a:pt x="75536" y="27438"/>
                  </a:lnTo>
                  <a:lnTo>
                    <a:pt x="75636" y="26973"/>
                  </a:lnTo>
                  <a:lnTo>
                    <a:pt x="75719" y="26508"/>
                  </a:lnTo>
                  <a:lnTo>
                    <a:pt x="75769" y="26026"/>
                  </a:lnTo>
                  <a:lnTo>
                    <a:pt x="75802" y="25545"/>
                  </a:lnTo>
                  <a:lnTo>
                    <a:pt x="75819" y="25063"/>
                  </a:lnTo>
                  <a:lnTo>
                    <a:pt x="75802" y="24581"/>
                  </a:lnTo>
                  <a:lnTo>
                    <a:pt x="75769" y="24100"/>
                  </a:lnTo>
                  <a:lnTo>
                    <a:pt x="75702" y="23635"/>
                  </a:lnTo>
                  <a:lnTo>
                    <a:pt x="75619" y="23153"/>
                  </a:lnTo>
                  <a:lnTo>
                    <a:pt x="75520" y="22721"/>
                  </a:lnTo>
                  <a:lnTo>
                    <a:pt x="75403" y="22323"/>
                  </a:lnTo>
                  <a:lnTo>
                    <a:pt x="75271" y="21924"/>
                  </a:lnTo>
                  <a:lnTo>
                    <a:pt x="75121" y="21526"/>
                  </a:lnTo>
                  <a:lnTo>
                    <a:pt x="75287" y="21144"/>
                  </a:lnTo>
                  <a:lnTo>
                    <a:pt x="75437" y="20745"/>
                  </a:lnTo>
                  <a:lnTo>
                    <a:pt x="75570" y="20346"/>
                  </a:lnTo>
                  <a:lnTo>
                    <a:pt x="75686" y="19931"/>
                  </a:lnTo>
                  <a:lnTo>
                    <a:pt x="75785" y="19549"/>
                  </a:lnTo>
                  <a:lnTo>
                    <a:pt x="75885" y="19167"/>
                  </a:lnTo>
                  <a:lnTo>
                    <a:pt x="75952" y="18768"/>
                  </a:lnTo>
                  <a:lnTo>
                    <a:pt x="76018" y="18370"/>
                  </a:lnTo>
                  <a:lnTo>
                    <a:pt x="76051" y="17971"/>
                  </a:lnTo>
                  <a:lnTo>
                    <a:pt x="76084" y="17573"/>
                  </a:lnTo>
                  <a:lnTo>
                    <a:pt x="76118" y="17174"/>
                  </a:lnTo>
                  <a:lnTo>
                    <a:pt x="76118" y="16759"/>
                  </a:lnTo>
                  <a:lnTo>
                    <a:pt x="76101" y="16344"/>
                  </a:lnTo>
                  <a:lnTo>
                    <a:pt x="76084" y="15928"/>
                  </a:lnTo>
                  <a:lnTo>
                    <a:pt x="76051" y="15513"/>
                  </a:lnTo>
                  <a:lnTo>
                    <a:pt x="76001" y="15098"/>
                  </a:lnTo>
                  <a:lnTo>
                    <a:pt x="75935" y="14683"/>
                  </a:lnTo>
                  <a:lnTo>
                    <a:pt x="75869" y="14251"/>
                  </a:lnTo>
                  <a:lnTo>
                    <a:pt x="75769" y="13819"/>
                  </a:lnTo>
                  <a:lnTo>
                    <a:pt x="75669" y="13404"/>
                  </a:lnTo>
                  <a:lnTo>
                    <a:pt x="75570" y="13005"/>
                  </a:lnTo>
                  <a:lnTo>
                    <a:pt x="75453" y="12623"/>
                  </a:lnTo>
                  <a:lnTo>
                    <a:pt x="75337" y="12241"/>
                  </a:lnTo>
                  <a:lnTo>
                    <a:pt x="75188" y="11859"/>
                  </a:lnTo>
                  <a:lnTo>
                    <a:pt x="74889" y="11095"/>
                  </a:lnTo>
                  <a:lnTo>
                    <a:pt x="74556" y="10331"/>
                  </a:lnTo>
                  <a:lnTo>
                    <a:pt x="74174" y="9584"/>
                  </a:lnTo>
                  <a:lnTo>
                    <a:pt x="73759" y="8853"/>
                  </a:lnTo>
                  <a:lnTo>
                    <a:pt x="73311" y="8122"/>
                  </a:lnTo>
                  <a:lnTo>
                    <a:pt x="72829" y="7425"/>
                  </a:lnTo>
                  <a:lnTo>
                    <a:pt x="72563" y="7076"/>
                  </a:lnTo>
                  <a:lnTo>
                    <a:pt x="72314" y="6761"/>
                  </a:lnTo>
                  <a:lnTo>
                    <a:pt x="72049" y="6428"/>
                  </a:lnTo>
                  <a:lnTo>
                    <a:pt x="71766" y="6113"/>
                  </a:lnTo>
                  <a:lnTo>
                    <a:pt x="71484" y="5814"/>
                  </a:lnTo>
                  <a:lnTo>
                    <a:pt x="71185" y="5515"/>
                  </a:lnTo>
                  <a:lnTo>
                    <a:pt x="70903" y="5233"/>
                  </a:lnTo>
                  <a:lnTo>
                    <a:pt x="70587" y="4950"/>
                  </a:lnTo>
                  <a:lnTo>
                    <a:pt x="70271" y="4684"/>
                  </a:lnTo>
                  <a:lnTo>
                    <a:pt x="69956" y="4419"/>
                  </a:lnTo>
                  <a:lnTo>
                    <a:pt x="69640" y="4170"/>
                  </a:lnTo>
                  <a:lnTo>
                    <a:pt x="69308" y="3937"/>
                  </a:lnTo>
                  <a:lnTo>
                    <a:pt x="68993" y="3721"/>
                  </a:lnTo>
                  <a:lnTo>
                    <a:pt x="68644" y="3505"/>
                  </a:lnTo>
                  <a:lnTo>
                    <a:pt x="68312" y="3306"/>
                  </a:lnTo>
                  <a:lnTo>
                    <a:pt x="67963" y="3107"/>
                  </a:lnTo>
                  <a:lnTo>
                    <a:pt x="67681" y="2824"/>
                  </a:lnTo>
                  <a:lnTo>
                    <a:pt x="67382" y="2559"/>
                  </a:lnTo>
                  <a:lnTo>
                    <a:pt x="67049" y="2309"/>
                  </a:lnTo>
                  <a:lnTo>
                    <a:pt x="66701" y="2077"/>
                  </a:lnTo>
                  <a:lnTo>
                    <a:pt x="66352" y="1844"/>
                  </a:lnTo>
                  <a:lnTo>
                    <a:pt x="65970" y="1645"/>
                  </a:lnTo>
                  <a:lnTo>
                    <a:pt x="65588" y="1462"/>
                  </a:lnTo>
                  <a:lnTo>
                    <a:pt x="65206" y="1296"/>
                  </a:lnTo>
                  <a:lnTo>
                    <a:pt x="64807" y="1147"/>
                  </a:lnTo>
                  <a:lnTo>
                    <a:pt x="64392" y="1031"/>
                  </a:lnTo>
                  <a:lnTo>
                    <a:pt x="63960" y="914"/>
                  </a:lnTo>
                  <a:lnTo>
                    <a:pt x="63528" y="831"/>
                  </a:lnTo>
                  <a:lnTo>
                    <a:pt x="63097" y="765"/>
                  </a:lnTo>
                  <a:lnTo>
                    <a:pt x="62648" y="715"/>
                  </a:lnTo>
                  <a:lnTo>
                    <a:pt x="62200" y="682"/>
                  </a:lnTo>
                  <a:lnTo>
                    <a:pt x="61286" y="682"/>
                  </a:lnTo>
                  <a:lnTo>
                    <a:pt x="60821" y="715"/>
                  </a:lnTo>
                  <a:lnTo>
                    <a:pt x="60373" y="765"/>
                  </a:lnTo>
                  <a:lnTo>
                    <a:pt x="59941" y="831"/>
                  </a:lnTo>
                  <a:lnTo>
                    <a:pt x="59492" y="931"/>
                  </a:lnTo>
                  <a:lnTo>
                    <a:pt x="59061" y="1031"/>
                  </a:lnTo>
                  <a:lnTo>
                    <a:pt x="58629" y="1147"/>
                  </a:lnTo>
                  <a:lnTo>
                    <a:pt x="58197" y="1280"/>
                  </a:lnTo>
                  <a:lnTo>
                    <a:pt x="57782" y="1446"/>
                  </a:lnTo>
                  <a:lnTo>
                    <a:pt x="57367" y="1612"/>
                  </a:lnTo>
                  <a:lnTo>
                    <a:pt x="56968" y="1795"/>
                  </a:lnTo>
                  <a:lnTo>
                    <a:pt x="56569" y="1994"/>
                  </a:lnTo>
                  <a:lnTo>
                    <a:pt x="56171" y="2210"/>
                  </a:lnTo>
                  <a:lnTo>
                    <a:pt x="55789" y="2442"/>
                  </a:lnTo>
                  <a:lnTo>
                    <a:pt x="55423" y="2675"/>
                  </a:lnTo>
                  <a:lnTo>
                    <a:pt x="55075" y="2941"/>
                  </a:lnTo>
                  <a:lnTo>
                    <a:pt x="54726" y="3206"/>
                  </a:lnTo>
                  <a:lnTo>
                    <a:pt x="54394" y="3489"/>
                  </a:lnTo>
                  <a:lnTo>
                    <a:pt x="53879" y="3987"/>
                  </a:lnTo>
                  <a:lnTo>
                    <a:pt x="53397" y="4502"/>
                  </a:lnTo>
                  <a:lnTo>
                    <a:pt x="52916" y="5033"/>
                  </a:lnTo>
                  <a:lnTo>
                    <a:pt x="52484" y="5581"/>
                  </a:lnTo>
                  <a:lnTo>
                    <a:pt x="51952" y="5482"/>
                  </a:lnTo>
                  <a:lnTo>
                    <a:pt x="51437" y="5399"/>
                  </a:lnTo>
                  <a:lnTo>
                    <a:pt x="50906" y="5349"/>
                  </a:lnTo>
                  <a:lnTo>
                    <a:pt x="50374" y="5332"/>
                  </a:lnTo>
                  <a:lnTo>
                    <a:pt x="49843" y="5349"/>
                  </a:lnTo>
                  <a:lnTo>
                    <a:pt x="49328" y="5399"/>
                  </a:lnTo>
                  <a:lnTo>
                    <a:pt x="48813" y="5482"/>
                  </a:lnTo>
                  <a:lnTo>
                    <a:pt x="48315" y="5598"/>
                  </a:lnTo>
                  <a:lnTo>
                    <a:pt x="47983" y="5698"/>
                  </a:lnTo>
                  <a:lnTo>
                    <a:pt x="47667" y="5797"/>
                  </a:lnTo>
                  <a:lnTo>
                    <a:pt x="47352" y="5913"/>
                  </a:lnTo>
                  <a:lnTo>
                    <a:pt x="47036" y="6030"/>
                  </a:lnTo>
                  <a:lnTo>
                    <a:pt x="46721" y="6163"/>
                  </a:lnTo>
                  <a:lnTo>
                    <a:pt x="46405" y="6312"/>
                  </a:lnTo>
                  <a:lnTo>
                    <a:pt x="46089" y="6462"/>
                  </a:lnTo>
                  <a:lnTo>
                    <a:pt x="45774" y="6628"/>
                  </a:lnTo>
                  <a:lnTo>
                    <a:pt x="45159" y="6993"/>
                  </a:lnTo>
                  <a:lnTo>
                    <a:pt x="44545" y="7408"/>
                  </a:lnTo>
                  <a:lnTo>
                    <a:pt x="43914" y="7857"/>
                  </a:lnTo>
                  <a:lnTo>
                    <a:pt x="43299" y="8372"/>
                  </a:lnTo>
                  <a:lnTo>
                    <a:pt x="42851" y="8770"/>
                  </a:lnTo>
                  <a:lnTo>
                    <a:pt x="42402" y="9169"/>
                  </a:lnTo>
                  <a:lnTo>
                    <a:pt x="41970" y="9601"/>
                  </a:lnTo>
                  <a:lnTo>
                    <a:pt x="41555" y="10032"/>
                  </a:lnTo>
                  <a:lnTo>
                    <a:pt x="41140" y="10464"/>
                  </a:lnTo>
                  <a:lnTo>
                    <a:pt x="40741" y="10896"/>
                  </a:lnTo>
                  <a:lnTo>
                    <a:pt x="39994" y="11743"/>
                  </a:lnTo>
                  <a:lnTo>
                    <a:pt x="39994" y="11029"/>
                  </a:lnTo>
                  <a:lnTo>
                    <a:pt x="39977" y="10315"/>
                  </a:lnTo>
                  <a:lnTo>
                    <a:pt x="39944" y="9584"/>
                  </a:lnTo>
                  <a:lnTo>
                    <a:pt x="39878" y="8853"/>
                  </a:lnTo>
                  <a:lnTo>
                    <a:pt x="39795" y="8122"/>
                  </a:lnTo>
                  <a:lnTo>
                    <a:pt x="39695" y="7392"/>
                  </a:lnTo>
                  <a:lnTo>
                    <a:pt x="39579" y="6661"/>
                  </a:lnTo>
                  <a:lnTo>
                    <a:pt x="39446" y="5930"/>
                  </a:lnTo>
                  <a:lnTo>
                    <a:pt x="39363" y="5531"/>
                  </a:lnTo>
                  <a:lnTo>
                    <a:pt x="39247" y="5100"/>
                  </a:lnTo>
                  <a:lnTo>
                    <a:pt x="39130" y="4635"/>
                  </a:lnTo>
                  <a:lnTo>
                    <a:pt x="38964" y="4153"/>
                  </a:lnTo>
                  <a:lnTo>
                    <a:pt x="38782" y="3655"/>
                  </a:lnTo>
                  <a:lnTo>
                    <a:pt x="38566" y="3173"/>
                  </a:lnTo>
                  <a:lnTo>
                    <a:pt x="38333" y="2675"/>
                  </a:lnTo>
                  <a:lnTo>
                    <a:pt x="38184" y="2442"/>
                  </a:lnTo>
                  <a:lnTo>
                    <a:pt x="38051" y="2210"/>
                  </a:lnTo>
                  <a:lnTo>
                    <a:pt x="37885" y="1977"/>
                  </a:lnTo>
                  <a:lnTo>
                    <a:pt x="37735" y="1761"/>
                  </a:lnTo>
                  <a:lnTo>
                    <a:pt x="37569" y="1545"/>
                  </a:lnTo>
                  <a:lnTo>
                    <a:pt x="37403" y="1363"/>
                  </a:lnTo>
                  <a:lnTo>
                    <a:pt x="37220" y="1180"/>
                  </a:lnTo>
                  <a:lnTo>
                    <a:pt x="37038" y="1014"/>
                  </a:lnTo>
                  <a:lnTo>
                    <a:pt x="36855" y="848"/>
                  </a:lnTo>
                  <a:lnTo>
                    <a:pt x="36656" y="715"/>
                  </a:lnTo>
                  <a:lnTo>
                    <a:pt x="36473" y="582"/>
                  </a:lnTo>
                  <a:lnTo>
                    <a:pt x="36274" y="466"/>
                  </a:lnTo>
                  <a:lnTo>
                    <a:pt x="36058" y="366"/>
                  </a:lnTo>
                  <a:lnTo>
                    <a:pt x="35859" y="267"/>
                  </a:lnTo>
                  <a:lnTo>
                    <a:pt x="35643" y="200"/>
                  </a:lnTo>
                  <a:lnTo>
                    <a:pt x="35427" y="134"/>
                  </a:lnTo>
                  <a:lnTo>
                    <a:pt x="35194" y="84"/>
                  </a:lnTo>
                  <a:lnTo>
                    <a:pt x="34962" y="34"/>
                  </a:lnTo>
                  <a:lnTo>
                    <a:pt x="34679" y="17"/>
                  </a:lnTo>
                  <a:lnTo>
                    <a:pt x="34380" y="1"/>
                  </a:lnTo>
                  <a:close/>
                </a:path>
              </a:pathLst>
            </a:custGeom>
            <a:solidFill>
              <a:srgbClr val="1F5B83">
                <a:alpha val="376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5"/>
            <p:cNvSpPr/>
            <p:nvPr/>
          </p:nvSpPr>
          <p:spPr>
            <a:xfrm>
              <a:off x="2932173" y="669076"/>
              <a:ext cx="532646" cy="1182607"/>
            </a:xfrm>
            <a:custGeom>
              <a:avLst/>
              <a:gdLst/>
              <a:ahLst/>
              <a:cxnLst/>
              <a:rect l="l" t="t" r="r" b="b"/>
              <a:pathLst>
                <a:path w="19001" h="42187" extrusionOk="0">
                  <a:moveTo>
                    <a:pt x="11344" y="1"/>
                  </a:moveTo>
                  <a:lnTo>
                    <a:pt x="2010" y="20878"/>
                  </a:lnTo>
                  <a:lnTo>
                    <a:pt x="7840" y="20878"/>
                  </a:lnTo>
                  <a:lnTo>
                    <a:pt x="0" y="42187"/>
                  </a:lnTo>
                  <a:lnTo>
                    <a:pt x="16493" y="14052"/>
                  </a:lnTo>
                  <a:lnTo>
                    <a:pt x="11510" y="14052"/>
                  </a:lnTo>
                  <a:lnTo>
                    <a:pt x="19000" y="1"/>
                  </a:lnTo>
                  <a:close/>
                  <a:moveTo>
                    <a:pt x="0" y="42187"/>
                  </a:moveTo>
                  <a:lnTo>
                    <a:pt x="0" y="42187"/>
                  </a:lnTo>
                  <a:lnTo>
                    <a:pt x="0" y="421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5"/>
            <p:cNvSpPr/>
            <p:nvPr/>
          </p:nvSpPr>
          <p:spPr>
            <a:xfrm>
              <a:off x="1210032" y="2946034"/>
              <a:ext cx="372228" cy="826638"/>
            </a:xfrm>
            <a:custGeom>
              <a:avLst/>
              <a:gdLst/>
              <a:ahLst/>
              <a:cxnLst/>
              <a:rect l="l" t="t" r="r" b="b"/>
              <a:pathLst>
                <a:path w="18054" h="40094" extrusionOk="0">
                  <a:moveTo>
                    <a:pt x="10779" y="1"/>
                  </a:moveTo>
                  <a:lnTo>
                    <a:pt x="1927" y="19848"/>
                  </a:lnTo>
                  <a:lnTo>
                    <a:pt x="7458" y="19848"/>
                  </a:lnTo>
                  <a:lnTo>
                    <a:pt x="0" y="40094"/>
                  </a:lnTo>
                  <a:lnTo>
                    <a:pt x="15679" y="13371"/>
                  </a:lnTo>
                  <a:lnTo>
                    <a:pt x="10929" y="13371"/>
                  </a:lnTo>
                  <a:lnTo>
                    <a:pt x="1805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5"/>
            <p:cNvSpPr/>
            <p:nvPr/>
          </p:nvSpPr>
          <p:spPr>
            <a:xfrm>
              <a:off x="3772539" y="2175801"/>
              <a:ext cx="391753" cy="869790"/>
            </a:xfrm>
            <a:custGeom>
              <a:avLst/>
              <a:gdLst/>
              <a:ahLst/>
              <a:cxnLst/>
              <a:rect l="l" t="t" r="r" b="b"/>
              <a:pathLst>
                <a:path w="19001" h="42187" extrusionOk="0">
                  <a:moveTo>
                    <a:pt x="11344" y="1"/>
                  </a:moveTo>
                  <a:lnTo>
                    <a:pt x="2027" y="20894"/>
                  </a:lnTo>
                  <a:lnTo>
                    <a:pt x="7840" y="20894"/>
                  </a:lnTo>
                  <a:lnTo>
                    <a:pt x="1" y="42186"/>
                  </a:lnTo>
                  <a:lnTo>
                    <a:pt x="16509" y="14068"/>
                  </a:lnTo>
                  <a:lnTo>
                    <a:pt x="11510" y="14068"/>
                  </a:lnTo>
                  <a:lnTo>
                    <a:pt x="1900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2DBE803-1CFF-E818-E778-307B64BEF871}"/>
              </a:ext>
            </a:extLst>
          </p:cNvPr>
          <p:cNvSpPr txBox="1"/>
          <p:nvPr/>
        </p:nvSpPr>
        <p:spPr>
          <a:xfrm>
            <a:off x="4266243" y="541196"/>
            <a:ext cx="4708386" cy="1433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  <a:spcAft>
                <a:spcPts val="800"/>
              </a:spcAft>
            </a:pPr>
            <a:r>
              <a:rPr lang="fa-IR" sz="2800" b="1" dirty="0">
                <a:solidFill>
                  <a:srgbClr val="FD993C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قالب پاورپوینت </a:t>
            </a:r>
            <a:endParaRPr lang="en-US" sz="2800" b="1" dirty="0">
              <a:solidFill>
                <a:srgbClr val="FD993C"/>
              </a:solidFill>
              <a:effectLst/>
              <a:latin typeface="Shabnam" panose="020B0603030804020204" pitchFamily="34" charset="-78"/>
              <a:ea typeface="Calibri" panose="020F0502020204030204" pitchFamily="34" charset="0"/>
              <a:cs typeface="Shabnam" panose="020B0603030804020204" pitchFamily="34" charset="-78"/>
            </a:endParaRPr>
          </a:p>
          <a:p>
            <a:pPr algn="r" rtl="1">
              <a:lnSpc>
                <a:spcPct val="150000"/>
              </a:lnSpc>
              <a:spcAft>
                <a:spcPts val="800"/>
              </a:spcAft>
            </a:pPr>
            <a:r>
              <a:rPr lang="fa-IR" sz="2600" b="1" dirty="0">
                <a:solidFill>
                  <a:srgbClr val="9278B5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استرس (بیماری استرس) رایگان</a:t>
            </a:r>
            <a:endParaRPr lang="en-US" sz="2600" b="1" dirty="0">
              <a:solidFill>
                <a:srgbClr val="9278B5"/>
              </a:solidFill>
              <a:effectLst/>
              <a:latin typeface="Shabnam" panose="020B0603030804020204" pitchFamily="34" charset="-78"/>
              <a:ea typeface="Calibri" panose="020F0502020204030204" pitchFamily="34" charset="0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A5E681-91B6-D10E-DE31-F9FFDA7F142E}"/>
              </a:ext>
            </a:extLst>
          </p:cNvPr>
          <p:cNvSpPr txBox="1"/>
          <p:nvPr/>
        </p:nvSpPr>
        <p:spPr>
          <a:xfrm>
            <a:off x="4394115" y="2382808"/>
            <a:ext cx="44526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b="1" dirty="0">
                <a:solidFill>
                  <a:srgbClr val="FD99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استاد راهنما: </a:t>
            </a: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علیرضا عزیزی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26B585-0D56-3F03-63F5-68DFFC36B7AE}"/>
              </a:ext>
            </a:extLst>
          </p:cNvPr>
          <p:cNvSpPr txBox="1"/>
          <p:nvPr/>
        </p:nvSpPr>
        <p:spPr>
          <a:xfrm>
            <a:off x="4394115" y="3190804"/>
            <a:ext cx="44526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b="1" dirty="0">
                <a:solidFill>
                  <a:srgbClr val="FD99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ارائه دهنده: </a:t>
            </a: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محمد جواد عزیزپناه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F8E13E-8F4D-A3C1-2B4B-BC488CFAC3B6}"/>
              </a:ext>
            </a:extLst>
          </p:cNvPr>
          <p:cNvSpPr txBox="1"/>
          <p:nvPr/>
        </p:nvSpPr>
        <p:spPr>
          <a:xfrm>
            <a:off x="4394115" y="3998801"/>
            <a:ext cx="4452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800" b="1" dirty="0">
                <a:solidFill>
                  <a:srgbClr val="FD99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تاریخ ارائه: </a:t>
            </a:r>
            <a:r>
              <a:rPr lang="fa-IR" sz="18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..........</a:t>
            </a:r>
            <a:endParaRPr lang="en-US" sz="18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Google Shape;1077;p26"/>
          <p:cNvSpPr/>
          <p:nvPr/>
        </p:nvSpPr>
        <p:spPr>
          <a:xfrm>
            <a:off x="4737375" y="1125075"/>
            <a:ext cx="3022200" cy="4572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8" name="Google Shape;1078;p26"/>
          <p:cNvSpPr/>
          <p:nvPr/>
        </p:nvSpPr>
        <p:spPr>
          <a:xfrm>
            <a:off x="4732550" y="2125975"/>
            <a:ext cx="3022200" cy="1196700"/>
          </a:xfrm>
          <a:prstGeom prst="roundRect">
            <a:avLst>
              <a:gd name="adj" fmla="val 16667"/>
            </a:avLst>
          </a:prstGeom>
          <a:solidFill>
            <a:srgbClr val="D14F2C">
              <a:alpha val="1254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081" name="Google Shape;1081;p26"/>
          <p:cNvCxnSpPr>
            <a:cxnSpLocks/>
            <a:stCxn id="1078" idx="0"/>
            <a:endCxn id="1077" idx="2"/>
          </p:cNvCxnSpPr>
          <p:nvPr/>
        </p:nvCxnSpPr>
        <p:spPr>
          <a:xfrm flipV="1">
            <a:off x="6243650" y="1582275"/>
            <a:ext cx="4825" cy="543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none" w="med" len="med"/>
          </a:ln>
        </p:spPr>
      </p:cxnSp>
      <p:grpSp>
        <p:nvGrpSpPr>
          <p:cNvPr id="1082" name="Google Shape;1082;p26"/>
          <p:cNvGrpSpPr/>
          <p:nvPr/>
        </p:nvGrpSpPr>
        <p:grpSpPr>
          <a:xfrm>
            <a:off x="457200" y="1085850"/>
            <a:ext cx="3022117" cy="3646321"/>
            <a:chOff x="457200" y="1085850"/>
            <a:chExt cx="3022117" cy="3646321"/>
          </a:xfrm>
        </p:grpSpPr>
        <p:grpSp>
          <p:nvGrpSpPr>
            <p:cNvPr id="1083" name="Google Shape;1083;p26"/>
            <p:cNvGrpSpPr/>
            <p:nvPr/>
          </p:nvGrpSpPr>
          <p:grpSpPr>
            <a:xfrm>
              <a:off x="457200" y="1085850"/>
              <a:ext cx="3022117" cy="3646321"/>
              <a:chOff x="457200" y="1085850"/>
              <a:chExt cx="3022117" cy="3646321"/>
            </a:xfrm>
          </p:grpSpPr>
          <p:sp>
            <p:nvSpPr>
              <p:cNvPr id="1084" name="Google Shape;1084;p26"/>
              <p:cNvSpPr/>
              <p:nvPr/>
            </p:nvSpPr>
            <p:spPr>
              <a:xfrm>
                <a:off x="457200" y="1252352"/>
                <a:ext cx="3022117" cy="3479810"/>
              </a:xfrm>
              <a:custGeom>
                <a:avLst/>
                <a:gdLst/>
                <a:ahLst/>
                <a:cxnLst/>
                <a:rect l="l" t="t" r="r" b="b"/>
                <a:pathLst>
                  <a:path w="68281" h="78622" extrusionOk="0">
                    <a:moveTo>
                      <a:pt x="28917" y="1"/>
                    </a:moveTo>
                    <a:lnTo>
                      <a:pt x="28378" y="27"/>
                    </a:lnTo>
                    <a:lnTo>
                      <a:pt x="27838" y="67"/>
                    </a:lnTo>
                    <a:lnTo>
                      <a:pt x="27299" y="106"/>
                    </a:lnTo>
                    <a:lnTo>
                      <a:pt x="26773" y="172"/>
                    </a:lnTo>
                    <a:lnTo>
                      <a:pt x="26260" y="251"/>
                    </a:lnTo>
                    <a:lnTo>
                      <a:pt x="25733" y="343"/>
                    </a:lnTo>
                    <a:lnTo>
                      <a:pt x="25234" y="448"/>
                    </a:lnTo>
                    <a:lnTo>
                      <a:pt x="24720" y="567"/>
                    </a:lnTo>
                    <a:lnTo>
                      <a:pt x="24221" y="698"/>
                    </a:lnTo>
                    <a:lnTo>
                      <a:pt x="23734" y="843"/>
                    </a:lnTo>
                    <a:lnTo>
                      <a:pt x="23247" y="988"/>
                    </a:lnTo>
                    <a:lnTo>
                      <a:pt x="22760" y="1159"/>
                    </a:lnTo>
                    <a:lnTo>
                      <a:pt x="22287" y="1343"/>
                    </a:lnTo>
                    <a:lnTo>
                      <a:pt x="21813" y="1540"/>
                    </a:lnTo>
                    <a:lnTo>
                      <a:pt x="21353" y="1737"/>
                    </a:lnTo>
                    <a:lnTo>
                      <a:pt x="20892" y="1961"/>
                    </a:lnTo>
                    <a:lnTo>
                      <a:pt x="20445" y="2185"/>
                    </a:lnTo>
                    <a:lnTo>
                      <a:pt x="19997" y="2422"/>
                    </a:lnTo>
                    <a:lnTo>
                      <a:pt x="19550" y="2672"/>
                    </a:lnTo>
                    <a:lnTo>
                      <a:pt x="19116" y="2935"/>
                    </a:lnTo>
                    <a:lnTo>
                      <a:pt x="18682" y="3198"/>
                    </a:lnTo>
                    <a:lnTo>
                      <a:pt x="18261" y="3487"/>
                    </a:lnTo>
                    <a:lnTo>
                      <a:pt x="17840" y="3777"/>
                    </a:lnTo>
                    <a:lnTo>
                      <a:pt x="17432" y="4079"/>
                    </a:lnTo>
                    <a:lnTo>
                      <a:pt x="17024" y="4395"/>
                    </a:lnTo>
                    <a:lnTo>
                      <a:pt x="16616" y="4711"/>
                    </a:lnTo>
                    <a:lnTo>
                      <a:pt x="16222" y="5053"/>
                    </a:lnTo>
                    <a:lnTo>
                      <a:pt x="15827" y="5395"/>
                    </a:lnTo>
                    <a:lnTo>
                      <a:pt x="15445" y="5737"/>
                    </a:lnTo>
                    <a:lnTo>
                      <a:pt x="15064" y="6105"/>
                    </a:lnTo>
                    <a:lnTo>
                      <a:pt x="14682" y="6474"/>
                    </a:lnTo>
                    <a:lnTo>
                      <a:pt x="14314" y="6842"/>
                    </a:lnTo>
                    <a:lnTo>
                      <a:pt x="13946" y="7224"/>
                    </a:lnTo>
                    <a:lnTo>
                      <a:pt x="13590" y="7618"/>
                    </a:lnTo>
                    <a:lnTo>
                      <a:pt x="13235" y="8026"/>
                    </a:lnTo>
                    <a:lnTo>
                      <a:pt x="12880" y="8434"/>
                    </a:lnTo>
                    <a:lnTo>
                      <a:pt x="12538" y="8855"/>
                    </a:lnTo>
                    <a:lnTo>
                      <a:pt x="12196" y="9276"/>
                    </a:lnTo>
                    <a:lnTo>
                      <a:pt x="11854" y="9710"/>
                    </a:lnTo>
                    <a:lnTo>
                      <a:pt x="11525" y="10144"/>
                    </a:lnTo>
                    <a:lnTo>
                      <a:pt x="11209" y="10592"/>
                    </a:lnTo>
                    <a:lnTo>
                      <a:pt x="10893" y="11039"/>
                    </a:lnTo>
                    <a:lnTo>
                      <a:pt x="10578" y="11499"/>
                    </a:lnTo>
                    <a:lnTo>
                      <a:pt x="9959" y="12447"/>
                    </a:lnTo>
                    <a:lnTo>
                      <a:pt x="9367" y="13407"/>
                    </a:lnTo>
                    <a:lnTo>
                      <a:pt x="8802" y="14380"/>
                    </a:lnTo>
                    <a:lnTo>
                      <a:pt x="8236" y="15394"/>
                    </a:lnTo>
                    <a:lnTo>
                      <a:pt x="7710" y="16407"/>
                    </a:lnTo>
                    <a:lnTo>
                      <a:pt x="7197" y="17446"/>
                    </a:lnTo>
                    <a:lnTo>
                      <a:pt x="6697" y="18511"/>
                    </a:lnTo>
                    <a:lnTo>
                      <a:pt x="6223" y="19577"/>
                    </a:lnTo>
                    <a:lnTo>
                      <a:pt x="5763" y="20669"/>
                    </a:lnTo>
                    <a:lnTo>
                      <a:pt x="5328" y="21761"/>
                    </a:lnTo>
                    <a:lnTo>
                      <a:pt x="4907" y="22866"/>
                    </a:lnTo>
                    <a:lnTo>
                      <a:pt x="4513" y="23984"/>
                    </a:lnTo>
                    <a:lnTo>
                      <a:pt x="4131" y="25103"/>
                    </a:lnTo>
                    <a:lnTo>
                      <a:pt x="3763" y="26221"/>
                    </a:lnTo>
                    <a:lnTo>
                      <a:pt x="3421" y="27352"/>
                    </a:lnTo>
                    <a:lnTo>
                      <a:pt x="3092" y="28484"/>
                    </a:lnTo>
                    <a:lnTo>
                      <a:pt x="2776" y="29628"/>
                    </a:lnTo>
                    <a:lnTo>
                      <a:pt x="2487" y="30760"/>
                    </a:lnTo>
                    <a:lnTo>
                      <a:pt x="2210" y="31891"/>
                    </a:lnTo>
                    <a:lnTo>
                      <a:pt x="1947" y="33009"/>
                    </a:lnTo>
                    <a:lnTo>
                      <a:pt x="1711" y="34141"/>
                    </a:lnTo>
                    <a:lnTo>
                      <a:pt x="1474" y="35246"/>
                    </a:lnTo>
                    <a:lnTo>
                      <a:pt x="1276" y="36351"/>
                    </a:lnTo>
                    <a:lnTo>
                      <a:pt x="1079" y="37456"/>
                    </a:lnTo>
                    <a:lnTo>
                      <a:pt x="908" y="38535"/>
                    </a:lnTo>
                    <a:lnTo>
                      <a:pt x="737" y="39614"/>
                    </a:lnTo>
                    <a:lnTo>
                      <a:pt x="605" y="40666"/>
                    </a:lnTo>
                    <a:lnTo>
                      <a:pt x="474" y="41706"/>
                    </a:lnTo>
                    <a:lnTo>
                      <a:pt x="355" y="42732"/>
                    </a:lnTo>
                    <a:lnTo>
                      <a:pt x="263" y="43745"/>
                    </a:lnTo>
                    <a:lnTo>
                      <a:pt x="184" y="44718"/>
                    </a:lnTo>
                    <a:lnTo>
                      <a:pt x="119" y="45692"/>
                    </a:lnTo>
                    <a:lnTo>
                      <a:pt x="66" y="46626"/>
                    </a:lnTo>
                    <a:lnTo>
                      <a:pt x="27" y="47534"/>
                    </a:lnTo>
                    <a:lnTo>
                      <a:pt x="0" y="48428"/>
                    </a:lnTo>
                    <a:lnTo>
                      <a:pt x="0" y="49284"/>
                    </a:lnTo>
                    <a:lnTo>
                      <a:pt x="0" y="50112"/>
                    </a:lnTo>
                    <a:lnTo>
                      <a:pt x="27" y="50915"/>
                    </a:lnTo>
                    <a:lnTo>
                      <a:pt x="66" y="51678"/>
                    </a:lnTo>
                    <a:lnTo>
                      <a:pt x="119" y="52559"/>
                    </a:lnTo>
                    <a:lnTo>
                      <a:pt x="211" y="53428"/>
                    </a:lnTo>
                    <a:lnTo>
                      <a:pt x="303" y="54296"/>
                    </a:lnTo>
                    <a:lnTo>
                      <a:pt x="434" y="55151"/>
                    </a:lnTo>
                    <a:lnTo>
                      <a:pt x="579" y="55980"/>
                    </a:lnTo>
                    <a:lnTo>
                      <a:pt x="737" y="56809"/>
                    </a:lnTo>
                    <a:lnTo>
                      <a:pt x="921" y="57625"/>
                    </a:lnTo>
                    <a:lnTo>
                      <a:pt x="1132" y="58440"/>
                    </a:lnTo>
                    <a:lnTo>
                      <a:pt x="1342" y="59230"/>
                    </a:lnTo>
                    <a:lnTo>
                      <a:pt x="1592" y="60006"/>
                    </a:lnTo>
                    <a:lnTo>
                      <a:pt x="1842" y="60769"/>
                    </a:lnTo>
                    <a:lnTo>
                      <a:pt x="2118" y="61519"/>
                    </a:lnTo>
                    <a:lnTo>
                      <a:pt x="2421" y="62269"/>
                    </a:lnTo>
                    <a:lnTo>
                      <a:pt x="2737" y="62992"/>
                    </a:lnTo>
                    <a:lnTo>
                      <a:pt x="3066" y="63703"/>
                    </a:lnTo>
                    <a:lnTo>
                      <a:pt x="3408" y="64400"/>
                    </a:lnTo>
                    <a:lnTo>
                      <a:pt x="3763" y="65084"/>
                    </a:lnTo>
                    <a:lnTo>
                      <a:pt x="4144" y="65755"/>
                    </a:lnTo>
                    <a:lnTo>
                      <a:pt x="4539" y="66413"/>
                    </a:lnTo>
                    <a:lnTo>
                      <a:pt x="4947" y="67057"/>
                    </a:lnTo>
                    <a:lnTo>
                      <a:pt x="5381" y="67689"/>
                    </a:lnTo>
                    <a:lnTo>
                      <a:pt x="5815" y="68294"/>
                    </a:lnTo>
                    <a:lnTo>
                      <a:pt x="6276" y="68899"/>
                    </a:lnTo>
                    <a:lnTo>
                      <a:pt x="6736" y="69478"/>
                    </a:lnTo>
                    <a:lnTo>
                      <a:pt x="7223" y="70044"/>
                    </a:lnTo>
                    <a:lnTo>
                      <a:pt x="7723" y="70596"/>
                    </a:lnTo>
                    <a:lnTo>
                      <a:pt x="8223" y="71123"/>
                    </a:lnTo>
                    <a:lnTo>
                      <a:pt x="8749" y="71636"/>
                    </a:lnTo>
                    <a:lnTo>
                      <a:pt x="9288" y="72136"/>
                    </a:lnTo>
                    <a:lnTo>
                      <a:pt x="9828" y="72622"/>
                    </a:lnTo>
                    <a:lnTo>
                      <a:pt x="10394" y="73096"/>
                    </a:lnTo>
                    <a:lnTo>
                      <a:pt x="10959" y="73543"/>
                    </a:lnTo>
                    <a:lnTo>
                      <a:pt x="11551" y="73964"/>
                    </a:lnTo>
                    <a:lnTo>
                      <a:pt x="12143" y="74385"/>
                    </a:lnTo>
                    <a:lnTo>
                      <a:pt x="12748" y="74780"/>
                    </a:lnTo>
                    <a:lnTo>
                      <a:pt x="13354" y="75162"/>
                    </a:lnTo>
                    <a:lnTo>
                      <a:pt x="13985" y="75517"/>
                    </a:lnTo>
                    <a:lnTo>
                      <a:pt x="14617" y="75859"/>
                    </a:lnTo>
                    <a:lnTo>
                      <a:pt x="15261" y="76175"/>
                    </a:lnTo>
                    <a:lnTo>
                      <a:pt x="15919" y="76490"/>
                    </a:lnTo>
                    <a:lnTo>
                      <a:pt x="16577" y="76767"/>
                    </a:lnTo>
                    <a:lnTo>
                      <a:pt x="17248" y="77030"/>
                    </a:lnTo>
                    <a:lnTo>
                      <a:pt x="17932" y="77280"/>
                    </a:lnTo>
                    <a:lnTo>
                      <a:pt x="18616" y="77503"/>
                    </a:lnTo>
                    <a:lnTo>
                      <a:pt x="19313" y="77714"/>
                    </a:lnTo>
                    <a:lnTo>
                      <a:pt x="20011" y="77898"/>
                    </a:lnTo>
                    <a:lnTo>
                      <a:pt x="20721" y="78056"/>
                    </a:lnTo>
                    <a:lnTo>
                      <a:pt x="21431" y="78201"/>
                    </a:lnTo>
                    <a:lnTo>
                      <a:pt x="22155" y="78332"/>
                    </a:lnTo>
                    <a:lnTo>
                      <a:pt x="22879" y="78424"/>
                    </a:lnTo>
                    <a:lnTo>
                      <a:pt x="23615" y="78503"/>
                    </a:lnTo>
                    <a:lnTo>
                      <a:pt x="24352" y="78569"/>
                    </a:lnTo>
                    <a:lnTo>
                      <a:pt x="25102" y="78608"/>
                    </a:lnTo>
                    <a:lnTo>
                      <a:pt x="25839" y="78622"/>
                    </a:lnTo>
                    <a:lnTo>
                      <a:pt x="26602" y="78608"/>
                    </a:lnTo>
                    <a:lnTo>
                      <a:pt x="27352" y="78582"/>
                    </a:lnTo>
                    <a:lnTo>
                      <a:pt x="28115" y="78530"/>
                    </a:lnTo>
                    <a:lnTo>
                      <a:pt x="28878" y="78464"/>
                    </a:lnTo>
                    <a:lnTo>
                      <a:pt x="29641" y="78358"/>
                    </a:lnTo>
                    <a:lnTo>
                      <a:pt x="30417" y="78240"/>
                    </a:lnTo>
                    <a:lnTo>
                      <a:pt x="31180" y="78095"/>
                    </a:lnTo>
                    <a:lnTo>
                      <a:pt x="31956" y="77924"/>
                    </a:lnTo>
                    <a:lnTo>
                      <a:pt x="32732" y="77740"/>
                    </a:lnTo>
                    <a:lnTo>
                      <a:pt x="33509" y="77517"/>
                    </a:lnTo>
                    <a:lnTo>
                      <a:pt x="33772" y="77385"/>
                    </a:lnTo>
                    <a:lnTo>
                      <a:pt x="34535" y="76990"/>
                    </a:lnTo>
                    <a:lnTo>
                      <a:pt x="35719" y="76332"/>
                    </a:lnTo>
                    <a:lnTo>
                      <a:pt x="36469" y="75925"/>
                    </a:lnTo>
                    <a:lnTo>
                      <a:pt x="37298" y="75438"/>
                    </a:lnTo>
                    <a:lnTo>
                      <a:pt x="38205" y="74898"/>
                    </a:lnTo>
                    <a:lnTo>
                      <a:pt x="39192" y="74293"/>
                    </a:lnTo>
                    <a:lnTo>
                      <a:pt x="40245" y="73635"/>
                    </a:lnTo>
                    <a:lnTo>
                      <a:pt x="41363" y="72912"/>
                    </a:lnTo>
                    <a:lnTo>
                      <a:pt x="42534" y="72136"/>
                    </a:lnTo>
                    <a:lnTo>
                      <a:pt x="43757" y="71307"/>
                    </a:lnTo>
                    <a:lnTo>
                      <a:pt x="45007" y="70425"/>
                    </a:lnTo>
                    <a:lnTo>
                      <a:pt x="46296" y="69478"/>
                    </a:lnTo>
                    <a:lnTo>
                      <a:pt x="47612" y="68478"/>
                    </a:lnTo>
                    <a:lnTo>
                      <a:pt x="48283" y="67965"/>
                    </a:lnTo>
                    <a:lnTo>
                      <a:pt x="48954" y="67439"/>
                    </a:lnTo>
                    <a:lnTo>
                      <a:pt x="49625" y="66886"/>
                    </a:lnTo>
                    <a:lnTo>
                      <a:pt x="50296" y="66334"/>
                    </a:lnTo>
                    <a:lnTo>
                      <a:pt x="50967" y="65768"/>
                    </a:lnTo>
                    <a:lnTo>
                      <a:pt x="51651" y="65189"/>
                    </a:lnTo>
                    <a:lnTo>
                      <a:pt x="52322" y="64584"/>
                    </a:lnTo>
                    <a:lnTo>
                      <a:pt x="53006" y="63979"/>
                    </a:lnTo>
                    <a:lnTo>
                      <a:pt x="53677" y="63361"/>
                    </a:lnTo>
                    <a:lnTo>
                      <a:pt x="54348" y="62729"/>
                    </a:lnTo>
                    <a:lnTo>
                      <a:pt x="55019" y="62084"/>
                    </a:lnTo>
                    <a:lnTo>
                      <a:pt x="55677" y="61427"/>
                    </a:lnTo>
                    <a:lnTo>
                      <a:pt x="56334" y="60769"/>
                    </a:lnTo>
                    <a:lnTo>
                      <a:pt x="56979" y="60085"/>
                    </a:lnTo>
                    <a:lnTo>
                      <a:pt x="57624" y="59401"/>
                    </a:lnTo>
                    <a:lnTo>
                      <a:pt x="58255" y="58690"/>
                    </a:lnTo>
                    <a:lnTo>
                      <a:pt x="58887" y="57980"/>
                    </a:lnTo>
                    <a:lnTo>
                      <a:pt x="59505" y="57256"/>
                    </a:lnTo>
                    <a:lnTo>
                      <a:pt x="60110" y="56519"/>
                    </a:lnTo>
                    <a:lnTo>
                      <a:pt x="60702" y="55770"/>
                    </a:lnTo>
                    <a:lnTo>
                      <a:pt x="61281" y="55006"/>
                    </a:lnTo>
                    <a:lnTo>
                      <a:pt x="61847" y="54243"/>
                    </a:lnTo>
                    <a:lnTo>
                      <a:pt x="62413" y="53454"/>
                    </a:lnTo>
                    <a:lnTo>
                      <a:pt x="62952" y="52665"/>
                    </a:lnTo>
                    <a:lnTo>
                      <a:pt x="63465" y="51862"/>
                    </a:lnTo>
                    <a:lnTo>
                      <a:pt x="63978" y="51046"/>
                    </a:lnTo>
                    <a:lnTo>
                      <a:pt x="64465" y="50231"/>
                    </a:lnTo>
                    <a:lnTo>
                      <a:pt x="64938" y="49402"/>
                    </a:lnTo>
                    <a:lnTo>
                      <a:pt x="65386" y="48547"/>
                    </a:lnTo>
                    <a:lnTo>
                      <a:pt x="65820" y="47705"/>
                    </a:lnTo>
                    <a:lnTo>
                      <a:pt x="66030" y="47271"/>
                    </a:lnTo>
                    <a:lnTo>
                      <a:pt x="66228" y="46837"/>
                    </a:lnTo>
                    <a:lnTo>
                      <a:pt x="66412" y="46402"/>
                    </a:lnTo>
                    <a:lnTo>
                      <a:pt x="66583" y="45968"/>
                    </a:lnTo>
                    <a:lnTo>
                      <a:pt x="66754" y="45521"/>
                    </a:lnTo>
                    <a:lnTo>
                      <a:pt x="66912" y="45087"/>
                    </a:lnTo>
                    <a:lnTo>
                      <a:pt x="67070" y="44639"/>
                    </a:lnTo>
                    <a:lnTo>
                      <a:pt x="67201" y="44192"/>
                    </a:lnTo>
                    <a:lnTo>
                      <a:pt x="67333" y="43745"/>
                    </a:lnTo>
                    <a:lnTo>
                      <a:pt x="67464" y="43298"/>
                    </a:lnTo>
                    <a:lnTo>
                      <a:pt x="67583" y="42850"/>
                    </a:lnTo>
                    <a:lnTo>
                      <a:pt x="67688" y="42390"/>
                    </a:lnTo>
                    <a:lnTo>
                      <a:pt x="67780" y="41942"/>
                    </a:lnTo>
                    <a:lnTo>
                      <a:pt x="67872" y="41482"/>
                    </a:lnTo>
                    <a:lnTo>
                      <a:pt x="67951" y="41022"/>
                    </a:lnTo>
                    <a:lnTo>
                      <a:pt x="68017" y="40561"/>
                    </a:lnTo>
                    <a:lnTo>
                      <a:pt x="68083" y="40101"/>
                    </a:lnTo>
                    <a:lnTo>
                      <a:pt x="68135" y="39640"/>
                    </a:lnTo>
                    <a:lnTo>
                      <a:pt x="68175" y="39180"/>
                    </a:lnTo>
                    <a:lnTo>
                      <a:pt x="68214" y="38719"/>
                    </a:lnTo>
                    <a:lnTo>
                      <a:pt x="68241" y="38259"/>
                    </a:lnTo>
                    <a:lnTo>
                      <a:pt x="68267" y="37798"/>
                    </a:lnTo>
                    <a:lnTo>
                      <a:pt x="68267" y="37325"/>
                    </a:lnTo>
                    <a:lnTo>
                      <a:pt x="68280" y="36864"/>
                    </a:lnTo>
                    <a:lnTo>
                      <a:pt x="68267" y="36391"/>
                    </a:lnTo>
                    <a:lnTo>
                      <a:pt x="68254" y="35930"/>
                    </a:lnTo>
                    <a:lnTo>
                      <a:pt x="68241" y="35457"/>
                    </a:lnTo>
                    <a:lnTo>
                      <a:pt x="68201" y="34996"/>
                    </a:lnTo>
                    <a:lnTo>
                      <a:pt x="68175" y="34522"/>
                    </a:lnTo>
                    <a:lnTo>
                      <a:pt x="68122" y="34062"/>
                    </a:lnTo>
                    <a:lnTo>
                      <a:pt x="68004" y="33115"/>
                    </a:lnTo>
                    <a:lnTo>
                      <a:pt x="67859" y="32181"/>
                    </a:lnTo>
                    <a:lnTo>
                      <a:pt x="67688" y="31247"/>
                    </a:lnTo>
                    <a:lnTo>
                      <a:pt x="67478" y="30313"/>
                    </a:lnTo>
                    <a:lnTo>
                      <a:pt x="67241" y="29378"/>
                    </a:lnTo>
                    <a:lnTo>
                      <a:pt x="66978" y="28457"/>
                    </a:lnTo>
                    <a:lnTo>
                      <a:pt x="66675" y="27523"/>
                    </a:lnTo>
                    <a:lnTo>
                      <a:pt x="66346" y="26602"/>
                    </a:lnTo>
                    <a:lnTo>
                      <a:pt x="65991" y="25695"/>
                    </a:lnTo>
                    <a:lnTo>
                      <a:pt x="65609" y="24787"/>
                    </a:lnTo>
                    <a:lnTo>
                      <a:pt x="65202" y="23879"/>
                    </a:lnTo>
                    <a:lnTo>
                      <a:pt x="64767" y="22971"/>
                    </a:lnTo>
                    <a:lnTo>
                      <a:pt x="64294" y="22090"/>
                    </a:lnTo>
                    <a:lnTo>
                      <a:pt x="63807" y="21208"/>
                    </a:lnTo>
                    <a:lnTo>
                      <a:pt x="63294" y="20327"/>
                    </a:lnTo>
                    <a:lnTo>
                      <a:pt x="62741" y="19459"/>
                    </a:lnTo>
                    <a:lnTo>
                      <a:pt x="62176" y="18604"/>
                    </a:lnTo>
                    <a:lnTo>
                      <a:pt x="61584" y="17762"/>
                    </a:lnTo>
                    <a:lnTo>
                      <a:pt x="60965" y="16933"/>
                    </a:lnTo>
                    <a:lnTo>
                      <a:pt x="60321" y="16104"/>
                    </a:lnTo>
                    <a:lnTo>
                      <a:pt x="59650" y="15301"/>
                    </a:lnTo>
                    <a:lnTo>
                      <a:pt x="58966" y="14499"/>
                    </a:lnTo>
                    <a:lnTo>
                      <a:pt x="58255" y="13723"/>
                    </a:lnTo>
                    <a:lnTo>
                      <a:pt x="57518" y="12946"/>
                    </a:lnTo>
                    <a:lnTo>
                      <a:pt x="56755" y="12197"/>
                    </a:lnTo>
                    <a:lnTo>
                      <a:pt x="55979" y="11460"/>
                    </a:lnTo>
                    <a:lnTo>
                      <a:pt x="55177" y="10736"/>
                    </a:lnTo>
                    <a:lnTo>
                      <a:pt x="54348" y="10039"/>
                    </a:lnTo>
                    <a:lnTo>
                      <a:pt x="53506" y="9342"/>
                    </a:lnTo>
                    <a:lnTo>
                      <a:pt x="52651" y="8671"/>
                    </a:lnTo>
                    <a:lnTo>
                      <a:pt x="51769" y="8026"/>
                    </a:lnTo>
                    <a:lnTo>
                      <a:pt x="50862" y="7395"/>
                    </a:lnTo>
                    <a:lnTo>
                      <a:pt x="49941" y="6789"/>
                    </a:lnTo>
                    <a:lnTo>
                      <a:pt x="48993" y="6197"/>
                    </a:lnTo>
                    <a:lnTo>
                      <a:pt x="48033" y="5632"/>
                    </a:lnTo>
                    <a:lnTo>
                      <a:pt x="47059" y="5079"/>
                    </a:lnTo>
                    <a:lnTo>
                      <a:pt x="46073" y="4553"/>
                    </a:lnTo>
                    <a:lnTo>
                      <a:pt x="45060" y="4053"/>
                    </a:lnTo>
                    <a:lnTo>
                      <a:pt x="44020" y="3579"/>
                    </a:lnTo>
                    <a:lnTo>
                      <a:pt x="42981" y="3132"/>
                    </a:lnTo>
                    <a:lnTo>
                      <a:pt x="41915" y="2698"/>
                    </a:lnTo>
                    <a:lnTo>
                      <a:pt x="40850" y="2303"/>
                    </a:lnTo>
                    <a:lnTo>
                      <a:pt x="39758" y="1935"/>
                    </a:lnTo>
                    <a:lnTo>
                      <a:pt x="38640" y="1580"/>
                    </a:lnTo>
                    <a:lnTo>
                      <a:pt x="37521" y="1264"/>
                    </a:lnTo>
                    <a:lnTo>
                      <a:pt x="36390" y="974"/>
                    </a:lnTo>
                    <a:lnTo>
                      <a:pt x="35811" y="843"/>
                    </a:lnTo>
                    <a:lnTo>
                      <a:pt x="35245" y="711"/>
                    </a:lnTo>
                    <a:lnTo>
                      <a:pt x="34666" y="593"/>
                    </a:lnTo>
                    <a:lnTo>
                      <a:pt x="34074" y="475"/>
                    </a:lnTo>
                    <a:lnTo>
                      <a:pt x="33496" y="382"/>
                    </a:lnTo>
                    <a:lnTo>
                      <a:pt x="32904" y="277"/>
                    </a:lnTo>
                    <a:lnTo>
                      <a:pt x="32325" y="198"/>
                    </a:lnTo>
                    <a:lnTo>
                      <a:pt x="31733" y="119"/>
                    </a:lnTo>
                    <a:lnTo>
                      <a:pt x="31167" y="67"/>
                    </a:lnTo>
                    <a:lnTo>
                      <a:pt x="30588" y="27"/>
                    </a:lnTo>
                    <a:lnTo>
                      <a:pt x="30035" y="14"/>
                    </a:lnTo>
                    <a:lnTo>
                      <a:pt x="29470" y="1"/>
                    </a:lnTo>
                    <a:close/>
                  </a:path>
                </a:pathLst>
              </a:custGeom>
              <a:solidFill>
                <a:srgbClr val="9278B5">
                  <a:alpha val="125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5" name="Google Shape;1085;p26"/>
              <p:cNvSpPr/>
              <p:nvPr/>
            </p:nvSpPr>
            <p:spPr>
              <a:xfrm>
                <a:off x="457200" y="1252352"/>
                <a:ext cx="3022117" cy="3479810"/>
              </a:xfrm>
              <a:custGeom>
                <a:avLst/>
                <a:gdLst/>
                <a:ahLst/>
                <a:cxnLst/>
                <a:rect l="l" t="t" r="r" b="b"/>
                <a:pathLst>
                  <a:path w="68281" h="78622" fill="none" extrusionOk="0">
                    <a:moveTo>
                      <a:pt x="33509" y="77517"/>
                    </a:moveTo>
                    <a:lnTo>
                      <a:pt x="33509" y="77517"/>
                    </a:lnTo>
                    <a:lnTo>
                      <a:pt x="33772" y="77385"/>
                    </a:lnTo>
                    <a:lnTo>
                      <a:pt x="34535" y="76990"/>
                    </a:lnTo>
                    <a:lnTo>
                      <a:pt x="35719" y="76332"/>
                    </a:lnTo>
                    <a:lnTo>
                      <a:pt x="36469" y="75925"/>
                    </a:lnTo>
                    <a:lnTo>
                      <a:pt x="37298" y="75438"/>
                    </a:lnTo>
                    <a:lnTo>
                      <a:pt x="38205" y="74898"/>
                    </a:lnTo>
                    <a:lnTo>
                      <a:pt x="39192" y="74293"/>
                    </a:lnTo>
                    <a:lnTo>
                      <a:pt x="40245" y="73635"/>
                    </a:lnTo>
                    <a:lnTo>
                      <a:pt x="41363" y="72912"/>
                    </a:lnTo>
                    <a:lnTo>
                      <a:pt x="42534" y="72136"/>
                    </a:lnTo>
                    <a:lnTo>
                      <a:pt x="43757" y="71307"/>
                    </a:lnTo>
                    <a:lnTo>
                      <a:pt x="45007" y="70425"/>
                    </a:lnTo>
                    <a:lnTo>
                      <a:pt x="46296" y="69478"/>
                    </a:lnTo>
                    <a:lnTo>
                      <a:pt x="47612" y="68478"/>
                    </a:lnTo>
                    <a:lnTo>
                      <a:pt x="48283" y="67965"/>
                    </a:lnTo>
                    <a:lnTo>
                      <a:pt x="48954" y="67439"/>
                    </a:lnTo>
                    <a:lnTo>
                      <a:pt x="49625" y="66886"/>
                    </a:lnTo>
                    <a:lnTo>
                      <a:pt x="50296" y="66334"/>
                    </a:lnTo>
                    <a:lnTo>
                      <a:pt x="50967" y="65768"/>
                    </a:lnTo>
                    <a:lnTo>
                      <a:pt x="51651" y="65189"/>
                    </a:lnTo>
                    <a:lnTo>
                      <a:pt x="52322" y="64584"/>
                    </a:lnTo>
                    <a:lnTo>
                      <a:pt x="53006" y="63979"/>
                    </a:lnTo>
                    <a:lnTo>
                      <a:pt x="53677" y="63361"/>
                    </a:lnTo>
                    <a:lnTo>
                      <a:pt x="54348" y="62729"/>
                    </a:lnTo>
                    <a:lnTo>
                      <a:pt x="55019" y="62084"/>
                    </a:lnTo>
                    <a:lnTo>
                      <a:pt x="55677" y="61427"/>
                    </a:lnTo>
                    <a:lnTo>
                      <a:pt x="56334" y="60769"/>
                    </a:lnTo>
                    <a:lnTo>
                      <a:pt x="56979" y="60085"/>
                    </a:lnTo>
                    <a:lnTo>
                      <a:pt x="57624" y="59401"/>
                    </a:lnTo>
                    <a:lnTo>
                      <a:pt x="58255" y="58690"/>
                    </a:lnTo>
                    <a:lnTo>
                      <a:pt x="58887" y="57980"/>
                    </a:lnTo>
                    <a:lnTo>
                      <a:pt x="59505" y="57256"/>
                    </a:lnTo>
                    <a:lnTo>
                      <a:pt x="60110" y="56519"/>
                    </a:lnTo>
                    <a:lnTo>
                      <a:pt x="60702" y="55770"/>
                    </a:lnTo>
                    <a:lnTo>
                      <a:pt x="61281" y="55006"/>
                    </a:lnTo>
                    <a:lnTo>
                      <a:pt x="61847" y="54243"/>
                    </a:lnTo>
                    <a:lnTo>
                      <a:pt x="62413" y="53454"/>
                    </a:lnTo>
                    <a:lnTo>
                      <a:pt x="62952" y="52665"/>
                    </a:lnTo>
                    <a:lnTo>
                      <a:pt x="63465" y="51862"/>
                    </a:lnTo>
                    <a:lnTo>
                      <a:pt x="63978" y="51046"/>
                    </a:lnTo>
                    <a:lnTo>
                      <a:pt x="64465" y="50231"/>
                    </a:lnTo>
                    <a:lnTo>
                      <a:pt x="64938" y="49402"/>
                    </a:lnTo>
                    <a:lnTo>
                      <a:pt x="65386" y="48547"/>
                    </a:lnTo>
                    <a:lnTo>
                      <a:pt x="65820" y="47705"/>
                    </a:lnTo>
                    <a:lnTo>
                      <a:pt x="65820" y="47705"/>
                    </a:lnTo>
                    <a:lnTo>
                      <a:pt x="66030" y="47271"/>
                    </a:lnTo>
                    <a:lnTo>
                      <a:pt x="66228" y="46837"/>
                    </a:lnTo>
                    <a:lnTo>
                      <a:pt x="66412" y="46402"/>
                    </a:lnTo>
                    <a:lnTo>
                      <a:pt x="66583" y="45968"/>
                    </a:lnTo>
                    <a:lnTo>
                      <a:pt x="66754" y="45521"/>
                    </a:lnTo>
                    <a:lnTo>
                      <a:pt x="66912" y="45087"/>
                    </a:lnTo>
                    <a:lnTo>
                      <a:pt x="67070" y="44639"/>
                    </a:lnTo>
                    <a:lnTo>
                      <a:pt x="67201" y="44192"/>
                    </a:lnTo>
                    <a:lnTo>
                      <a:pt x="67333" y="43745"/>
                    </a:lnTo>
                    <a:lnTo>
                      <a:pt x="67464" y="43298"/>
                    </a:lnTo>
                    <a:lnTo>
                      <a:pt x="67583" y="42850"/>
                    </a:lnTo>
                    <a:lnTo>
                      <a:pt x="67688" y="42390"/>
                    </a:lnTo>
                    <a:lnTo>
                      <a:pt x="67780" y="41942"/>
                    </a:lnTo>
                    <a:lnTo>
                      <a:pt x="67872" y="41482"/>
                    </a:lnTo>
                    <a:lnTo>
                      <a:pt x="67951" y="41022"/>
                    </a:lnTo>
                    <a:lnTo>
                      <a:pt x="68017" y="40561"/>
                    </a:lnTo>
                    <a:lnTo>
                      <a:pt x="68083" y="40101"/>
                    </a:lnTo>
                    <a:lnTo>
                      <a:pt x="68135" y="39640"/>
                    </a:lnTo>
                    <a:lnTo>
                      <a:pt x="68175" y="39180"/>
                    </a:lnTo>
                    <a:lnTo>
                      <a:pt x="68214" y="38719"/>
                    </a:lnTo>
                    <a:lnTo>
                      <a:pt x="68241" y="38259"/>
                    </a:lnTo>
                    <a:lnTo>
                      <a:pt x="68267" y="37798"/>
                    </a:lnTo>
                    <a:lnTo>
                      <a:pt x="68267" y="37325"/>
                    </a:lnTo>
                    <a:lnTo>
                      <a:pt x="68280" y="36864"/>
                    </a:lnTo>
                    <a:lnTo>
                      <a:pt x="68267" y="36391"/>
                    </a:lnTo>
                    <a:lnTo>
                      <a:pt x="68254" y="35930"/>
                    </a:lnTo>
                    <a:lnTo>
                      <a:pt x="68241" y="35457"/>
                    </a:lnTo>
                    <a:lnTo>
                      <a:pt x="68201" y="34996"/>
                    </a:lnTo>
                    <a:lnTo>
                      <a:pt x="68175" y="34522"/>
                    </a:lnTo>
                    <a:lnTo>
                      <a:pt x="68122" y="34062"/>
                    </a:lnTo>
                    <a:lnTo>
                      <a:pt x="68004" y="33115"/>
                    </a:lnTo>
                    <a:lnTo>
                      <a:pt x="67859" y="32181"/>
                    </a:lnTo>
                    <a:lnTo>
                      <a:pt x="67688" y="31247"/>
                    </a:lnTo>
                    <a:lnTo>
                      <a:pt x="67478" y="30313"/>
                    </a:lnTo>
                    <a:lnTo>
                      <a:pt x="67241" y="29378"/>
                    </a:lnTo>
                    <a:lnTo>
                      <a:pt x="66978" y="28457"/>
                    </a:lnTo>
                    <a:lnTo>
                      <a:pt x="66675" y="27523"/>
                    </a:lnTo>
                    <a:lnTo>
                      <a:pt x="66346" y="26602"/>
                    </a:lnTo>
                    <a:lnTo>
                      <a:pt x="65991" y="25695"/>
                    </a:lnTo>
                    <a:lnTo>
                      <a:pt x="65609" y="24787"/>
                    </a:lnTo>
                    <a:lnTo>
                      <a:pt x="65202" y="23879"/>
                    </a:lnTo>
                    <a:lnTo>
                      <a:pt x="64767" y="22971"/>
                    </a:lnTo>
                    <a:lnTo>
                      <a:pt x="64294" y="22090"/>
                    </a:lnTo>
                    <a:lnTo>
                      <a:pt x="63807" y="21208"/>
                    </a:lnTo>
                    <a:lnTo>
                      <a:pt x="63294" y="20327"/>
                    </a:lnTo>
                    <a:lnTo>
                      <a:pt x="62741" y="19459"/>
                    </a:lnTo>
                    <a:lnTo>
                      <a:pt x="62176" y="18604"/>
                    </a:lnTo>
                    <a:lnTo>
                      <a:pt x="61584" y="17762"/>
                    </a:lnTo>
                    <a:lnTo>
                      <a:pt x="60965" y="16933"/>
                    </a:lnTo>
                    <a:lnTo>
                      <a:pt x="60321" y="16104"/>
                    </a:lnTo>
                    <a:lnTo>
                      <a:pt x="59650" y="15301"/>
                    </a:lnTo>
                    <a:lnTo>
                      <a:pt x="58966" y="14499"/>
                    </a:lnTo>
                    <a:lnTo>
                      <a:pt x="58255" y="13723"/>
                    </a:lnTo>
                    <a:lnTo>
                      <a:pt x="57518" y="12946"/>
                    </a:lnTo>
                    <a:lnTo>
                      <a:pt x="56755" y="12197"/>
                    </a:lnTo>
                    <a:lnTo>
                      <a:pt x="55979" y="11460"/>
                    </a:lnTo>
                    <a:lnTo>
                      <a:pt x="55177" y="10736"/>
                    </a:lnTo>
                    <a:lnTo>
                      <a:pt x="54348" y="10039"/>
                    </a:lnTo>
                    <a:lnTo>
                      <a:pt x="53506" y="9342"/>
                    </a:lnTo>
                    <a:lnTo>
                      <a:pt x="52651" y="8671"/>
                    </a:lnTo>
                    <a:lnTo>
                      <a:pt x="51769" y="8026"/>
                    </a:lnTo>
                    <a:lnTo>
                      <a:pt x="50862" y="7395"/>
                    </a:lnTo>
                    <a:lnTo>
                      <a:pt x="49941" y="6789"/>
                    </a:lnTo>
                    <a:lnTo>
                      <a:pt x="48993" y="6197"/>
                    </a:lnTo>
                    <a:lnTo>
                      <a:pt x="48033" y="5632"/>
                    </a:lnTo>
                    <a:lnTo>
                      <a:pt x="47059" y="5079"/>
                    </a:lnTo>
                    <a:lnTo>
                      <a:pt x="46073" y="4553"/>
                    </a:lnTo>
                    <a:lnTo>
                      <a:pt x="45060" y="4053"/>
                    </a:lnTo>
                    <a:lnTo>
                      <a:pt x="44020" y="3579"/>
                    </a:lnTo>
                    <a:lnTo>
                      <a:pt x="42981" y="3132"/>
                    </a:lnTo>
                    <a:lnTo>
                      <a:pt x="41915" y="2698"/>
                    </a:lnTo>
                    <a:lnTo>
                      <a:pt x="40850" y="2303"/>
                    </a:lnTo>
                    <a:lnTo>
                      <a:pt x="39758" y="1935"/>
                    </a:lnTo>
                    <a:lnTo>
                      <a:pt x="38640" y="1580"/>
                    </a:lnTo>
                    <a:lnTo>
                      <a:pt x="37521" y="1264"/>
                    </a:lnTo>
                    <a:lnTo>
                      <a:pt x="36390" y="974"/>
                    </a:lnTo>
                    <a:lnTo>
                      <a:pt x="35811" y="843"/>
                    </a:lnTo>
                    <a:lnTo>
                      <a:pt x="35245" y="711"/>
                    </a:lnTo>
                    <a:lnTo>
                      <a:pt x="34666" y="593"/>
                    </a:lnTo>
                    <a:lnTo>
                      <a:pt x="34074" y="475"/>
                    </a:lnTo>
                    <a:lnTo>
                      <a:pt x="33496" y="382"/>
                    </a:lnTo>
                    <a:lnTo>
                      <a:pt x="32904" y="277"/>
                    </a:lnTo>
                    <a:lnTo>
                      <a:pt x="32904" y="277"/>
                    </a:lnTo>
                    <a:lnTo>
                      <a:pt x="32325" y="198"/>
                    </a:lnTo>
                    <a:lnTo>
                      <a:pt x="31733" y="119"/>
                    </a:lnTo>
                    <a:lnTo>
                      <a:pt x="31167" y="67"/>
                    </a:lnTo>
                    <a:lnTo>
                      <a:pt x="30588" y="27"/>
                    </a:lnTo>
                    <a:lnTo>
                      <a:pt x="30035" y="14"/>
                    </a:lnTo>
                    <a:lnTo>
                      <a:pt x="29470" y="1"/>
                    </a:lnTo>
                    <a:lnTo>
                      <a:pt x="28917" y="1"/>
                    </a:lnTo>
                    <a:lnTo>
                      <a:pt x="28378" y="27"/>
                    </a:lnTo>
                    <a:lnTo>
                      <a:pt x="27838" y="67"/>
                    </a:lnTo>
                    <a:lnTo>
                      <a:pt x="27299" y="106"/>
                    </a:lnTo>
                    <a:lnTo>
                      <a:pt x="26773" y="172"/>
                    </a:lnTo>
                    <a:lnTo>
                      <a:pt x="26260" y="251"/>
                    </a:lnTo>
                    <a:lnTo>
                      <a:pt x="25733" y="343"/>
                    </a:lnTo>
                    <a:lnTo>
                      <a:pt x="25234" y="448"/>
                    </a:lnTo>
                    <a:lnTo>
                      <a:pt x="24720" y="567"/>
                    </a:lnTo>
                    <a:lnTo>
                      <a:pt x="24221" y="698"/>
                    </a:lnTo>
                    <a:lnTo>
                      <a:pt x="23734" y="843"/>
                    </a:lnTo>
                    <a:lnTo>
                      <a:pt x="23247" y="988"/>
                    </a:lnTo>
                    <a:lnTo>
                      <a:pt x="22760" y="1159"/>
                    </a:lnTo>
                    <a:lnTo>
                      <a:pt x="22287" y="1343"/>
                    </a:lnTo>
                    <a:lnTo>
                      <a:pt x="21813" y="1540"/>
                    </a:lnTo>
                    <a:lnTo>
                      <a:pt x="21353" y="1737"/>
                    </a:lnTo>
                    <a:lnTo>
                      <a:pt x="20892" y="1961"/>
                    </a:lnTo>
                    <a:lnTo>
                      <a:pt x="20445" y="2185"/>
                    </a:lnTo>
                    <a:lnTo>
                      <a:pt x="19997" y="2422"/>
                    </a:lnTo>
                    <a:lnTo>
                      <a:pt x="19550" y="2672"/>
                    </a:lnTo>
                    <a:lnTo>
                      <a:pt x="19116" y="2935"/>
                    </a:lnTo>
                    <a:lnTo>
                      <a:pt x="18682" y="3198"/>
                    </a:lnTo>
                    <a:lnTo>
                      <a:pt x="18261" y="3487"/>
                    </a:lnTo>
                    <a:lnTo>
                      <a:pt x="17840" y="3777"/>
                    </a:lnTo>
                    <a:lnTo>
                      <a:pt x="17432" y="4079"/>
                    </a:lnTo>
                    <a:lnTo>
                      <a:pt x="17024" y="4395"/>
                    </a:lnTo>
                    <a:lnTo>
                      <a:pt x="16616" y="4711"/>
                    </a:lnTo>
                    <a:lnTo>
                      <a:pt x="16222" y="5053"/>
                    </a:lnTo>
                    <a:lnTo>
                      <a:pt x="15827" y="5395"/>
                    </a:lnTo>
                    <a:lnTo>
                      <a:pt x="15445" y="5737"/>
                    </a:lnTo>
                    <a:lnTo>
                      <a:pt x="15064" y="6105"/>
                    </a:lnTo>
                    <a:lnTo>
                      <a:pt x="14682" y="6474"/>
                    </a:lnTo>
                    <a:lnTo>
                      <a:pt x="14314" y="6842"/>
                    </a:lnTo>
                    <a:lnTo>
                      <a:pt x="13946" y="7224"/>
                    </a:lnTo>
                    <a:lnTo>
                      <a:pt x="13590" y="7618"/>
                    </a:lnTo>
                    <a:lnTo>
                      <a:pt x="13235" y="8026"/>
                    </a:lnTo>
                    <a:lnTo>
                      <a:pt x="12880" y="8434"/>
                    </a:lnTo>
                    <a:lnTo>
                      <a:pt x="12538" y="8855"/>
                    </a:lnTo>
                    <a:lnTo>
                      <a:pt x="12196" y="9276"/>
                    </a:lnTo>
                    <a:lnTo>
                      <a:pt x="11854" y="9710"/>
                    </a:lnTo>
                    <a:lnTo>
                      <a:pt x="11525" y="10144"/>
                    </a:lnTo>
                    <a:lnTo>
                      <a:pt x="11209" y="10592"/>
                    </a:lnTo>
                    <a:lnTo>
                      <a:pt x="10893" y="11039"/>
                    </a:lnTo>
                    <a:lnTo>
                      <a:pt x="10578" y="11499"/>
                    </a:lnTo>
                    <a:lnTo>
                      <a:pt x="9959" y="12447"/>
                    </a:lnTo>
                    <a:lnTo>
                      <a:pt x="9367" y="13407"/>
                    </a:lnTo>
                    <a:lnTo>
                      <a:pt x="8802" y="14380"/>
                    </a:lnTo>
                    <a:lnTo>
                      <a:pt x="8236" y="15394"/>
                    </a:lnTo>
                    <a:lnTo>
                      <a:pt x="7710" y="16407"/>
                    </a:lnTo>
                    <a:lnTo>
                      <a:pt x="7197" y="17446"/>
                    </a:lnTo>
                    <a:lnTo>
                      <a:pt x="6697" y="18511"/>
                    </a:lnTo>
                    <a:lnTo>
                      <a:pt x="6223" y="19577"/>
                    </a:lnTo>
                    <a:lnTo>
                      <a:pt x="5763" y="20669"/>
                    </a:lnTo>
                    <a:lnTo>
                      <a:pt x="5328" y="21761"/>
                    </a:lnTo>
                    <a:lnTo>
                      <a:pt x="4907" y="22866"/>
                    </a:lnTo>
                    <a:lnTo>
                      <a:pt x="4513" y="23984"/>
                    </a:lnTo>
                    <a:lnTo>
                      <a:pt x="4131" y="25103"/>
                    </a:lnTo>
                    <a:lnTo>
                      <a:pt x="3763" y="26221"/>
                    </a:lnTo>
                    <a:lnTo>
                      <a:pt x="3421" y="27352"/>
                    </a:lnTo>
                    <a:lnTo>
                      <a:pt x="3092" y="28484"/>
                    </a:lnTo>
                    <a:lnTo>
                      <a:pt x="2776" y="29628"/>
                    </a:lnTo>
                    <a:lnTo>
                      <a:pt x="2487" y="30760"/>
                    </a:lnTo>
                    <a:lnTo>
                      <a:pt x="2210" y="31891"/>
                    </a:lnTo>
                    <a:lnTo>
                      <a:pt x="1947" y="33009"/>
                    </a:lnTo>
                    <a:lnTo>
                      <a:pt x="1711" y="34141"/>
                    </a:lnTo>
                    <a:lnTo>
                      <a:pt x="1474" y="35246"/>
                    </a:lnTo>
                    <a:lnTo>
                      <a:pt x="1276" y="36351"/>
                    </a:lnTo>
                    <a:lnTo>
                      <a:pt x="1079" y="37456"/>
                    </a:lnTo>
                    <a:lnTo>
                      <a:pt x="908" y="38535"/>
                    </a:lnTo>
                    <a:lnTo>
                      <a:pt x="737" y="39614"/>
                    </a:lnTo>
                    <a:lnTo>
                      <a:pt x="605" y="40666"/>
                    </a:lnTo>
                    <a:lnTo>
                      <a:pt x="474" y="41706"/>
                    </a:lnTo>
                    <a:lnTo>
                      <a:pt x="355" y="42732"/>
                    </a:lnTo>
                    <a:lnTo>
                      <a:pt x="263" y="43745"/>
                    </a:lnTo>
                    <a:lnTo>
                      <a:pt x="184" y="44718"/>
                    </a:lnTo>
                    <a:lnTo>
                      <a:pt x="119" y="45692"/>
                    </a:lnTo>
                    <a:lnTo>
                      <a:pt x="66" y="46626"/>
                    </a:lnTo>
                    <a:lnTo>
                      <a:pt x="27" y="47534"/>
                    </a:lnTo>
                    <a:lnTo>
                      <a:pt x="0" y="48428"/>
                    </a:lnTo>
                    <a:lnTo>
                      <a:pt x="0" y="49284"/>
                    </a:lnTo>
                    <a:lnTo>
                      <a:pt x="0" y="50112"/>
                    </a:lnTo>
                    <a:lnTo>
                      <a:pt x="27" y="50915"/>
                    </a:lnTo>
                    <a:lnTo>
                      <a:pt x="66" y="51678"/>
                    </a:lnTo>
                    <a:lnTo>
                      <a:pt x="66" y="51678"/>
                    </a:lnTo>
                    <a:lnTo>
                      <a:pt x="119" y="52559"/>
                    </a:lnTo>
                    <a:lnTo>
                      <a:pt x="211" y="53428"/>
                    </a:lnTo>
                    <a:lnTo>
                      <a:pt x="303" y="54296"/>
                    </a:lnTo>
                    <a:lnTo>
                      <a:pt x="434" y="55151"/>
                    </a:lnTo>
                    <a:lnTo>
                      <a:pt x="579" y="55980"/>
                    </a:lnTo>
                    <a:lnTo>
                      <a:pt x="737" y="56809"/>
                    </a:lnTo>
                    <a:lnTo>
                      <a:pt x="921" y="57625"/>
                    </a:lnTo>
                    <a:lnTo>
                      <a:pt x="1132" y="58440"/>
                    </a:lnTo>
                    <a:lnTo>
                      <a:pt x="1342" y="59230"/>
                    </a:lnTo>
                    <a:lnTo>
                      <a:pt x="1592" y="60006"/>
                    </a:lnTo>
                    <a:lnTo>
                      <a:pt x="1842" y="60769"/>
                    </a:lnTo>
                    <a:lnTo>
                      <a:pt x="2118" y="61519"/>
                    </a:lnTo>
                    <a:lnTo>
                      <a:pt x="2421" y="62269"/>
                    </a:lnTo>
                    <a:lnTo>
                      <a:pt x="2737" y="62992"/>
                    </a:lnTo>
                    <a:lnTo>
                      <a:pt x="3066" y="63703"/>
                    </a:lnTo>
                    <a:lnTo>
                      <a:pt x="3408" y="64400"/>
                    </a:lnTo>
                    <a:lnTo>
                      <a:pt x="3763" y="65084"/>
                    </a:lnTo>
                    <a:lnTo>
                      <a:pt x="4144" y="65755"/>
                    </a:lnTo>
                    <a:lnTo>
                      <a:pt x="4539" y="66413"/>
                    </a:lnTo>
                    <a:lnTo>
                      <a:pt x="4947" y="67057"/>
                    </a:lnTo>
                    <a:lnTo>
                      <a:pt x="5381" y="67689"/>
                    </a:lnTo>
                    <a:lnTo>
                      <a:pt x="5815" y="68294"/>
                    </a:lnTo>
                    <a:lnTo>
                      <a:pt x="6276" y="68899"/>
                    </a:lnTo>
                    <a:lnTo>
                      <a:pt x="6736" y="69478"/>
                    </a:lnTo>
                    <a:lnTo>
                      <a:pt x="7223" y="70044"/>
                    </a:lnTo>
                    <a:lnTo>
                      <a:pt x="7723" y="70596"/>
                    </a:lnTo>
                    <a:lnTo>
                      <a:pt x="8223" y="71123"/>
                    </a:lnTo>
                    <a:lnTo>
                      <a:pt x="8749" y="71636"/>
                    </a:lnTo>
                    <a:lnTo>
                      <a:pt x="9288" y="72136"/>
                    </a:lnTo>
                    <a:lnTo>
                      <a:pt x="9828" y="72622"/>
                    </a:lnTo>
                    <a:lnTo>
                      <a:pt x="10394" y="73096"/>
                    </a:lnTo>
                    <a:lnTo>
                      <a:pt x="10959" y="73543"/>
                    </a:lnTo>
                    <a:lnTo>
                      <a:pt x="11551" y="73964"/>
                    </a:lnTo>
                    <a:lnTo>
                      <a:pt x="12143" y="74385"/>
                    </a:lnTo>
                    <a:lnTo>
                      <a:pt x="12748" y="74780"/>
                    </a:lnTo>
                    <a:lnTo>
                      <a:pt x="13354" y="75162"/>
                    </a:lnTo>
                    <a:lnTo>
                      <a:pt x="13985" y="75517"/>
                    </a:lnTo>
                    <a:lnTo>
                      <a:pt x="14617" y="75859"/>
                    </a:lnTo>
                    <a:lnTo>
                      <a:pt x="15261" y="76175"/>
                    </a:lnTo>
                    <a:lnTo>
                      <a:pt x="15919" y="76490"/>
                    </a:lnTo>
                    <a:lnTo>
                      <a:pt x="16577" y="76767"/>
                    </a:lnTo>
                    <a:lnTo>
                      <a:pt x="17248" y="77030"/>
                    </a:lnTo>
                    <a:lnTo>
                      <a:pt x="17932" y="77280"/>
                    </a:lnTo>
                    <a:lnTo>
                      <a:pt x="18616" y="77503"/>
                    </a:lnTo>
                    <a:lnTo>
                      <a:pt x="19313" y="77714"/>
                    </a:lnTo>
                    <a:lnTo>
                      <a:pt x="20011" y="77898"/>
                    </a:lnTo>
                    <a:lnTo>
                      <a:pt x="20721" y="78056"/>
                    </a:lnTo>
                    <a:lnTo>
                      <a:pt x="21431" y="78201"/>
                    </a:lnTo>
                    <a:lnTo>
                      <a:pt x="22155" y="78332"/>
                    </a:lnTo>
                    <a:lnTo>
                      <a:pt x="22879" y="78424"/>
                    </a:lnTo>
                    <a:lnTo>
                      <a:pt x="23615" y="78503"/>
                    </a:lnTo>
                    <a:lnTo>
                      <a:pt x="24352" y="78569"/>
                    </a:lnTo>
                    <a:lnTo>
                      <a:pt x="25102" y="78608"/>
                    </a:lnTo>
                    <a:lnTo>
                      <a:pt x="25839" y="78622"/>
                    </a:lnTo>
                    <a:lnTo>
                      <a:pt x="26602" y="78608"/>
                    </a:lnTo>
                    <a:lnTo>
                      <a:pt x="27352" y="78582"/>
                    </a:lnTo>
                    <a:lnTo>
                      <a:pt x="28115" y="78530"/>
                    </a:lnTo>
                    <a:lnTo>
                      <a:pt x="28878" y="78464"/>
                    </a:lnTo>
                    <a:lnTo>
                      <a:pt x="29641" y="78358"/>
                    </a:lnTo>
                    <a:lnTo>
                      <a:pt x="30417" y="78240"/>
                    </a:lnTo>
                    <a:lnTo>
                      <a:pt x="31180" y="78095"/>
                    </a:lnTo>
                    <a:lnTo>
                      <a:pt x="31956" y="77924"/>
                    </a:lnTo>
                    <a:lnTo>
                      <a:pt x="32732" y="77740"/>
                    </a:lnTo>
                    <a:lnTo>
                      <a:pt x="33509" y="77517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6" name="Google Shape;1086;p26"/>
              <p:cNvSpPr/>
              <p:nvPr/>
            </p:nvSpPr>
            <p:spPr>
              <a:xfrm>
                <a:off x="547444" y="3310125"/>
                <a:ext cx="653941" cy="525278"/>
              </a:xfrm>
              <a:custGeom>
                <a:avLst/>
                <a:gdLst/>
                <a:ahLst/>
                <a:cxnLst/>
                <a:rect l="l" t="t" r="r" b="b"/>
                <a:pathLst>
                  <a:path w="14775" h="11868" extrusionOk="0">
                    <a:moveTo>
                      <a:pt x="14038" y="0"/>
                    </a:moveTo>
                    <a:lnTo>
                      <a:pt x="0" y="5881"/>
                    </a:lnTo>
                    <a:lnTo>
                      <a:pt x="171" y="6079"/>
                    </a:lnTo>
                    <a:lnTo>
                      <a:pt x="382" y="6315"/>
                    </a:lnTo>
                    <a:lnTo>
                      <a:pt x="671" y="6618"/>
                    </a:lnTo>
                    <a:lnTo>
                      <a:pt x="1053" y="6973"/>
                    </a:lnTo>
                    <a:lnTo>
                      <a:pt x="1513" y="7394"/>
                    </a:lnTo>
                    <a:lnTo>
                      <a:pt x="2040" y="7841"/>
                    </a:lnTo>
                    <a:lnTo>
                      <a:pt x="2342" y="8078"/>
                    </a:lnTo>
                    <a:lnTo>
                      <a:pt x="2658" y="8315"/>
                    </a:lnTo>
                    <a:lnTo>
                      <a:pt x="3000" y="8565"/>
                    </a:lnTo>
                    <a:lnTo>
                      <a:pt x="3368" y="8815"/>
                    </a:lnTo>
                    <a:lnTo>
                      <a:pt x="3737" y="9065"/>
                    </a:lnTo>
                    <a:lnTo>
                      <a:pt x="4145" y="9315"/>
                    </a:lnTo>
                    <a:lnTo>
                      <a:pt x="4552" y="9565"/>
                    </a:lnTo>
                    <a:lnTo>
                      <a:pt x="5000" y="9802"/>
                    </a:lnTo>
                    <a:lnTo>
                      <a:pt x="5447" y="10052"/>
                    </a:lnTo>
                    <a:lnTo>
                      <a:pt x="5921" y="10275"/>
                    </a:lnTo>
                    <a:lnTo>
                      <a:pt x="6421" y="10512"/>
                    </a:lnTo>
                    <a:lnTo>
                      <a:pt x="6934" y="10723"/>
                    </a:lnTo>
                    <a:lnTo>
                      <a:pt x="7473" y="10933"/>
                    </a:lnTo>
                    <a:lnTo>
                      <a:pt x="8026" y="11131"/>
                    </a:lnTo>
                    <a:lnTo>
                      <a:pt x="8591" y="11315"/>
                    </a:lnTo>
                    <a:lnTo>
                      <a:pt x="9183" y="11486"/>
                    </a:lnTo>
                    <a:lnTo>
                      <a:pt x="9789" y="11644"/>
                    </a:lnTo>
                    <a:lnTo>
                      <a:pt x="10420" y="11775"/>
                    </a:lnTo>
                    <a:lnTo>
                      <a:pt x="10736" y="11828"/>
                    </a:lnTo>
                    <a:lnTo>
                      <a:pt x="11025" y="11867"/>
                    </a:lnTo>
                    <a:lnTo>
                      <a:pt x="11578" y="11867"/>
                    </a:lnTo>
                    <a:lnTo>
                      <a:pt x="11841" y="11841"/>
                    </a:lnTo>
                    <a:lnTo>
                      <a:pt x="12078" y="11801"/>
                    </a:lnTo>
                    <a:lnTo>
                      <a:pt x="12314" y="11736"/>
                    </a:lnTo>
                    <a:lnTo>
                      <a:pt x="12525" y="11657"/>
                    </a:lnTo>
                    <a:lnTo>
                      <a:pt x="12735" y="11565"/>
                    </a:lnTo>
                    <a:lnTo>
                      <a:pt x="12920" y="11459"/>
                    </a:lnTo>
                    <a:lnTo>
                      <a:pt x="13104" y="11328"/>
                    </a:lnTo>
                    <a:lnTo>
                      <a:pt x="13275" y="11196"/>
                    </a:lnTo>
                    <a:lnTo>
                      <a:pt x="13433" y="11038"/>
                    </a:lnTo>
                    <a:lnTo>
                      <a:pt x="13591" y="10881"/>
                    </a:lnTo>
                    <a:lnTo>
                      <a:pt x="13722" y="10696"/>
                    </a:lnTo>
                    <a:lnTo>
                      <a:pt x="13854" y="10512"/>
                    </a:lnTo>
                    <a:lnTo>
                      <a:pt x="13972" y="10302"/>
                    </a:lnTo>
                    <a:lnTo>
                      <a:pt x="14077" y="10091"/>
                    </a:lnTo>
                    <a:lnTo>
                      <a:pt x="14183" y="9881"/>
                    </a:lnTo>
                    <a:lnTo>
                      <a:pt x="14275" y="9644"/>
                    </a:lnTo>
                    <a:lnTo>
                      <a:pt x="14354" y="9407"/>
                    </a:lnTo>
                    <a:lnTo>
                      <a:pt x="14433" y="9157"/>
                    </a:lnTo>
                    <a:lnTo>
                      <a:pt x="14498" y="8907"/>
                    </a:lnTo>
                    <a:lnTo>
                      <a:pt x="14551" y="8644"/>
                    </a:lnTo>
                    <a:lnTo>
                      <a:pt x="14604" y="8381"/>
                    </a:lnTo>
                    <a:lnTo>
                      <a:pt x="14643" y="8105"/>
                    </a:lnTo>
                    <a:lnTo>
                      <a:pt x="14709" y="7552"/>
                    </a:lnTo>
                    <a:lnTo>
                      <a:pt x="14762" y="6973"/>
                    </a:lnTo>
                    <a:lnTo>
                      <a:pt x="14775" y="6394"/>
                    </a:lnTo>
                    <a:lnTo>
                      <a:pt x="14775" y="5815"/>
                    </a:lnTo>
                    <a:lnTo>
                      <a:pt x="14762" y="5223"/>
                    </a:lnTo>
                    <a:lnTo>
                      <a:pt x="14735" y="4645"/>
                    </a:lnTo>
                    <a:lnTo>
                      <a:pt x="14683" y="4079"/>
                    </a:lnTo>
                    <a:lnTo>
                      <a:pt x="14630" y="3539"/>
                    </a:lnTo>
                    <a:lnTo>
                      <a:pt x="14577" y="3000"/>
                    </a:lnTo>
                    <a:lnTo>
                      <a:pt x="14498" y="2500"/>
                    </a:lnTo>
                    <a:lnTo>
                      <a:pt x="14433" y="2027"/>
                    </a:lnTo>
                    <a:lnTo>
                      <a:pt x="14288" y="1198"/>
                    </a:lnTo>
                    <a:lnTo>
                      <a:pt x="14169" y="566"/>
                    </a:lnTo>
                    <a:lnTo>
                      <a:pt x="14038" y="0"/>
                    </a:lnTo>
                    <a:close/>
                  </a:path>
                </a:pathLst>
              </a:custGeom>
              <a:solidFill>
                <a:srgbClr val="AB3A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7" name="Google Shape;1087;p26"/>
              <p:cNvSpPr/>
              <p:nvPr/>
            </p:nvSpPr>
            <p:spPr>
              <a:xfrm>
                <a:off x="547444" y="3310125"/>
                <a:ext cx="653941" cy="525278"/>
              </a:xfrm>
              <a:custGeom>
                <a:avLst/>
                <a:gdLst/>
                <a:ahLst/>
                <a:cxnLst/>
                <a:rect l="l" t="t" r="r" b="b"/>
                <a:pathLst>
                  <a:path w="14775" h="11868" fill="none" extrusionOk="0">
                    <a:moveTo>
                      <a:pt x="0" y="5881"/>
                    </a:moveTo>
                    <a:lnTo>
                      <a:pt x="0" y="5881"/>
                    </a:lnTo>
                    <a:lnTo>
                      <a:pt x="171" y="6079"/>
                    </a:lnTo>
                    <a:lnTo>
                      <a:pt x="382" y="6315"/>
                    </a:lnTo>
                    <a:lnTo>
                      <a:pt x="671" y="6618"/>
                    </a:lnTo>
                    <a:lnTo>
                      <a:pt x="1053" y="6973"/>
                    </a:lnTo>
                    <a:lnTo>
                      <a:pt x="1513" y="7394"/>
                    </a:lnTo>
                    <a:lnTo>
                      <a:pt x="2040" y="7841"/>
                    </a:lnTo>
                    <a:lnTo>
                      <a:pt x="2342" y="8078"/>
                    </a:lnTo>
                    <a:lnTo>
                      <a:pt x="2658" y="8315"/>
                    </a:lnTo>
                    <a:lnTo>
                      <a:pt x="3000" y="8565"/>
                    </a:lnTo>
                    <a:lnTo>
                      <a:pt x="3368" y="8815"/>
                    </a:lnTo>
                    <a:lnTo>
                      <a:pt x="3737" y="9065"/>
                    </a:lnTo>
                    <a:lnTo>
                      <a:pt x="4145" y="9315"/>
                    </a:lnTo>
                    <a:lnTo>
                      <a:pt x="4552" y="9565"/>
                    </a:lnTo>
                    <a:lnTo>
                      <a:pt x="5000" y="9802"/>
                    </a:lnTo>
                    <a:lnTo>
                      <a:pt x="5447" y="10052"/>
                    </a:lnTo>
                    <a:lnTo>
                      <a:pt x="5921" y="10275"/>
                    </a:lnTo>
                    <a:lnTo>
                      <a:pt x="6421" y="10512"/>
                    </a:lnTo>
                    <a:lnTo>
                      <a:pt x="6934" y="10723"/>
                    </a:lnTo>
                    <a:lnTo>
                      <a:pt x="7473" y="10933"/>
                    </a:lnTo>
                    <a:lnTo>
                      <a:pt x="8026" y="11131"/>
                    </a:lnTo>
                    <a:lnTo>
                      <a:pt x="8591" y="11315"/>
                    </a:lnTo>
                    <a:lnTo>
                      <a:pt x="9183" y="11486"/>
                    </a:lnTo>
                    <a:lnTo>
                      <a:pt x="9789" y="11644"/>
                    </a:lnTo>
                    <a:lnTo>
                      <a:pt x="10420" y="11775"/>
                    </a:lnTo>
                    <a:lnTo>
                      <a:pt x="10420" y="11775"/>
                    </a:lnTo>
                    <a:lnTo>
                      <a:pt x="10736" y="11828"/>
                    </a:lnTo>
                    <a:lnTo>
                      <a:pt x="11025" y="11867"/>
                    </a:lnTo>
                    <a:lnTo>
                      <a:pt x="11315" y="11867"/>
                    </a:lnTo>
                    <a:lnTo>
                      <a:pt x="11578" y="11867"/>
                    </a:lnTo>
                    <a:lnTo>
                      <a:pt x="11841" y="11841"/>
                    </a:lnTo>
                    <a:lnTo>
                      <a:pt x="12078" y="11801"/>
                    </a:lnTo>
                    <a:lnTo>
                      <a:pt x="12314" y="11736"/>
                    </a:lnTo>
                    <a:lnTo>
                      <a:pt x="12525" y="11657"/>
                    </a:lnTo>
                    <a:lnTo>
                      <a:pt x="12735" y="11565"/>
                    </a:lnTo>
                    <a:lnTo>
                      <a:pt x="12920" y="11459"/>
                    </a:lnTo>
                    <a:lnTo>
                      <a:pt x="13104" y="11328"/>
                    </a:lnTo>
                    <a:lnTo>
                      <a:pt x="13275" y="11196"/>
                    </a:lnTo>
                    <a:lnTo>
                      <a:pt x="13433" y="11038"/>
                    </a:lnTo>
                    <a:lnTo>
                      <a:pt x="13591" y="10881"/>
                    </a:lnTo>
                    <a:lnTo>
                      <a:pt x="13722" y="10696"/>
                    </a:lnTo>
                    <a:lnTo>
                      <a:pt x="13854" y="10512"/>
                    </a:lnTo>
                    <a:lnTo>
                      <a:pt x="13972" y="10302"/>
                    </a:lnTo>
                    <a:lnTo>
                      <a:pt x="14077" y="10091"/>
                    </a:lnTo>
                    <a:lnTo>
                      <a:pt x="14183" y="9881"/>
                    </a:lnTo>
                    <a:lnTo>
                      <a:pt x="14275" y="9644"/>
                    </a:lnTo>
                    <a:lnTo>
                      <a:pt x="14354" y="9407"/>
                    </a:lnTo>
                    <a:lnTo>
                      <a:pt x="14433" y="9157"/>
                    </a:lnTo>
                    <a:lnTo>
                      <a:pt x="14498" y="8907"/>
                    </a:lnTo>
                    <a:lnTo>
                      <a:pt x="14551" y="8644"/>
                    </a:lnTo>
                    <a:lnTo>
                      <a:pt x="14604" y="8381"/>
                    </a:lnTo>
                    <a:lnTo>
                      <a:pt x="14643" y="8105"/>
                    </a:lnTo>
                    <a:lnTo>
                      <a:pt x="14709" y="7552"/>
                    </a:lnTo>
                    <a:lnTo>
                      <a:pt x="14762" y="6973"/>
                    </a:lnTo>
                    <a:lnTo>
                      <a:pt x="14775" y="6394"/>
                    </a:lnTo>
                    <a:lnTo>
                      <a:pt x="14775" y="5815"/>
                    </a:lnTo>
                    <a:lnTo>
                      <a:pt x="14762" y="5223"/>
                    </a:lnTo>
                    <a:lnTo>
                      <a:pt x="14735" y="4645"/>
                    </a:lnTo>
                    <a:lnTo>
                      <a:pt x="14683" y="4079"/>
                    </a:lnTo>
                    <a:lnTo>
                      <a:pt x="14630" y="3539"/>
                    </a:lnTo>
                    <a:lnTo>
                      <a:pt x="14577" y="3000"/>
                    </a:lnTo>
                    <a:lnTo>
                      <a:pt x="14498" y="2500"/>
                    </a:lnTo>
                    <a:lnTo>
                      <a:pt x="14433" y="2027"/>
                    </a:lnTo>
                    <a:lnTo>
                      <a:pt x="14288" y="1198"/>
                    </a:lnTo>
                    <a:lnTo>
                      <a:pt x="14169" y="566"/>
                    </a:lnTo>
                    <a:lnTo>
                      <a:pt x="14038" y="0"/>
                    </a:lnTo>
                    <a:lnTo>
                      <a:pt x="0" y="588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8" name="Google Shape;1088;p26"/>
              <p:cNvSpPr/>
              <p:nvPr/>
            </p:nvSpPr>
            <p:spPr>
              <a:xfrm>
                <a:off x="2371712" y="3310125"/>
                <a:ext cx="653942" cy="525278"/>
              </a:xfrm>
              <a:custGeom>
                <a:avLst/>
                <a:gdLst/>
                <a:ahLst/>
                <a:cxnLst/>
                <a:rect l="l" t="t" r="r" b="b"/>
                <a:pathLst>
                  <a:path w="14775" h="11868" extrusionOk="0">
                    <a:moveTo>
                      <a:pt x="737" y="0"/>
                    </a:moveTo>
                    <a:lnTo>
                      <a:pt x="619" y="566"/>
                    </a:lnTo>
                    <a:lnTo>
                      <a:pt x="487" y="1198"/>
                    </a:lnTo>
                    <a:lnTo>
                      <a:pt x="342" y="2027"/>
                    </a:lnTo>
                    <a:lnTo>
                      <a:pt x="277" y="2500"/>
                    </a:lnTo>
                    <a:lnTo>
                      <a:pt x="211" y="3000"/>
                    </a:lnTo>
                    <a:lnTo>
                      <a:pt x="145" y="3539"/>
                    </a:lnTo>
                    <a:lnTo>
                      <a:pt x="92" y="4079"/>
                    </a:lnTo>
                    <a:lnTo>
                      <a:pt x="53" y="4645"/>
                    </a:lnTo>
                    <a:lnTo>
                      <a:pt x="13" y="5223"/>
                    </a:lnTo>
                    <a:lnTo>
                      <a:pt x="0" y="5815"/>
                    </a:lnTo>
                    <a:lnTo>
                      <a:pt x="0" y="6394"/>
                    </a:lnTo>
                    <a:lnTo>
                      <a:pt x="27" y="6973"/>
                    </a:lnTo>
                    <a:lnTo>
                      <a:pt x="66" y="7552"/>
                    </a:lnTo>
                    <a:lnTo>
                      <a:pt x="132" y="8105"/>
                    </a:lnTo>
                    <a:lnTo>
                      <a:pt x="171" y="8381"/>
                    </a:lnTo>
                    <a:lnTo>
                      <a:pt x="224" y="8644"/>
                    </a:lnTo>
                    <a:lnTo>
                      <a:pt x="290" y="8907"/>
                    </a:lnTo>
                    <a:lnTo>
                      <a:pt x="356" y="9157"/>
                    </a:lnTo>
                    <a:lnTo>
                      <a:pt x="421" y="9407"/>
                    </a:lnTo>
                    <a:lnTo>
                      <a:pt x="513" y="9644"/>
                    </a:lnTo>
                    <a:lnTo>
                      <a:pt x="605" y="9881"/>
                    </a:lnTo>
                    <a:lnTo>
                      <a:pt x="698" y="10091"/>
                    </a:lnTo>
                    <a:lnTo>
                      <a:pt x="816" y="10302"/>
                    </a:lnTo>
                    <a:lnTo>
                      <a:pt x="934" y="10512"/>
                    </a:lnTo>
                    <a:lnTo>
                      <a:pt x="1053" y="10696"/>
                    </a:lnTo>
                    <a:lnTo>
                      <a:pt x="1198" y="10881"/>
                    </a:lnTo>
                    <a:lnTo>
                      <a:pt x="1342" y="11038"/>
                    </a:lnTo>
                    <a:lnTo>
                      <a:pt x="1500" y="11196"/>
                    </a:lnTo>
                    <a:lnTo>
                      <a:pt x="1671" y="11328"/>
                    </a:lnTo>
                    <a:lnTo>
                      <a:pt x="1855" y="11459"/>
                    </a:lnTo>
                    <a:lnTo>
                      <a:pt x="2053" y="11565"/>
                    </a:lnTo>
                    <a:lnTo>
                      <a:pt x="2250" y="11657"/>
                    </a:lnTo>
                    <a:lnTo>
                      <a:pt x="2474" y="11736"/>
                    </a:lnTo>
                    <a:lnTo>
                      <a:pt x="2697" y="11801"/>
                    </a:lnTo>
                    <a:lnTo>
                      <a:pt x="2947" y="11841"/>
                    </a:lnTo>
                    <a:lnTo>
                      <a:pt x="3197" y="11867"/>
                    </a:lnTo>
                    <a:lnTo>
                      <a:pt x="3750" y="11867"/>
                    </a:lnTo>
                    <a:lnTo>
                      <a:pt x="4052" y="11828"/>
                    </a:lnTo>
                    <a:lnTo>
                      <a:pt x="4355" y="11775"/>
                    </a:lnTo>
                    <a:lnTo>
                      <a:pt x="4986" y="11644"/>
                    </a:lnTo>
                    <a:lnTo>
                      <a:pt x="5592" y="11486"/>
                    </a:lnTo>
                    <a:lnTo>
                      <a:pt x="6184" y="11315"/>
                    </a:lnTo>
                    <a:lnTo>
                      <a:pt x="6763" y="11131"/>
                    </a:lnTo>
                    <a:lnTo>
                      <a:pt x="7315" y="10933"/>
                    </a:lnTo>
                    <a:lnTo>
                      <a:pt x="7841" y="10723"/>
                    </a:lnTo>
                    <a:lnTo>
                      <a:pt x="8354" y="10512"/>
                    </a:lnTo>
                    <a:lnTo>
                      <a:pt x="8854" y="10275"/>
                    </a:lnTo>
                    <a:lnTo>
                      <a:pt x="9328" y="10052"/>
                    </a:lnTo>
                    <a:lnTo>
                      <a:pt x="9788" y="9802"/>
                    </a:lnTo>
                    <a:lnTo>
                      <a:pt x="10223" y="9565"/>
                    </a:lnTo>
                    <a:lnTo>
                      <a:pt x="10644" y="9315"/>
                    </a:lnTo>
                    <a:lnTo>
                      <a:pt x="11038" y="9065"/>
                    </a:lnTo>
                    <a:lnTo>
                      <a:pt x="11420" y="8815"/>
                    </a:lnTo>
                    <a:lnTo>
                      <a:pt x="11775" y="8565"/>
                    </a:lnTo>
                    <a:lnTo>
                      <a:pt x="12117" y="8315"/>
                    </a:lnTo>
                    <a:lnTo>
                      <a:pt x="12433" y="8078"/>
                    </a:lnTo>
                    <a:lnTo>
                      <a:pt x="12735" y="7841"/>
                    </a:lnTo>
                    <a:lnTo>
                      <a:pt x="13275" y="7394"/>
                    </a:lnTo>
                    <a:lnTo>
                      <a:pt x="13735" y="6973"/>
                    </a:lnTo>
                    <a:lnTo>
                      <a:pt x="14104" y="6618"/>
                    </a:lnTo>
                    <a:lnTo>
                      <a:pt x="14393" y="6315"/>
                    </a:lnTo>
                    <a:lnTo>
                      <a:pt x="14604" y="6079"/>
                    </a:lnTo>
                    <a:lnTo>
                      <a:pt x="14775" y="5881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rgbClr val="AB3A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9" name="Google Shape;1089;p26"/>
              <p:cNvSpPr/>
              <p:nvPr/>
            </p:nvSpPr>
            <p:spPr>
              <a:xfrm>
                <a:off x="2371712" y="3310175"/>
                <a:ext cx="653942" cy="525278"/>
              </a:xfrm>
              <a:custGeom>
                <a:avLst/>
                <a:gdLst/>
                <a:ahLst/>
                <a:cxnLst/>
                <a:rect l="l" t="t" r="r" b="b"/>
                <a:pathLst>
                  <a:path w="14775" h="11868" fill="none" extrusionOk="0">
                    <a:moveTo>
                      <a:pt x="14775" y="5881"/>
                    </a:moveTo>
                    <a:lnTo>
                      <a:pt x="14775" y="5881"/>
                    </a:lnTo>
                    <a:lnTo>
                      <a:pt x="14604" y="6079"/>
                    </a:lnTo>
                    <a:lnTo>
                      <a:pt x="14393" y="6315"/>
                    </a:lnTo>
                    <a:lnTo>
                      <a:pt x="14104" y="6618"/>
                    </a:lnTo>
                    <a:lnTo>
                      <a:pt x="13735" y="6973"/>
                    </a:lnTo>
                    <a:lnTo>
                      <a:pt x="13275" y="7394"/>
                    </a:lnTo>
                    <a:lnTo>
                      <a:pt x="12735" y="7841"/>
                    </a:lnTo>
                    <a:lnTo>
                      <a:pt x="12433" y="8078"/>
                    </a:lnTo>
                    <a:lnTo>
                      <a:pt x="12117" y="8315"/>
                    </a:lnTo>
                    <a:lnTo>
                      <a:pt x="11775" y="8565"/>
                    </a:lnTo>
                    <a:lnTo>
                      <a:pt x="11420" y="8815"/>
                    </a:lnTo>
                    <a:lnTo>
                      <a:pt x="11038" y="9065"/>
                    </a:lnTo>
                    <a:lnTo>
                      <a:pt x="10644" y="9315"/>
                    </a:lnTo>
                    <a:lnTo>
                      <a:pt x="10223" y="9565"/>
                    </a:lnTo>
                    <a:lnTo>
                      <a:pt x="9788" y="9802"/>
                    </a:lnTo>
                    <a:lnTo>
                      <a:pt x="9328" y="10052"/>
                    </a:lnTo>
                    <a:lnTo>
                      <a:pt x="8854" y="10275"/>
                    </a:lnTo>
                    <a:lnTo>
                      <a:pt x="8354" y="10512"/>
                    </a:lnTo>
                    <a:lnTo>
                      <a:pt x="7841" y="10723"/>
                    </a:lnTo>
                    <a:lnTo>
                      <a:pt x="7315" y="10933"/>
                    </a:lnTo>
                    <a:lnTo>
                      <a:pt x="6763" y="11131"/>
                    </a:lnTo>
                    <a:lnTo>
                      <a:pt x="6184" y="11315"/>
                    </a:lnTo>
                    <a:lnTo>
                      <a:pt x="5592" y="11486"/>
                    </a:lnTo>
                    <a:lnTo>
                      <a:pt x="4986" y="11644"/>
                    </a:lnTo>
                    <a:lnTo>
                      <a:pt x="4355" y="11775"/>
                    </a:lnTo>
                    <a:lnTo>
                      <a:pt x="4355" y="11775"/>
                    </a:lnTo>
                    <a:lnTo>
                      <a:pt x="4052" y="11828"/>
                    </a:lnTo>
                    <a:lnTo>
                      <a:pt x="3750" y="11867"/>
                    </a:lnTo>
                    <a:lnTo>
                      <a:pt x="3474" y="11867"/>
                    </a:lnTo>
                    <a:lnTo>
                      <a:pt x="3197" y="11867"/>
                    </a:lnTo>
                    <a:lnTo>
                      <a:pt x="2947" y="11841"/>
                    </a:lnTo>
                    <a:lnTo>
                      <a:pt x="2697" y="11801"/>
                    </a:lnTo>
                    <a:lnTo>
                      <a:pt x="2474" y="11736"/>
                    </a:lnTo>
                    <a:lnTo>
                      <a:pt x="2250" y="11657"/>
                    </a:lnTo>
                    <a:lnTo>
                      <a:pt x="2053" y="11565"/>
                    </a:lnTo>
                    <a:lnTo>
                      <a:pt x="1855" y="11459"/>
                    </a:lnTo>
                    <a:lnTo>
                      <a:pt x="1671" y="11328"/>
                    </a:lnTo>
                    <a:lnTo>
                      <a:pt x="1500" y="11196"/>
                    </a:lnTo>
                    <a:lnTo>
                      <a:pt x="1342" y="11038"/>
                    </a:lnTo>
                    <a:lnTo>
                      <a:pt x="1198" y="10881"/>
                    </a:lnTo>
                    <a:lnTo>
                      <a:pt x="1053" y="10696"/>
                    </a:lnTo>
                    <a:lnTo>
                      <a:pt x="934" y="10512"/>
                    </a:lnTo>
                    <a:lnTo>
                      <a:pt x="816" y="10302"/>
                    </a:lnTo>
                    <a:lnTo>
                      <a:pt x="698" y="10091"/>
                    </a:lnTo>
                    <a:lnTo>
                      <a:pt x="605" y="9881"/>
                    </a:lnTo>
                    <a:lnTo>
                      <a:pt x="513" y="9644"/>
                    </a:lnTo>
                    <a:lnTo>
                      <a:pt x="421" y="9407"/>
                    </a:lnTo>
                    <a:lnTo>
                      <a:pt x="356" y="9157"/>
                    </a:lnTo>
                    <a:lnTo>
                      <a:pt x="290" y="8907"/>
                    </a:lnTo>
                    <a:lnTo>
                      <a:pt x="224" y="8644"/>
                    </a:lnTo>
                    <a:lnTo>
                      <a:pt x="171" y="8381"/>
                    </a:lnTo>
                    <a:lnTo>
                      <a:pt x="132" y="8105"/>
                    </a:lnTo>
                    <a:lnTo>
                      <a:pt x="66" y="7552"/>
                    </a:lnTo>
                    <a:lnTo>
                      <a:pt x="27" y="6973"/>
                    </a:lnTo>
                    <a:lnTo>
                      <a:pt x="0" y="6394"/>
                    </a:lnTo>
                    <a:lnTo>
                      <a:pt x="0" y="5815"/>
                    </a:lnTo>
                    <a:lnTo>
                      <a:pt x="13" y="5223"/>
                    </a:lnTo>
                    <a:lnTo>
                      <a:pt x="53" y="4645"/>
                    </a:lnTo>
                    <a:lnTo>
                      <a:pt x="92" y="4079"/>
                    </a:lnTo>
                    <a:lnTo>
                      <a:pt x="145" y="3539"/>
                    </a:lnTo>
                    <a:lnTo>
                      <a:pt x="211" y="3000"/>
                    </a:lnTo>
                    <a:lnTo>
                      <a:pt x="277" y="2500"/>
                    </a:lnTo>
                    <a:lnTo>
                      <a:pt x="342" y="2027"/>
                    </a:lnTo>
                    <a:lnTo>
                      <a:pt x="487" y="1198"/>
                    </a:lnTo>
                    <a:lnTo>
                      <a:pt x="619" y="566"/>
                    </a:lnTo>
                    <a:lnTo>
                      <a:pt x="737" y="0"/>
                    </a:lnTo>
                    <a:lnTo>
                      <a:pt x="14775" y="5881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0" name="Google Shape;1090;p26"/>
              <p:cNvSpPr/>
              <p:nvPr/>
            </p:nvSpPr>
            <p:spPr>
              <a:xfrm>
                <a:off x="529386" y="3166903"/>
                <a:ext cx="556702" cy="451895"/>
              </a:xfrm>
              <a:custGeom>
                <a:avLst/>
                <a:gdLst/>
                <a:ahLst/>
                <a:cxnLst/>
                <a:rect l="l" t="t" r="r" b="b"/>
                <a:pathLst>
                  <a:path w="12578" h="10210" extrusionOk="0">
                    <a:moveTo>
                      <a:pt x="9223" y="0"/>
                    </a:moveTo>
                    <a:lnTo>
                      <a:pt x="8947" y="26"/>
                    </a:lnTo>
                    <a:lnTo>
                      <a:pt x="8670" y="53"/>
                    </a:lnTo>
                    <a:lnTo>
                      <a:pt x="8394" y="105"/>
                    </a:lnTo>
                    <a:lnTo>
                      <a:pt x="8105" y="158"/>
                    </a:lnTo>
                    <a:lnTo>
                      <a:pt x="7815" y="224"/>
                    </a:lnTo>
                    <a:lnTo>
                      <a:pt x="7513" y="303"/>
                    </a:lnTo>
                    <a:lnTo>
                      <a:pt x="7210" y="395"/>
                    </a:lnTo>
                    <a:lnTo>
                      <a:pt x="6908" y="500"/>
                    </a:lnTo>
                    <a:lnTo>
                      <a:pt x="6605" y="605"/>
                    </a:lnTo>
                    <a:lnTo>
                      <a:pt x="6302" y="737"/>
                    </a:lnTo>
                    <a:lnTo>
                      <a:pt x="5987" y="868"/>
                    </a:lnTo>
                    <a:lnTo>
                      <a:pt x="5684" y="1013"/>
                    </a:lnTo>
                    <a:lnTo>
                      <a:pt x="5368" y="1171"/>
                    </a:lnTo>
                    <a:lnTo>
                      <a:pt x="5066" y="1342"/>
                    </a:lnTo>
                    <a:lnTo>
                      <a:pt x="4750" y="1513"/>
                    </a:lnTo>
                    <a:lnTo>
                      <a:pt x="4447" y="1710"/>
                    </a:lnTo>
                    <a:lnTo>
                      <a:pt x="4145" y="1908"/>
                    </a:lnTo>
                    <a:lnTo>
                      <a:pt x="3842" y="2118"/>
                    </a:lnTo>
                    <a:lnTo>
                      <a:pt x="3553" y="2329"/>
                    </a:lnTo>
                    <a:lnTo>
                      <a:pt x="3263" y="2552"/>
                    </a:lnTo>
                    <a:lnTo>
                      <a:pt x="2987" y="2776"/>
                    </a:lnTo>
                    <a:lnTo>
                      <a:pt x="2737" y="3000"/>
                    </a:lnTo>
                    <a:lnTo>
                      <a:pt x="2474" y="3236"/>
                    </a:lnTo>
                    <a:lnTo>
                      <a:pt x="2237" y="3473"/>
                    </a:lnTo>
                    <a:lnTo>
                      <a:pt x="2013" y="3710"/>
                    </a:lnTo>
                    <a:lnTo>
                      <a:pt x="1790" y="3947"/>
                    </a:lnTo>
                    <a:lnTo>
                      <a:pt x="1579" y="4197"/>
                    </a:lnTo>
                    <a:lnTo>
                      <a:pt x="1382" y="4434"/>
                    </a:lnTo>
                    <a:lnTo>
                      <a:pt x="1211" y="4684"/>
                    </a:lnTo>
                    <a:lnTo>
                      <a:pt x="1040" y="4934"/>
                    </a:lnTo>
                    <a:lnTo>
                      <a:pt x="869" y="5170"/>
                    </a:lnTo>
                    <a:lnTo>
                      <a:pt x="724" y="5420"/>
                    </a:lnTo>
                    <a:lnTo>
                      <a:pt x="593" y="5657"/>
                    </a:lnTo>
                    <a:lnTo>
                      <a:pt x="474" y="5907"/>
                    </a:lnTo>
                    <a:lnTo>
                      <a:pt x="369" y="6144"/>
                    </a:lnTo>
                    <a:lnTo>
                      <a:pt x="277" y="6381"/>
                    </a:lnTo>
                    <a:lnTo>
                      <a:pt x="198" y="6618"/>
                    </a:lnTo>
                    <a:lnTo>
                      <a:pt x="119" y="6854"/>
                    </a:lnTo>
                    <a:lnTo>
                      <a:pt x="80" y="7078"/>
                    </a:lnTo>
                    <a:lnTo>
                      <a:pt x="40" y="7315"/>
                    </a:lnTo>
                    <a:lnTo>
                      <a:pt x="14" y="7525"/>
                    </a:lnTo>
                    <a:lnTo>
                      <a:pt x="1" y="7749"/>
                    </a:lnTo>
                    <a:lnTo>
                      <a:pt x="14" y="7960"/>
                    </a:lnTo>
                    <a:lnTo>
                      <a:pt x="40" y="8170"/>
                    </a:lnTo>
                    <a:lnTo>
                      <a:pt x="80" y="8367"/>
                    </a:lnTo>
                    <a:lnTo>
                      <a:pt x="132" y="8552"/>
                    </a:lnTo>
                    <a:lnTo>
                      <a:pt x="198" y="8736"/>
                    </a:lnTo>
                    <a:lnTo>
                      <a:pt x="290" y="8920"/>
                    </a:lnTo>
                    <a:lnTo>
                      <a:pt x="382" y="9091"/>
                    </a:lnTo>
                    <a:lnTo>
                      <a:pt x="501" y="9249"/>
                    </a:lnTo>
                    <a:lnTo>
                      <a:pt x="632" y="9394"/>
                    </a:lnTo>
                    <a:lnTo>
                      <a:pt x="790" y="9525"/>
                    </a:lnTo>
                    <a:lnTo>
                      <a:pt x="948" y="9643"/>
                    </a:lnTo>
                    <a:lnTo>
                      <a:pt x="1106" y="9762"/>
                    </a:lnTo>
                    <a:lnTo>
                      <a:pt x="1290" y="9854"/>
                    </a:lnTo>
                    <a:lnTo>
                      <a:pt x="1487" y="9946"/>
                    </a:lnTo>
                    <a:lnTo>
                      <a:pt x="1685" y="10012"/>
                    </a:lnTo>
                    <a:lnTo>
                      <a:pt x="1908" y="10078"/>
                    </a:lnTo>
                    <a:lnTo>
                      <a:pt x="2132" y="10130"/>
                    </a:lnTo>
                    <a:lnTo>
                      <a:pt x="2356" y="10170"/>
                    </a:lnTo>
                    <a:lnTo>
                      <a:pt x="2605" y="10196"/>
                    </a:lnTo>
                    <a:lnTo>
                      <a:pt x="2855" y="10209"/>
                    </a:lnTo>
                    <a:lnTo>
                      <a:pt x="3105" y="10209"/>
                    </a:lnTo>
                    <a:lnTo>
                      <a:pt x="3369" y="10196"/>
                    </a:lnTo>
                    <a:lnTo>
                      <a:pt x="3645" y="10183"/>
                    </a:lnTo>
                    <a:lnTo>
                      <a:pt x="3921" y="10143"/>
                    </a:lnTo>
                    <a:lnTo>
                      <a:pt x="4197" y="10104"/>
                    </a:lnTo>
                    <a:lnTo>
                      <a:pt x="4487" y="10051"/>
                    </a:lnTo>
                    <a:lnTo>
                      <a:pt x="4776" y="9972"/>
                    </a:lnTo>
                    <a:lnTo>
                      <a:pt x="5079" y="9893"/>
                    </a:lnTo>
                    <a:lnTo>
                      <a:pt x="5368" y="9815"/>
                    </a:lnTo>
                    <a:lnTo>
                      <a:pt x="5671" y="9709"/>
                    </a:lnTo>
                    <a:lnTo>
                      <a:pt x="5973" y="9591"/>
                    </a:lnTo>
                    <a:lnTo>
                      <a:pt x="6289" y="9472"/>
                    </a:lnTo>
                    <a:lnTo>
                      <a:pt x="6592" y="9341"/>
                    </a:lnTo>
                    <a:lnTo>
                      <a:pt x="6908" y="9196"/>
                    </a:lnTo>
                    <a:lnTo>
                      <a:pt x="7210" y="9038"/>
                    </a:lnTo>
                    <a:lnTo>
                      <a:pt x="7526" y="8867"/>
                    </a:lnTo>
                    <a:lnTo>
                      <a:pt x="7828" y="8683"/>
                    </a:lnTo>
                    <a:lnTo>
                      <a:pt x="8144" y="8499"/>
                    </a:lnTo>
                    <a:lnTo>
                      <a:pt x="8447" y="8302"/>
                    </a:lnTo>
                    <a:lnTo>
                      <a:pt x="8749" y="8091"/>
                    </a:lnTo>
                    <a:lnTo>
                      <a:pt x="9039" y="7867"/>
                    </a:lnTo>
                    <a:lnTo>
                      <a:pt x="9328" y="7657"/>
                    </a:lnTo>
                    <a:lnTo>
                      <a:pt x="9591" y="7433"/>
                    </a:lnTo>
                    <a:lnTo>
                      <a:pt x="9854" y="7196"/>
                    </a:lnTo>
                    <a:lnTo>
                      <a:pt x="10104" y="6973"/>
                    </a:lnTo>
                    <a:lnTo>
                      <a:pt x="10354" y="6736"/>
                    </a:lnTo>
                    <a:lnTo>
                      <a:pt x="10578" y="6499"/>
                    </a:lnTo>
                    <a:lnTo>
                      <a:pt x="10802" y="6249"/>
                    </a:lnTo>
                    <a:lnTo>
                      <a:pt x="10999" y="6012"/>
                    </a:lnTo>
                    <a:lnTo>
                      <a:pt x="11196" y="5762"/>
                    </a:lnTo>
                    <a:lnTo>
                      <a:pt x="11381" y="5526"/>
                    </a:lnTo>
                    <a:lnTo>
                      <a:pt x="11552" y="5276"/>
                    </a:lnTo>
                    <a:lnTo>
                      <a:pt x="11709" y="5026"/>
                    </a:lnTo>
                    <a:lnTo>
                      <a:pt x="11854" y="4789"/>
                    </a:lnTo>
                    <a:lnTo>
                      <a:pt x="11999" y="4539"/>
                    </a:lnTo>
                    <a:lnTo>
                      <a:pt x="12117" y="4302"/>
                    </a:lnTo>
                    <a:lnTo>
                      <a:pt x="12223" y="4052"/>
                    </a:lnTo>
                    <a:lnTo>
                      <a:pt x="12315" y="3815"/>
                    </a:lnTo>
                    <a:lnTo>
                      <a:pt x="12394" y="3579"/>
                    </a:lnTo>
                    <a:lnTo>
                      <a:pt x="12459" y="3355"/>
                    </a:lnTo>
                    <a:lnTo>
                      <a:pt x="12512" y="3118"/>
                    </a:lnTo>
                    <a:lnTo>
                      <a:pt x="12551" y="2894"/>
                    </a:lnTo>
                    <a:lnTo>
                      <a:pt x="12578" y="2671"/>
                    </a:lnTo>
                    <a:lnTo>
                      <a:pt x="12578" y="2460"/>
                    </a:lnTo>
                    <a:lnTo>
                      <a:pt x="12578" y="2250"/>
                    </a:lnTo>
                    <a:lnTo>
                      <a:pt x="12551" y="2039"/>
                    </a:lnTo>
                    <a:lnTo>
                      <a:pt x="12512" y="1842"/>
                    </a:lnTo>
                    <a:lnTo>
                      <a:pt x="12459" y="1645"/>
                    </a:lnTo>
                    <a:lnTo>
                      <a:pt x="12394" y="1460"/>
                    </a:lnTo>
                    <a:lnTo>
                      <a:pt x="12301" y="1289"/>
                    </a:lnTo>
                    <a:lnTo>
                      <a:pt x="12196" y="1118"/>
                    </a:lnTo>
                    <a:lnTo>
                      <a:pt x="12078" y="960"/>
                    </a:lnTo>
                    <a:lnTo>
                      <a:pt x="11946" y="816"/>
                    </a:lnTo>
                    <a:lnTo>
                      <a:pt x="11802" y="671"/>
                    </a:lnTo>
                    <a:lnTo>
                      <a:pt x="11644" y="553"/>
                    </a:lnTo>
                    <a:lnTo>
                      <a:pt x="11473" y="447"/>
                    </a:lnTo>
                    <a:lnTo>
                      <a:pt x="11288" y="342"/>
                    </a:lnTo>
                    <a:lnTo>
                      <a:pt x="11104" y="263"/>
                    </a:lnTo>
                    <a:lnTo>
                      <a:pt x="10894" y="184"/>
                    </a:lnTo>
                    <a:lnTo>
                      <a:pt x="10683" y="132"/>
                    </a:lnTo>
                    <a:lnTo>
                      <a:pt x="10460" y="79"/>
                    </a:lnTo>
                    <a:lnTo>
                      <a:pt x="10223" y="40"/>
                    </a:lnTo>
                    <a:lnTo>
                      <a:pt x="9986" y="13"/>
                    </a:lnTo>
                    <a:lnTo>
                      <a:pt x="973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1" name="Google Shape;1091;p26"/>
              <p:cNvSpPr/>
              <p:nvPr/>
            </p:nvSpPr>
            <p:spPr>
              <a:xfrm>
                <a:off x="2494000" y="3166903"/>
                <a:ext cx="556702" cy="451895"/>
              </a:xfrm>
              <a:custGeom>
                <a:avLst/>
                <a:gdLst/>
                <a:ahLst/>
                <a:cxnLst/>
                <a:rect l="l" t="t" r="r" b="b"/>
                <a:pathLst>
                  <a:path w="12578" h="10210" extrusionOk="0">
                    <a:moveTo>
                      <a:pt x="2842" y="0"/>
                    </a:moveTo>
                    <a:lnTo>
                      <a:pt x="2592" y="13"/>
                    </a:lnTo>
                    <a:lnTo>
                      <a:pt x="2355" y="40"/>
                    </a:lnTo>
                    <a:lnTo>
                      <a:pt x="2118" y="79"/>
                    </a:lnTo>
                    <a:lnTo>
                      <a:pt x="1895" y="132"/>
                    </a:lnTo>
                    <a:lnTo>
                      <a:pt x="1684" y="184"/>
                    </a:lnTo>
                    <a:lnTo>
                      <a:pt x="1487" y="263"/>
                    </a:lnTo>
                    <a:lnTo>
                      <a:pt x="1289" y="342"/>
                    </a:lnTo>
                    <a:lnTo>
                      <a:pt x="1105" y="447"/>
                    </a:lnTo>
                    <a:lnTo>
                      <a:pt x="934" y="553"/>
                    </a:lnTo>
                    <a:lnTo>
                      <a:pt x="776" y="671"/>
                    </a:lnTo>
                    <a:lnTo>
                      <a:pt x="632" y="816"/>
                    </a:lnTo>
                    <a:lnTo>
                      <a:pt x="500" y="960"/>
                    </a:lnTo>
                    <a:lnTo>
                      <a:pt x="382" y="1118"/>
                    </a:lnTo>
                    <a:lnTo>
                      <a:pt x="276" y="1289"/>
                    </a:lnTo>
                    <a:lnTo>
                      <a:pt x="197" y="1460"/>
                    </a:lnTo>
                    <a:lnTo>
                      <a:pt x="118" y="1645"/>
                    </a:lnTo>
                    <a:lnTo>
                      <a:pt x="66" y="1842"/>
                    </a:lnTo>
                    <a:lnTo>
                      <a:pt x="26" y="2039"/>
                    </a:lnTo>
                    <a:lnTo>
                      <a:pt x="0" y="2250"/>
                    </a:lnTo>
                    <a:lnTo>
                      <a:pt x="0" y="2460"/>
                    </a:lnTo>
                    <a:lnTo>
                      <a:pt x="13" y="2671"/>
                    </a:lnTo>
                    <a:lnTo>
                      <a:pt x="26" y="2894"/>
                    </a:lnTo>
                    <a:lnTo>
                      <a:pt x="66" y="3118"/>
                    </a:lnTo>
                    <a:lnTo>
                      <a:pt x="118" y="3355"/>
                    </a:lnTo>
                    <a:lnTo>
                      <a:pt x="184" y="3579"/>
                    </a:lnTo>
                    <a:lnTo>
                      <a:pt x="263" y="3815"/>
                    </a:lnTo>
                    <a:lnTo>
                      <a:pt x="355" y="4052"/>
                    </a:lnTo>
                    <a:lnTo>
                      <a:pt x="474" y="4302"/>
                    </a:lnTo>
                    <a:lnTo>
                      <a:pt x="592" y="4539"/>
                    </a:lnTo>
                    <a:lnTo>
                      <a:pt x="724" y="4789"/>
                    </a:lnTo>
                    <a:lnTo>
                      <a:pt x="868" y="5026"/>
                    </a:lnTo>
                    <a:lnTo>
                      <a:pt x="1026" y="5276"/>
                    </a:lnTo>
                    <a:lnTo>
                      <a:pt x="1197" y="5526"/>
                    </a:lnTo>
                    <a:lnTo>
                      <a:pt x="1381" y="5762"/>
                    </a:lnTo>
                    <a:lnTo>
                      <a:pt x="1579" y="6012"/>
                    </a:lnTo>
                    <a:lnTo>
                      <a:pt x="1789" y="6249"/>
                    </a:lnTo>
                    <a:lnTo>
                      <a:pt x="2000" y="6499"/>
                    </a:lnTo>
                    <a:lnTo>
                      <a:pt x="2237" y="6736"/>
                    </a:lnTo>
                    <a:lnTo>
                      <a:pt x="2473" y="6973"/>
                    </a:lnTo>
                    <a:lnTo>
                      <a:pt x="2723" y="7196"/>
                    </a:lnTo>
                    <a:lnTo>
                      <a:pt x="2987" y="7433"/>
                    </a:lnTo>
                    <a:lnTo>
                      <a:pt x="3263" y="7657"/>
                    </a:lnTo>
                    <a:lnTo>
                      <a:pt x="3539" y="7867"/>
                    </a:lnTo>
                    <a:lnTo>
                      <a:pt x="3828" y="8091"/>
                    </a:lnTo>
                    <a:lnTo>
                      <a:pt x="4131" y="8302"/>
                    </a:lnTo>
                    <a:lnTo>
                      <a:pt x="4434" y="8499"/>
                    </a:lnTo>
                    <a:lnTo>
                      <a:pt x="4749" y="8683"/>
                    </a:lnTo>
                    <a:lnTo>
                      <a:pt x="5052" y="8867"/>
                    </a:lnTo>
                    <a:lnTo>
                      <a:pt x="5368" y="9038"/>
                    </a:lnTo>
                    <a:lnTo>
                      <a:pt x="5684" y="9196"/>
                    </a:lnTo>
                    <a:lnTo>
                      <a:pt x="5986" y="9341"/>
                    </a:lnTo>
                    <a:lnTo>
                      <a:pt x="6289" y="9472"/>
                    </a:lnTo>
                    <a:lnTo>
                      <a:pt x="6604" y="9591"/>
                    </a:lnTo>
                    <a:lnTo>
                      <a:pt x="6907" y="9709"/>
                    </a:lnTo>
                    <a:lnTo>
                      <a:pt x="7210" y="9815"/>
                    </a:lnTo>
                    <a:lnTo>
                      <a:pt x="7512" y="9893"/>
                    </a:lnTo>
                    <a:lnTo>
                      <a:pt x="7802" y="9972"/>
                    </a:lnTo>
                    <a:lnTo>
                      <a:pt x="8091" y="10051"/>
                    </a:lnTo>
                    <a:lnTo>
                      <a:pt x="8380" y="10104"/>
                    </a:lnTo>
                    <a:lnTo>
                      <a:pt x="8670" y="10143"/>
                    </a:lnTo>
                    <a:lnTo>
                      <a:pt x="8946" y="10183"/>
                    </a:lnTo>
                    <a:lnTo>
                      <a:pt x="9209" y="10196"/>
                    </a:lnTo>
                    <a:lnTo>
                      <a:pt x="9472" y="10209"/>
                    </a:lnTo>
                    <a:lnTo>
                      <a:pt x="9736" y="10209"/>
                    </a:lnTo>
                    <a:lnTo>
                      <a:pt x="9986" y="10196"/>
                    </a:lnTo>
                    <a:lnTo>
                      <a:pt x="10222" y="10170"/>
                    </a:lnTo>
                    <a:lnTo>
                      <a:pt x="10459" y="10130"/>
                    </a:lnTo>
                    <a:lnTo>
                      <a:pt x="10683" y="10078"/>
                    </a:lnTo>
                    <a:lnTo>
                      <a:pt x="10893" y="10012"/>
                    </a:lnTo>
                    <a:lnTo>
                      <a:pt x="11091" y="9946"/>
                    </a:lnTo>
                    <a:lnTo>
                      <a:pt x="11288" y="9854"/>
                    </a:lnTo>
                    <a:lnTo>
                      <a:pt x="11472" y="9762"/>
                    </a:lnTo>
                    <a:lnTo>
                      <a:pt x="11643" y="9643"/>
                    </a:lnTo>
                    <a:lnTo>
                      <a:pt x="11801" y="9525"/>
                    </a:lnTo>
                    <a:lnTo>
                      <a:pt x="11946" y="9394"/>
                    </a:lnTo>
                    <a:lnTo>
                      <a:pt x="12077" y="9249"/>
                    </a:lnTo>
                    <a:lnTo>
                      <a:pt x="12196" y="9091"/>
                    </a:lnTo>
                    <a:lnTo>
                      <a:pt x="12301" y="8920"/>
                    </a:lnTo>
                    <a:lnTo>
                      <a:pt x="12380" y="8736"/>
                    </a:lnTo>
                    <a:lnTo>
                      <a:pt x="12459" y="8552"/>
                    </a:lnTo>
                    <a:lnTo>
                      <a:pt x="12511" y="8367"/>
                    </a:lnTo>
                    <a:lnTo>
                      <a:pt x="12551" y="8170"/>
                    </a:lnTo>
                    <a:lnTo>
                      <a:pt x="12564" y="7960"/>
                    </a:lnTo>
                    <a:lnTo>
                      <a:pt x="12577" y="7749"/>
                    </a:lnTo>
                    <a:lnTo>
                      <a:pt x="12564" y="7525"/>
                    </a:lnTo>
                    <a:lnTo>
                      <a:pt x="12551" y="7315"/>
                    </a:lnTo>
                    <a:lnTo>
                      <a:pt x="12511" y="7078"/>
                    </a:lnTo>
                    <a:lnTo>
                      <a:pt x="12459" y="6854"/>
                    </a:lnTo>
                    <a:lnTo>
                      <a:pt x="12393" y="6618"/>
                    </a:lnTo>
                    <a:lnTo>
                      <a:pt x="12314" y="6381"/>
                    </a:lnTo>
                    <a:lnTo>
                      <a:pt x="12222" y="6144"/>
                    </a:lnTo>
                    <a:lnTo>
                      <a:pt x="12104" y="5907"/>
                    </a:lnTo>
                    <a:lnTo>
                      <a:pt x="11985" y="5657"/>
                    </a:lnTo>
                    <a:lnTo>
                      <a:pt x="11854" y="5420"/>
                    </a:lnTo>
                    <a:lnTo>
                      <a:pt x="11709" y="5170"/>
                    </a:lnTo>
                    <a:lnTo>
                      <a:pt x="11551" y="4934"/>
                    </a:lnTo>
                    <a:lnTo>
                      <a:pt x="11380" y="4684"/>
                    </a:lnTo>
                    <a:lnTo>
                      <a:pt x="11196" y="4434"/>
                    </a:lnTo>
                    <a:lnTo>
                      <a:pt x="10999" y="4197"/>
                    </a:lnTo>
                    <a:lnTo>
                      <a:pt x="10788" y="3947"/>
                    </a:lnTo>
                    <a:lnTo>
                      <a:pt x="10578" y="3710"/>
                    </a:lnTo>
                    <a:lnTo>
                      <a:pt x="10341" y="3473"/>
                    </a:lnTo>
                    <a:lnTo>
                      <a:pt x="10104" y="3236"/>
                    </a:lnTo>
                    <a:lnTo>
                      <a:pt x="9854" y="3000"/>
                    </a:lnTo>
                    <a:lnTo>
                      <a:pt x="9591" y="2776"/>
                    </a:lnTo>
                    <a:lnTo>
                      <a:pt x="9315" y="2552"/>
                    </a:lnTo>
                    <a:lnTo>
                      <a:pt x="9038" y="2329"/>
                    </a:lnTo>
                    <a:lnTo>
                      <a:pt x="8749" y="2118"/>
                    </a:lnTo>
                    <a:lnTo>
                      <a:pt x="8446" y="1908"/>
                    </a:lnTo>
                    <a:lnTo>
                      <a:pt x="8131" y="1710"/>
                    </a:lnTo>
                    <a:lnTo>
                      <a:pt x="7828" y="1513"/>
                    </a:lnTo>
                    <a:lnTo>
                      <a:pt x="7512" y="1342"/>
                    </a:lnTo>
                    <a:lnTo>
                      <a:pt x="7210" y="1171"/>
                    </a:lnTo>
                    <a:lnTo>
                      <a:pt x="6894" y="1013"/>
                    </a:lnTo>
                    <a:lnTo>
                      <a:pt x="6591" y="868"/>
                    </a:lnTo>
                    <a:lnTo>
                      <a:pt x="6276" y="737"/>
                    </a:lnTo>
                    <a:lnTo>
                      <a:pt x="5973" y="605"/>
                    </a:lnTo>
                    <a:lnTo>
                      <a:pt x="5670" y="500"/>
                    </a:lnTo>
                    <a:lnTo>
                      <a:pt x="5368" y="395"/>
                    </a:lnTo>
                    <a:lnTo>
                      <a:pt x="5065" y="303"/>
                    </a:lnTo>
                    <a:lnTo>
                      <a:pt x="4776" y="224"/>
                    </a:lnTo>
                    <a:lnTo>
                      <a:pt x="4486" y="158"/>
                    </a:lnTo>
                    <a:lnTo>
                      <a:pt x="4197" y="105"/>
                    </a:lnTo>
                    <a:lnTo>
                      <a:pt x="3907" y="53"/>
                    </a:lnTo>
                    <a:lnTo>
                      <a:pt x="3631" y="26"/>
                    </a:lnTo>
                    <a:lnTo>
                      <a:pt x="336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2" name="Google Shape;1092;p26"/>
              <p:cNvSpPr/>
              <p:nvPr/>
            </p:nvSpPr>
            <p:spPr>
              <a:xfrm>
                <a:off x="920105" y="2889185"/>
                <a:ext cx="1674710" cy="1842986"/>
              </a:xfrm>
              <a:custGeom>
                <a:avLst/>
                <a:gdLst/>
                <a:ahLst/>
                <a:cxnLst/>
                <a:rect l="l" t="t" r="r" b="b"/>
                <a:pathLst>
                  <a:path w="37838" h="41640" extrusionOk="0">
                    <a:moveTo>
                      <a:pt x="20445" y="1"/>
                    </a:moveTo>
                    <a:lnTo>
                      <a:pt x="19892" y="14"/>
                    </a:lnTo>
                    <a:lnTo>
                      <a:pt x="19327" y="53"/>
                    </a:lnTo>
                    <a:lnTo>
                      <a:pt x="18761" y="106"/>
                    </a:lnTo>
                    <a:lnTo>
                      <a:pt x="18182" y="185"/>
                    </a:lnTo>
                    <a:lnTo>
                      <a:pt x="17603" y="290"/>
                    </a:lnTo>
                    <a:lnTo>
                      <a:pt x="17011" y="408"/>
                    </a:lnTo>
                    <a:lnTo>
                      <a:pt x="16419" y="553"/>
                    </a:lnTo>
                    <a:lnTo>
                      <a:pt x="15827" y="711"/>
                    </a:lnTo>
                    <a:lnTo>
                      <a:pt x="15222" y="908"/>
                    </a:lnTo>
                    <a:lnTo>
                      <a:pt x="14617" y="1119"/>
                    </a:lnTo>
                    <a:lnTo>
                      <a:pt x="14011" y="1356"/>
                    </a:lnTo>
                    <a:lnTo>
                      <a:pt x="13393" y="1619"/>
                    </a:lnTo>
                    <a:lnTo>
                      <a:pt x="12775" y="1908"/>
                    </a:lnTo>
                    <a:lnTo>
                      <a:pt x="12156" y="2224"/>
                    </a:lnTo>
                    <a:lnTo>
                      <a:pt x="11657" y="2500"/>
                    </a:lnTo>
                    <a:lnTo>
                      <a:pt x="11170" y="2790"/>
                    </a:lnTo>
                    <a:lnTo>
                      <a:pt x="10709" y="3105"/>
                    </a:lnTo>
                    <a:lnTo>
                      <a:pt x="10249" y="3448"/>
                    </a:lnTo>
                    <a:lnTo>
                      <a:pt x="9802" y="3803"/>
                    </a:lnTo>
                    <a:lnTo>
                      <a:pt x="9381" y="4171"/>
                    </a:lnTo>
                    <a:lnTo>
                      <a:pt x="8960" y="4566"/>
                    </a:lnTo>
                    <a:lnTo>
                      <a:pt x="8552" y="4974"/>
                    </a:lnTo>
                    <a:lnTo>
                      <a:pt x="8170" y="5395"/>
                    </a:lnTo>
                    <a:lnTo>
                      <a:pt x="7789" y="5842"/>
                    </a:lnTo>
                    <a:lnTo>
                      <a:pt x="7420" y="6289"/>
                    </a:lnTo>
                    <a:lnTo>
                      <a:pt x="7052" y="6763"/>
                    </a:lnTo>
                    <a:lnTo>
                      <a:pt x="6710" y="7250"/>
                    </a:lnTo>
                    <a:lnTo>
                      <a:pt x="6381" y="7750"/>
                    </a:lnTo>
                    <a:lnTo>
                      <a:pt x="6052" y="8263"/>
                    </a:lnTo>
                    <a:lnTo>
                      <a:pt x="5749" y="8789"/>
                    </a:lnTo>
                    <a:lnTo>
                      <a:pt x="5447" y="9328"/>
                    </a:lnTo>
                    <a:lnTo>
                      <a:pt x="5157" y="9881"/>
                    </a:lnTo>
                    <a:lnTo>
                      <a:pt x="4868" y="10433"/>
                    </a:lnTo>
                    <a:lnTo>
                      <a:pt x="4605" y="10999"/>
                    </a:lnTo>
                    <a:lnTo>
                      <a:pt x="4342" y="11578"/>
                    </a:lnTo>
                    <a:lnTo>
                      <a:pt x="4092" y="12170"/>
                    </a:lnTo>
                    <a:lnTo>
                      <a:pt x="3855" y="12762"/>
                    </a:lnTo>
                    <a:lnTo>
                      <a:pt x="3618" y="13367"/>
                    </a:lnTo>
                    <a:lnTo>
                      <a:pt x="3408" y="13972"/>
                    </a:lnTo>
                    <a:lnTo>
                      <a:pt x="3184" y="14591"/>
                    </a:lnTo>
                    <a:lnTo>
                      <a:pt x="2987" y="15209"/>
                    </a:lnTo>
                    <a:lnTo>
                      <a:pt x="2789" y="15827"/>
                    </a:lnTo>
                    <a:lnTo>
                      <a:pt x="2605" y="16459"/>
                    </a:lnTo>
                    <a:lnTo>
                      <a:pt x="2421" y="17090"/>
                    </a:lnTo>
                    <a:lnTo>
                      <a:pt x="2263" y="17722"/>
                    </a:lnTo>
                    <a:lnTo>
                      <a:pt x="2092" y="18367"/>
                    </a:lnTo>
                    <a:lnTo>
                      <a:pt x="1790" y="19643"/>
                    </a:lnTo>
                    <a:lnTo>
                      <a:pt x="1526" y="20919"/>
                    </a:lnTo>
                    <a:lnTo>
                      <a:pt x="1276" y="22195"/>
                    </a:lnTo>
                    <a:lnTo>
                      <a:pt x="1066" y="23458"/>
                    </a:lnTo>
                    <a:lnTo>
                      <a:pt x="869" y="24721"/>
                    </a:lnTo>
                    <a:lnTo>
                      <a:pt x="711" y="25958"/>
                    </a:lnTo>
                    <a:lnTo>
                      <a:pt x="566" y="27168"/>
                    </a:lnTo>
                    <a:lnTo>
                      <a:pt x="434" y="28339"/>
                    </a:lnTo>
                    <a:lnTo>
                      <a:pt x="329" y="29497"/>
                    </a:lnTo>
                    <a:lnTo>
                      <a:pt x="250" y="30602"/>
                    </a:lnTo>
                    <a:lnTo>
                      <a:pt x="171" y="31667"/>
                    </a:lnTo>
                    <a:lnTo>
                      <a:pt x="119" y="32680"/>
                    </a:lnTo>
                    <a:lnTo>
                      <a:pt x="66" y="33641"/>
                    </a:lnTo>
                    <a:lnTo>
                      <a:pt x="40" y="34548"/>
                    </a:lnTo>
                    <a:lnTo>
                      <a:pt x="0" y="36154"/>
                    </a:lnTo>
                    <a:lnTo>
                      <a:pt x="263" y="36390"/>
                    </a:lnTo>
                    <a:lnTo>
                      <a:pt x="592" y="36640"/>
                    </a:lnTo>
                    <a:lnTo>
                      <a:pt x="1040" y="36982"/>
                    </a:lnTo>
                    <a:lnTo>
                      <a:pt x="1618" y="37377"/>
                    </a:lnTo>
                    <a:lnTo>
                      <a:pt x="1947" y="37601"/>
                    </a:lnTo>
                    <a:lnTo>
                      <a:pt x="2316" y="37838"/>
                    </a:lnTo>
                    <a:lnTo>
                      <a:pt x="2710" y="38074"/>
                    </a:lnTo>
                    <a:lnTo>
                      <a:pt x="3131" y="38311"/>
                    </a:lnTo>
                    <a:lnTo>
                      <a:pt x="3579" y="38561"/>
                    </a:lnTo>
                    <a:lnTo>
                      <a:pt x="4066" y="38811"/>
                    </a:lnTo>
                    <a:lnTo>
                      <a:pt x="4579" y="39061"/>
                    </a:lnTo>
                    <a:lnTo>
                      <a:pt x="5131" y="39311"/>
                    </a:lnTo>
                    <a:lnTo>
                      <a:pt x="5697" y="39561"/>
                    </a:lnTo>
                    <a:lnTo>
                      <a:pt x="6302" y="39798"/>
                    </a:lnTo>
                    <a:lnTo>
                      <a:pt x="6934" y="40035"/>
                    </a:lnTo>
                    <a:lnTo>
                      <a:pt x="7591" y="40271"/>
                    </a:lnTo>
                    <a:lnTo>
                      <a:pt x="8275" y="40482"/>
                    </a:lnTo>
                    <a:lnTo>
                      <a:pt x="8986" y="40679"/>
                    </a:lnTo>
                    <a:lnTo>
                      <a:pt x="9736" y="40877"/>
                    </a:lnTo>
                    <a:lnTo>
                      <a:pt x="10512" y="41048"/>
                    </a:lnTo>
                    <a:lnTo>
                      <a:pt x="11301" y="41205"/>
                    </a:lnTo>
                    <a:lnTo>
                      <a:pt x="12130" y="41337"/>
                    </a:lnTo>
                    <a:lnTo>
                      <a:pt x="12985" y="41455"/>
                    </a:lnTo>
                    <a:lnTo>
                      <a:pt x="13867" y="41534"/>
                    </a:lnTo>
                    <a:lnTo>
                      <a:pt x="14775" y="41600"/>
                    </a:lnTo>
                    <a:lnTo>
                      <a:pt x="15709" y="41640"/>
                    </a:lnTo>
                    <a:lnTo>
                      <a:pt x="16643" y="41640"/>
                    </a:lnTo>
                    <a:lnTo>
                      <a:pt x="17103" y="41626"/>
                    </a:lnTo>
                    <a:lnTo>
                      <a:pt x="17564" y="41600"/>
                    </a:lnTo>
                    <a:lnTo>
                      <a:pt x="18011" y="41561"/>
                    </a:lnTo>
                    <a:lnTo>
                      <a:pt x="18458" y="41521"/>
                    </a:lnTo>
                    <a:lnTo>
                      <a:pt x="18892" y="41469"/>
                    </a:lnTo>
                    <a:lnTo>
                      <a:pt x="19327" y="41416"/>
                    </a:lnTo>
                    <a:lnTo>
                      <a:pt x="19761" y="41337"/>
                    </a:lnTo>
                    <a:lnTo>
                      <a:pt x="20182" y="41271"/>
                    </a:lnTo>
                    <a:lnTo>
                      <a:pt x="20603" y="41179"/>
                    </a:lnTo>
                    <a:lnTo>
                      <a:pt x="21024" y="41087"/>
                    </a:lnTo>
                    <a:lnTo>
                      <a:pt x="21431" y="40995"/>
                    </a:lnTo>
                    <a:lnTo>
                      <a:pt x="21839" y="40890"/>
                    </a:lnTo>
                    <a:lnTo>
                      <a:pt x="22642" y="40653"/>
                    </a:lnTo>
                    <a:lnTo>
                      <a:pt x="23418" y="40403"/>
                    </a:lnTo>
                    <a:lnTo>
                      <a:pt x="24168" y="40114"/>
                    </a:lnTo>
                    <a:lnTo>
                      <a:pt x="24905" y="39824"/>
                    </a:lnTo>
                    <a:lnTo>
                      <a:pt x="25615" y="39508"/>
                    </a:lnTo>
                    <a:lnTo>
                      <a:pt x="26312" y="39166"/>
                    </a:lnTo>
                    <a:lnTo>
                      <a:pt x="26997" y="38824"/>
                    </a:lnTo>
                    <a:lnTo>
                      <a:pt x="27641" y="38469"/>
                    </a:lnTo>
                    <a:lnTo>
                      <a:pt x="28286" y="38101"/>
                    </a:lnTo>
                    <a:lnTo>
                      <a:pt x="28891" y="37719"/>
                    </a:lnTo>
                    <a:lnTo>
                      <a:pt x="29483" y="37338"/>
                    </a:lnTo>
                    <a:lnTo>
                      <a:pt x="30062" y="36956"/>
                    </a:lnTo>
                    <a:lnTo>
                      <a:pt x="30614" y="36575"/>
                    </a:lnTo>
                    <a:lnTo>
                      <a:pt x="31141" y="36180"/>
                    </a:lnTo>
                    <a:lnTo>
                      <a:pt x="31654" y="35798"/>
                    </a:lnTo>
                    <a:lnTo>
                      <a:pt x="32627" y="35062"/>
                    </a:lnTo>
                    <a:lnTo>
                      <a:pt x="33509" y="34351"/>
                    </a:lnTo>
                    <a:lnTo>
                      <a:pt x="34298" y="33707"/>
                    </a:lnTo>
                    <a:lnTo>
                      <a:pt x="35022" y="33128"/>
                    </a:lnTo>
                    <a:lnTo>
                      <a:pt x="35653" y="32641"/>
                    </a:lnTo>
                    <a:lnTo>
                      <a:pt x="37837" y="30904"/>
                    </a:lnTo>
                    <a:lnTo>
                      <a:pt x="37784" y="28891"/>
                    </a:lnTo>
                    <a:lnTo>
                      <a:pt x="37732" y="26786"/>
                    </a:lnTo>
                    <a:lnTo>
                      <a:pt x="37653" y="24642"/>
                    </a:lnTo>
                    <a:lnTo>
                      <a:pt x="37561" y="22498"/>
                    </a:lnTo>
                    <a:lnTo>
                      <a:pt x="37456" y="20379"/>
                    </a:lnTo>
                    <a:lnTo>
                      <a:pt x="37337" y="18340"/>
                    </a:lnTo>
                    <a:lnTo>
                      <a:pt x="37258" y="17367"/>
                    </a:lnTo>
                    <a:lnTo>
                      <a:pt x="37179" y="16419"/>
                    </a:lnTo>
                    <a:lnTo>
                      <a:pt x="37100" y="15512"/>
                    </a:lnTo>
                    <a:lnTo>
                      <a:pt x="37021" y="14657"/>
                    </a:lnTo>
                    <a:lnTo>
                      <a:pt x="36969" y="14262"/>
                    </a:lnTo>
                    <a:lnTo>
                      <a:pt x="36903" y="13854"/>
                    </a:lnTo>
                    <a:lnTo>
                      <a:pt x="36824" y="13446"/>
                    </a:lnTo>
                    <a:lnTo>
                      <a:pt x="36732" y="13038"/>
                    </a:lnTo>
                    <a:lnTo>
                      <a:pt x="36627" y="12630"/>
                    </a:lnTo>
                    <a:lnTo>
                      <a:pt x="36508" y="12223"/>
                    </a:lnTo>
                    <a:lnTo>
                      <a:pt x="36377" y="11815"/>
                    </a:lnTo>
                    <a:lnTo>
                      <a:pt x="36232" y="11394"/>
                    </a:lnTo>
                    <a:lnTo>
                      <a:pt x="36074" y="10986"/>
                    </a:lnTo>
                    <a:lnTo>
                      <a:pt x="35903" y="10578"/>
                    </a:lnTo>
                    <a:lnTo>
                      <a:pt x="35719" y="10170"/>
                    </a:lnTo>
                    <a:lnTo>
                      <a:pt x="35535" y="9762"/>
                    </a:lnTo>
                    <a:lnTo>
                      <a:pt x="35324" y="9355"/>
                    </a:lnTo>
                    <a:lnTo>
                      <a:pt x="35101" y="8947"/>
                    </a:lnTo>
                    <a:lnTo>
                      <a:pt x="34864" y="8552"/>
                    </a:lnTo>
                    <a:lnTo>
                      <a:pt x="34627" y="8144"/>
                    </a:lnTo>
                    <a:lnTo>
                      <a:pt x="34364" y="7763"/>
                    </a:lnTo>
                    <a:lnTo>
                      <a:pt x="34101" y="7368"/>
                    </a:lnTo>
                    <a:lnTo>
                      <a:pt x="33824" y="6987"/>
                    </a:lnTo>
                    <a:lnTo>
                      <a:pt x="33535" y="6605"/>
                    </a:lnTo>
                    <a:lnTo>
                      <a:pt x="33232" y="6237"/>
                    </a:lnTo>
                    <a:lnTo>
                      <a:pt x="32930" y="5868"/>
                    </a:lnTo>
                    <a:lnTo>
                      <a:pt x="32601" y="5500"/>
                    </a:lnTo>
                    <a:lnTo>
                      <a:pt x="32272" y="5158"/>
                    </a:lnTo>
                    <a:lnTo>
                      <a:pt x="31930" y="4803"/>
                    </a:lnTo>
                    <a:lnTo>
                      <a:pt x="31575" y="4474"/>
                    </a:lnTo>
                    <a:lnTo>
                      <a:pt x="31206" y="4145"/>
                    </a:lnTo>
                    <a:lnTo>
                      <a:pt x="30838" y="3816"/>
                    </a:lnTo>
                    <a:lnTo>
                      <a:pt x="30457" y="3513"/>
                    </a:lnTo>
                    <a:lnTo>
                      <a:pt x="30062" y="3211"/>
                    </a:lnTo>
                    <a:lnTo>
                      <a:pt x="29654" y="2921"/>
                    </a:lnTo>
                    <a:lnTo>
                      <a:pt x="29246" y="2645"/>
                    </a:lnTo>
                    <a:lnTo>
                      <a:pt x="28825" y="2369"/>
                    </a:lnTo>
                    <a:lnTo>
                      <a:pt x="28404" y="2119"/>
                    </a:lnTo>
                    <a:lnTo>
                      <a:pt x="27957" y="1869"/>
                    </a:lnTo>
                    <a:lnTo>
                      <a:pt x="27510" y="1645"/>
                    </a:lnTo>
                    <a:lnTo>
                      <a:pt x="27062" y="1421"/>
                    </a:lnTo>
                    <a:lnTo>
                      <a:pt x="26589" y="1224"/>
                    </a:lnTo>
                    <a:lnTo>
                      <a:pt x="26128" y="1027"/>
                    </a:lnTo>
                    <a:lnTo>
                      <a:pt x="25641" y="856"/>
                    </a:lnTo>
                    <a:lnTo>
                      <a:pt x="25155" y="698"/>
                    </a:lnTo>
                    <a:lnTo>
                      <a:pt x="24668" y="553"/>
                    </a:lnTo>
                    <a:lnTo>
                      <a:pt x="24155" y="422"/>
                    </a:lnTo>
                    <a:lnTo>
                      <a:pt x="23655" y="303"/>
                    </a:lnTo>
                    <a:lnTo>
                      <a:pt x="23129" y="211"/>
                    </a:lnTo>
                    <a:lnTo>
                      <a:pt x="22602" y="132"/>
                    </a:lnTo>
                    <a:lnTo>
                      <a:pt x="22076" y="66"/>
                    </a:lnTo>
                    <a:lnTo>
                      <a:pt x="21537" y="27"/>
                    </a:lnTo>
                    <a:lnTo>
                      <a:pt x="2099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3" name="Google Shape;1093;p26"/>
              <p:cNvSpPr/>
              <p:nvPr/>
            </p:nvSpPr>
            <p:spPr>
              <a:xfrm>
                <a:off x="920105" y="2889135"/>
                <a:ext cx="1674710" cy="1842986"/>
              </a:xfrm>
              <a:custGeom>
                <a:avLst/>
                <a:gdLst/>
                <a:ahLst/>
                <a:cxnLst/>
                <a:rect l="l" t="t" r="r" b="b"/>
                <a:pathLst>
                  <a:path w="37838" h="41640" fill="none" extrusionOk="0">
                    <a:moveTo>
                      <a:pt x="37837" y="30904"/>
                    </a:moveTo>
                    <a:lnTo>
                      <a:pt x="37837" y="30904"/>
                    </a:lnTo>
                    <a:lnTo>
                      <a:pt x="37784" y="28891"/>
                    </a:lnTo>
                    <a:lnTo>
                      <a:pt x="37732" y="26786"/>
                    </a:lnTo>
                    <a:lnTo>
                      <a:pt x="37653" y="24642"/>
                    </a:lnTo>
                    <a:lnTo>
                      <a:pt x="37561" y="22498"/>
                    </a:lnTo>
                    <a:lnTo>
                      <a:pt x="37456" y="20379"/>
                    </a:lnTo>
                    <a:lnTo>
                      <a:pt x="37337" y="18340"/>
                    </a:lnTo>
                    <a:lnTo>
                      <a:pt x="37258" y="17367"/>
                    </a:lnTo>
                    <a:lnTo>
                      <a:pt x="37179" y="16419"/>
                    </a:lnTo>
                    <a:lnTo>
                      <a:pt x="37100" y="15512"/>
                    </a:lnTo>
                    <a:lnTo>
                      <a:pt x="37021" y="14657"/>
                    </a:lnTo>
                    <a:lnTo>
                      <a:pt x="37021" y="14657"/>
                    </a:lnTo>
                    <a:lnTo>
                      <a:pt x="36969" y="14262"/>
                    </a:lnTo>
                    <a:lnTo>
                      <a:pt x="36903" y="13854"/>
                    </a:lnTo>
                    <a:lnTo>
                      <a:pt x="36824" y="13446"/>
                    </a:lnTo>
                    <a:lnTo>
                      <a:pt x="36732" y="13038"/>
                    </a:lnTo>
                    <a:lnTo>
                      <a:pt x="36627" y="12630"/>
                    </a:lnTo>
                    <a:lnTo>
                      <a:pt x="36508" y="12223"/>
                    </a:lnTo>
                    <a:lnTo>
                      <a:pt x="36377" y="11815"/>
                    </a:lnTo>
                    <a:lnTo>
                      <a:pt x="36232" y="11394"/>
                    </a:lnTo>
                    <a:lnTo>
                      <a:pt x="36074" y="10986"/>
                    </a:lnTo>
                    <a:lnTo>
                      <a:pt x="35903" y="10578"/>
                    </a:lnTo>
                    <a:lnTo>
                      <a:pt x="35719" y="10170"/>
                    </a:lnTo>
                    <a:lnTo>
                      <a:pt x="35535" y="9762"/>
                    </a:lnTo>
                    <a:lnTo>
                      <a:pt x="35324" y="9355"/>
                    </a:lnTo>
                    <a:lnTo>
                      <a:pt x="35101" y="8947"/>
                    </a:lnTo>
                    <a:lnTo>
                      <a:pt x="34864" y="8552"/>
                    </a:lnTo>
                    <a:lnTo>
                      <a:pt x="34627" y="8144"/>
                    </a:lnTo>
                    <a:lnTo>
                      <a:pt x="34364" y="7763"/>
                    </a:lnTo>
                    <a:lnTo>
                      <a:pt x="34101" y="7368"/>
                    </a:lnTo>
                    <a:lnTo>
                      <a:pt x="33824" y="6987"/>
                    </a:lnTo>
                    <a:lnTo>
                      <a:pt x="33535" y="6605"/>
                    </a:lnTo>
                    <a:lnTo>
                      <a:pt x="33232" y="6237"/>
                    </a:lnTo>
                    <a:lnTo>
                      <a:pt x="32930" y="5868"/>
                    </a:lnTo>
                    <a:lnTo>
                      <a:pt x="32601" y="5500"/>
                    </a:lnTo>
                    <a:lnTo>
                      <a:pt x="32272" y="5158"/>
                    </a:lnTo>
                    <a:lnTo>
                      <a:pt x="31930" y="4803"/>
                    </a:lnTo>
                    <a:lnTo>
                      <a:pt x="31575" y="4474"/>
                    </a:lnTo>
                    <a:lnTo>
                      <a:pt x="31206" y="4145"/>
                    </a:lnTo>
                    <a:lnTo>
                      <a:pt x="30838" y="3816"/>
                    </a:lnTo>
                    <a:lnTo>
                      <a:pt x="30457" y="3513"/>
                    </a:lnTo>
                    <a:lnTo>
                      <a:pt x="30062" y="3211"/>
                    </a:lnTo>
                    <a:lnTo>
                      <a:pt x="29654" y="2921"/>
                    </a:lnTo>
                    <a:lnTo>
                      <a:pt x="29246" y="2645"/>
                    </a:lnTo>
                    <a:lnTo>
                      <a:pt x="28825" y="2369"/>
                    </a:lnTo>
                    <a:lnTo>
                      <a:pt x="28404" y="2119"/>
                    </a:lnTo>
                    <a:lnTo>
                      <a:pt x="27957" y="1869"/>
                    </a:lnTo>
                    <a:lnTo>
                      <a:pt x="27510" y="1645"/>
                    </a:lnTo>
                    <a:lnTo>
                      <a:pt x="27062" y="1421"/>
                    </a:lnTo>
                    <a:lnTo>
                      <a:pt x="26589" y="1224"/>
                    </a:lnTo>
                    <a:lnTo>
                      <a:pt x="26128" y="1027"/>
                    </a:lnTo>
                    <a:lnTo>
                      <a:pt x="25641" y="856"/>
                    </a:lnTo>
                    <a:lnTo>
                      <a:pt x="25155" y="698"/>
                    </a:lnTo>
                    <a:lnTo>
                      <a:pt x="24668" y="553"/>
                    </a:lnTo>
                    <a:lnTo>
                      <a:pt x="24155" y="422"/>
                    </a:lnTo>
                    <a:lnTo>
                      <a:pt x="23655" y="303"/>
                    </a:lnTo>
                    <a:lnTo>
                      <a:pt x="23129" y="211"/>
                    </a:lnTo>
                    <a:lnTo>
                      <a:pt x="22602" y="132"/>
                    </a:lnTo>
                    <a:lnTo>
                      <a:pt x="22076" y="66"/>
                    </a:lnTo>
                    <a:lnTo>
                      <a:pt x="21537" y="27"/>
                    </a:lnTo>
                    <a:lnTo>
                      <a:pt x="20997" y="1"/>
                    </a:lnTo>
                    <a:lnTo>
                      <a:pt x="20445" y="1"/>
                    </a:lnTo>
                    <a:lnTo>
                      <a:pt x="19892" y="14"/>
                    </a:lnTo>
                    <a:lnTo>
                      <a:pt x="19327" y="53"/>
                    </a:lnTo>
                    <a:lnTo>
                      <a:pt x="18761" y="106"/>
                    </a:lnTo>
                    <a:lnTo>
                      <a:pt x="18182" y="185"/>
                    </a:lnTo>
                    <a:lnTo>
                      <a:pt x="17603" y="290"/>
                    </a:lnTo>
                    <a:lnTo>
                      <a:pt x="17011" y="408"/>
                    </a:lnTo>
                    <a:lnTo>
                      <a:pt x="16419" y="553"/>
                    </a:lnTo>
                    <a:lnTo>
                      <a:pt x="15827" y="711"/>
                    </a:lnTo>
                    <a:lnTo>
                      <a:pt x="15222" y="908"/>
                    </a:lnTo>
                    <a:lnTo>
                      <a:pt x="14617" y="1119"/>
                    </a:lnTo>
                    <a:lnTo>
                      <a:pt x="14011" y="1356"/>
                    </a:lnTo>
                    <a:lnTo>
                      <a:pt x="13393" y="1619"/>
                    </a:lnTo>
                    <a:lnTo>
                      <a:pt x="12775" y="1908"/>
                    </a:lnTo>
                    <a:lnTo>
                      <a:pt x="12156" y="2224"/>
                    </a:lnTo>
                    <a:lnTo>
                      <a:pt x="12156" y="2224"/>
                    </a:lnTo>
                    <a:lnTo>
                      <a:pt x="11657" y="2500"/>
                    </a:lnTo>
                    <a:lnTo>
                      <a:pt x="11170" y="2790"/>
                    </a:lnTo>
                    <a:lnTo>
                      <a:pt x="10709" y="3105"/>
                    </a:lnTo>
                    <a:lnTo>
                      <a:pt x="10249" y="3448"/>
                    </a:lnTo>
                    <a:lnTo>
                      <a:pt x="9802" y="3803"/>
                    </a:lnTo>
                    <a:lnTo>
                      <a:pt x="9381" y="4171"/>
                    </a:lnTo>
                    <a:lnTo>
                      <a:pt x="8960" y="4566"/>
                    </a:lnTo>
                    <a:lnTo>
                      <a:pt x="8552" y="4974"/>
                    </a:lnTo>
                    <a:lnTo>
                      <a:pt x="8170" y="5395"/>
                    </a:lnTo>
                    <a:lnTo>
                      <a:pt x="7789" y="5842"/>
                    </a:lnTo>
                    <a:lnTo>
                      <a:pt x="7420" y="6289"/>
                    </a:lnTo>
                    <a:lnTo>
                      <a:pt x="7052" y="6763"/>
                    </a:lnTo>
                    <a:lnTo>
                      <a:pt x="6710" y="7250"/>
                    </a:lnTo>
                    <a:lnTo>
                      <a:pt x="6381" y="7750"/>
                    </a:lnTo>
                    <a:lnTo>
                      <a:pt x="6052" y="8263"/>
                    </a:lnTo>
                    <a:lnTo>
                      <a:pt x="5749" y="8789"/>
                    </a:lnTo>
                    <a:lnTo>
                      <a:pt x="5447" y="9328"/>
                    </a:lnTo>
                    <a:lnTo>
                      <a:pt x="5157" y="9881"/>
                    </a:lnTo>
                    <a:lnTo>
                      <a:pt x="4868" y="10433"/>
                    </a:lnTo>
                    <a:lnTo>
                      <a:pt x="4605" y="10999"/>
                    </a:lnTo>
                    <a:lnTo>
                      <a:pt x="4342" y="11578"/>
                    </a:lnTo>
                    <a:lnTo>
                      <a:pt x="4092" y="12170"/>
                    </a:lnTo>
                    <a:lnTo>
                      <a:pt x="3855" y="12762"/>
                    </a:lnTo>
                    <a:lnTo>
                      <a:pt x="3618" y="13367"/>
                    </a:lnTo>
                    <a:lnTo>
                      <a:pt x="3408" y="13972"/>
                    </a:lnTo>
                    <a:lnTo>
                      <a:pt x="3184" y="14591"/>
                    </a:lnTo>
                    <a:lnTo>
                      <a:pt x="2987" y="15209"/>
                    </a:lnTo>
                    <a:lnTo>
                      <a:pt x="2789" y="15827"/>
                    </a:lnTo>
                    <a:lnTo>
                      <a:pt x="2605" y="16459"/>
                    </a:lnTo>
                    <a:lnTo>
                      <a:pt x="2421" y="17090"/>
                    </a:lnTo>
                    <a:lnTo>
                      <a:pt x="2263" y="17722"/>
                    </a:lnTo>
                    <a:lnTo>
                      <a:pt x="2092" y="18367"/>
                    </a:lnTo>
                    <a:lnTo>
                      <a:pt x="1790" y="19643"/>
                    </a:lnTo>
                    <a:lnTo>
                      <a:pt x="1526" y="20919"/>
                    </a:lnTo>
                    <a:lnTo>
                      <a:pt x="1276" y="22195"/>
                    </a:lnTo>
                    <a:lnTo>
                      <a:pt x="1066" y="23458"/>
                    </a:lnTo>
                    <a:lnTo>
                      <a:pt x="869" y="24721"/>
                    </a:lnTo>
                    <a:lnTo>
                      <a:pt x="711" y="25958"/>
                    </a:lnTo>
                    <a:lnTo>
                      <a:pt x="566" y="27168"/>
                    </a:lnTo>
                    <a:lnTo>
                      <a:pt x="434" y="28339"/>
                    </a:lnTo>
                    <a:lnTo>
                      <a:pt x="329" y="29497"/>
                    </a:lnTo>
                    <a:lnTo>
                      <a:pt x="250" y="30602"/>
                    </a:lnTo>
                    <a:lnTo>
                      <a:pt x="171" y="31667"/>
                    </a:lnTo>
                    <a:lnTo>
                      <a:pt x="119" y="32680"/>
                    </a:lnTo>
                    <a:lnTo>
                      <a:pt x="66" y="33641"/>
                    </a:lnTo>
                    <a:lnTo>
                      <a:pt x="40" y="34548"/>
                    </a:lnTo>
                    <a:lnTo>
                      <a:pt x="0" y="36154"/>
                    </a:lnTo>
                    <a:lnTo>
                      <a:pt x="0" y="36154"/>
                    </a:lnTo>
                    <a:lnTo>
                      <a:pt x="263" y="36390"/>
                    </a:lnTo>
                    <a:lnTo>
                      <a:pt x="592" y="36640"/>
                    </a:lnTo>
                    <a:lnTo>
                      <a:pt x="1040" y="36982"/>
                    </a:lnTo>
                    <a:lnTo>
                      <a:pt x="1618" y="37377"/>
                    </a:lnTo>
                    <a:lnTo>
                      <a:pt x="1947" y="37601"/>
                    </a:lnTo>
                    <a:lnTo>
                      <a:pt x="2316" y="37838"/>
                    </a:lnTo>
                    <a:lnTo>
                      <a:pt x="2710" y="38074"/>
                    </a:lnTo>
                    <a:lnTo>
                      <a:pt x="3131" y="38311"/>
                    </a:lnTo>
                    <a:lnTo>
                      <a:pt x="3579" y="38561"/>
                    </a:lnTo>
                    <a:lnTo>
                      <a:pt x="4066" y="38811"/>
                    </a:lnTo>
                    <a:lnTo>
                      <a:pt x="4579" y="39061"/>
                    </a:lnTo>
                    <a:lnTo>
                      <a:pt x="5131" y="39311"/>
                    </a:lnTo>
                    <a:lnTo>
                      <a:pt x="5697" y="39561"/>
                    </a:lnTo>
                    <a:lnTo>
                      <a:pt x="6302" y="39798"/>
                    </a:lnTo>
                    <a:lnTo>
                      <a:pt x="6934" y="40035"/>
                    </a:lnTo>
                    <a:lnTo>
                      <a:pt x="7591" y="40271"/>
                    </a:lnTo>
                    <a:lnTo>
                      <a:pt x="8275" y="40482"/>
                    </a:lnTo>
                    <a:lnTo>
                      <a:pt x="8986" y="40679"/>
                    </a:lnTo>
                    <a:lnTo>
                      <a:pt x="9736" y="40877"/>
                    </a:lnTo>
                    <a:lnTo>
                      <a:pt x="10512" y="41048"/>
                    </a:lnTo>
                    <a:lnTo>
                      <a:pt x="11301" y="41205"/>
                    </a:lnTo>
                    <a:lnTo>
                      <a:pt x="12130" y="41337"/>
                    </a:lnTo>
                    <a:lnTo>
                      <a:pt x="12985" y="41455"/>
                    </a:lnTo>
                    <a:lnTo>
                      <a:pt x="13867" y="41534"/>
                    </a:lnTo>
                    <a:lnTo>
                      <a:pt x="14775" y="41600"/>
                    </a:lnTo>
                    <a:lnTo>
                      <a:pt x="15709" y="41640"/>
                    </a:lnTo>
                    <a:lnTo>
                      <a:pt x="15709" y="41640"/>
                    </a:lnTo>
                    <a:lnTo>
                      <a:pt x="16169" y="41640"/>
                    </a:lnTo>
                    <a:lnTo>
                      <a:pt x="16643" y="41640"/>
                    </a:lnTo>
                    <a:lnTo>
                      <a:pt x="17103" y="41626"/>
                    </a:lnTo>
                    <a:lnTo>
                      <a:pt x="17564" y="41600"/>
                    </a:lnTo>
                    <a:lnTo>
                      <a:pt x="18011" y="41561"/>
                    </a:lnTo>
                    <a:lnTo>
                      <a:pt x="18458" y="41521"/>
                    </a:lnTo>
                    <a:lnTo>
                      <a:pt x="18892" y="41469"/>
                    </a:lnTo>
                    <a:lnTo>
                      <a:pt x="19327" y="41416"/>
                    </a:lnTo>
                    <a:lnTo>
                      <a:pt x="19761" y="41337"/>
                    </a:lnTo>
                    <a:lnTo>
                      <a:pt x="20182" y="41271"/>
                    </a:lnTo>
                    <a:lnTo>
                      <a:pt x="20603" y="41179"/>
                    </a:lnTo>
                    <a:lnTo>
                      <a:pt x="21024" y="41087"/>
                    </a:lnTo>
                    <a:lnTo>
                      <a:pt x="21431" y="40995"/>
                    </a:lnTo>
                    <a:lnTo>
                      <a:pt x="21839" y="40890"/>
                    </a:lnTo>
                    <a:lnTo>
                      <a:pt x="22642" y="40653"/>
                    </a:lnTo>
                    <a:lnTo>
                      <a:pt x="23418" y="40403"/>
                    </a:lnTo>
                    <a:lnTo>
                      <a:pt x="24168" y="40114"/>
                    </a:lnTo>
                    <a:lnTo>
                      <a:pt x="24905" y="39824"/>
                    </a:lnTo>
                    <a:lnTo>
                      <a:pt x="25615" y="39508"/>
                    </a:lnTo>
                    <a:lnTo>
                      <a:pt x="26312" y="39166"/>
                    </a:lnTo>
                    <a:lnTo>
                      <a:pt x="26997" y="38824"/>
                    </a:lnTo>
                    <a:lnTo>
                      <a:pt x="27641" y="38469"/>
                    </a:lnTo>
                    <a:lnTo>
                      <a:pt x="28286" y="38101"/>
                    </a:lnTo>
                    <a:lnTo>
                      <a:pt x="28891" y="37719"/>
                    </a:lnTo>
                    <a:lnTo>
                      <a:pt x="29483" y="37338"/>
                    </a:lnTo>
                    <a:lnTo>
                      <a:pt x="30062" y="36956"/>
                    </a:lnTo>
                    <a:lnTo>
                      <a:pt x="30614" y="36575"/>
                    </a:lnTo>
                    <a:lnTo>
                      <a:pt x="31141" y="36180"/>
                    </a:lnTo>
                    <a:lnTo>
                      <a:pt x="31654" y="35798"/>
                    </a:lnTo>
                    <a:lnTo>
                      <a:pt x="32627" y="35062"/>
                    </a:lnTo>
                    <a:lnTo>
                      <a:pt x="33509" y="34351"/>
                    </a:lnTo>
                    <a:lnTo>
                      <a:pt x="34298" y="33707"/>
                    </a:lnTo>
                    <a:lnTo>
                      <a:pt x="35022" y="33128"/>
                    </a:lnTo>
                    <a:lnTo>
                      <a:pt x="35653" y="32641"/>
                    </a:lnTo>
                    <a:lnTo>
                      <a:pt x="37837" y="30904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4" name="Google Shape;1094;p26"/>
              <p:cNvSpPr/>
              <p:nvPr/>
            </p:nvSpPr>
            <p:spPr>
              <a:xfrm>
                <a:off x="1486045" y="2918832"/>
                <a:ext cx="81571" cy="54219"/>
              </a:xfrm>
              <a:custGeom>
                <a:avLst/>
                <a:gdLst/>
                <a:ahLst/>
                <a:cxnLst/>
                <a:rect l="l" t="t" r="r" b="b"/>
                <a:pathLst>
                  <a:path w="1843" h="1225" extrusionOk="0">
                    <a:moveTo>
                      <a:pt x="1040" y="1"/>
                    </a:moveTo>
                    <a:lnTo>
                      <a:pt x="1" y="1224"/>
                    </a:lnTo>
                    <a:lnTo>
                      <a:pt x="1" y="1224"/>
                    </a:lnTo>
                    <a:lnTo>
                      <a:pt x="475" y="1014"/>
                    </a:lnTo>
                    <a:lnTo>
                      <a:pt x="935" y="816"/>
                    </a:lnTo>
                    <a:lnTo>
                      <a:pt x="1382" y="619"/>
                    </a:lnTo>
                    <a:lnTo>
                      <a:pt x="1843" y="448"/>
                    </a:lnTo>
                    <a:lnTo>
                      <a:pt x="1040" y="1"/>
                    </a:lnTo>
                    <a:close/>
                  </a:path>
                </a:pathLst>
              </a:custGeom>
              <a:solidFill>
                <a:srgbClr val="D080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5" name="Google Shape;1095;p26"/>
              <p:cNvSpPr/>
              <p:nvPr/>
            </p:nvSpPr>
            <p:spPr>
              <a:xfrm>
                <a:off x="1486045" y="2918832"/>
                <a:ext cx="81571" cy="54219"/>
              </a:xfrm>
              <a:custGeom>
                <a:avLst/>
                <a:gdLst/>
                <a:ahLst/>
                <a:cxnLst/>
                <a:rect l="l" t="t" r="r" b="b"/>
                <a:pathLst>
                  <a:path w="1843" h="1225" fill="none" extrusionOk="0">
                    <a:moveTo>
                      <a:pt x="1040" y="1"/>
                    </a:moveTo>
                    <a:lnTo>
                      <a:pt x="1" y="1224"/>
                    </a:lnTo>
                    <a:lnTo>
                      <a:pt x="1" y="1224"/>
                    </a:lnTo>
                    <a:lnTo>
                      <a:pt x="475" y="1014"/>
                    </a:lnTo>
                    <a:lnTo>
                      <a:pt x="935" y="816"/>
                    </a:lnTo>
                    <a:lnTo>
                      <a:pt x="1382" y="619"/>
                    </a:lnTo>
                    <a:lnTo>
                      <a:pt x="1843" y="448"/>
                    </a:lnTo>
                    <a:lnTo>
                      <a:pt x="1040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6" name="Google Shape;1096;p26"/>
              <p:cNvSpPr/>
              <p:nvPr/>
            </p:nvSpPr>
            <p:spPr>
              <a:xfrm>
                <a:off x="1098292" y="3427765"/>
                <a:ext cx="2921" cy="2921"/>
              </a:xfrm>
              <a:custGeom>
                <a:avLst/>
                <a:gdLst/>
                <a:ahLst/>
                <a:cxnLst/>
                <a:rect l="l" t="t" r="r" b="b"/>
                <a:pathLst>
                  <a:path w="66" h="66" extrusionOk="0">
                    <a:moveTo>
                      <a:pt x="66" y="0"/>
                    </a:moveTo>
                    <a:lnTo>
                      <a:pt x="0" y="66"/>
                    </a:lnTo>
                    <a:lnTo>
                      <a:pt x="53" y="53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D04B6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7" name="Google Shape;1097;p26"/>
              <p:cNvSpPr/>
              <p:nvPr/>
            </p:nvSpPr>
            <p:spPr>
              <a:xfrm>
                <a:off x="1098292" y="3427765"/>
                <a:ext cx="2921" cy="2921"/>
              </a:xfrm>
              <a:custGeom>
                <a:avLst/>
                <a:gdLst/>
                <a:ahLst/>
                <a:cxnLst/>
                <a:rect l="l" t="t" r="r" b="b"/>
                <a:pathLst>
                  <a:path w="66" h="66" fill="none" extrusionOk="0">
                    <a:moveTo>
                      <a:pt x="66" y="0"/>
                    </a:moveTo>
                    <a:lnTo>
                      <a:pt x="0" y="66"/>
                    </a:lnTo>
                    <a:lnTo>
                      <a:pt x="0" y="66"/>
                    </a:lnTo>
                    <a:lnTo>
                      <a:pt x="53" y="53"/>
                    </a:lnTo>
                    <a:lnTo>
                      <a:pt x="53" y="53"/>
                    </a:lnTo>
                    <a:lnTo>
                      <a:pt x="66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8" name="Google Shape;1098;p26"/>
              <p:cNvSpPr/>
              <p:nvPr/>
            </p:nvSpPr>
            <p:spPr>
              <a:xfrm>
                <a:off x="1100593" y="2938616"/>
                <a:ext cx="600962" cy="491507"/>
              </a:xfrm>
              <a:custGeom>
                <a:avLst/>
                <a:gdLst/>
                <a:ahLst/>
                <a:cxnLst/>
                <a:rect l="l" t="t" r="r" b="b"/>
                <a:pathLst>
                  <a:path w="13578" h="11105" extrusionOk="0">
                    <a:moveTo>
                      <a:pt x="10552" y="1"/>
                    </a:moveTo>
                    <a:lnTo>
                      <a:pt x="10091" y="172"/>
                    </a:lnTo>
                    <a:lnTo>
                      <a:pt x="9644" y="369"/>
                    </a:lnTo>
                    <a:lnTo>
                      <a:pt x="9184" y="567"/>
                    </a:lnTo>
                    <a:lnTo>
                      <a:pt x="8710" y="777"/>
                    </a:lnTo>
                    <a:lnTo>
                      <a:pt x="14" y="11052"/>
                    </a:lnTo>
                    <a:lnTo>
                      <a:pt x="1" y="11105"/>
                    </a:lnTo>
                    <a:lnTo>
                      <a:pt x="1" y="11105"/>
                    </a:lnTo>
                    <a:lnTo>
                      <a:pt x="711" y="10697"/>
                    </a:lnTo>
                    <a:lnTo>
                      <a:pt x="2158" y="9868"/>
                    </a:lnTo>
                    <a:lnTo>
                      <a:pt x="3079" y="9329"/>
                    </a:lnTo>
                    <a:lnTo>
                      <a:pt x="4105" y="8710"/>
                    </a:lnTo>
                    <a:lnTo>
                      <a:pt x="5197" y="8039"/>
                    </a:lnTo>
                    <a:lnTo>
                      <a:pt x="6342" y="7329"/>
                    </a:lnTo>
                    <a:lnTo>
                      <a:pt x="7486" y="6592"/>
                    </a:lnTo>
                    <a:lnTo>
                      <a:pt x="8631" y="5842"/>
                    </a:lnTo>
                    <a:lnTo>
                      <a:pt x="9723" y="5079"/>
                    </a:lnTo>
                    <a:lnTo>
                      <a:pt x="10249" y="4711"/>
                    </a:lnTo>
                    <a:lnTo>
                      <a:pt x="10749" y="4329"/>
                    </a:lnTo>
                    <a:lnTo>
                      <a:pt x="11223" y="3974"/>
                    </a:lnTo>
                    <a:lnTo>
                      <a:pt x="11670" y="3606"/>
                    </a:lnTo>
                    <a:lnTo>
                      <a:pt x="12091" y="3264"/>
                    </a:lnTo>
                    <a:lnTo>
                      <a:pt x="12473" y="2922"/>
                    </a:lnTo>
                    <a:lnTo>
                      <a:pt x="12815" y="2593"/>
                    </a:lnTo>
                    <a:lnTo>
                      <a:pt x="13117" y="2277"/>
                    </a:lnTo>
                    <a:lnTo>
                      <a:pt x="13380" y="1974"/>
                    </a:lnTo>
                    <a:lnTo>
                      <a:pt x="13578" y="1698"/>
                    </a:lnTo>
                    <a:lnTo>
                      <a:pt x="10552" y="1"/>
                    </a:lnTo>
                    <a:close/>
                  </a:path>
                </a:pathLst>
              </a:custGeom>
              <a:solidFill>
                <a:srgbClr val="AB3A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9" name="Google Shape;1099;p26"/>
              <p:cNvSpPr/>
              <p:nvPr/>
            </p:nvSpPr>
            <p:spPr>
              <a:xfrm>
                <a:off x="1100593" y="2938616"/>
                <a:ext cx="600962" cy="491507"/>
              </a:xfrm>
              <a:custGeom>
                <a:avLst/>
                <a:gdLst/>
                <a:ahLst/>
                <a:cxnLst/>
                <a:rect l="l" t="t" r="r" b="b"/>
                <a:pathLst>
                  <a:path w="13578" h="11105" fill="none" extrusionOk="0">
                    <a:moveTo>
                      <a:pt x="10552" y="1"/>
                    </a:moveTo>
                    <a:lnTo>
                      <a:pt x="10552" y="1"/>
                    </a:lnTo>
                    <a:lnTo>
                      <a:pt x="10091" y="172"/>
                    </a:lnTo>
                    <a:lnTo>
                      <a:pt x="9644" y="369"/>
                    </a:lnTo>
                    <a:lnTo>
                      <a:pt x="9184" y="567"/>
                    </a:lnTo>
                    <a:lnTo>
                      <a:pt x="8710" y="777"/>
                    </a:lnTo>
                    <a:lnTo>
                      <a:pt x="14" y="11052"/>
                    </a:lnTo>
                    <a:lnTo>
                      <a:pt x="14" y="11052"/>
                    </a:lnTo>
                    <a:lnTo>
                      <a:pt x="1" y="11105"/>
                    </a:lnTo>
                    <a:lnTo>
                      <a:pt x="1" y="11105"/>
                    </a:lnTo>
                    <a:lnTo>
                      <a:pt x="711" y="10697"/>
                    </a:lnTo>
                    <a:lnTo>
                      <a:pt x="2158" y="9868"/>
                    </a:lnTo>
                    <a:lnTo>
                      <a:pt x="3079" y="9329"/>
                    </a:lnTo>
                    <a:lnTo>
                      <a:pt x="4105" y="8710"/>
                    </a:lnTo>
                    <a:lnTo>
                      <a:pt x="5197" y="8039"/>
                    </a:lnTo>
                    <a:lnTo>
                      <a:pt x="6342" y="7329"/>
                    </a:lnTo>
                    <a:lnTo>
                      <a:pt x="7486" y="6592"/>
                    </a:lnTo>
                    <a:lnTo>
                      <a:pt x="8631" y="5842"/>
                    </a:lnTo>
                    <a:lnTo>
                      <a:pt x="9723" y="5079"/>
                    </a:lnTo>
                    <a:lnTo>
                      <a:pt x="10249" y="4711"/>
                    </a:lnTo>
                    <a:lnTo>
                      <a:pt x="10749" y="4329"/>
                    </a:lnTo>
                    <a:lnTo>
                      <a:pt x="11223" y="3974"/>
                    </a:lnTo>
                    <a:lnTo>
                      <a:pt x="11670" y="3606"/>
                    </a:lnTo>
                    <a:lnTo>
                      <a:pt x="12091" y="3264"/>
                    </a:lnTo>
                    <a:lnTo>
                      <a:pt x="12473" y="2922"/>
                    </a:lnTo>
                    <a:lnTo>
                      <a:pt x="12815" y="2593"/>
                    </a:lnTo>
                    <a:lnTo>
                      <a:pt x="13117" y="2277"/>
                    </a:lnTo>
                    <a:lnTo>
                      <a:pt x="13380" y="1974"/>
                    </a:lnTo>
                    <a:lnTo>
                      <a:pt x="13578" y="1698"/>
                    </a:lnTo>
                    <a:lnTo>
                      <a:pt x="10552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0" name="Google Shape;1100;p26"/>
              <p:cNvSpPr/>
              <p:nvPr/>
            </p:nvSpPr>
            <p:spPr>
              <a:xfrm>
                <a:off x="2067741" y="2918832"/>
                <a:ext cx="50147" cy="33239"/>
              </a:xfrm>
              <a:custGeom>
                <a:avLst/>
                <a:gdLst/>
                <a:ahLst/>
                <a:cxnLst/>
                <a:rect l="l" t="t" r="r" b="b"/>
                <a:pathLst>
                  <a:path w="1133" h="751" extrusionOk="0">
                    <a:moveTo>
                      <a:pt x="501" y="1"/>
                    </a:moveTo>
                    <a:lnTo>
                      <a:pt x="1" y="290"/>
                    </a:lnTo>
                    <a:lnTo>
                      <a:pt x="567" y="514"/>
                    </a:lnTo>
                    <a:lnTo>
                      <a:pt x="1132" y="750"/>
                    </a:lnTo>
                    <a:lnTo>
                      <a:pt x="1132" y="750"/>
                    </a:lnTo>
                    <a:lnTo>
                      <a:pt x="501" y="1"/>
                    </a:lnTo>
                    <a:close/>
                  </a:path>
                </a:pathLst>
              </a:custGeom>
              <a:solidFill>
                <a:srgbClr val="D080A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1" name="Google Shape;1101;p26"/>
              <p:cNvSpPr/>
              <p:nvPr/>
            </p:nvSpPr>
            <p:spPr>
              <a:xfrm>
                <a:off x="2067741" y="2918832"/>
                <a:ext cx="50147" cy="33239"/>
              </a:xfrm>
              <a:custGeom>
                <a:avLst/>
                <a:gdLst/>
                <a:ahLst/>
                <a:cxnLst/>
                <a:rect l="l" t="t" r="r" b="b"/>
                <a:pathLst>
                  <a:path w="1133" h="751" fill="none" extrusionOk="0">
                    <a:moveTo>
                      <a:pt x="501" y="1"/>
                    </a:moveTo>
                    <a:lnTo>
                      <a:pt x="1" y="290"/>
                    </a:lnTo>
                    <a:lnTo>
                      <a:pt x="1" y="290"/>
                    </a:lnTo>
                    <a:lnTo>
                      <a:pt x="567" y="514"/>
                    </a:lnTo>
                    <a:lnTo>
                      <a:pt x="1132" y="750"/>
                    </a:lnTo>
                    <a:lnTo>
                      <a:pt x="501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2" name="Google Shape;1102;p26"/>
              <p:cNvSpPr/>
              <p:nvPr/>
            </p:nvSpPr>
            <p:spPr>
              <a:xfrm>
                <a:off x="1920447" y="2931667"/>
                <a:ext cx="603308" cy="499031"/>
              </a:xfrm>
              <a:custGeom>
                <a:avLst/>
                <a:gdLst/>
                <a:ahLst/>
                <a:cxnLst/>
                <a:rect l="l" t="t" r="r" b="b"/>
                <a:pathLst>
                  <a:path w="13631" h="11275" extrusionOk="0">
                    <a:moveTo>
                      <a:pt x="3329" y="0"/>
                    </a:moveTo>
                    <a:lnTo>
                      <a:pt x="0" y="1855"/>
                    </a:lnTo>
                    <a:lnTo>
                      <a:pt x="106" y="2000"/>
                    </a:lnTo>
                    <a:lnTo>
                      <a:pt x="211" y="2144"/>
                    </a:lnTo>
                    <a:lnTo>
                      <a:pt x="487" y="2460"/>
                    </a:lnTo>
                    <a:lnTo>
                      <a:pt x="803" y="2789"/>
                    </a:lnTo>
                    <a:lnTo>
                      <a:pt x="1158" y="3118"/>
                    </a:lnTo>
                    <a:lnTo>
                      <a:pt x="1566" y="3473"/>
                    </a:lnTo>
                    <a:lnTo>
                      <a:pt x="2000" y="3842"/>
                    </a:lnTo>
                    <a:lnTo>
                      <a:pt x="2474" y="4210"/>
                    </a:lnTo>
                    <a:lnTo>
                      <a:pt x="2974" y="4591"/>
                    </a:lnTo>
                    <a:lnTo>
                      <a:pt x="3500" y="4986"/>
                    </a:lnTo>
                    <a:lnTo>
                      <a:pt x="4052" y="5381"/>
                    </a:lnTo>
                    <a:lnTo>
                      <a:pt x="5197" y="6157"/>
                    </a:lnTo>
                    <a:lnTo>
                      <a:pt x="6381" y="6933"/>
                    </a:lnTo>
                    <a:lnTo>
                      <a:pt x="7565" y="7696"/>
                    </a:lnTo>
                    <a:lnTo>
                      <a:pt x="8736" y="8420"/>
                    </a:lnTo>
                    <a:lnTo>
                      <a:pt x="9841" y="9091"/>
                    </a:lnTo>
                    <a:lnTo>
                      <a:pt x="10867" y="9696"/>
                    </a:lnTo>
                    <a:lnTo>
                      <a:pt x="11775" y="10235"/>
                    </a:lnTo>
                    <a:lnTo>
                      <a:pt x="13130" y="10999"/>
                    </a:lnTo>
                    <a:lnTo>
                      <a:pt x="13630" y="11275"/>
                    </a:lnTo>
                    <a:lnTo>
                      <a:pt x="4460" y="460"/>
                    </a:lnTo>
                    <a:lnTo>
                      <a:pt x="3895" y="224"/>
                    </a:lnTo>
                    <a:lnTo>
                      <a:pt x="3329" y="0"/>
                    </a:lnTo>
                    <a:close/>
                  </a:path>
                </a:pathLst>
              </a:custGeom>
              <a:solidFill>
                <a:srgbClr val="AB3A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3" name="Google Shape;1103;p26"/>
              <p:cNvSpPr/>
              <p:nvPr/>
            </p:nvSpPr>
            <p:spPr>
              <a:xfrm>
                <a:off x="1920447" y="2931667"/>
                <a:ext cx="603308" cy="499031"/>
              </a:xfrm>
              <a:custGeom>
                <a:avLst/>
                <a:gdLst/>
                <a:ahLst/>
                <a:cxnLst/>
                <a:rect l="l" t="t" r="r" b="b"/>
                <a:pathLst>
                  <a:path w="13631" h="11275" fill="none" extrusionOk="0">
                    <a:moveTo>
                      <a:pt x="3329" y="0"/>
                    </a:moveTo>
                    <a:lnTo>
                      <a:pt x="0" y="1855"/>
                    </a:lnTo>
                    <a:lnTo>
                      <a:pt x="0" y="1855"/>
                    </a:lnTo>
                    <a:lnTo>
                      <a:pt x="106" y="2000"/>
                    </a:lnTo>
                    <a:lnTo>
                      <a:pt x="211" y="2144"/>
                    </a:lnTo>
                    <a:lnTo>
                      <a:pt x="487" y="2460"/>
                    </a:lnTo>
                    <a:lnTo>
                      <a:pt x="803" y="2789"/>
                    </a:lnTo>
                    <a:lnTo>
                      <a:pt x="1158" y="3118"/>
                    </a:lnTo>
                    <a:lnTo>
                      <a:pt x="1566" y="3473"/>
                    </a:lnTo>
                    <a:lnTo>
                      <a:pt x="2000" y="3842"/>
                    </a:lnTo>
                    <a:lnTo>
                      <a:pt x="2474" y="4210"/>
                    </a:lnTo>
                    <a:lnTo>
                      <a:pt x="2974" y="4591"/>
                    </a:lnTo>
                    <a:lnTo>
                      <a:pt x="3500" y="4986"/>
                    </a:lnTo>
                    <a:lnTo>
                      <a:pt x="4052" y="5381"/>
                    </a:lnTo>
                    <a:lnTo>
                      <a:pt x="5197" y="6157"/>
                    </a:lnTo>
                    <a:lnTo>
                      <a:pt x="6381" y="6933"/>
                    </a:lnTo>
                    <a:lnTo>
                      <a:pt x="7565" y="7696"/>
                    </a:lnTo>
                    <a:lnTo>
                      <a:pt x="8736" y="8420"/>
                    </a:lnTo>
                    <a:lnTo>
                      <a:pt x="9841" y="9091"/>
                    </a:lnTo>
                    <a:lnTo>
                      <a:pt x="10867" y="9696"/>
                    </a:lnTo>
                    <a:lnTo>
                      <a:pt x="11775" y="10235"/>
                    </a:lnTo>
                    <a:lnTo>
                      <a:pt x="13130" y="10999"/>
                    </a:lnTo>
                    <a:lnTo>
                      <a:pt x="13630" y="11275"/>
                    </a:lnTo>
                    <a:lnTo>
                      <a:pt x="4460" y="460"/>
                    </a:lnTo>
                    <a:lnTo>
                      <a:pt x="4460" y="460"/>
                    </a:lnTo>
                    <a:lnTo>
                      <a:pt x="3895" y="224"/>
                    </a:lnTo>
                    <a:lnTo>
                      <a:pt x="3329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4" name="Google Shape;1104;p26"/>
              <p:cNvSpPr/>
              <p:nvPr/>
            </p:nvSpPr>
            <p:spPr>
              <a:xfrm>
                <a:off x="2152763" y="2185152"/>
                <a:ext cx="145615" cy="304597"/>
              </a:xfrm>
              <a:custGeom>
                <a:avLst/>
                <a:gdLst/>
                <a:ahLst/>
                <a:cxnLst/>
                <a:rect l="l" t="t" r="r" b="b"/>
                <a:pathLst>
                  <a:path w="3290" h="6882" extrusionOk="0">
                    <a:moveTo>
                      <a:pt x="1750" y="1"/>
                    </a:moveTo>
                    <a:lnTo>
                      <a:pt x="1619" y="14"/>
                    </a:lnTo>
                    <a:lnTo>
                      <a:pt x="1487" y="40"/>
                    </a:lnTo>
                    <a:lnTo>
                      <a:pt x="1369" y="93"/>
                    </a:lnTo>
                    <a:lnTo>
                      <a:pt x="1250" y="146"/>
                    </a:lnTo>
                    <a:lnTo>
                      <a:pt x="1132" y="198"/>
                    </a:lnTo>
                    <a:lnTo>
                      <a:pt x="1027" y="277"/>
                    </a:lnTo>
                    <a:lnTo>
                      <a:pt x="935" y="356"/>
                    </a:lnTo>
                    <a:lnTo>
                      <a:pt x="751" y="514"/>
                    </a:lnTo>
                    <a:lnTo>
                      <a:pt x="606" y="685"/>
                    </a:lnTo>
                    <a:lnTo>
                      <a:pt x="487" y="830"/>
                    </a:lnTo>
                    <a:lnTo>
                      <a:pt x="382" y="1172"/>
                    </a:lnTo>
                    <a:lnTo>
                      <a:pt x="290" y="1514"/>
                    </a:lnTo>
                    <a:lnTo>
                      <a:pt x="198" y="1869"/>
                    </a:lnTo>
                    <a:lnTo>
                      <a:pt x="132" y="2211"/>
                    </a:lnTo>
                    <a:lnTo>
                      <a:pt x="80" y="2566"/>
                    </a:lnTo>
                    <a:lnTo>
                      <a:pt x="40" y="2922"/>
                    </a:lnTo>
                    <a:lnTo>
                      <a:pt x="14" y="3264"/>
                    </a:lnTo>
                    <a:lnTo>
                      <a:pt x="1" y="3619"/>
                    </a:lnTo>
                    <a:lnTo>
                      <a:pt x="1" y="3974"/>
                    </a:lnTo>
                    <a:lnTo>
                      <a:pt x="1" y="4329"/>
                    </a:lnTo>
                    <a:lnTo>
                      <a:pt x="27" y="4684"/>
                    </a:lnTo>
                    <a:lnTo>
                      <a:pt x="66" y="5040"/>
                    </a:lnTo>
                    <a:lnTo>
                      <a:pt x="119" y="5395"/>
                    </a:lnTo>
                    <a:lnTo>
                      <a:pt x="172" y="5750"/>
                    </a:lnTo>
                    <a:lnTo>
                      <a:pt x="251" y="6105"/>
                    </a:lnTo>
                    <a:lnTo>
                      <a:pt x="330" y="6461"/>
                    </a:lnTo>
                    <a:lnTo>
                      <a:pt x="711" y="6618"/>
                    </a:lnTo>
                    <a:lnTo>
                      <a:pt x="908" y="6697"/>
                    </a:lnTo>
                    <a:lnTo>
                      <a:pt x="1132" y="6776"/>
                    </a:lnTo>
                    <a:lnTo>
                      <a:pt x="1343" y="6829"/>
                    </a:lnTo>
                    <a:lnTo>
                      <a:pt x="1566" y="6868"/>
                    </a:lnTo>
                    <a:lnTo>
                      <a:pt x="1777" y="6882"/>
                    </a:lnTo>
                    <a:lnTo>
                      <a:pt x="1974" y="6882"/>
                    </a:lnTo>
                    <a:lnTo>
                      <a:pt x="2079" y="6855"/>
                    </a:lnTo>
                    <a:lnTo>
                      <a:pt x="2171" y="6842"/>
                    </a:lnTo>
                    <a:lnTo>
                      <a:pt x="2263" y="6803"/>
                    </a:lnTo>
                    <a:lnTo>
                      <a:pt x="2342" y="6763"/>
                    </a:lnTo>
                    <a:lnTo>
                      <a:pt x="2421" y="6711"/>
                    </a:lnTo>
                    <a:lnTo>
                      <a:pt x="2500" y="6645"/>
                    </a:lnTo>
                    <a:lnTo>
                      <a:pt x="2566" y="6579"/>
                    </a:lnTo>
                    <a:lnTo>
                      <a:pt x="2619" y="6487"/>
                    </a:lnTo>
                    <a:lnTo>
                      <a:pt x="2671" y="6395"/>
                    </a:lnTo>
                    <a:lnTo>
                      <a:pt x="2724" y="6276"/>
                    </a:lnTo>
                    <a:lnTo>
                      <a:pt x="2763" y="6158"/>
                    </a:lnTo>
                    <a:lnTo>
                      <a:pt x="2790" y="6026"/>
                    </a:lnTo>
                    <a:lnTo>
                      <a:pt x="2803" y="5869"/>
                    </a:lnTo>
                    <a:lnTo>
                      <a:pt x="2816" y="5711"/>
                    </a:lnTo>
                    <a:lnTo>
                      <a:pt x="2803" y="5526"/>
                    </a:lnTo>
                    <a:lnTo>
                      <a:pt x="2790" y="5329"/>
                    </a:lnTo>
                    <a:lnTo>
                      <a:pt x="2777" y="5066"/>
                    </a:lnTo>
                    <a:lnTo>
                      <a:pt x="2763" y="4803"/>
                    </a:lnTo>
                    <a:lnTo>
                      <a:pt x="2777" y="4540"/>
                    </a:lnTo>
                    <a:lnTo>
                      <a:pt x="2777" y="4303"/>
                    </a:lnTo>
                    <a:lnTo>
                      <a:pt x="2803" y="4066"/>
                    </a:lnTo>
                    <a:lnTo>
                      <a:pt x="2829" y="3829"/>
                    </a:lnTo>
                    <a:lnTo>
                      <a:pt x="2895" y="3395"/>
                    </a:lnTo>
                    <a:lnTo>
                      <a:pt x="2987" y="2987"/>
                    </a:lnTo>
                    <a:lnTo>
                      <a:pt x="3066" y="2593"/>
                    </a:lnTo>
                    <a:lnTo>
                      <a:pt x="3158" y="2237"/>
                    </a:lnTo>
                    <a:lnTo>
                      <a:pt x="3224" y="1909"/>
                    </a:lnTo>
                    <a:lnTo>
                      <a:pt x="3277" y="1606"/>
                    </a:lnTo>
                    <a:lnTo>
                      <a:pt x="3290" y="1461"/>
                    </a:lnTo>
                    <a:lnTo>
                      <a:pt x="3290" y="1317"/>
                    </a:lnTo>
                    <a:lnTo>
                      <a:pt x="3277" y="1185"/>
                    </a:lnTo>
                    <a:lnTo>
                      <a:pt x="3263" y="1067"/>
                    </a:lnTo>
                    <a:lnTo>
                      <a:pt x="3224" y="935"/>
                    </a:lnTo>
                    <a:lnTo>
                      <a:pt x="3184" y="830"/>
                    </a:lnTo>
                    <a:lnTo>
                      <a:pt x="3119" y="711"/>
                    </a:lnTo>
                    <a:lnTo>
                      <a:pt x="3053" y="606"/>
                    </a:lnTo>
                    <a:lnTo>
                      <a:pt x="2961" y="501"/>
                    </a:lnTo>
                    <a:lnTo>
                      <a:pt x="2842" y="409"/>
                    </a:lnTo>
                    <a:lnTo>
                      <a:pt x="2711" y="317"/>
                    </a:lnTo>
                    <a:lnTo>
                      <a:pt x="2566" y="238"/>
                    </a:lnTo>
                    <a:lnTo>
                      <a:pt x="2382" y="146"/>
                    </a:lnTo>
                    <a:lnTo>
                      <a:pt x="2185" y="67"/>
                    </a:lnTo>
                    <a:lnTo>
                      <a:pt x="2040" y="27"/>
                    </a:lnTo>
                    <a:lnTo>
                      <a:pt x="1895" y="1"/>
                    </a:lnTo>
                    <a:close/>
                  </a:path>
                </a:pathLst>
              </a:custGeom>
              <a:solidFill>
                <a:srgbClr val="FFAD8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5" name="Google Shape;1105;p26"/>
              <p:cNvSpPr/>
              <p:nvPr/>
            </p:nvSpPr>
            <p:spPr>
              <a:xfrm>
                <a:off x="1290420" y="2185152"/>
                <a:ext cx="146191" cy="304597"/>
              </a:xfrm>
              <a:custGeom>
                <a:avLst/>
                <a:gdLst/>
                <a:ahLst/>
                <a:cxnLst/>
                <a:rect l="l" t="t" r="r" b="b"/>
                <a:pathLst>
                  <a:path w="3303" h="6882" extrusionOk="0">
                    <a:moveTo>
                      <a:pt x="1395" y="1"/>
                    </a:moveTo>
                    <a:lnTo>
                      <a:pt x="1250" y="27"/>
                    </a:lnTo>
                    <a:lnTo>
                      <a:pt x="1106" y="67"/>
                    </a:lnTo>
                    <a:lnTo>
                      <a:pt x="908" y="146"/>
                    </a:lnTo>
                    <a:lnTo>
                      <a:pt x="737" y="238"/>
                    </a:lnTo>
                    <a:lnTo>
                      <a:pt x="579" y="317"/>
                    </a:lnTo>
                    <a:lnTo>
                      <a:pt x="448" y="409"/>
                    </a:lnTo>
                    <a:lnTo>
                      <a:pt x="343" y="501"/>
                    </a:lnTo>
                    <a:lnTo>
                      <a:pt x="237" y="606"/>
                    </a:lnTo>
                    <a:lnTo>
                      <a:pt x="172" y="711"/>
                    </a:lnTo>
                    <a:lnTo>
                      <a:pt x="106" y="830"/>
                    </a:lnTo>
                    <a:lnTo>
                      <a:pt x="66" y="935"/>
                    </a:lnTo>
                    <a:lnTo>
                      <a:pt x="27" y="1067"/>
                    </a:lnTo>
                    <a:lnTo>
                      <a:pt x="14" y="1185"/>
                    </a:lnTo>
                    <a:lnTo>
                      <a:pt x="1" y="1317"/>
                    </a:lnTo>
                    <a:lnTo>
                      <a:pt x="14" y="1461"/>
                    </a:lnTo>
                    <a:lnTo>
                      <a:pt x="14" y="1606"/>
                    </a:lnTo>
                    <a:lnTo>
                      <a:pt x="66" y="1909"/>
                    </a:lnTo>
                    <a:lnTo>
                      <a:pt x="132" y="2237"/>
                    </a:lnTo>
                    <a:lnTo>
                      <a:pt x="224" y="2593"/>
                    </a:lnTo>
                    <a:lnTo>
                      <a:pt x="316" y="2987"/>
                    </a:lnTo>
                    <a:lnTo>
                      <a:pt x="395" y="3395"/>
                    </a:lnTo>
                    <a:lnTo>
                      <a:pt x="461" y="3829"/>
                    </a:lnTo>
                    <a:lnTo>
                      <a:pt x="487" y="4066"/>
                    </a:lnTo>
                    <a:lnTo>
                      <a:pt x="514" y="4303"/>
                    </a:lnTo>
                    <a:lnTo>
                      <a:pt x="527" y="4540"/>
                    </a:lnTo>
                    <a:lnTo>
                      <a:pt x="527" y="4803"/>
                    </a:lnTo>
                    <a:lnTo>
                      <a:pt x="514" y="5066"/>
                    </a:lnTo>
                    <a:lnTo>
                      <a:pt x="500" y="5329"/>
                    </a:lnTo>
                    <a:lnTo>
                      <a:pt x="487" y="5526"/>
                    </a:lnTo>
                    <a:lnTo>
                      <a:pt x="474" y="5711"/>
                    </a:lnTo>
                    <a:lnTo>
                      <a:pt x="487" y="5869"/>
                    </a:lnTo>
                    <a:lnTo>
                      <a:pt x="500" y="6026"/>
                    </a:lnTo>
                    <a:lnTo>
                      <a:pt x="540" y="6158"/>
                    </a:lnTo>
                    <a:lnTo>
                      <a:pt x="566" y="6276"/>
                    </a:lnTo>
                    <a:lnTo>
                      <a:pt x="619" y="6395"/>
                    </a:lnTo>
                    <a:lnTo>
                      <a:pt x="672" y="6487"/>
                    </a:lnTo>
                    <a:lnTo>
                      <a:pt x="724" y="6579"/>
                    </a:lnTo>
                    <a:lnTo>
                      <a:pt x="790" y="6645"/>
                    </a:lnTo>
                    <a:lnTo>
                      <a:pt x="869" y="6711"/>
                    </a:lnTo>
                    <a:lnTo>
                      <a:pt x="948" y="6763"/>
                    </a:lnTo>
                    <a:lnTo>
                      <a:pt x="1027" y="6803"/>
                    </a:lnTo>
                    <a:lnTo>
                      <a:pt x="1119" y="6842"/>
                    </a:lnTo>
                    <a:lnTo>
                      <a:pt x="1211" y="6855"/>
                    </a:lnTo>
                    <a:lnTo>
                      <a:pt x="1316" y="6882"/>
                    </a:lnTo>
                    <a:lnTo>
                      <a:pt x="1513" y="6882"/>
                    </a:lnTo>
                    <a:lnTo>
                      <a:pt x="1737" y="6868"/>
                    </a:lnTo>
                    <a:lnTo>
                      <a:pt x="1948" y="6829"/>
                    </a:lnTo>
                    <a:lnTo>
                      <a:pt x="2171" y="6776"/>
                    </a:lnTo>
                    <a:lnTo>
                      <a:pt x="2382" y="6697"/>
                    </a:lnTo>
                    <a:lnTo>
                      <a:pt x="2592" y="6618"/>
                    </a:lnTo>
                    <a:lnTo>
                      <a:pt x="2961" y="6461"/>
                    </a:lnTo>
                    <a:lnTo>
                      <a:pt x="3040" y="6105"/>
                    </a:lnTo>
                    <a:lnTo>
                      <a:pt x="3119" y="5750"/>
                    </a:lnTo>
                    <a:lnTo>
                      <a:pt x="3171" y="5395"/>
                    </a:lnTo>
                    <a:lnTo>
                      <a:pt x="3224" y="5040"/>
                    </a:lnTo>
                    <a:lnTo>
                      <a:pt x="3263" y="4684"/>
                    </a:lnTo>
                    <a:lnTo>
                      <a:pt x="3290" y="4329"/>
                    </a:lnTo>
                    <a:lnTo>
                      <a:pt x="3303" y="3974"/>
                    </a:lnTo>
                    <a:lnTo>
                      <a:pt x="3290" y="3619"/>
                    </a:lnTo>
                    <a:lnTo>
                      <a:pt x="3276" y="3264"/>
                    </a:lnTo>
                    <a:lnTo>
                      <a:pt x="3250" y="2922"/>
                    </a:lnTo>
                    <a:lnTo>
                      <a:pt x="3211" y="2566"/>
                    </a:lnTo>
                    <a:lnTo>
                      <a:pt x="3158" y="2211"/>
                    </a:lnTo>
                    <a:lnTo>
                      <a:pt x="3092" y="1869"/>
                    </a:lnTo>
                    <a:lnTo>
                      <a:pt x="3013" y="1514"/>
                    </a:lnTo>
                    <a:lnTo>
                      <a:pt x="2908" y="1172"/>
                    </a:lnTo>
                    <a:lnTo>
                      <a:pt x="2803" y="830"/>
                    </a:lnTo>
                    <a:lnTo>
                      <a:pt x="2684" y="685"/>
                    </a:lnTo>
                    <a:lnTo>
                      <a:pt x="2540" y="514"/>
                    </a:lnTo>
                    <a:lnTo>
                      <a:pt x="2355" y="356"/>
                    </a:lnTo>
                    <a:lnTo>
                      <a:pt x="2263" y="277"/>
                    </a:lnTo>
                    <a:lnTo>
                      <a:pt x="2158" y="198"/>
                    </a:lnTo>
                    <a:lnTo>
                      <a:pt x="2040" y="146"/>
                    </a:lnTo>
                    <a:lnTo>
                      <a:pt x="1921" y="93"/>
                    </a:lnTo>
                    <a:lnTo>
                      <a:pt x="1803" y="40"/>
                    </a:lnTo>
                    <a:lnTo>
                      <a:pt x="1671" y="14"/>
                    </a:lnTo>
                    <a:lnTo>
                      <a:pt x="1540" y="1"/>
                    </a:lnTo>
                    <a:close/>
                  </a:path>
                </a:pathLst>
              </a:custGeom>
              <a:solidFill>
                <a:srgbClr val="FFAD8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6" name="Google Shape;1106;p26"/>
              <p:cNvSpPr/>
              <p:nvPr/>
            </p:nvSpPr>
            <p:spPr>
              <a:xfrm>
                <a:off x="1569916" y="2648676"/>
                <a:ext cx="400642" cy="411707"/>
              </a:xfrm>
              <a:custGeom>
                <a:avLst/>
                <a:gdLst/>
                <a:ahLst/>
                <a:cxnLst/>
                <a:rect l="l" t="t" r="r" b="b"/>
                <a:pathLst>
                  <a:path w="9052" h="9302" extrusionOk="0">
                    <a:moveTo>
                      <a:pt x="0" y="0"/>
                    </a:moveTo>
                    <a:lnTo>
                      <a:pt x="448" y="7696"/>
                    </a:lnTo>
                    <a:lnTo>
                      <a:pt x="632" y="7841"/>
                    </a:lnTo>
                    <a:lnTo>
                      <a:pt x="856" y="8012"/>
                    </a:lnTo>
                    <a:lnTo>
                      <a:pt x="1158" y="8210"/>
                    </a:lnTo>
                    <a:lnTo>
                      <a:pt x="1540" y="8433"/>
                    </a:lnTo>
                    <a:lnTo>
                      <a:pt x="1750" y="8538"/>
                    </a:lnTo>
                    <a:lnTo>
                      <a:pt x="1974" y="8657"/>
                    </a:lnTo>
                    <a:lnTo>
                      <a:pt x="2224" y="8762"/>
                    </a:lnTo>
                    <a:lnTo>
                      <a:pt x="2487" y="8867"/>
                    </a:lnTo>
                    <a:lnTo>
                      <a:pt x="2763" y="8973"/>
                    </a:lnTo>
                    <a:lnTo>
                      <a:pt x="3053" y="9052"/>
                    </a:lnTo>
                    <a:lnTo>
                      <a:pt x="3355" y="9130"/>
                    </a:lnTo>
                    <a:lnTo>
                      <a:pt x="3671" y="9209"/>
                    </a:lnTo>
                    <a:lnTo>
                      <a:pt x="4000" y="9249"/>
                    </a:lnTo>
                    <a:lnTo>
                      <a:pt x="4342" y="9288"/>
                    </a:lnTo>
                    <a:lnTo>
                      <a:pt x="4697" y="9302"/>
                    </a:lnTo>
                    <a:lnTo>
                      <a:pt x="5052" y="9302"/>
                    </a:lnTo>
                    <a:lnTo>
                      <a:pt x="5421" y="9275"/>
                    </a:lnTo>
                    <a:lnTo>
                      <a:pt x="5802" y="9223"/>
                    </a:lnTo>
                    <a:lnTo>
                      <a:pt x="6184" y="9144"/>
                    </a:lnTo>
                    <a:lnTo>
                      <a:pt x="6578" y="9038"/>
                    </a:lnTo>
                    <a:lnTo>
                      <a:pt x="6986" y="8907"/>
                    </a:lnTo>
                    <a:lnTo>
                      <a:pt x="7381" y="8736"/>
                    </a:lnTo>
                    <a:lnTo>
                      <a:pt x="7802" y="8538"/>
                    </a:lnTo>
                    <a:lnTo>
                      <a:pt x="8210" y="8302"/>
                    </a:lnTo>
                    <a:lnTo>
                      <a:pt x="8631" y="8012"/>
                    </a:lnTo>
                    <a:lnTo>
                      <a:pt x="8841" y="7868"/>
                    </a:lnTo>
                    <a:lnTo>
                      <a:pt x="9052" y="7696"/>
                    </a:lnTo>
                    <a:lnTo>
                      <a:pt x="8604" y="4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4A07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26"/>
              <p:cNvSpPr/>
              <p:nvPr/>
            </p:nvSpPr>
            <p:spPr>
              <a:xfrm>
                <a:off x="1743411" y="2801236"/>
                <a:ext cx="223646" cy="128133"/>
              </a:xfrm>
              <a:custGeom>
                <a:avLst/>
                <a:gdLst/>
                <a:ahLst/>
                <a:cxnLst/>
                <a:rect l="l" t="t" r="r" b="b"/>
                <a:pathLst>
                  <a:path w="5053" h="2895" extrusionOk="0">
                    <a:moveTo>
                      <a:pt x="4842" y="0"/>
                    </a:moveTo>
                    <a:lnTo>
                      <a:pt x="1" y="2118"/>
                    </a:lnTo>
                    <a:lnTo>
                      <a:pt x="5053" y="2894"/>
                    </a:lnTo>
                    <a:lnTo>
                      <a:pt x="4842" y="0"/>
                    </a:lnTo>
                    <a:close/>
                  </a:path>
                </a:pathLst>
              </a:custGeom>
              <a:solidFill>
                <a:srgbClr val="EA966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8" name="Google Shape;1108;p26"/>
              <p:cNvSpPr/>
              <p:nvPr/>
            </p:nvSpPr>
            <p:spPr>
              <a:xfrm>
                <a:off x="1415009" y="1859097"/>
                <a:ext cx="775081" cy="1038826"/>
              </a:xfrm>
              <a:custGeom>
                <a:avLst/>
                <a:gdLst/>
                <a:ahLst/>
                <a:cxnLst/>
                <a:rect l="l" t="t" r="r" b="b"/>
                <a:pathLst>
                  <a:path w="17512" h="23471" extrusionOk="0">
                    <a:moveTo>
                      <a:pt x="8789" y="1"/>
                    </a:moveTo>
                    <a:lnTo>
                      <a:pt x="8250" y="40"/>
                    </a:lnTo>
                    <a:lnTo>
                      <a:pt x="7750" y="106"/>
                    </a:lnTo>
                    <a:lnTo>
                      <a:pt x="7263" y="185"/>
                    </a:lnTo>
                    <a:lnTo>
                      <a:pt x="6803" y="303"/>
                    </a:lnTo>
                    <a:lnTo>
                      <a:pt x="6368" y="435"/>
                    </a:lnTo>
                    <a:lnTo>
                      <a:pt x="5961" y="593"/>
                    </a:lnTo>
                    <a:lnTo>
                      <a:pt x="5566" y="777"/>
                    </a:lnTo>
                    <a:lnTo>
                      <a:pt x="5198" y="961"/>
                    </a:lnTo>
                    <a:lnTo>
                      <a:pt x="4842" y="1171"/>
                    </a:lnTo>
                    <a:lnTo>
                      <a:pt x="4500" y="1395"/>
                    </a:lnTo>
                    <a:lnTo>
                      <a:pt x="4171" y="1632"/>
                    </a:lnTo>
                    <a:lnTo>
                      <a:pt x="3869" y="1882"/>
                    </a:lnTo>
                    <a:lnTo>
                      <a:pt x="3566" y="2158"/>
                    </a:lnTo>
                    <a:lnTo>
                      <a:pt x="3277" y="2434"/>
                    </a:lnTo>
                    <a:lnTo>
                      <a:pt x="3001" y="2724"/>
                    </a:lnTo>
                    <a:lnTo>
                      <a:pt x="2724" y="3013"/>
                    </a:lnTo>
                    <a:lnTo>
                      <a:pt x="2474" y="3329"/>
                    </a:lnTo>
                    <a:lnTo>
                      <a:pt x="2237" y="3645"/>
                    </a:lnTo>
                    <a:lnTo>
                      <a:pt x="2001" y="3974"/>
                    </a:lnTo>
                    <a:lnTo>
                      <a:pt x="1790" y="4316"/>
                    </a:lnTo>
                    <a:lnTo>
                      <a:pt x="1580" y="4658"/>
                    </a:lnTo>
                    <a:lnTo>
                      <a:pt x="1382" y="5013"/>
                    </a:lnTo>
                    <a:lnTo>
                      <a:pt x="1211" y="5368"/>
                    </a:lnTo>
                    <a:lnTo>
                      <a:pt x="1040" y="5737"/>
                    </a:lnTo>
                    <a:lnTo>
                      <a:pt x="896" y="6105"/>
                    </a:lnTo>
                    <a:lnTo>
                      <a:pt x="751" y="6486"/>
                    </a:lnTo>
                    <a:lnTo>
                      <a:pt x="632" y="6868"/>
                    </a:lnTo>
                    <a:lnTo>
                      <a:pt x="514" y="7250"/>
                    </a:lnTo>
                    <a:lnTo>
                      <a:pt x="382" y="7789"/>
                    </a:lnTo>
                    <a:lnTo>
                      <a:pt x="277" y="8355"/>
                    </a:lnTo>
                    <a:lnTo>
                      <a:pt x="172" y="8960"/>
                    </a:lnTo>
                    <a:lnTo>
                      <a:pt x="93" y="9591"/>
                    </a:lnTo>
                    <a:lnTo>
                      <a:pt x="27" y="10262"/>
                    </a:lnTo>
                    <a:lnTo>
                      <a:pt x="14" y="10604"/>
                    </a:lnTo>
                    <a:lnTo>
                      <a:pt x="1" y="10960"/>
                    </a:lnTo>
                    <a:lnTo>
                      <a:pt x="1" y="11315"/>
                    </a:lnTo>
                    <a:lnTo>
                      <a:pt x="14" y="11683"/>
                    </a:lnTo>
                    <a:lnTo>
                      <a:pt x="27" y="12065"/>
                    </a:lnTo>
                    <a:lnTo>
                      <a:pt x="54" y="12433"/>
                    </a:lnTo>
                    <a:lnTo>
                      <a:pt x="80" y="12828"/>
                    </a:lnTo>
                    <a:lnTo>
                      <a:pt x="132" y="13209"/>
                    </a:lnTo>
                    <a:lnTo>
                      <a:pt x="185" y="13617"/>
                    </a:lnTo>
                    <a:lnTo>
                      <a:pt x="251" y="14012"/>
                    </a:lnTo>
                    <a:lnTo>
                      <a:pt x="330" y="14420"/>
                    </a:lnTo>
                    <a:lnTo>
                      <a:pt x="422" y="14841"/>
                    </a:lnTo>
                    <a:lnTo>
                      <a:pt x="527" y="15248"/>
                    </a:lnTo>
                    <a:lnTo>
                      <a:pt x="646" y="15669"/>
                    </a:lnTo>
                    <a:lnTo>
                      <a:pt x="777" y="16104"/>
                    </a:lnTo>
                    <a:lnTo>
                      <a:pt x="935" y="16538"/>
                    </a:lnTo>
                    <a:lnTo>
                      <a:pt x="1093" y="16972"/>
                    </a:lnTo>
                    <a:lnTo>
                      <a:pt x="1264" y="17406"/>
                    </a:lnTo>
                    <a:lnTo>
                      <a:pt x="1461" y="17853"/>
                    </a:lnTo>
                    <a:lnTo>
                      <a:pt x="1672" y="18301"/>
                    </a:lnTo>
                    <a:lnTo>
                      <a:pt x="1895" y="18748"/>
                    </a:lnTo>
                    <a:lnTo>
                      <a:pt x="2145" y="19195"/>
                    </a:lnTo>
                    <a:lnTo>
                      <a:pt x="2356" y="19577"/>
                    </a:lnTo>
                    <a:lnTo>
                      <a:pt x="2580" y="19919"/>
                    </a:lnTo>
                    <a:lnTo>
                      <a:pt x="2803" y="20261"/>
                    </a:lnTo>
                    <a:lnTo>
                      <a:pt x="3040" y="20577"/>
                    </a:lnTo>
                    <a:lnTo>
                      <a:pt x="3277" y="20879"/>
                    </a:lnTo>
                    <a:lnTo>
                      <a:pt x="3527" y="21169"/>
                    </a:lnTo>
                    <a:lnTo>
                      <a:pt x="3777" y="21432"/>
                    </a:lnTo>
                    <a:lnTo>
                      <a:pt x="4027" y="21682"/>
                    </a:lnTo>
                    <a:lnTo>
                      <a:pt x="4290" y="21905"/>
                    </a:lnTo>
                    <a:lnTo>
                      <a:pt x="4553" y="22129"/>
                    </a:lnTo>
                    <a:lnTo>
                      <a:pt x="4816" y="22326"/>
                    </a:lnTo>
                    <a:lnTo>
                      <a:pt x="5079" y="22497"/>
                    </a:lnTo>
                    <a:lnTo>
                      <a:pt x="5355" y="22668"/>
                    </a:lnTo>
                    <a:lnTo>
                      <a:pt x="5632" y="22813"/>
                    </a:lnTo>
                    <a:lnTo>
                      <a:pt x="5908" y="22945"/>
                    </a:lnTo>
                    <a:lnTo>
                      <a:pt x="6197" y="23063"/>
                    </a:lnTo>
                    <a:lnTo>
                      <a:pt x="6474" y="23168"/>
                    </a:lnTo>
                    <a:lnTo>
                      <a:pt x="6763" y="23260"/>
                    </a:lnTo>
                    <a:lnTo>
                      <a:pt x="7053" y="23326"/>
                    </a:lnTo>
                    <a:lnTo>
                      <a:pt x="7342" y="23392"/>
                    </a:lnTo>
                    <a:lnTo>
                      <a:pt x="7631" y="23432"/>
                    </a:lnTo>
                    <a:lnTo>
                      <a:pt x="7921" y="23458"/>
                    </a:lnTo>
                    <a:lnTo>
                      <a:pt x="8210" y="23471"/>
                    </a:lnTo>
                    <a:lnTo>
                      <a:pt x="8500" y="23471"/>
                    </a:lnTo>
                    <a:lnTo>
                      <a:pt x="8789" y="23458"/>
                    </a:lnTo>
                    <a:lnTo>
                      <a:pt x="9079" y="23432"/>
                    </a:lnTo>
                    <a:lnTo>
                      <a:pt x="9368" y="23392"/>
                    </a:lnTo>
                    <a:lnTo>
                      <a:pt x="9657" y="23339"/>
                    </a:lnTo>
                    <a:lnTo>
                      <a:pt x="9947" y="23274"/>
                    </a:lnTo>
                    <a:lnTo>
                      <a:pt x="10236" y="23195"/>
                    </a:lnTo>
                    <a:lnTo>
                      <a:pt x="10526" y="23103"/>
                    </a:lnTo>
                    <a:lnTo>
                      <a:pt x="10802" y="22997"/>
                    </a:lnTo>
                    <a:lnTo>
                      <a:pt x="11078" y="22879"/>
                    </a:lnTo>
                    <a:lnTo>
                      <a:pt x="11355" y="22747"/>
                    </a:lnTo>
                    <a:lnTo>
                      <a:pt x="11631" y="22603"/>
                    </a:lnTo>
                    <a:lnTo>
                      <a:pt x="11907" y="22445"/>
                    </a:lnTo>
                    <a:lnTo>
                      <a:pt x="12170" y="22287"/>
                    </a:lnTo>
                    <a:lnTo>
                      <a:pt x="12433" y="22103"/>
                    </a:lnTo>
                    <a:lnTo>
                      <a:pt x="12697" y="21919"/>
                    </a:lnTo>
                    <a:lnTo>
                      <a:pt x="12960" y="21721"/>
                    </a:lnTo>
                    <a:lnTo>
                      <a:pt x="13210" y="21511"/>
                    </a:lnTo>
                    <a:lnTo>
                      <a:pt x="13446" y="21300"/>
                    </a:lnTo>
                    <a:lnTo>
                      <a:pt x="13696" y="21063"/>
                    </a:lnTo>
                    <a:lnTo>
                      <a:pt x="13933" y="20827"/>
                    </a:lnTo>
                    <a:lnTo>
                      <a:pt x="14157" y="20577"/>
                    </a:lnTo>
                    <a:lnTo>
                      <a:pt x="14380" y="20314"/>
                    </a:lnTo>
                    <a:lnTo>
                      <a:pt x="14604" y="20050"/>
                    </a:lnTo>
                    <a:lnTo>
                      <a:pt x="14815" y="19774"/>
                    </a:lnTo>
                    <a:lnTo>
                      <a:pt x="15025" y="19485"/>
                    </a:lnTo>
                    <a:lnTo>
                      <a:pt x="15222" y="19182"/>
                    </a:lnTo>
                    <a:lnTo>
                      <a:pt x="15407" y="18880"/>
                    </a:lnTo>
                    <a:lnTo>
                      <a:pt x="15591" y="18564"/>
                    </a:lnTo>
                    <a:lnTo>
                      <a:pt x="15762" y="18248"/>
                    </a:lnTo>
                    <a:lnTo>
                      <a:pt x="15933" y="17919"/>
                    </a:lnTo>
                    <a:lnTo>
                      <a:pt x="16091" y="17577"/>
                    </a:lnTo>
                    <a:lnTo>
                      <a:pt x="16235" y="17235"/>
                    </a:lnTo>
                    <a:lnTo>
                      <a:pt x="16380" y="16880"/>
                    </a:lnTo>
                    <a:lnTo>
                      <a:pt x="16512" y="16525"/>
                    </a:lnTo>
                    <a:lnTo>
                      <a:pt x="16630" y="16156"/>
                    </a:lnTo>
                    <a:lnTo>
                      <a:pt x="16749" y="15775"/>
                    </a:lnTo>
                    <a:lnTo>
                      <a:pt x="16841" y="15393"/>
                    </a:lnTo>
                    <a:lnTo>
                      <a:pt x="16933" y="15012"/>
                    </a:lnTo>
                    <a:lnTo>
                      <a:pt x="17012" y="14617"/>
                    </a:lnTo>
                    <a:lnTo>
                      <a:pt x="17091" y="14222"/>
                    </a:lnTo>
                    <a:lnTo>
                      <a:pt x="17209" y="13420"/>
                    </a:lnTo>
                    <a:lnTo>
                      <a:pt x="17301" y="12657"/>
                    </a:lnTo>
                    <a:lnTo>
                      <a:pt x="17380" y="11907"/>
                    </a:lnTo>
                    <a:lnTo>
                      <a:pt x="17446" y="11183"/>
                    </a:lnTo>
                    <a:lnTo>
                      <a:pt x="17485" y="10486"/>
                    </a:lnTo>
                    <a:lnTo>
                      <a:pt x="17512" y="9802"/>
                    </a:lnTo>
                    <a:lnTo>
                      <a:pt x="17512" y="9144"/>
                    </a:lnTo>
                    <a:lnTo>
                      <a:pt x="17498" y="8526"/>
                    </a:lnTo>
                    <a:lnTo>
                      <a:pt x="17472" y="7907"/>
                    </a:lnTo>
                    <a:lnTo>
                      <a:pt x="17420" y="7328"/>
                    </a:lnTo>
                    <a:lnTo>
                      <a:pt x="17341" y="6763"/>
                    </a:lnTo>
                    <a:lnTo>
                      <a:pt x="17249" y="6237"/>
                    </a:lnTo>
                    <a:lnTo>
                      <a:pt x="17143" y="5710"/>
                    </a:lnTo>
                    <a:lnTo>
                      <a:pt x="17012" y="5223"/>
                    </a:lnTo>
                    <a:lnTo>
                      <a:pt x="16854" y="4750"/>
                    </a:lnTo>
                    <a:lnTo>
                      <a:pt x="16683" y="4316"/>
                    </a:lnTo>
                    <a:lnTo>
                      <a:pt x="16499" y="3882"/>
                    </a:lnTo>
                    <a:lnTo>
                      <a:pt x="16288" y="3487"/>
                    </a:lnTo>
                    <a:lnTo>
                      <a:pt x="16064" y="3105"/>
                    </a:lnTo>
                    <a:lnTo>
                      <a:pt x="15801" y="2750"/>
                    </a:lnTo>
                    <a:lnTo>
                      <a:pt x="15538" y="2408"/>
                    </a:lnTo>
                    <a:lnTo>
                      <a:pt x="15249" y="2106"/>
                    </a:lnTo>
                    <a:lnTo>
                      <a:pt x="14933" y="1816"/>
                    </a:lnTo>
                    <a:lnTo>
                      <a:pt x="14604" y="1540"/>
                    </a:lnTo>
                    <a:lnTo>
                      <a:pt x="14249" y="1290"/>
                    </a:lnTo>
                    <a:lnTo>
                      <a:pt x="13881" y="1066"/>
                    </a:lnTo>
                    <a:lnTo>
                      <a:pt x="13486" y="869"/>
                    </a:lnTo>
                    <a:lnTo>
                      <a:pt x="13065" y="685"/>
                    </a:lnTo>
                    <a:lnTo>
                      <a:pt x="12631" y="527"/>
                    </a:lnTo>
                    <a:lnTo>
                      <a:pt x="12170" y="395"/>
                    </a:lnTo>
                    <a:lnTo>
                      <a:pt x="11697" y="277"/>
                    </a:lnTo>
                    <a:lnTo>
                      <a:pt x="11197" y="172"/>
                    </a:lnTo>
                    <a:lnTo>
                      <a:pt x="10552" y="79"/>
                    </a:lnTo>
                    <a:lnTo>
                      <a:pt x="9934" y="27"/>
                    </a:lnTo>
                    <a:lnTo>
                      <a:pt x="9342" y="1"/>
                    </a:lnTo>
                    <a:close/>
                  </a:path>
                </a:pathLst>
              </a:custGeom>
              <a:solidFill>
                <a:srgbClr val="FFAD8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9" name="Google Shape;1109;p26"/>
              <p:cNvSpPr/>
              <p:nvPr/>
            </p:nvSpPr>
            <p:spPr>
              <a:xfrm>
                <a:off x="1415009" y="1859097"/>
                <a:ext cx="775081" cy="1038826"/>
              </a:xfrm>
              <a:custGeom>
                <a:avLst/>
                <a:gdLst/>
                <a:ahLst/>
                <a:cxnLst/>
                <a:rect l="l" t="t" r="r" b="b"/>
                <a:pathLst>
                  <a:path w="17512" h="23471" fill="none" extrusionOk="0">
                    <a:moveTo>
                      <a:pt x="3869" y="1882"/>
                    </a:moveTo>
                    <a:lnTo>
                      <a:pt x="3869" y="1882"/>
                    </a:lnTo>
                    <a:lnTo>
                      <a:pt x="3566" y="2158"/>
                    </a:lnTo>
                    <a:lnTo>
                      <a:pt x="3277" y="2434"/>
                    </a:lnTo>
                    <a:lnTo>
                      <a:pt x="3001" y="2724"/>
                    </a:lnTo>
                    <a:lnTo>
                      <a:pt x="2724" y="3013"/>
                    </a:lnTo>
                    <a:lnTo>
                      <a:pt x="2474" y="3329"/>
                    </a:lnTo>
                    <a:lnTo>
                      <a:pt x="2237" y="3645"/>
                    </a:lnTo>
                    <a:lnTo>
                      <a:pt x="2001" y="3974"/>
                    </a:lnTo>
                    <a:lnTo>
                      <a:pt x="1790" y="4316"/>
                    </a:lnTo>
                    <a:lnTo>
                      <a:pt x="1580" y="4658"/>
                    </a:lnTo>
                    <a:lnTo>
                      <a:pt x="1382" y="5013"/>
                    </a:lnTo>
                    <a:lnTo>
                      <a:pt x="1211" y="5368"/>
                    </a:lnTo>
                    <a:lnTo>
                      <a:pt x="1040" y="5737"/>
                    </a:lnTo>
                    <a:lnTo>
                      <a:pt x="896" y="6105"/>
                    </a:lnTo>
                    <a:lnTo>
                      <a:pt x="751" y="6486"/>
                    </a:lnTo>
                    <a:lnTo>
                      <a:pt x="632" y="6868"/>
                    </a:lnTo>
                    <a:lnTo>
                      <a:pt x="514" y="7250"/>
                    </a:lnTo>
                    <a:lnTo>
                      <a:pt x="514" y="7250"/>
                    </a:lnTo>
                    <a:lnTo>
                      <a:pt x="382" y="7789"/>
                    </a:lnTo>
                    <a:lnTo>
                      <a:pt x="277" y="8355"/>
                    </a:lnTo>
                    <a:lnTo>
                      <a:pt x="172" y="8960"/>
                    </a:lnTo>
                    <a:lnTo>
                      <a:pt x="93" y="9591"/>
                    </a:lnTo>
                    <a:lnTo>
                      <a:pt x="27" y="10262"/>
                    </a:lnTo>
                    <a:lnTo>
                      <a:pt x="14" y="10604"/>
                    </a:lnTo>
                    <a:lnTo>
                      <a:pt x="1" y="10960"/>
                    </a:lnTo>
                    <a:lnTo>
                      <a:pt x="1" y="11315"/>
                    </a:lnTo>
                    <a:lnTo>
                      <a:pt x="14" y="11683"/>
                    </a:lnTo>
                    <a:lnTo>
                      <a:pt x="27" y="12065"/>
                    </a:lnTo>
                    <a:lnTo>
                      <a:pt x="54" y="12433"/>
                    </a:lnTo>
                    <a:lnTo>
                      <a:pt x="80" y="12828"/>
                    </a:lnTo>
                    <a:lnTo>
                      <a:pt x="132" y="13209"/>
                    </a:lnTo>
                    <a:lnTo>
                      <a:pt x="185" y="13617"/>
                    </a:lnTo>
                    <a:lnTo>
                      <a:pt x="251" y="14012"/>
                    </a:lnTo>
                    <a:lnTo>
                      <a:pt x="330" y="14420"/>
                    </a:lnTo>
                    <a:lnTo>
                      <a:pt x="422" y="14841"/>
                    </a:lnTo>
                    <a:lnTo>
                      <a:pt x="527" y="15248"/>
                    </a:lnTo>
                    <a:lnTo>
                      <a:pt x="646" y="15669"/>
                    </a:lnTo>
                    <a:lnTo>
                      <a:pt x="777" y="16104"/>
                    </a:lnTo>
                    <a:lnTo>
                      <a:pt x="935" y="16538"/>
                    </a:lnTo>
                    <a:lnTo>
                      <a:pt x="1093" y="16972"/>
                    </a:lnTo>
                    <a:lnTo>
                      <a:pt x="1264" y="17406"/>
                    </a:lnTo>
                    <a:lnTo>
                      <a:pt x="1461" y="17853"/>
                    </a:lnTo>
                    <a:lnTo>
                      <a:pt x="1672" y="18301"/>
                    </a:lnTo>
                    <a:lnTo>
                      <a:pt x="1895" y="18748"/>
                    </a:lnTo>
                    <a:lnTo>
                      <a:pt x="2145" y="19195"/>
                    </a:lnTo>
                    <a:lnTo>
                      <a:pt x="2145" y="19195"/>
                    </a:lnTo>
                    <a:lnTo>
                      <a:pt x="2356" y="19577"/>
                    </a:lnTo>
                    <a:lnTo>
                      <a:pt x="2580" y="19919"/>
                    </a:lnTo>
                    <a:lnTo>
                      <a:pt x="2803" y="20261"/>
                    </a:lnTo>
                    <a:lnTo>
                      <a:pt x="3040" y="20577"/>
                    </a:lnTo>
                    <a:lnTo>
                      <a:pt x="3277" y="20879"/>
                    </a:lnTo>
                    <a:lnTo>
                      <a:pt x="3527" y="21169"/>
                    </a:lnTo>
                    <a:lnTo>
                      <a:pt x="3777" y="21432"/>
                    </a:lnTo>
                    <a:lnTo>
                      <a:pt x="4027" y="21682"/>
                    </a:lnTo>
                    <a:lnTo>
                      <a:pt x="4290" y="21905"/>
                    </a:lnTo>
                    <a:lnTo>
                      <a:pt x="4553" y="22129"/>
                    </a:lnTo>
                    <a:lnTo>
                      <a:pt x="4816" y="22326"/>
                    </a:lnTo>
                    <a:lnTo>
                      <a:pt x="5079" y="22497"/>
                    </a:lnTo>
                    <a:lnTo>
                      <a:pt x="5355" y="22668"/>
                    </a:lnTo>
                    <a:lnTo>
                      <a:pt x="5632" y="22813"/>
                    </a:lnTo>
                    <a:lnTo>
                      <a:pt x="5908" y="22945"/>
                    </a:lnTo>
                    <a:lnTo>
                      <a:pt x="6197" y="23063"/>
                    </a:lnTo>
                    <a:lnTo>
                      <a:pt x="6474" y="23168"/>
                    </a:lnTo>
                    <a:lnTo>
                      <a:pt x="6763" y="23260"/>
                    </a:lnTo>
                    <a:lnTo>
                      <a:pt x="7053" y="23326"/>
                    </a:lnTo>
                    <a:lnTo>
                      <a:pt x="7342" y="23392"/>
                    </a:lnTo>
                    <a:lnTo>
                      <a:pt x="7631" y="23432"/>
                    </a:lnTo>
                    <a:lnTo>
                      <a:pt x="7921" y="23458"/>
                    </a:lnTo>
                    <a:lnTo>
                      <a:pt x="8210" y="23471"/>
                    </a:lnTo>
                    <a:lnTo>
                      <a:pt x="8500" y="23471"/>
                    </a:lnTo>
                    <a:lnTo>
                      <a:pt x="8789" y="23458"/>
                    </a:lnTo>
                    <a:lnTo>
                      <a:pt x="9079" y="23432"/>
                    </a:lnTo>
                    <a:lnTo>
                      <a:pt x="9368" y="23392"/>
                    </a:lnTo>
                    <a:lnTo>
                      <a:pt x="9657" y="23339"/>
                    </a:lnTo>
                    <a:lnTo>
                      <a:pt x="9947" y="23274"/>
                    </a:lnTo>
                    <a:lnTo>
                      <a:pt x="10236" y="23195"/>
                    </a:lnTo>
                    <a:lnTo>
                      <a:pt x="10526" y="23103"/>
                    </a:lnTo>
                    <a:lnTo>
                      <a:pt x="10802" y="22997"/>
                    </a:lnTo>
                    <a:lnTo>
                      <a:pt x="11078" y="22879"/>
                    </a:lnTo>
                    <a:lnTo>
                      <a:pt x="11355" y="22747"/>
                    </a:lnTo>
                    <a:lnTo>
                      <a:pt x="11631" y="22603"/>
                    </a:lnTo>
                    <a:lnTo>
                      <a:pt x="11907" y="22445"/>
                    </a:lnTo>
                    <a:lnTo>
                      <a:pt x="12170" y="22287"/>
                    </a:lnTo>
                    <a:lnTo>
                      <a:pt x="12433" y="22103"/>
                    </a:lnTo>
                    <a:lnTo>
                      <a:pt x="12697" y="21919"/>
                    </a:lnTo>
                    <a:lnTo>
                      <a:pt x="12960" y="21721"/>
                    </a:lnTo>
                    <a:lnTo>
                      <a:pt x="13210" y="21511"/>
                    </a:lnTo>
                    <a:lnTo>
                      <a:pt x="13446" y="21300"/>
                    </a:lnTo>
                    <a:lnTo>
                      <a:pt x="13696" y="21063"/>
                    </a:lnTo>
                    <a:lnTo>
                      <a:pt x="13933" y="20827"/>
                    </a:lnTo>
                    <a:lnTo>
                      <a:pt x="14157" y="20577"/>
                    </a:lnTo>
                    <a:lnTo>
                      <a:pt x="14380" y="20314"/>
                    </a:lnTo>
                    <a:lnTo>
                      <a:pt x="14604" y="20050"/>
                    </a:lnTo>
                    <a:lnTo>
                      <a:pt x="14815" y="19774"/>
                    </a:lnTo>
                    <a:lnTo>
                      <a:pt x="15025" y="19485"/>
                    </a:lnTo>
                    <a:lnTo>
                      <a:pt x="15222" y="19182"/>
                    </a:lnTo>
                    <a:lnTo>
                      <a:pt x="15407" y="18880"/>
                    </a:lnTo>
                    <a:lnTo>
                      <a:pt x="15591" y="18564"/>
                    </a:lnTo>
                    <a:lnTo>
                      <a:pt x="15762" y="18248"/>
                    </a:lnTo>
                    <a:lnTo>
                      <a:pt x="15933" y="17919"/>
                    </a:lnTo>
                    <a:lnTo>
                      <a:pt x="16091" y="17577"/>
                    </a:lnTo>
                    <a:lnTo>
                      <a:pt x="16235" y="17235"/>
                    </a:lnTo>
                    <a:lnTo>
                      <a:pt x="16380" y="16880"/>
                    </a:lnTo>
                    <a:lnTo>
                      <a:pt x="16512" y="16525"/>
                    </a:lnTo>
                    <a:lnTo>
                      <a:pt x="16630" y="16156"/>
                    </a:lnTo>
                    <a:lnTo>
                      <a:pt x="16749" y="15775"/>
                    </a:lnTo>
                    <a:lnTo>
                      <a:pt x="16841" y="15393"/>
                    </a:lnTo>
                    <a:lnTo>
                      <a:pt x="16933" y="15012"/>
                    </a:lnTo>
                    <a:lnTo>
                      <a:pt x="17012" y="14617"/>
                    </a:lnTo>
                    <a:lnTo>
                      <a:pt x="17091" y="14222"/>
                    </a:lnTo>
                    <a:lnTo>
                      <a:pt x="17091" y="14222"/>
                    </a:lnTo>
                    <a:lnTo>
                      <a:pt x="17209" y="13420"/>
                    </a:lnTo>
                    <a:lnTo>
                      <a:pt x="17301" y="12657"/>
                    </a:lnTo>
                    <a:lnTo>
                      <a:pt x="17380" y="11907"/>
                    </a:lnTo>
                    <a:lnTo>
                      <a:pt x="17446" y="11183"/>
                    </a:lnTo>
                    <a:lnTo>
                      <a:pt x="17485" y="10486"/>
                    </a:lnTo>
                    <a:lnTo>
                      <a:pt x="17512" y="9802"/>
                    </a:lnTo>
                    <a:lnTo>
                      <a:pt x="17512" y="9144"/>
                    </a:lnTo>
                    <a:lnTo>
                      <a:pt x="17498" y="8526"/>
                    </a:lnTo>
                    <a:lnTo>
                      <a:pt x="17472" y="7907"/>
                    </a:lnTo>
                    <a:lnTo>
                      <a:pt x="17420" y="7328"/>
                    </a:lnTo>
                    <a:lnTo>
                      <a:pt x="17341" y="6763"/>
                    </a:lnTo>
                    <a:lnTo>
                      <a:pt x="17249" y="6237"/>
                    </a:lnTo>
                    <a:lnTo>
                      <a:pt x="17143" y="5710"/>
                    </a:lnTo>
                    <a:lnTo>
                      <a:pt x="17012" y="5223"/>
                    </a:lnTo>
                    <a:lnTo>
                      <a:pt x="16854" y="4750"/>
                    </a:lnTo>
                    <a:lnTo>
                      <a:pt x="16683" y="4316"/>
                    </a:lnTo>
                    <a:lnTo>
                      <a:pt x="16499" y="3882"/>
                    </a:lnTo>
                    <a:lnTo>
                      <a:pt x="16288" y="3487"/>
                    </a:lnTo>
                    <a:lnTo>
                      <a:pt x="16064" y="3105"/>
                    </a:lnTo>
                    <a:lnTo>
                      <a:pt x="15801" y="2750"/>
                    </a:lnTo>
                    <a:lnTo>
                      <a:pt x="15538" y="2408"/>
                    </a:lnTo>
                    <a:lnTo>
                      <a:pt x="15249" y="2106"/>
                    </a:lnTo>
                    <a:lnTo>
                      <a:pt x="14933" y="1816"/>
                    </a:lnTo>
                    <a:lnTo>
                      <a:pt x="14604" y="1540"/>
                    </a:lnTo>
                    <a:lnTo>
                      <a:pt x="14249" y="1290"/>
                    </a:lnTo>
                    <a:lnTo>
                      <a:pt x="13881" y="1066"/>
                    </a:lnTo>
                    <a:lnTo>
                      <a:pt x="13486" y="869"/>
                    </a:lnTo>
                    <a:lnTo>
                      <a:pt x="13065" y="685"/>
                    </a:lnTo>
                    <a:lnTo>
                      <a:pt x="12631" y="527"/>
                    </a:lnTo>
                    <a:lnTo>
                      <a:pt x="12170" y="395"/>
                    </a:lnTo>
                    <a:lnTo>
                      <a:pt x="11697" y="277"/>
                    </a:lnTo>
                    <a:lnTo>
                      <a:pt x="11197" y="172"/>
                    </a:lnTo>
                    <a:lnTo>
                      <a:pt x="11197" y="172"/>
                    </a:lnTo>
                    <a:lnTo>
                      <a:pt x="10552" y="79"/>
                    </a:lnTo>
                    <a:lnTo>
                      <a:pt x="9934" y="27"/>
                    </a:lnTo>
                    <a:lnTo>
                      <a:pt x="9342" y="1"/>
                    </a:lnTo>
                    <a:lnTo>
                      <a:pt x="8789" y="1"/>
                    </a:lnTo>
                    <a:lnTo>
                      <a:pt x="8250" y="40"/>
                    </a:lnTo>
                    <a:lnTo>
                      <a:pt x="7750" y="106"/>
                    </a:lnTo>
                    <a:lnTo>
                      <a:pt x="7263" y="185"/>
                    </a:lnTo>
                    <a:lnTo>
                      <a:pt x="6803" y="303"/>
                    </a:lnTo>
                    <a:lnTo>
                      <a:pt x="6368" y="435"/>
                    </a:lnTo>
                    <a:lnTo>
                      <a:pt x="5961" y="593"/>
                    </a:lnTo>
                    <a:lnTo>
                      <a:pt x="5566" y="777"/>
                    </a:lnTo>
                    <a:lnTo>
                      <a:pt x="5198" y="961"/>
                    </a:lnTo>
                    <a:lnTo>
                      <a:pt x="4842" y="1171"/>
                    </a:lnTo>
                    <a:lnTo>
                      <a:pt x="4500" y="1395"/>
                    </a:lnTo>
                    <a:lnTo>
                      <a:pt x="4171" y="1632"/>
                    </a:lnTo>
                    <a:lnTo>
                      <a:pt x="3869" y="1882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0" name="Google Shape;1110;p26"/>
              <p:cNvSpPr/>
              <p:nvPr/>
            </p:nvSpPr>
            <p:spPr>
              <a:xfrm>
                <a:off x="1337600" y="2227685"/>
                <a:ext cx="72808" cy="193372"/>
              </a:xfrm>
              <a:custGeom>
                <a:avLst/>
                <a:gdLst/>
                <a:ahLst/>
                <a:cxnLst/>
                <a:rect l="l" t="t" r="r" b="b"/>
                <a:pathLst>
                  <a:path w="1645" h="4369" extrusionOk="0">
                    <a:moveTo>
                      <a:pt x="671" y="0"/>
                    </a:moveTo>
                    <a:lnTo>
                      <a:pt x="579" y="13"/>
                    </a:lnTo>
                    <a:lnTo>
                      <a:pt x="487" y="40"/>
                    </a:lnTo>
                    <a:lnTo>
                      <a:pt x="408" y="79"/>
                    </a:lnTo>
                    <a:lnTo>
                      <a:pt x="316" y="145"/>
                    </a:lnTo>
                    <a:lnTo>
                      <a:pt x="224" y="224"/>
                    </a:lnTo>
                    <a:lnTo>
                      <a:pt x="132" y="316"/>
                    </a:lnTo>
                    <a:lnTo>
                      <a:pt x="79" y="408"/>
                    </a:lnTo>
                    <a:lnTo>
                      <a:pt x="40" y="500"/>
                    </a:lnTo>
                    <a:lnTo>
                      <a:pt x="13" y="606"/>
                    </a:lnTo>
                    <a:lnTo>
                      <a:pt x="0" y="711"/>
                    </a:lnTo>
                    <a:lnTo>
                      <a:pt x="0" y="829"/>
                    </a:lnTo>
                    <a:lnTo>
                      <a:pt x="26" y="1092"/>
                    </a:lnTo>
                    <a:lnTo>
                      <a:pt x="92" y="1395"/>
                    </a:lnTo>
                    <a:lnTo>
                      <a:pt x="145" y="1750"/>
                    </a:lnTo>
                    <a:lnTo>
                      <a:pt x="171" y="1961"/>
                    </a:lnTo>
                    <a:lnTo>
                      <a:pt x="198" y="2184"/>
                    </a:lnTo>
                    <a:lnTo>
                      <a:pt x="211" y="2434"/>
                    </a:lnTo>
                    <a:lnTo>
                      <a:pt x="224" y="2697"/>
                    </a:lnTo>
                    <a:lnTo>
                      <a:pt x="224" y="2960"/>
                    </a:lnTo>
                    <a:lnTo>
                      <a:pt x="237" y="3210"/>
                    </a:lnTo>
                    <a:lnTo>
                      <a:pt x="263" y="3434"/>
                    </a:lnTo>
                    <a:lnTo>
                      <a:pt x="303" y="3631"/>
                    </a:lnTo>
                    <a:lnTo>
                      <a:pt x="342" y="3802"/>
                    </a:lnTo>
                    <a:lnTo>
                      <a:pt x="395" y="3947"/>
                    </a:lnTo>
                    <a:lnTo>
                      <a:pt x="461" y="4079"/>
                    </a:lnTo>
                    <a:lnTo>
                      <a:pt x="526" y="4184"/>
                    </a:lnTo>
                    <a:lnTo>
                      <a:pt x="605" y="4263"/>
                    </a:lnTo>
                    <a:lnTo>
                      <a:pt x="671" y="4329"/>
                    </a:lnTo>
                    <a:lnTo>
                      <a:pt x="763" y="4355"/>
                    </a:lnTo>
                    <a:lnTo>
                      <a:pt x="842" y="4368"/>
                    </a:lnTo>
                    <a:lnTo>
                      <a:pt x="934" y="4355"/>
                    </a:lnTo>
                    <a:lnTo>
                      <a:pt x="1026" y="4329"/>
                    </a:lnTo>
                    <a:lnTo>
                      <a:pt x="1118" y="4263"/>
                    </a:lnTo>
                    <a:lnTo>
                      <a:pt x="1211" y="4184"/>
                    </a:lnTo>
                    <a:lnTo>
                      <a:pt x="1289" y="4092"/>
                    </a:lnTo>
                    <a:lnTo>
                      <a:pt x="1368" y="3973"/>
                    </a:lnTo>
                    <a:lnTo>
                      <a:pt x="1434" y="3868"/>
                    </a:lnTo>
                    <a:lnTo>
                      <a:pt x="1487" y="3737"/>
                    </a:lnTo>
                    <a:lnTo>
                      <a:pt x="1526" y="3618"/>
                    </a:lnTo>
                    <a:lnTo>
                      <a:pt x="1553" y="3500"/>
                    </a:lnTo>
                    <a:lnTo>
                      <a:pt x="1579" y="3368"/>
                    </a:lnTo>
                    <a:lnTo>
                      <a:pt x="1579" y="3250"/>
                    </a:lnTo>
                    <a:lnTo>
                      <a:pt x="1579" y="3145"/>
                    </a:lnTo>
                    <a:lnTo>
                      <a:pt x="1553" y="3039"/>
                    </a:lnTo>
                    <a:lnTo>
                      <a:pt x="1526" y="2947"/>
                    </a:lnTo>
                    <a:lnTo>
                      <a:pt x="1487" y="2855"/>
                    </a:lnTo>
                    <a:lnTo>
                      <a:pt x="1434" y="2789"/>
                    </a:lnTo>
                    <a:lnTo>
                      <a:pt x="1368" y="2737"/>
                    </a:lnTo>
                    <a:lnTo>
                      <a:pt x="1289" y="2710"/>
                    </a:lnTo>
                    <a:lnTo>
                      <a:pt x="1211" y="2697"/>
                    </a:lnTo>
                    <a:lnTo>
                      <a:pt x="1118" y="2684"/>
                    </a:lnTo>
                    <a:lnTo>
                      <a:pt x="1026" y="2658"/>
                    </a:lnTo>
                    <a:lnTo>
                      <a:pt x="934" y="2605"/>
                    </a:lnTo>
                    <a:lnTo>
                      <a:pt x="855" y="2539"/>
                    </a:lnTo>
                    <a:lnTo>
                      <a:pt x="790" y="2447"/>
                    </a:lnTo>
                    <a:lnTo>
                      <a:pt x="724" y="2355"/>
                    </a:lnTo>
                    <a:lnTo>
                      <a:pt x="684" y="2250"/>
                    </a:lnTo>
                    <a:lnTo>
                      <a:pt x="658" y="2145"/>
                    </a:lnTo>
                    <a:lnTo>
                      <a:pt x="632" y="2026"/>
                    </a:lnTo>
                    <a:lnTo>
                      <a:pt x="645" y="1895"/>
                    </a:lnTo>
                    <a:lnTo>
                      <a:pt x="671" y="1776"/>
                    </a:lnTo>
                    <a:lnTo>
                      <a:pt x="724" y="1658"/>
                    </a:lnTo>
                    <a:lnTo>
                      <a:pt x="803" y="1526"/>
                    </a:lnTo>
                    <a:lnTo>
                      <a:pt x="908" y="1421"/>
                    </a:lnTo>
                    <a:lnTo>
                      <a:pt x="1040" y="1316"/>
                    </a:lnTo>
                    <a:lnTo>
                      <a:pt x="1211" y="1211"/>
                    </a:lnTo>
                    <a:lnTo>
                      <a:pt x="1368" y="1119"/>
                    </a:lnTo>
                    <a:lnTo>
                      <a:pt x="1487" y="1027"/>
                    </a:lnTo>
                    <a:lnTo>
                      <a:pt x="1579" y="934"/>
                    </a:lnTo>
                    <a:lnTo>
                      <a:pt x="1632" y="842"/>
                    </a:lnTo>
                    <a:lnTo>
                      <a:pt x="1645" y="763"/>
                    </a:lnTo>
                    <a:lnTo>
                      <a:pt x="1645" y="684"/>
                    </a:lnTo>
                    <a:lnTo>
                      <a:pt x="1618" y="606"/>
                    </a:lnTo>
                    <a:lnTo>
                      <a:pt x="1579" y="527"/>
                    </a:lnTo>
                    <a:lnTo>
                      <a:pt x="1526" y="461"/>
                    </a:lnTo>
                    <a:lnTo>
                      <a:pt x="1474" y="408"/>
                    </a:lnTo>
                    <a:lnTo>
                      <a:pt x="1342" y="303"/>
                    </a:lnTo>
                    <a:lnTo>
                      <a:pt x="1250" y="237"/>
                    </a:lnTo>
                    <a:lnTo>
                      <a:pt x="1211" y="224"/>
                    </a:lnTo>
                    <a:lnTo>
                      <a:pt x="1118" y="145"/>
                    </a:lnTo>
                    <a:lnTo>
                      <a:pt x="1026" y="92"/>
                    </a:lnTo>
                    <a:lnTo>
                      <a:pt x="895" y="40"/>
                    </a:lnTo>
                    <a:lnTo>
                      <a:pt x="829" y="13"/>
                    </a:lnTo>
                    <a:lnTo>
                      <a:pt x="750" y="0"/>
                    </a:lnTo>
                    <a:close/>
                  </a:path>
                </a:pathLst>
              </a:custGeom>
              <a:solidFill>
                <a:srgbClr val="EA966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1" name="Google Shape;1111;p26"/>
              <p:cNvSpPr/>
              <p:nvPr/>
            </p:nvSpPr>
            <p:spPr>
              <a:xfrm>
                <a:off x="2179540" y="2227685"/>
                <a:ext cx="72852" cy="193372"/>
              </a:xfrm>
              <a:custGeom>
                <a:avLst/>
                <a:gdLst/>
                <a:ahLst/>
                <a:cxnLst/>
                <a:rect l="l" t="t" r="r" b="b"/>
                <a:pathLst>
                  <a:path w="1646" h="4369" extrusionOk="0">
                    <a:moveTo>
                      <a:pt x="895" y="0"/>
                    </a:moveTo>
                    <a:lnTo>
                      <a:pt x="816" y="13"/>
                    </a:lnTo>
                    <a:lnTo>
                      <a:pt x="751" y="40"/>
                    </a:lnTo>
                    <a:lnTo>
                      <a:pt x="619" y="92"/>
                    </a:lnTo>
                    <a:lnTo>
                      <a:pt x="527" y="145"/>
                    </a:lnTo>
                    <a:lnTo>
                      <a:pt x="435" y="224"/>
                    </a:lnTo>
                    <a:lnTo>
                      <a:pt x="396" y="237"/>
                    </a:lnTo>
                    <a:lnTo>
                      <a:pt x="303" y="303"/>
                    </a:lnTo>
                    <a:lnTo>
                      <a:pt x="172" y="408"/>
                    </a:lnTo>
                    <a:lnTo>
                      <a:pt x="119" y="461"/>
                    </a:lnTo>
                    <a:lnTo>
                      <a:pt x="67" y="527"/>
                    </a:lnTo>
                    <a:lnTo>
                      <a:pt x="27" y="606"/>
                    </a:lnTo>
                    <a:lnTo>
                      <a:pt x="1" y="684"/>
                    </a:lnTo>
                    <a:lnTo>
                      <a:pt x="1" y="763"/>
                    </a:lnTo>
                    <a:lnTo>
                      <a:pt x="14" y="842"/>
                    </a:lnTo>
                    <a:lnTo>
                      <a:pt x="67" y="934"/>
                    </a:lnTo>
                    <a:lnTo>
                      <a:pt x="159" y="1027"/>
                    </a:lnTo>
                    <a:lnTo>
                      <a:pt x="277" y="1119"/>
                    </a:lnTo>
                    <a:lnTo>
                      <a:pt x="435" y="1211"/>
                    </a:lnTo>
                    <a:lnTo>
                      <a:pt x="606" y="1316"/>
                    </a:lnTo>
                    <a:lnTo>
                      <a:pt x="738" y="1421"/>
                    </a:lnTo>
                    <a:lnTo>
                      <a:pt x="843" y="1526"/>
                    </a:lnTo>
                    <a:lnTo>
                      <a:pt x="922" y="1658"/>
                    </a:lnTo>
                    <a:lnTo>
                      <a:pt x="974" y="1776"/>
                    </a:lnTo>
                    <a:lnTo>
                      <a:pt x="1001" y="1895"/>
                    </a:lnTo>
                    <a:lnTo>
                      <a:pt x="1014" y="2026"/>
                    </a:lnTo>
                    <a:lnTo>
                      <a:pt x="988" y="2145"/>
                    </a:lnTo>
                    <a:lnTo>
                      <a:pt x="961" y="2250"/>
                    </a:lnTo>
                    <a:lnTo>
                      <a:pt x="922" y="2355"/>
                    </a:lnTo>
                    <a:lnTo>
                      <a:pt x="856" y="2447"/>
                    </a:lnTo>
                    <a:lnTo>
                      <a:pt x="790" y="2539"/>
                    </a:lnTo>
                    <a:lnTo>
                      <a:pt x="711" y="2605"/>
                    </a:lnTo>
                    <a:lnTo>
                      <a:pt x="619" y="2658"/>
                    </a:lnTo>
                    <a:lnTo>
                      <a:pt x="527" y="2684"/>
                    </a:lnTo>
                    <a:lnTo>
                      <a:pt x="435" y="2697"/>
                    </a:lnTo>
                    <a:lnTo>
                      <a:pt x="356" y="2710"/>
                    </a:lnTo>
                    <a:lnTo>
                      <a:pt x="277" y="2737"/>
                    </a:lnTo>
                    <a:lnTo>
                      <a:pt x="211" y="2789"/>
                    </a:lnTo>
                    <a:lnTo>
                      <a:pt x="159" y="2855"/>
                    </a:lnTo>
                    <a:lnTo>
                      <a:pt x="119" y="2947"/>
                    </a:lnTo>
                    <a:lnTo>
                      <a:pt x="93" y="3039"/>
                    </a:lnTo>
                    <a:lnTo>
                      <a:pt x="67" y="3145"/>
                    </a:lnTo>
                    <a:lnTo>
                      <a:pt x="67" y="3250"/>
                    </a:lnTo>
                    <a:lnTo>
                      <a:pt x="67" y="3368"/>
                    </a:lnTo>
                    <a:lnTo>
                      <a:pt x="93" y="3500"/>
                    </a:lnTo>
                    <a:lnTo>
                      <a:pt x="119" y="3618"/>
                    </a:lnTo>
                    <a:lnTo>
                      <a:pt x="159" y="3737"/>
                    </a:lnTo>
                    <a:lnTo>
                      <a:pt x="211" y="3868"/>
                    </a:lnTo>
                    <a:lnTo>
                      <a:pt x="277" y="3973"/>
                    </a:lnTo>
                    <a:lnTo>
                      <a:pt x="356" y="4092"/>
                    </a:lnTo>
                    <a:lnTo>
                      <a:pt x="435" y="4184"/>
                    </a:lnTo>
                    <a:lnTo>
                      <a:pt x="527" y="4263"/>
                    </a:lnTo>
                    <a:lnTo>
                      <a:pt x="619" y="4329"/>
                    </a:lnTo>
                    <a:lnTo>
                      <a:pt x="711" y="4355"/>
                    </a:lnTo>
                    <a:lnTo>
                      <a:pt x="803" y="4368"/>
                    </a:lnTo>
                    <a:lnTo>
                      <a:pt x="882" y="4355"/>
                    </a:lnTo>
                    <a:lnTo>
                      <a:pt x="974" y="4329"/>
                    </a:lnTo>
                    <a:lnTo>
                      <a:pt x="1040" y="4263"/>
                    </a:lnTo>
                    <a:lnTo>
                      <a:pt x="1119" y="4184"/>
                    </a:lnTo>
                    <a:lnTo>
                      <a:pt x="1185" y="4079"/>
                    </a:lnTo>
                    <a:lnTo>
                      <a:pt x="1251" y="3947"/>
                    </a:lnTo>
                    <a:lnTo>
                      <a:pt x="1303" y="3802"/>
                    </a:lnTo>
                    <a:lnTo>
                      <a:pt x="1343" y="3631"/>
                    </a:lnTo>
                    <a:lnTo>
                      <a:pt x="1382" y="3434"/>
                    </a:lnTo>
                    <a:lnTo>
                      <a:pt x="1409" y="3210"/>
                    </a:lnTo>
                    <a:lnTo>
                      <a:pt x="1422" y="2960"/>
                    </a:lnTo>
                    <a:lnTo>
                      <a:pt x="1422" y="2697"/>
                    </a:lnTo>
                    <a:lnTo>
                      <a:pt x="1435" y="2434"/>
                    </a:lnTo>
                    <a:lnTo>
                      <a:pt x="1448" y="2184"/>
                    </a:lnTo>
                    <a:lnTo>
                      <a:pt x="1474" y="1961"/>
                    </a:lnTo>
                    <a:lnTo>
                      <a:pt x="1501" y="1750"/>
                    </a:lnTo>
                    <a:lnTo>
                      <a:pt x="1553" y="1395"/>
                    </a:lnTo>
                    <a:lnTo>
                      <a:pt x="1619" y="1092"/>
                    </a:lnTo>
                    <a:lnTo>
                      <a:pt x="1645" y="829"/>
                    </a:lnTo>
                    <a:lnTo>
                      <a:pt x="1645" y="711"/>
                    </a:lnTo>
                    <a:lnTo>
                      <a:pt x="1632" y="606"/>
                    </a:lnTo>
                    <a:lnTo>
                      <a:pt x="1606" y="500"/>
                    </a:lnTo>
                    <a:lnTo>
                      <a:pt x="1566" y="408"/>
                    </a:lnTo>
                    <a:lnTo>
                      <a:pt x="1514" y="316"/>
                    </a:lnTo>
                    <a:lnTo>
                      <a:pt x="1422" y="224"/>
                    </a:lnTo>
                    <a:lnTo>
                      <a:pt x="1330" y="145"/>
                    </a:lnTo>
                    <a:lnTo>
                      <a:pt x="1237" y="79"/>
                    </a:lnTo>
                    <a:lnTo>
                      <a:pt x="1159" y="40"/>
                    </a:lnTo>
                    <a:lnTo>
                      <a:pt x="1066" y="13"/>
                    </a:lnTo>
                    <a:lnTo>
                      <a:pt x="974" y="0"/>
                    </a:lnTo>
                    <a:close/>
                  </a:path>
                </a:pathLst>
              </a:custGeom>
              <a:solidFill>
                <a:srgbClr val="EA966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2" name="Google Shape;1112;p26"/>
              <p:cNvSpPr/>
              <p:nvPr/>
            </p:nvSpPr>
            <p:spPr>
              <a:xfrm>
                <a:off x="1269441" y="1223274"/>
                <a:ext cx="1164038" cy="1205377"/>
              </a:xfrm>
              <a:custGeom>
                <a:avLst/>
                <a:gdLst/>
                <a:ahLst/>
                <a:cxnLst/>
                <a:rect l="l" t="t" r="r" b="b"/>
                <a:pathLst>
                  <a:path w="26300" h="27234" extrusionOk="0">
                    <a:moveTo>
                      <a:pt x="15591" y="0"/>
                    </a:moveTo>
                    <a:lnTo>
                      <a:pt x="15499" y="13"/>
                    </a:lnTo>
                    <a:lnTo>
                      <a:pt x="15393" y="53"/>
                    </a:lnTo>
                    <a:lnTo>
                      <a:pt x="15288" y="92"/>
                    </a:lnTo>
                    <a:lnTo>
                      <a:pt x="15196" y="145"/>
                    </a:lnTo>
                    <a:lnTo>
                      <a:pt x="15091" y="211"/>
                    </a:lnTo>
                    <a:lnTo>
                      <a:pt x="14999" y="276"/>
                    </a:lnTo>
                    <a:lnTo>
                      <a:pt x="14841" y="447"/>
                    </a:lnTo>
                    <a:lnTo>
                      <a:pt x="14683" y="632"/>
                    </a:lnTo>
                    <a:lnTo>
                      <a:pt x="14538" y="842"/>
                    </a:lnTo>
                    <a:lnTo>
                      <a:pt x="14420" y="1079"/>
                    </a:lnTo>
                    <a:lnTo>
                      <a:pt x="14302" y="1329"/>
                    </a:lnTo>
                    <a:lnTo>
                      <a:pt x="14196" y="1618"/>
                    </a:lnTo>
                    <a:lnTo>
                      <a:pt x="14104" y="1908"/>
                    </a:lnTo>
                    <a:lnTo>
                      <a:pt x="14025" y="2223"/>
                    </a:lnTo>
                    <a:lnTo>
                      <a:pt x="13946" y="2566"/>
                    </a:lnTo>
                    <a:lnTo>
                      <a:pt x="13867" y="2908"/>
                    </a:lnTo>
                    <a:lnTo>
                      <a:pt x="13749" y="3644"/>
                    </a:lnTo>
                    <a:lnTo>
                      <a:pt x="13644" y="4407"/>
                    </a:lnTo>
                    <a:lnTo>
                      <a:pt x="13420" y="6012"/>
                    </a:lnTo>
                    <a:lnTo>
                      <a:pt x="13302" y="6828"/>
                    </a:lnTo>
                    <a:lnTo>
                      <a:pt x="13170" y="7631"/>
                    </a:lnTo>
                    <a:lnTo>
                      <a:pt x="13078" y="8025"/>
                    </a:lnTo>
                    <a:lnTo>
                      <a:pt x="12999" y="8407"/>
                    </a:lnTo>
                    <a:lnTo>
                      <a:pt x="12894" y="8775"/>
                    </a:lnTo>
                    <a:lnTo>
                      <a:pt x="12789" y="9144"/>
                    </a:lnTo>
                    <a:lnTo>
                      <a:pt x="12670" y="9499"/>
                    </a:lnTo>
                    <a:lnTo>
                      <a:pt x="12525" y="9841"/>
                    </a:lnTo>
                    <a:lnTo>
                      <a:pt x="12381" y="10157"/>
                    </a:lnTo>
                    <a:lnTo>
                      <a:pt x="12223" y="10472"/>
                    </a:lnTo>
                    <a:lnTo>
                      <a:pt x="12052" y="10735"/>
                    </a:lnTo>
                    <a:lnTo>
                      <a:pt x="11894" y="10959"/>
                    </a:lnTo>
                    <a:lnTo>
                      <a:pt x="11723" y="11143"/>
                    </a:lnTo>
                    <a:lnTo>
                      <a:pt x="11644" y="11209"/>
                    </a:lnTo>
                    <a:lnTo>
                      <a:pt x="11565" y="11275"/>
                    </a:lnTo>
                    <a:lnTo>
                      <a:pt x="11486" y="11327"/>
                    </a:lnTo>
                    <a:lnTo>
                      <a:pt x="11407" y="11367"/>
                    </a:lnTo>
                    <a:lnTo>
                      <a:pt x="11328" y="11393"/>
                    </a:lnTo>
                    <a:lnTo>
                      <a:pt x="11236" y="11406"/>
                    </a:lnTo>
                    <a:lnTo>
                      <a:pt x="11157" y="11420"/>
                    </a:lnTo>
                    <a:lnTo>
                      <a:pt x="11078" y="11420"/>
                    </a:lnTo>
                    <a:lnTo>
                      <a:pt x="11013" y="11406"/>
                    </a:lnTo>
                    <a:lnTo>
                      <a:pt x="10934" y="11393"/>
                    </a:lnTo>
                    <a:lnTo>
                      <a:pt x="10855" y="11367"/>
                    </a:lnTo>
                    <a:lnTo>
                      <a:pt x="10776" y="11327"/>
                    </a:lnTo>
                    <a:lnTo>
                      <a:pt x="10618" y="11235"/>
                    </a:lnTo>
                    <a:lnTo>
                      <a:pt x="10460" y="11104"/>
                    </a:lnTo>
                    <a:lnTo>
                      <a:pt x="10302" y="10946"/>
                    </a:lnTo>
                    <a:lnTo>
                      <a:pt x="10144" y="10762"/>
                    </a:lnTo>
                    <a:lnTo>
                      <a:pt x="9986" y="10564"/>
                    </a:lnTo>
                    <a:lnTo>
                      <a:pt x="9828" y="10328"/>
                    </a:lnTo>
                    <a:lnTo>
                      <a:pt x="9671" y="10064"/>
                    </a:lnTo>
                    <a:lnTo>
                      <a:pt x="9355" y="9499"/>
                    </a:lnTo>
                    <a:lnTo>
                      <a:pt x="9026" y="8867"/>
                    </a:lnTo>
                    <a:lnTo>
                      <a:pt x="8342" y="7473"/>
                    </a:lnTo>
                    <a:lnTo>
                      <a:pt x="7973" y="6736"/>
                    </a:lnTo>
                    <a:lnTo>
                      <a:pt x="7592" y="5999"/>
                    </a:lnTo>
                    <a:lnTo>
                      <a:pt x="7197" y="5276"/>
                    </a:lnTo>
                    <a:lnTo>
                      <a:pt x="7000" y="4920"/>
                    </a:lnTo>
                    <a:lnTo>
                      <a:pt x="6789" y="4578"/>
                    </a:lnTo>
                    <a:lnTo>
                      <a:pt x="6579" y="4263"/>
                    </a:lnTo>
                    <a:lnTo>
                      <a:pt x="6368" y="4000"/>
                    </a:lnTo>
                    <a:lnTo>
                      <a:pt x="6171" y="3763"/>
                    </a:lnTo>
                    <a:lnTo>
                      <a:pt x="5961" y="3579"/>
                    </a:lnTo>
                    <a:lnTo>
                      <a:pt x="5763" y="3447"/>
                    </a:lnTo>
                    <a:lnTo>
                      <a:pt x="5671" y="3381"/>
                    </a:lnTo>
                    <a:lnTo>
                      <a:pt x="5579" y="3342"/>
                    </a:lnTo>
                    <a:lnTo>
                      <a:pt x="5487" y="3302"/>
                    </a:lnTo>
                    <a:lnTo>
                      <a:pt x="5395" y="3276"/>
                    </a:lnTo>
                    <a:lnTo>
                      <a:pt x="5303" y="3263"/>
                    </a:lnTo>
                    <a:lnTo>
                      <a:pt x="5211" y="3250"/>
                    </a:lnTo>
                    <a:lnTo>
                      <a:pt x="5040" y="3250"/>
                    </a:lnTo>
                    <a:lnTo>
                      <a:pt x="4948" y="3276"/>
                    </a:lnTo>
                    <a:lnTo>
                      <a:pt x="4869" y="3289"/>
                    </a:lnTo>
                    <a:lnTo>
                      <a:pt x="4711" y="3368"/>
                    </a:lnTo>
                    <a:lnTo>
                      <a:pt x="4553" y="3460"/>
                    </a:lnTo>
                    <a:lnTo>
                      <a:pt x="4408" y="3592"/>
                    </a:lnTo>
                    <a:lnTo>
                      <a:pt x="4263" y="3750"/>
                    </a:lnTo>
                    <a:lnTo>
                      <a:pt x="4132" y="3921"/>
                    </a:lnTo>
                    <a:lnTo>
                      <a:pt x="4014" y="4131"/>
                    </a:lnTo>
                    <a:lnTo>
                      <a:pt x="3908" y="4355"/>
                    </a:lnTo>
                    <a:lnTo>
                      <a:pt x="3803" y="4592"/>
                    </a:lnTo>
                    <a:lnTo>
                      <a:pt x="3711" y="4855"/>
                    </a:lnTo>
                    <a:lnTo>
                      <a:pt x="3632" y="5131"/>
                    </a:lnTo>
                    <a:lnTo>
                      <a:pt x="3553" y="5420"/>
                    </a:lnTo>
                    <a:lnTo>
                      <a:pt x="3500" y="5723"/>
                    </a:lnTo>
                    <a:lnTo>
                      <a:pt x="3448" y="6039"/>
                    </a:lnTo>
                    <a:lnTo>
                      <a:pt x="3408" y="6368"/>
                    </a:lnTo>
                    <a:lnTo>
                      <a:pt x="3395" y="6697"/>
                    </a:lnTo>
                    <a:lnTo>
                      <a:pt x="3382" y="7039"/>
                    </a:lnTo>
                    <a:lnTo>
                      <a:pt x="3382" y="7381"/>
                    </a:lnTo>
                    <a:lnTo>
                      <a:pt x="3395" y="7723"/>
                    </a:lnTo>
                    <a:lnTo>
                      <a:pt x="3435" y="8078"/>
                    </a:lnTo>
                    <a:lnTo>
                      <a:pt x="3474" y="8420"/>
                    </a:lnTo>
                    <a:lnTo>
                      <a:pt x="3540" y="8762"/>
                    </a:lnTo>
                    <a:lnTo>
                      <a:pt x="3619" y="9104"/>
                    </a:lnTo>
                    <a:lnTo>
                      <a:pt x="3698" y="9446"/>
                    </a:lnTo>
                    <a:lnTo>
                      <a:pt x="3764" y="9775"/>
                    </a:lnTo>
                    <a:lnTo>
                      <a:pt x="3829" y="10091"/>
                    </a:lnTo>
                    <a:lnTo>
                      <a:pt x="3882" y="10393"/>
                    </a:lnTo>
                    <a:lnTo>
                      <a:pt x="3948" y="10985"/>
                    </a:lnTo>
                    <a:lnTo>
                      <a:pt x="3987" y="11538"/>
                    </a:lnTo>
                    <a:lnTo>
                      <a:pt x="3987" y="12038"/>
                    </a:lnTo>
                    <a:lnTo>
                      <a:pt x="3974" y="12485"/>
                    </a:lnTo>
                    <a:lnTo>
                      <a:pt x="3948" y="12696"/>
                    </a:lnTo>
                    <a:lnTo>
                      <a:pt x="3921" y="12893"/>
                    </a:lnTo>
                    <a:lnTo>
                      <a:pt x="3882" y="13077"/>
                    </a:lnTo>
                    <a:lnTo>
                      <a:pt x="3842" y="13235"/>
                    </a:lnTo>
                    <a:lnTo>
                      <a:pt x="3803" y="13393"/>
                    </a:lnTo>
                    <a:lnTo>
                      <a:pt x="3750" y="13525"/>
                    </a:lnTo>
                    <a:lnTo>
                      <a:pt x="3698" y="13656"/>
                    </a:lnTo>
                    <a:lnTo>
                      <a:pt x="3632" y="13761"/>
                    </a:lnTo>
                    <a:lnTo>
                      <a:pt x="3566" y="13840"/>
                    </a:lnTo>
                    <a:lnTo>
                      <a:pt x="3500" y="13919"/>
                    </a:lnTo>
                    <a:lnTo>
                      <a:pt x="3435" y="13972"/>
                    </a:lnTo>
                    <a:lnTo>
                      <a:pt x="3369" y="14011"/>
                    </a:lnTo>
                    <a:lnTo>
                      <a:pt x="3290" y="14038"/>
                    </a:lnTo>
                    <a:lnTo>
                      <a:pt x="3211" y="14038"/>
                    </a:lnTo>
                    <a:lnTo>
                      <a:pt x="3132" y="14011"/>
                    </a:lnTo>
                    <a:lnTo>
                      <a:pt x="3053" y="13985"/>
                    </a:lnTo>
                    <a:lnTo>
                      <a:pt x="2961" y="13919"/>
                    </a:lnTo>
                    <a:lnTo>
                      <a:pt x="2882" y="13853"/>
                    </a:lnTo>
                    <a:lnTo>
                      <a:pt x="2803" y="13748"/>
                    </a:lnTo>
                    <a:lnTo>
                      <a:pt x="2711" y="13643"/>
                    </a:lnTo>
                    <a:lnTo>
                      <a:pt x="2527" y="13380"/>
                    </a:lnTo>
                    <a:lnTo>
                      <a:pt x="2330" y="13130"/>
                    </a:lnTo>
                    <a:lnTo>
                      <a:pt x="2119" y="12893"/>
                    </a:lnTo>
                    <a:lnTo>
                      <a:pt x="1909" y="12669"/>
                    </a:lnTo>
                    <a:lnTo>
                      <a:pt x="1685" y="12459"/>
                    </a:lnTo>
                    <a:lnTo>
                      <a:pt x="1448" y="12275"/>
                    </a:lnTo>
                    <a:lnTo>
                      <a:pt x="1224" y="12117"/>
                    </a:lnTo>
                    <a:lnTo>
                      <a:pt x="1014" y="11998"/>
                    </a:lnTo>
                    <a:lnTo>
                      <a:pt x="909" y="11946"/>
                    </a:lnTo>
                    <a:lnTo>
                      <a:pt x="803" y="11906"/>
                    </a:lnTo>
                    <a:lnTo>
                      <a:pt x="711" y="11880"/>
                    </a:lnTo>
                    <a:lnTo>
                      <a:pt x="619" y="11867"/>
                    </a:lnTo>
                    <a:lnTo>
                      <a:pt x="527" y="11854"/>
                    </a:lnTo>
                    <a:lnTo>
                      <a:pt x="448" y="11867"/>
                    </a:lnTo>
                    <a:lnTo>
                      <a:pt x="369" y="11880"/>
                    </a:lnTo>
                    <a:lnTo>
                      <a:pt x="290" y="11919"/>
                    </a:lnTo>
                    <a:lnTo>
                      <a:pt x="225" y="11959"/>
                    </a:lnTo>
                    <a:lnTo>
                      <a:pt x="172" y="12025"/>
                    </a:lnTo>
                    <a:lnTo>
                      <a:pt x="119" y="12104"/>
                    </a:lnTo>
                    <a:lnTo>
                      <a:pt x="80" y="12196"/>
                    </a:lnTo>
                    <a:lnTo>
                      <a:pt x="40" y="12301"/>
                    </a:lnTo>
                    <a:lnTo>
                      <a:pt x="14" y="12433"/>
                    </a:lnTo>
                    <a:lnTo>
                      <a:pt x="1" y="12564"/>
                    </a:lnTo>
                    <a:lnTo>
                      <a:pt x="1" y="12735"/>
                    </a:lnTo>
                    <a:lnTo>
                      <a:pt x="14" y="12998"/>
                    </a:lnTo>
                    <a:lnTo>
                      <a:pt x="54" y="13314"/>
                    </a:lnTo>
                    <a:lnTo>
                      <a:pt x="119" y="13682"/>
                    </a:lnTo>
                    <a:lnTo>
                      <a:pt x="211" y="14103"/>
                    </a:lnTo>
                    <a:lnTo>
                      <a:pt x="330" y="14551"/>
                    </a:lnTo>
                    <a:lnTo>
                      <a:pt x="448" y="15024"/>
                    </a:lnTo>
                    <a:lnTo>
                      <a:pt x="751" y="16051"/>
                    </a:lnTo>
                    <a:lnTo>
                      <a:pt x="1093" y="17129"/>
                    </a:lnTo>
                    <a:lnTo>
                      <a:pt x="1435" y="18195"/>
                    </a:lnTo>
                    <a:lnTo>
                      <a:pt x="1790" y="19208"/>
                    </a:lnTo>
                    <a:lnTo>
                      <a:pt x="2106" y="20129"/>
                    </a:lnTo>
                    <a:lnTo>
                      <a:pt x="2369" y="20892"/>
                    </a:lnTo>
                    <a:lnTo>
                      <a:pt x="2487" y="21273"/>
                    </a:lnTo>
                    <a:lnTo>
                      <a:pt x="2593" y="21655"/>
                    </a:lnTo>
                    <a:lnTo>
                      <a:pt x="2685" y="22050"/>
                    </a:lnTo>
                    <a:lnTo>
                      <a:pt x="2751" y="22444"/>
                    </a:lnTo>
                    <a:lnTo>
                      <a:pt x="2790" y="22839"/>
                    </a:lnTo>
                    <a:lnTo>
                      <a:pt x="2803" y="23036"/>
                    </a:lnTo>
                    <a:lnTo>
                      <a:pt x="2803" y="23247"/>
                    </a:lnTo>
                    <a:lnTo>
                      <a:pt x="2790" y="24010"/>
                    </a:lnTo>
                    <a:lnTo>
                      <a:pt x="2803" y="24681"/>
                    </a:lnTo>
                    <a:lnTo>
                      <a:pt x="2816" y="25260"/>
                    </a:lnTo>
                    <a:lnTo>
                      <a:pt x="2843" y="25733"/>
                    </a:lnTo>
                    <a:lnTo>
                      <a:pt x="2882" y="26128"/>
                    </a:lnTo>
                    <a:lnTo>
                      <a:pt x="2922" y="26444"/>
                    </a:lnTo>
                    <a:lnTo>
                      <a:pt x="2961" y="26707"/>
                    </a:lnTo>
                    <a:lnTo>
                      <a:pt x="3014" y="26891"/>
                    </a:lnTo>
                    <a:lnTo>
                      <a:pt x="3066" y="27036"/>
                    </a:lnTo>
                    <a:lnTo>
                      <a:pt x="3119" y="27128"/>
                    </a:lnTo>
                    <a:lnTo>
                      <a:pt x="3158" y="27194"/>
                    </a:lnTo>
                    <a:lnTo>
                      <a:pt x="3198" y="27220"/>
                    </a:lnTo>
                    <a:lnTo>
                      <a:pt x="3237" y="27233"/>
                    </a:lnTo>
                    <a:lnTo>
                      <a:pt x="3264" y="27233"/>
                    </a:lnTo>
                    <a:lnTo>
                      <a:pt x="3290" y="27220"/>
                    </a:lnTo>
                    <a:lnTo>
                      <a:pt x="3408" y="27220"/>
                    </a:lnTo>
                    <a:lnTo>
                      <a:pt x="3514" y="27194"/>
                    </a:lnTo>
                    <a:lnTo>
                      <a:pt x="3632" y="27167"/>
                    </a:lnTo>
                    <a:lnTo>
                      <a:pt x="3724" y="27128"/>
                    </a:lnTo>
                    <a:lnTo>
                      <a:pt x="3829" y="27075"/>
                    </a:lnTo>
                    <a:lnTo>
                      <a:pt x="3921" y="27023"/>
                    </a:lnTo>
                    <a:lnTo>
                      <a:pt x="4000" y="26957"/>
                    </a:lnTo>
                    <a:lnTo>
                      <a:pt x="4079" y="26878"/>
                    </a:lnTo>
                    <a:lnTo>
                      <a:pt x="4145" y="26799"/>
                    </a:lnTo>
                    <a:lnTo>
                      <a:pt x="4211" y="26707"/>
                    </a:lnTo>
                    <a:lnTo>
                      <a:pt x="4263" y="26615"/>
                    </a:lnTo>
                    <a:lnTo>
                      <a:pt x="4303" y="26510"/>
                    </a:lnTo>
                    <a:lnTo>
                      <a:pt x="4329" y="26404"/>
                    </a:lnTo>
                    <a:lnTo>
                      <a:pt x="4356" y="26286"/>
                    </a:lnTo>
                    <a:lnTo>
                      <a:pt x="4356" y="26181"/>
                    </a:lnTo>
                    <a:lnTo>
                      <a:pt x="4356" y="26062"/>
                    </a:lnTo>
                    <a:lnTo>
                      <a:pt x="4342" y="25773"/>
                    </a:lnTo>
                    <a:lnTo>
                      <a:pt x="4329" y="25457"/>
                    </a:lnTo>
                    <a:lnTo>
                      <a:pt x="4316" y="25115"/>
                    </a:lnTo>
                    <a:lnTo>
                      <a:pt x="4329" y="24760"/>
                    </a:lnTo>
                    <a:lnTo>
                      <a:pt x="4356" y="24378"/>
                    </a:lnTo>
                    <a:lnTo>
                      <a:pt x="4395" y="23984"/>
                    </a:lnTo>
                    <a:lnTo>
                      <a:pt x="4448" y="23576"/>
                    </a:lnTo>
                    <a:lnTo>
                      <a:pt x="4527" y="23142"/>
                    </a:lnTo>
                    <a:lnTo>
                      <a:pt x="4698" y="22300"/>
                    </a:lnTo>
                    <a:lnTo>
                      <a:pt x="4790" y="21892"/>
                    </a:lnTo>
                    <a:lnTo>
                      <a:pt x="4895" y="21484"/>
                    </a:lnTo>
                    <a:lnTo>
                      <a:pt x="5013" y="21089"/>
                    </a:lnTo>
                    <a:lnTo>
                      <a:pt x="5158" y="20721"/>
                    </a:lnTo>
                    <a:lnTo>
                      <a:pt x="5303" y="20366"/>
                    </a:lnTo>
                    <a:lnTo>
                      <a:pt x="5395" y="20195"/>
                    </a:lnTo>
                    <a:lnTo>
                      <a:pt x="5487" y="20037"/>
                    </a:lnTo>
                    <a:lnTo>
                      <a:pt x="5579" y="19879"/>
                    </a:lnTo>
                    <a:lnTo>
                      <a:pt x="5684" y="19734"/>
                    </a:lnTo>
                    <a:lnTo>
                      <a:pt x="5803" y="19589"/>
                    </a:lnTo>
                    <a:lnTo>
                      <a:pt x="5921" y="19458"/>
                    </a:lnTo>
                    <a:lnTo>
                      <a:pt x="6053" y="19326"/>
                    </a:lnTo>
                    <a:lnTo>
                      <a:pt x="6197" y="19208"/>
                    </a:lnTo>
                    <a:lnTo>
                      <a:pt x="6342" y="19103"/>
                    </a:lnTo>
                    <a:lnTo>
                      <a:pt x="6500" y="19011"/>
                    </a:lnTo>
                    <a:lnTo>
                      <a:pt x="6671" y="18919"/>
                    </a:lnTo>
                    <a:lnTo>
                      <a:pt x="6842" y="18840"/>
                    </a:lnTo>
                    <a:lnTo>
                      <a:pt x="7026" y="18774"/>
                    </a:lnTo>
                    <a:lnTo>
                      <a:pt x="7224" y="18721"/>
                    </a:lnTo>
                    <a:lnTo>
                      <a:pt x="7434" y="18682"/>
                    </a:lnTo>
                    <a:lnTo>
                      <a:pt x="7658" y="18642"/>
                    </a:lnTo>
                    <a:lnTo>
                      <a:pt x="7895" y="18629"/>
                    </a:lnTo>
                    <a:lnTo>
                      <a:pt x="8145" y="18616"/>
                    </a:lnTo>
                    <a:lnTo>
                      <a:pt x="8237" y="18629"/>
                    </a:lnTo>
                    <a:lnTo>
                      <a:pt x="8342" y="18642"/>
                    </a:lnTo>
                    <a:lnTo>
                      <a:pt x="8566" y="18695"/>
                    </a:lnTo>
                    <a:lnTo>
                      <a:pt x="8829" y="18774"/>
                    </a:lnTo>
                    <a:lnTo>
                      <a:pt x="9118" y="18879"/>
                    </a:lnTo>
                    <a:lnTo>
                      <a:pt x="9750" y="19142"/>
                    </a:lnTo>
                    <a:lnTo>
                      <a:pt x="10460" y="19432"/>
                    </a:lnTo>
                    <a:lnTo>
                      <a:pt x="10815" y="19563"/>
                    </a:lnTo>
                    <a:lnTo>
                      <a:pt x="11184" y="19695"/>
                    </a:lnTo>
                    <a:lnTo>
                      <a:pt x="11539" y="19813"/>
                    </a:lnTo>
                    <a:lnTo>
                      <a:pt x="11894" y="19905"/>
                    </a:lnTo>
                    <a:lnTo>
                      <a:pt x="12236" y="19984"/>
                    </a:lnTo>
                    <a:lnTo>
                      <a:pt x="12394" y="20010"/>
                    </a:lnTo>
                    <a:lnTo>
                      <a:pt x="12552" y="20024"/>
                    </a:lnTo>
                    <a:lnTo>
                      <a:pt x="12854" y="20024"/>
                    </a:lnTo>
                    <a:lnTo>
                      <a:pt x="12999" y="20010"/>
                    </a:lnTo>
                    <a:lnTo>
                      <a:pt x="13131" y="19971"/>
                    </a:lnTo>
                    <a:lnTo>
                      <a:pt x="13473" y="19879"/>
                    </a:lnTo>
                    <a:lnTo>
                      <a:pt x="13802" y="19761"/>
                    </a:lnTo>
                    <a:lnTo>
                      <a:pt x="14144" y="19616"/>
                    </a:lnTo>
                    <a:lnTo>
                      <a:pt x="14486" y="19471"/>
                    </a:lnTo>
                    <a:lnTo>
                      <a:pt x="14815" y="19326"/>
                    </a:lnTo>
                    <a:lnTo>
                      <a:pt x="15144" y="19182"/>
                    </a:lnTo>
                    <a:lnTo>
                      <a:pt x="15472" y="19063"/>
                    </a:lnTo>
                    <a:lnTo>
                      <a:pt x="15788" y="18958"/>
                    </a:lnTo>
                    <a:lnTo>
                      <a:pt x="15946" y="18919"/>
                    </a:lnTo>
                    <a:lnTo>
                      <a:pt x="16104" y="18892"/>
                    </a:lnTo>
                    <a:lnTo>
                      <a:pt x="16262" y="18866"/>
                    </a:lnTo>
                    <a:lnTo>
                      <a:pt x="16564" y="18866"/>
                    </a:lnTo>
                    <a:lnTo>
                      <a:pt x="16722" y="18879"/>
                    </a:lnTo>
                    <a:lnTo>
                      <a:pt x="16867" y="18919"/>
                    </a:lnTo>
                    <a:lnTo>
                      <a:pt x="17012" y="18958"/>
                    </a:lnTo>
                    <a:lnTo>
                      <a:pt x="17156" y="19024"/>
                    </a:lnTo>
                    <a:lnTo>
                      <a:pt x="17301" y="19103"/>
                    </a:lnTo>
                    <a:lnTo>
                      <a:pt x="17446" y="19195"/>
                    </a:lnTo>
                    <a:lnTo>
                      <a:pt x="17577" y="19313"/>
                    </a:lnTo>
                    <a:lnTo>
                      <a:pt x="17722" y="19445"/>
                    </a:lnTo>
                    <a:lnTo>
                      <a:pt x="17854" y="19603"/>
                    </a:lnTo>
                    <a:lnTo>
                      <a:pt x="17985" y="19774"/>
                    </a:lnTo>
                    <a:lnTo>
                      <a:pt x="18104" y="19971"/>
                    </a:lnTo>
                    <a:lnTo>
                      <a:pt x="18262" y="20260"/>
                    </a:lnTo>
                    <a:lnTo>
                      <a:pt x="18406" y="20563"/>
                    </a:lnTo>
                    <a:lnTo>
                      <a:pt x="18538" y="20879"/>
                    </a:lnTo>
                    <a:lnTo>
                      <a:pt x="18643" y="21208"/>
                    </a:lnTo>
                    <a:lnTo>
                      <a:pt x="18735" y="21537"/>
                    </a:lnTo>
                    <a:lnTo>
                      <a:pt x="18814" y="21879"/>
                    </a:lnTo>
                    <a:lnTo>
                      <a:pt x="18880" y="22221"/>
                    </a:lnTo>
                    <a:lnTo>
                      <a:pt x="18946" y="22563"/>
                    </a:lnTo>
                    <a:lnTo>
                      <a:pt x="18985" y="22918"/>
                    </a:lnTo>
                    <a:lnTo>
                      <a:pt x="19025" y="23247"/>
                    </a:lnTo>
                    <a:lnTo>
                      <a:pt x="19064" y="23918"/>
                    </a:lnTo>
                    <a:lnTo>
                      <a:pt x="19090" y="24536"/>
                    </a:lnTo>
                    <a:lnTo>
                      <a:pt x="19090" y="25089"/>
                    </a:lnTo>
                    <a:lnTo>
                      <a:pt x="19090" y="25207"/>
                    </a:lnTo>
                    <a:lnTo>
                      <a:pt x="19104" y="25326"/>
                    </a:lnTo>
                    <a:lnTo>
                      <a:pt x="19130" y="25431"/>
                    </a:lnTo>
                    <a:lnTo>
                      <a:pt x="19182" y="25536"/>
                    </a:lnTo>
                    <a:lnTo>
                      <a:pt x="19222" y="25641"/>
                    </a:lnTo>
                    <a:lnTo>
                      <a:pt x="19288" y="25733"/>
                    </a:lnTo>
                    <a:lnTo>
                      <a:pt x="19353" y="25825"/>
                    </a:lnTo>
                    <a:lnTo>
                      <a:pt x="19432" y="25904"/>
                    </a:lnTo>
                    <a:lnTo>
                      <a:pt x="19524" y="25970"/>
                    </a:lnTo>
                    <a:lnTo>
                      <a:pt x="19617" y="26036"/>
                    </a:lnTo>
                    <a:lnTo>
                      <a:pt x="19722" y="26075"/>
                    </a:lnTo>
                    <a:lnTo>
                      <a:pt x="19814" y="26115"/>
                    </a:lnTo>
                    <a:lnTo>
                      <a:pt x="19932" y="26154"/>
                    </a:lnTo>
                    <a:lnTo>
                      <a:pt x="20038" y="26168"/>
                    </a:lnTo>
                    <a:lnTo>
                      <a:pt x="20274" y="26168"/>
                    </a:lnTo>
                    <a:lnTo>
                      <a:pt x="20393" y="26141"/>
                    </a:lnTo>
                    <a:lnTo>
                      <a:pt x="20485" y="26102"/>
                    </a:lnTo>
                    <a:lnTo>
                      <a:pt x="20577" y="26036"/>
                    </a:lnTo>
                    <a:lnTo>
                      <a:pt x="20656" y="25970"/>
                    </a:lnTo>
                    <a:lnTo>
                      <a:pt x="20722" y="25878"/>
                    </a:lnTo>
                    <a:lnTo>
                      <a:pt x="20761" y="25786"/>
                    </a:lnTo>
                    <a:lnTo>
                      <a:pt x="20801" y="25681"/>
                    </a:lnTo>
                    <a:lnTo>
                      <a:pt x="20801" y="25576"/>
                    </a:lnTo>
                    <a:lnTo>
                      <a:pt x="20801" y="24997"/>
                    </a:lnTo>
                    <a:lnTo>
                      <a:pt x="20814" y="24720"/>
                    </a:lnTo>
                    <a:lnTo>
                      <a:pt x="20840" y="24457"/>
                    </a:lnTo>
                    <a:lnTo>
                      <a:pt x="20880" y="24181"/>
                    </a:lnTo>
                    <a:lnTo>
                      <a:pt x="20932" y="23918"/>
                    </a:lnTo>
                    <a:lnTo>
                      <a:pt x="20998" y="23668"/>
                    </a:lnTo>
                    <a:lnTo>
                      <a:pt x="21077" y="23418"/>
                    </a:lnTo>
                    <a:lnTo>
                      <a:pt x="21169" y="23168"/>
                    </a:lnTo>
                    <a:lnTo>
                      <a:pt x="21274" y="22918"/>
                    </a:lnTo>
                    <a:lnTo>
                      <a:pt x="21393" y="22681"/>
                    </a:lnTo>
                    <a:lnTo>
                      <a:pt x="21524" y="22458"/>
                    </a:lnTo>
                    <a:lnTo>
                      <a:pt x="21669" y="22221"/>
                    </a:lnTo>
                    <a:lnTo>
                      <a:pt x="21827" y="22010"/>
                    </a:lnTo>
                    <a:lnTo>
                      <a:pt x="21998" y="21800"/>
                    </a:lnTo>
                    <a:lnTo>
                      <a:pt x="22182" y="21602"/>
                    </a:lnTo>
                    <a:lnTo>
                      <a:pt x="22366" y="21405"/>
                    </a:lnTo>
                    <a:lnTo>
                      <a:pt x="22577" y="21221"/>
                    </a:lnTo>
                    <a:lnTo>
                      <a:pt x="22892" y="20945"/>
                    </a:lnTo>
                    <a:lnTo>
                      <a:pt x="23182" y="20629"/>
                    </a:lnTo>
                    <a:lnTo>
                      <a:pt x="23327" y="20471"/>
                    </a:lnTo>
                    <a:lnTo>
                      <a:pt x="23458" y="20313"/>
                    </a:lnTo>
                    <a:lnTo>
                      <a:pt x="23577" y="20155"/>
                    </a:lnTo>
                    <a:lnTo>
                      <a:pt x="23695" y="19984"/>
                    </a:lnTo>
                    <a:lnTo>
                      <a:pt x="23787" y="19813"/>
                    </a:lnTo>
                    <a:lnTo>
                      <a:pt x="23866" y="19642"/>
                    </a:lnTo>
                    <a:lnTo>
                      <a:pt x="23945" y="19471"/>
                    </a:lnTo>
                    <a:lnTo>
                      <a:pt x="23984" y="19300"/>
                    </a:lnTo>
                    <a:lnTo>
                      <a:pt x="24024" y="19129"/>
                    </a:lnTo>
                    <a:lnTo>
                      <a:pt x="24037" y="18958"/>
                    </a:lnTo>
                    <a:lnTo>
                      <a:pt x="24024" y="18787"/>
                    </a:lnTo>
                    <a:lnTo>
                      <a:pt x="23998" y="18616"/>
                    </a:lnTo>
                    <a:lnTo>
                      <a:pt x="23945" y="18458"/>
                    </a:lnTo>
                    <a:lnTo>
                      <a:pt x="23879" y="18313"/>
                    </a:lnTo>
                    <a:lnTo>
                      <a:pt x="23800" y="18182"/>
                    </a:lnTo>
                    <a:lnTo>
                      <a:pt x="23721" y="18077"/>
                    </a:lnTo>
                    <a:lnTo>
                      <a:pt x="23616" y="17971"/>
                    </a:lnTo>
                    <a:lnTo>
                      <a:pt x="23511" y="17892"/>
                    </a:lnTo>
                    <a:lnTo>
                      <a:pt x="23392" y="17813"/>
                    </a:lnTo>
                    <a:lnTo>
                      <a:pt x="23274" y="17748"/>
                    </a:lnTo>
                    <a:lnTo>
                      <a:pt x="23142" y="17695"/>
                    </a:lnTo>
                    <a:lnTo>
                      <a:pt x="23011" y="17642"/>
                    </a:lnTo>
                    <a:lnTo>
                      <a:pt x="22748" y="17563"/>
                    </a:lnTo>
                    <a:lnTo>
                      <a:pt x="22248" y="17432"/>
                    </a:lnTo>
                    <a:lnTo>
                      <a:pt x="22024" y="17366"/>
                    </a:lnTo>
                    <a:lnTo>
                      <a:pt x="21932" y="17327"/>
                    </a:lnTo>
                    <a:lnTo>
                      <a:pt x="21840" y="17274"/>
                    </a:lnTo>
                    <a:lnTo>
                      <a:pt x="21774" y="17235"/>
                    </a:lnTo>
                    <a:lnTo>
                      <a:pt x="21708" y="17169"/>
                    </a:lnTo>
                    <a:lnTo>
                      <a:pt x="21669" y="17103"/>
                    </a:lnTo>
                    <a:lnTo>
                      <a:pt x="21643" y="17024"/>
                    </a:lnTo>
                    <a:lnTo>
                      <a:pt x="21629" y="16932"/>
                    </a:lnTo>
                    <a:lnTo>
                      <a:pt x="21643" y="16840"/>
                    </a:lnTo>
                    <a:lnTo>
                      <a:pt x="21669" y="16721"/>
                    </a:lnTo>
                    <a:lnTo>
                      <a:pt x="21722" y="16590"/>
                    </a:lnTo>
                    <a:lnTo>
                      <a:pt x="21800" y="16445"/>
                    </a:lnTo>
                    <a:lnTo>
                      <a:pt x="21906" y="16287"/>
                    </a:lnTo>
                    <a:lnTo>
                      <a:pt x="22037" y="16103"/>
                    </a:lnTo>
                    <a:lnTo>
                      <a:pt x="22182" y="15906"/>
                    </a:lnTo>
                    <a:lnTo>
                      <a:pt x="22550" y="15432"/>
                    </a:lnTo>
                    <a:lnTo>
                      <a:pt x="22932" y="14866"/>
                    </a:lnTo>
                    <a:lnTo>
                      <a:pt x="23353" y="14222"/>
                    </a:lnTo>
                    <a:lnTo>
                      <a:pt x="23774" y="13538"/>
                    </a:lnTo>
                    <a:lnTo>
                      <a:pt x="24195" y="12814"/>
                    </a:lnTo>
                    <a:lnTo>
                      <a:pt x="24603" y="12064"/>
                    </a:lnTo>
                    <a:lnTo>
                      <a:pt x="24997" y="11314"/>
                    </a:lnTo>
                    <a:lnTo>
                      <a:pt x="25353" y="10578"/>
                    </a:lnTo>
                    <a:lnTo>
                      <a:pt x="25668" y="9880"/>
                    </a:lnTo>
                    <a:lnTo>
                      <a:pt x="25813" y="9538"/>
                    </a:lnTo>
                    <a:lnTo>
                      <a:pt x="25931" y="9223"/>
                    </a:lnTo>
                    <a:lnTo>
                      <a:pt x="26050" y="8920"/>
                    </a:lnTo>
                    <a:lnTo>
                      <a:pt x="26142" y="8630"/>
                    </a:lnTo>
                    <a:lnTo>
                      <a:pt x="26208" y="8367"/>
                    </a:lnTo>
                    <a:lnTo>
                      <a:pt x="26260" y="8131"/>
                    </a:lnTo>
                    <a:lnTo>
                      <a:pt x="26300" y="7920"/>
                    </a:lnTo>
                    <a:lnTo>
                      <a:pt x="26300" y="7723"/>
                    </a:lnTo>
                    <a:lnTo>
                      <a:pt x="26287" y="7565"/>
                    </a:lnTo>
                    <a:lnTo>
                      <a:pt x="26274" y="7499"/>
                    </a:lnTo>
                    <a:lnTo>
                      <a:pt x="26247" y="7446"/>
                    </a:lnTo>
                    <a:lnTo>
                      <a:pt x="26221" y="7394"/>
                    </a:lnTo>
                    <a:lnTo>
                      <a:pt x="26181" y="7354"/>
                    </a:lnTo>
                    <a:lnTo>
                      <a:pt x="26142" y="7315"/>
                    </a:lnTo>
                    <a:lnTo>
                      <a:pt x="26089" y="7289"/>
                    </a:lnTo>
                    <a:lnTo>
                      <a:pt x="26024" y="7275"/>
                    </a:lnTo>
                    <a:lnTo>
                      <a:pt x="25892" y="7275"/>
                    </a:lnTo>
                    <a:lnTo>
                      <a:pt x="25813" y="7302"/>
                    </a:lnTo>
                    <a:lnTo>
                      <a:pt x="25642" y="7354"/>
                    </a:lnTo>
                    <a:lnTo>
                      <a:pt x="25458" y="7420"/>
                    </a:lnTo>
                    <a:lnTo>
                      <a:pt x="25274" y="7525"/>
                    </a:lnTo>
                    <a:lnTo>
                      <a:pt x="25090" y="7644"/>
                    </a:lnTo>
                    <a:lnTo>
                      <a:pt x="24892" y="7775"/>
                    </a:lnTo>
                    <a:lnTo>
                      <a:pt x="24695" y="7920"/>
                    </a:lnTo>
                    <a:lnTo>
                      <a:pt x="24300" y="8249"/>
                    </a:lnTo>
                    <a:lnTo>
                      <a:pt x="23879" y="8617"/>
                    </a:lnTo>
                    <a:lnTo>
                      <a:pt x="23432" y="8999"/>
                    </a:lnTo>
                    <a:lnTo>
                      <a:pt x="22985" y="9394"/>
                    </a:lnTo>
                    <a:lnTo>
                      <a:pt x="22524" y="9788"/>
                    </a:lnTo>
                    <a:lnTo>
                      <a:pt x="22050" y="10157"/>
                    </a:lnTo>
                    <a:lnTo>
                      <a:pt x="21814" y="10328"/>
                    </a:lnTo>
                    <a:lnTo>
                      <a:pt x="21577" y="10485"/>
                    </a:lnTo>
                    <a:lnTo>
                      <a:pt x="21327" y="10643"/>
                    </a:lnTo>
                    <a:lnTo>
                      <a:pt x="21077" y="10775"/>
                    </a:lnTo>
                    <a:lnTo>
                      <a:pt x="20840" y="10893"/>
                    </a:lnTo>
                    <a:lnTo>
                      <a:pt x="20590" y="10985"/>
                    </a:lnTo>
                    <a:lnTo>
                      <a:pt x="20340" y="11064"/>
                    </a:lnTo>
                    <a:lnTo>
                      <a:pt x="20090" y="11130"/>
                    </a:lnTo>
                    <a:lnTo>
                      <a:pt x="19827" y="11170"/>
                    </a:lnTo>
                    <a:lnTo>
                      <a:pt x="19577" y="11170"/>
                    </a:lnTo>
                    <a:lnTo>
                      <a:pt x="19327" y="11156"/>
                    </a:lnTo>
                    <a:lnTo>
                      <a:pt x="19077" y="11104"/>
                    </a:lnTo>
                    <a:lnTo>
                      <a:pt x="18814" y="11025"/>
                    </a:lnTo>
                    <a:lnTo>
                      <a:pt x="18564" y="10920"/>
                    </a:lnTo>
                    <a:lnTo>
                      <a:pt x="18433" y="10854"/>
                    </a:lnTo>
                    <a:lnTo>
                      <a:pt x="18327" y="10762"/>
                    </a:lnTo>
                    <a:lnTo>
                      <a:pt x="18209" y="10670"/>
                    </a:lnTo>
                    <a:lnTo>
                      <a:pt x="18104" y="10564"/>
                    </a:lnTo>
                    <a:lnTo>
                      <a:pt x="18012" y="10446"/>
                    </a:lnTo>
                    <a:lnTo>
                      <a:pt x="17906" y="10314"/>
                    </a:lnTo>
                    <a:lnTo>
                      <a:pt x="17827" y="10170"/>
                    </a:lnTo>
                    <a:lnTo>
                      <a:pt x="17735" y="10025"/>
                    </a:lnTo>
                    <a:lnTo>
                      <a:pt x="17656" y="9867"/>
                    </a:lnTo>
                    <a:lnTo>
                      <a:pt x="17591" y="9696"/>
                    </a:lnTo>
                    <a:lnTo>
                      <a:pt x="17459" y="9328"/>
                    </a:lnTo>
                    <a:lnTo>
                      <a:pt x="17341" y="8946"/>
                    </a:lnTo>
                    <a:lnTo>
                      <a:pt x="17235" y="8525"/>
                    </a:lnTo>
                    <a:lnTo>
                      <a:pt x="17156" y="8078"/>
                    </a:lnTo>
                    <a:lnTo>
                      <a:pt x="17077" y="7617"/>
                    </a:lnTo>
                    <a:lnTo>
                      <a:pt x="17012" y="7131"/>
                    </a:lnTo>
                    <a:lnTo>
                      <a:pt x="16959" y="6644"/>
                    </a:lnTo>
                    <a:lnTo>
                      <a:pt x="16880" y="5644"/>
                    </a:lnTo>
                    <a:lnTo>
                      <a:pt x="16814" y="4631"/>
                    </a:lnTo>
                    <a:lnTo>
                      <a:pt x="16749" y="3657"/>
                    </a:lnTo>
                    <a:lnTo>
                      <a:pt x="16670" y="2737"/>
                    </a:lnTo>
                    <a:lnTo>
                      <a:pt x="16630" y="2302"/>
                    </a:lnTo>
                    <a:lnTo>
                      <a:pt x="16591" y="1895"/>
                    </a:lnTo>
                    <a:lnTo>
                      <a:pt x="16525" y="1513"/>
                    </a:lnTo>
                    <a:lnTo>
                      <a:pt x="16459" y="1171"/>
                    </a:lnTo>
                    <a:lnTo>
                      <a:pt x="16380" y="868"/>
                    </a:lnTo>
                    <a:lnTo>
                      <a:pt x="16288" y="605"/>
                    </a:lnTo>
                    <a:lnTo>
                      <a:pt x="16249" y="487"/>
                    </a:lnTo>
                    <a:lnTo>
                      <a:pt x="16183" y="382"/>
                    </a:lnTo>
                    <a:lnTo>
                      <a:pt x="16130" y="290"/>
                    </a:lnTo>
                    <a:lnTo>
                      <a:pt x="16064" y="197"/>
                    </a:lnTo>
                    <a:lnTo>
                      <a:pt x="15999" y="132"/>
                    </a:lnTo>
                    <a:lnTo>
                      <a:pt x="15933" y="79"/>
                    </a:lnTo>
                    <a:lnTo>
                      <a:pt x="15854" y="40"/>
                    </a:lnTo>
                    <a:lnTo>
                      <a:pt x="15775" y="13"/>
                    </a:lnTo>
                    <a:lnTo>
                      <a:pt x="15683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3" name="Google Shape;1113;p26"/>
              <p:cNvSpPr/>
              <p:nvPr/>
            </p:nvSpPr>
            <p:spPr>
              <a:xfrm>
                <a:off x="1269441" y="1223274"/>
                <a:ext cx="1164038" cy="1205377"/>
              </a:xfrm>
              <a:custGeom>
                <a:avLst/>
                <a:gdLst/>
                <a:ahLst/>
                <a:cxnLst/>
                <a:rect l="l" t="t" r="r" b="b"/>
                <a:pathLst>
                  <a:path w="26300" h="27234" fill="none" extrusionOk="0">
                    <a:moveTo>
                      <a:pt x="2803" y="23247"/>
                    </a:moveTo>
                    <a:lnTo>
                      <a:pt x="2803" y="23247"/>
                    </a:lnTo>
                    <a:lnTo>
                      <a:pt x="2803" y="23036"/>
                    </a:lnTo>
                    <a:lnTo>
                      <a:pt x="2790" y="22839"/>
                    </a:lnTo>
                    <a:lnTo>
                      <a:pt x="2751" y="22444"/>
                    </a:lnTo>
                    <a:lnTo>
                      <a:pt x="2685" y="22050"/>
                    </a:lnTo>
                    <a:lnTo>
                      <a:pt x="2593" y="21655"/>
                    </a:lnTo>
                    <a:lnTo>
                      <a:pt x="2487" y="21273"/>
                    </a:lnTo>
                    <a:lnTo>
                      <a:pt x="2369" y="20892"/>
                    </a:lnTo>
                    <a:lnTo>
                      <a:pt x="2106" y="20129"/>
                    </a:lnTo>
                    <a:lnTo>
                      <a:pt x="2106" y="20129"/>
                    </a:lnTo>
                    <a:lnTo>
                      <a:pt x="1790" y="19208"/>
                    </a:lnTo>
                    <a:lnTo>
                      <a:pt x="1435" y="18195"/>
                    </a:lnTo>
                    <a:lnTo>
                      <a:pt x="1093" y="17129"/>
                    </a:lnTo>
                    <a:lnTo>
                      <a:pt x="751" y="16051"/>
                    </a:lnTo>
                    <a:lnTo>
                      <a:pt x="448" y="15024"/>
                    </a:lnTo>
                    <a:lnTo>
                      <a:pt x="330" y="14551"/>
                    </a:lnTo>
                    <a:lnTo>
                      <a:pt x="211" y="14103"/>
                    </a:lnTo>
                    <a:lnTo>
                      <a:pt x="119" y="13682"/>
                    </a:lnTo>
                    <a:lnTo>
                      <a:pt x="54" y="13314"/>
                    </a:lnTo>
                    <a:lnTo>
                      <a:pt x="14" y="12998"/>
                    </a:lnTo>
                    <a:lnTo>
                      <a:pt x="1" y="12735"/>
                    </a:lnTo>
                    <a:lnTo>
                      <a:pt x="1" y="12735"/>
                    </a:lnTo>
                    <a:lnTo>
                      <a:pt x="1" y="12564"/>
                    </a:lnTo>
                    <a:lnTo>
                      <a:pt x="14" y="12433"/>
                    </a:lnTo>
                    <a:lnTo>
                      <a:pt x="40" y="12301"/>
                    </a:lnTo>
                    <a:lnTo>
                      <a:pt x="80" y="12196"/>
                    </a:lnTo>
                    <a:lnTo>
                      <a:pt x="119" y="12104"/>
                    </a:lnTo>
                    <a:lnTo>
                      <a:pt x="172" y="12025"/>
                    </a:lnTo>
                    <a:lnTo>
                      <a:pt x="225" y="11959"/>
                    </a:lnTo>
                    <a:lnTo>
                      <a:pt x="290" y="11919"/>
                    </a:lnTo>
                    <a:lnTo>
                      <a:pt x="369" y="11880"/>
                    </a:lnTo>
                    <a:lnTo>
                      <a:pt x="448" y="11867"/>
                    </a:lnTo>
                    <a:lnTo>
                      <a:pt x="527" y="11854"/>
                    </a:lnTo>
                    <a:lnTo>
                      <a:pt x="619" y="11867"/>
                    </a:lnTo>
                    <a:lnTo>
                      <a:pt x="711" y="11880"/>
                    </a:lnTo>
                    <a:lnTo>
                      <a:pt x="803" y="11906"/>
                    </a:lnTo>
                    <a:lnTo>
                      <a:pt x="909" y="11946"/>
                    </a:lnTo>
                    <a:lnTo>
                      <a:pt x="1014" y="11998"/>
                    </a:lnTo>
                    <a:lnTo>
                      <a:pt x="1224" y="12117"/>
                    </a:lnTo>
                    <a:lnTo>
                      <a:pt x="1448" y="12275"/>
                    </a:lnTo>
                    <a:lnTo>
                      <a:pt x="1685" y="12459"/>
                    </a:lnTo>
                    <a:lnTo>
                      <a:pt x="1909" y="12669"/>
                    </a:lnTo>
                    <a:lnTo>
                      <a:pt x="2119" y="12893"/>
                    </a:lnTo>
                    <a:lnTo>
                      <a:pt x="2330" y="13130"/>
                    </a:lnTo>
                    <a:lnTo>
                      <a:pt x="2527" y="13380"/>
                    </a:lnTo>
                    <a:lnTo>
                      <a:pt x="2711" y="13643"/>
                    </a:lnTo>
                    <a:lnTo>
                      <a:pt x="2711" y="13643"/>
                    </a:lnTo>
                    <a:lnTo>
                      <a:pt x="2803" y="13748"/>
                    </a:lnTo>
                    <a:lnTo>
                      <a:pt x="2882" y="13853"/>
                    </a:lnTo>
                    <a:lnTo>
                      <a:pt x="2961" y="13919"/>
                    </a:lnTo>
                    <a:lnTo>
                      <a:pt x="3053" y="13985"/>
                    </a:lnTo>
                    <a:lnTo>
                      <a:pt x="3132" y="14011"/>
                    </a:lnTo>
                    <a:lnTo>
                      <a:pt x="3211" y="14038"/>
                    </a:lnTo>
                    <a:lnTo>
                      <a:pt x="3290" y="14038"/>
                    </a:lnTo>
                    <a:lnTo>
                      <a:pt x="3369" y="14011"/>
                    </a:lnTo>
                    <a:lnTo>
                      <a:pt x="3435" y="13972"/>
                    </a:lnTo>
                    <a:lnTo>
                      <a:pt x="3500" y="13919"/>
                    </a:lnTo>
                    <a:lnTo>
                      <a:pt x="3566" y="13840"/>
                    </a:lnTo>
                    <a:lnTo>
                      <a:pt x="3632" y="13761"/>
                    </a:lnTo>
                    <a:lnTo>
                      <a:pt x="3698" y="13656"/>
                    </a:lnTo>
                    <a:lnTo>
                      <a:pt x="3750" y="13525"/>
                    </a:lnTo>
                    <a:lnTo>
                      <a:pt x="3803" y="13393"/>
                    </a:lnTo>
                    <a:lnTo>
                      <a:pt x="3842" y="13235"/>
                    </a:lnTo>
                    <a:lnTo>
                      <a:pt x="3882" y="13077"/>
                    </a:lnTo>
                    <a:lnTo>
                      <a:pt x="3921" y="12893"/>
                    </a:lnTo>
                    <a:lnTo>
                      <a:pt x="3948" y="12696"/>
                    </a:lnTo>
                    <a:lnTo>
                      <a:pt x="3974" y="12485"/>
                    </a:lnTo>
                    <a:lnTo>
                      <a:pt x="3987" y="12038"/>
                    </a:lnTo>
                    <a:lnTo>
                      <a:pt x="3987" y="11538"/>
                    </a:lnTo>
                    <a:lnTo>
                      <a:pt x="3948" y="10985"/>
                    </a:lnTo>
                    <a:lnTo>
                      <a:pt x="3882" y="10393"/>
                    </a:lnTo>
                    <a:lnTo>
                      <a:pt x="3829" y="10091"/>
                    </a:lnTo>
                    <a:lnTo>
                      <a:pt x="3764" y="9775"/>
                    </a:lnTo>
                    <a:lnTo>
                      <a:pt x="3698" y="9446"/>
                    </a:lnTo>
                    <a:lnTo>
                      <a:pt x="3619" y="9104"/>
                    </a:lnTo>
                    <a:lnTo>
                      <a:pt x="3619" y="9104"/>
                    </a:lnTo>
                    <a:lnTo>
                      <a:pt x="3540" y="8762"/>
                    </a:lnTo>
                    <a:lnTo>
                      <a:pt x="3474" y="8420"/>
                    </a:lnTo>
                    <a:lnTo>
                      <a:pt x="3435" y="8078"/>
                    </a:lnTo>
                    <a:lnTo>
                      <a:pt x="3395" y="7723"/>
                    </a:lnTo>
                    <a:lnTo>
                      <a:pt x="3382" y="7381"/>
                    </a:lnTo>
                    <a:lnTo>
                      <a:pt x="3382" y="7039"/>
                    </a:lnTo>
                    <a:lnTo>
                      <a:pt x="3395" y="6697"/>
                    </a:lnTo>
                    <a:lnTo>
                      <a:pt x="3408" y="6368"/>
                    </a:lnTo>
                    <a:lnTo>
                      <a:pt x="3448" y="6039"/>
                    </a:lnTo>
                    <a:lnTo>
                      <a:pt x="3500" y="5723"/>
                    </a:lnTo>
                    <a:lnTo>
                      <a:pt x="3553" y="5420"/>
                    </a:lnTo>
                    <a:lnTo>
                      <a:pt x="3632" y="5131"/>
                    </a:lnTo>
                    <a:lnTo>
                      <a:pt x="3711" y="4855"/>
                    </a:lnTo>
                    <a:lnTo>
                      <a:pt x="3803" y="4592"/>
                    </a:lnTo>
                    <a:lnTo>
                      <a:pt x="3908" y="4355"/>
                    </a:lnTo>
                    <a:lnTo>
                      <a:pt x="4014" y="4131"/>
                    </a:lnTo>
                    <a:lnTo>
                      <a:pt x="4132" y="3921"/>
                    </a:lnTo>
                    <a:lnTo>
                      <a:pt x="4263" y="3750"/>
                    </a:lnTo>
                    <a:lnTo>
                      <a:pt x="4408" y="3592"/>
                    </a:lnTo>
                    <a:lnTo>
                      <a:pt x="4553" y="3460"/>
                    </a:lnTo>
                    <a:lnTo>
                      <a:pt x="4711" y="3368"/>
                    </a:lnTo>
                    <a:lnTo>
                      <a:pt x="4869" y="3289"/>
                    </a:lnTo>
                    <a:lnTo>
                      <a:pt x="4948" y="3276"/>
                    </a:lnTo>
                    <a:lnTo>
                      <a:pt x="5040" y="3250"/>
                    </a:lnTo>
                    <a:lnTo>
                      <a:pt x="5119" y="3250"/>
                    </a:lnTo>
                    <a:lnTo>
                      <a:pt x="5211" y="3250"/>
                    </a:lnTo>
                    <a:lnTo>
                      <a:pt x="5303" y="3263"/>
                    </a:lnTo>
                    <a:lnTo>
                      <a:pt x="5395" y="3276"/>
                    </a:lnTo>
                    <a:lnTo>
                      <a:pt x="5487" y="3302"/>
                    </a:lnTo>
                    <a:lnTo>
                      <a:pt x="5579" y="3342"/>
                    </a:lnTo>
                    <a:lnTo>
                      <a:pt x="5671" y="3381"/>
                    </a:lnTo>
                    <a:lnTo>
                      <a:pt x="5763" y="3447"/>
                    </a:lnTo>
                    <a:lnTo>
                      <a:pt x="5961" y="3579"/>
                    </a:lnTo>
                    <a:lnTo>
                      <a:pt x="6171" y="3763"/>
                    </a:lnTo>
                    <a:lnTo>
                      <a:pt x="6368" y="4000"/>
                    </a:lnTo>
                    <a:lnTo>
                      <a:pt x="6579" y="4263"/>
                    </a:lnTo>
                    <a:lnTo>
                      <a:pt x="6789" y="4578"/>
                    </a:lnTo>
                    <a:lnTo>
                      <a:pt x="6789" y="4578"/>
                    </a:lnTo>
                    <a:lnTo>
                      <a:pt x="7000" y="4920"/>
                    </a:lnTo>
                    <a:lnTo>
                      <a:pt x="7197" y="5276"/>
                    </a:lnTo>
                    <a:lnTo>
                      <a:pt x="7592" y="5999"/>
                    </a:lnTo>
                    <a:lnTo>
                      <a:pt x="7973" y="6736"/>
                    </a:lnTo>
                    <a:lnTo>
                      <a:pt x="8342" y="7473"/>
                    </a:lnTo>
                    <a:lnTo>
                      <a:pt x="9026" y="8867"/>
                    </a:lnTo>
                    <a:lnTo>
                      <a:pt x="9355" y="9499"/>
                    </a:lnTo>
                    <a:lnTo>
                      <a:pt x="9671" y="10064"/>
                    </a:lnTo>
                    <a:lnTo>
                      <a:pt x="9828" y="10328"/>
                    </a:lnTo>
                    <a:lnTo>
                      <a:pt x="9986" y="10564"/>
                    </a:lnTo>
                    <a:lnTo>
                      <a:pt x="10144" y="10762"/>
                    </a:lnTo>
                    <a:lnTo>
                      <a:pt x="10302" y="10946"/>
                    </a:lnTo>
                    <a:lnTo>
                      <a:pt x="10460" y="11104"/>
                    </a:lnTo>
                    <a:lnTo>
                      <a:pt x="10618" y="11235"/>
                    </a:lnTo>
                    <a:lnTo>
                      <a:pt x="10776" y="11327"/>
                    </a:lnTo>
                    <a:lnTo>
                      <a:pt x="10855" y="11367"/>
                    </a:lnTo>
                    <a:lnTo>
                      <a:pt x="10934" y="11393"/>
                    </a:lnTo>
                    <a:lnTo>
                      <a:pt x="11013" y="11406"/>
                    </a:lnTo>
                    <a:lnTo>
                      <a:pt x="11078" y="11420"/>
                    </a:lnTo>
                    <a:lnTo>
                      <a:pt x="11157" y="11420"/>
                    </a:lnTo>
                    <a:lnTo>
                      <a:pt x="11236" y="11406"/>
                    </a:lnTo>
                    <a:lnTo>
                      <a:pt x="11328" y="11393"/>
                    </a:lnTo>
                    <a:lnTo>
                      <a:pt x="11407" y="11367"/>
                    </a:lnTo>
                    <a:lnTo>
                      <a:pt x="11486" y="11327"/>
                    </a:lnTo>
                    <a:lnTo>
                      <a:pt x="11565" y="11275"/>
                    </a:lnTo>
                    <a:lnTo>
                      <a:pt x="11644" y="11209"/>
                    </a:lnTo>
                    <a:lnTo>
                      <a:pt x="11723" y="11143"/>
                    </a:lnTo>
                    <a:lnTo>
                      <a:pt x="11894" y="10959"/>
                    </a:lnTo>
                    <a:lnTo>
                      <a:pt x="12052" y="10735"/>
                    </a:lnTo>
                    <a:lnTo>
                      <a:pt x="12223" y="10472"/>
                    </a:lnTo>
                    <a:lnTo>
                      <a:pt x="12223" y="10472"/>
                    </a:lnTo>
                    <a:lnTo>
                      <a:pt x="12381" y="10157"/>
                    </a:lnTo>
                    <a:lnTo>
                      <a:pt x="12525" y="9841"/>
                    </a:lnTo>
                    <a:lnTo>
                      <a:pt x="12670" y="9499"/>
                    </a:lnTo>
                    <a:lnTo>
                      <a:pt x="12789" y="9144"/>
                    </a:lnTo>
                    <a:lnTo>
                      <a:pt x="12894" y="8775"/>
                    </a:lnTo>
                    <a:lnTo>
                      <a:pt x="12999" y="8407"/>
                    </a:lnTo>
                    <a:lnTo>
                      <a:pt x="13078" y="8025"/>
                    </a:lnTo>
                    <a:lnTo>
                      <a:pt x="13170" y="7631"/>
                    </a:lnTo>
                    <a:lnTo>
                      <a:pt x="13302" y="6828"/>
                    </a:lnTo>
                    <a:lnTo>
                      <a:pt x="13420" y="6012"/>
                    </a:lnTo>
                    <a:lnTo>
                      <a:pt x="13644" y="4407"/>
                    </a:lnTo>
                    <a:lnTo>
                      <a:pt x="13749" y="3644"/>
                    </a:lnTo>
                    <a:lnTo>
                      <a:pt x="13867" y="2908"/>
                    </a:lnTo>
                    <a:lnTo>
                      <a:pt x="13946" y="2566"/>
                    </a:lnTo>
                    <a:lnTo>
                      <a:pt x="14025" y="2223"/>
                    </a:lnTo>
                    <a:lnTo>
                      <a:pt x="14104" y="1908"/>
                    </a:lnTo>
                    <a:lnTo>
                      <a:pt x="14196" y="1618"/>
                    </a:lnTo>
                    <a:lnTo>
                      <a:pt x="14302" y="1329"/>
                    </a:lnTo>
                    <a:lnTo>
                      <a:pt x="14420" y="1079"/>
                    </a:lnTo>
                    <a:lnTo>
                      <a:pt x="14538" y="842"/>
                    </a:lnTo>
                    <a:lnTo>
                      <a:pt x="14683" y="632"/>
                    </a:lnTo>
                    <a:lnTo>
                      <a:pt x="14841" y="447"/>
                    </a:lnTo>
                    <a:lnTo>
                      <a:pt x="14999" y="276"/>
                    </a:lnTo>
                    <a:lnTo>
                      <a:pt x="15091" y="211"/>
                    </a:lnTo>
                    <a:lnTo>
                      <a:pt x="15196" y="145"/>
                    </a:lnTo>
                    <a:lnTo>
                      <a:pt x="15288" y="92"/>
                    </a:lnTo>
                    <a:lnTo>
                      <a:pt x="15393" y="53"/>
                    </a:lnTo>
                    <a:lnTo>
                      <a:pt x="15393" y="53"/>
                    </a:lnTo>
                    <a:lnTo>
                      <a:pt x="15499" y="13"/>
                    </a:lnTo>
                    <a:lnTo>
                      <a:pt x="15591" y="0"/>
                    </a:lnTo>
                    <a:lnTo>
                      <a:pt x="15683" y="0"/>
                    </a:lnTo>
                    <a:lnTo>
                      <a:pt x="15775" y="13"/>
                    </a:lnTo>
                    <a:lnTo>
                      <a:pt x="15854" y="40"/>
                    </a:lnTo>
                    <a:lnTo>
                      <a:pt x="15933" y="79"/>
                    </a:lnTo>
                    <a:lnTo>
                      <a:pt x="15999" y="132"/>
                    </a:lnTo>
                    <a:lnTo>
                      <a:pt x="16064" y="197"/>
                    </a:lnTo>
                    <a:lnTo>
                      <a:pt x="16130" y="290"/>
                    </a:lnTo>
                    <a:lnTo>
                      <a:pt x="16183" y="382"/>
                    </a:lnTo>
                    <a:lnTo>
                      <a:pt x="16249" y="487"/>
                    </a:lnTo>
                    <a:lnTo>
                      <a:pt x="16288" y="605"/>
                    </a:lnTo>
                    <a:lnTo>
                      <a:pt x="16380" y="868"/>
                    </a:lnTo>
                    <a:lnTo>
                      <a:pt x="16459" y="1171"/>
                    </a:lnTo>
                    <a:lnTo>
                      <a:pt x="16525" y="1513"/>
                    </a:lnTo>
                    <a:lnTo>
                      <a:pt x="16591" y="1895"/>
                    </a:lnTo>
                    <a:lnTo>
                      <a:pt x="16630" y="2302"/>
                    </a:lnTo>
                    <a:lnTo>
                      <a:pt x="16670" y="2737"/>
                    </a:lnTo>
                    <a:lnTo>
                      <a:pt x="16749" y="3657"/>
                    </a:lnTo>
                    <a:lnTo>
                      <a:pt x="16814" y="4631"/>
                    </a:lnTo>
                    <a:lnTo>
                      <a:pt x="16880" y="5644"/>
                    </a:lnTo>
                    <a:lnTo>
                      <a:pt x="16959" y="6644"/>
                    </a:lnTo>
                    <a:lnTo>
                      <a:pt x="17012" y="7131"/>
                    </a:lnTo>
                    <a:lnTo>
                      <a:pt x="17077" y="7617"/>
                    </a:lnTo>
                    <a:lnTo>
                      <a:pt x="17156" y="8078"/>
                    </a:lnTo>
                    <a:lnTo>
                      <a:pt x="17235" y="8525"/>
                    </a:lnTo>
                    <a:lnTo>
                      <a:pt x="17341" y="8946"/>
                    </a:lnTo>
                    <a:lnTo>
                      <a:pt x="17459" y="9328"/>
                    </a:lnTo>
                    <a:lnTo>
                      <a:pt x="17591" y="9696"/>
                    </a:lnTo>
                    <a:lnTo>
                      <a:pt x="17656" y="9867"/>
                    </a:lnTo>
                    <a:lnTo>
                      <a:pt x="17735" y="10025"/>
                    </a:lnTo>
                    <a:lnTo>
                      <a:pt x="17827" y="10170"/>
                    </a:lnTo>
                    <a:lnTo>
                      <a:pt x="17906" y="10314"/>
                    </a:lnTo>
                    <a:lnTo>
                      <a:pt x="18012" y="10446"/>
                    </a:lnTo>
                    <a:lnTo>
                      <a:pt x="18104" y="10564"/>
                    </a:lnTo>
                    <a:lnTo>
                      <a:pt x="18209" y="10670"/>
                    </a:lnTo>
                    <a:lnTo>
                      <a:pt x="18327" y="10762"/>
                    </a:lnTo>
                    <a:lnTo>
                      <a:pt x="18433" y="10854"/>
                    </a:lnTo>
                    <a:lnTo>
                      <a:pt x="18564" y="10920"/>
                    </a:lnTo>
                    <a:lnTo>
                      <a:pt x="18564" y="10920"/>
                    </a:lnTo>
                    <a:lnTo>
                      <a:pt x="18814" y="11025"/>
                    </a:lnTo>
                    <a:lnTo>
                      <a:pt x="19077" y="11104"/>
                    </a:lnTo>
                    <a:lnTo>
                      <a:pt x="19327" y="11156"/>
                    </a:lnTo>
                    <a:lnTo>
                      <a:pt x="19577" y="11170"/>
                    </a:lnTo>
                    <a:lnTo>
                      <a:pt x="19827" y="11170"/>
                    </a:lnTo>
                    <a:lnTo>
                      <a:pt x="20090" y="11130"/>
                    </a:lnTo>
                    <a:lnTo>
                      <a:pt x="20340" y="11064"/>
                    </a:lnTo>
                    <a:lnTo>
                      <a:pt x="20590" y="10985"/>
                    </a:lnTo>
                    <a:lnTo>
                      <a:pt x="20840" y="10893"/>
                    </a:lnTo>
                    <a:lnTo>
                      <a:pt x="21077" y="10775"/>
                    </a:lnTo>
                    <a:lnTo>
                      <a:pt x="21327" y="10643"/>
                    </a:lnTo>
                    <a:lnTo>
                      <a:pt x="21577" y="10485"/>
                    </a:lnTo>
                    <a:lnTo>
                      <a:pt x="21814" y="10328"/>
                    </a:lnTo>
                    <a:lnTo>
                      <a:pt x="22050" y="10157"/>
                    </a:lnTo>
                    <a:lnTo>
                      <a:pt x="22524" y="9788"/>
                    </a:lnTo>
                    <a:lnTo>
                      <a:pt x="22985" y="9394"/>
                    </a:lnTo>
                    <a:lnTo>
                      <a:pt x="23432" y="8999"/>
                    </a:lnTo>
                    <a:lnTo>
                      <a:pt x="23879" y="8617"/>
                    </a:lnTo>
                    <a:lnTo>
                      <a:pt x="24300" y="8249"/>
                    </a:lnTo>
                    <a:lnTo>
                      <a:pt x="24695" y="7920"/>
                    </a:lnTo>
                    <a:lnTo>
                      <a:pt x="24892" y="7775"/>
                    </a:lnTo>
                    <a:lnTo>
                      <a:pt x="25090" y="7644"/>
                    </a:lnTo>
                    <a:lnTo>
                      <a:pt x="25274" y="7525"/>
                    </a:lnTo>
                    <a:lnTo>
                      <a:pt x="25458" y="7420"/>
                    </a:lnTo>
                    <a:lnTo>
                      <a:pt x="25642" y="7354"/>
                    </a:lnTo>
                    <a:lnTo>
                      <a:pt x="25813" y="7302"/>
                    </a:lnTo>
                    <a:lnTo>
                      <a:pt x="25813" y="7302"/>
                    </a:lnTo>
                    <a:lnTo>
                      <a:pt x="25892" y="7275"/>
                    </a:lnTo>
                    <a:lnTo>
                      <a:pt x="25958" y="7275"/>
                    </a:lnTo>
                    <a:lnTo>
                      <a:pt x="26024" y="7275"/>
                    </a:lnTo>
                    <a:lnTo>
                      <a:pt x="26089" y="7289"/>
                    </a:lnTo>
                    <a:lnTo>
                      <a:pt x="26142" y="7315"/>
                    </a:lnTo>
                    <a:lnTo>
                      <a:pt x="26181" y="7354"/>
                    </a:lnTo>
                    <a:lnTo>
                      <a:pt x="26221" y="7394"/>
                    </a:lnTo>
                    <a:lnTo>
                      <a:pt x="26247" y="7446"/>
                    </a:lnTo>
                    <a:lnTo>
                      <a:pt x="26274" y="7499"/>
                    </a:lnTo>
                    <a:lnTo>
                      <a:pt x="26287" y="7565"/>
                    </a:lnTo>
                    <a:lnTo>
                      <a:pt x="26300" y="7723"/>
                    </a:lnTo>
                    <a:lnTo>
                      <a:pt x="26300" y="7920"/>
                    </a:lnTo>
                    <a:lnTo>
                      <a:pt x="26260" y="8131"/>
                    </a:lnTo>
                    <a:lnTo>
                      <a:pt x="26208" y="8367"/>
                    </a:lnTo>
                    <a:lnTo>
                      <a:pt x="26142" y="8630"/>
                    </a:lnTo>
                    <a:lnTo>
                      <a:pt x="26050" y="8920"/>
                    </a:lnTo>
                    <a:lnTo>
                      <a:pt x="25931" y="9223"/>
                    </a:lnTo>
                    <a:lnTo>
                      <a:pt x="25813" y="9538"/>
                    </a:lnTo>
                    <a:lnTo>
                      <a:pt x="25668" y="9880"/>
                    </a:lnTo>
                    <a:lnTo>
                      <a:pt x="25353" y="10578"/>
                    </a:lnTo>
                    <a:lnTo>
                      <a:pt x="24997" y="11314"/>
                    </a:lnTo>
                    <a:lnTo>
                      <a:pt x="24603" y="12064"/>
                    </a:lnTo>
                    <a:lnTo>
                      <a:pt x="24195" y="12814"/>
                    </a:lnTo>
                    <a:lnTo>
                      <a:pt x="23774" y="13538"/>
                    </a:lnTo>
                    <a:lnTo>
                      <a:pt x="23353" y="14222"/>
                    </a:lnTo>
                    <a:lnTo>
                      <a:pt x="22932" y="14866"/>
                    </a:lnTo>
                    <a:lnTo>
                      <a:pt x="22550" y="15432"/>
                    </a:lnTo>
                    <a:lnTo>
                      <a:pt x="22182" y="15906"/>
                    </a:lnTo>
                    <a:lnTo>
                      <a:pt x="22182" y="15906"/>
                    </a:lnTo>
                    <a:lnTo>
                      <a:pt x="22037" y="16103"/>
                    </a:lnTo>
                    <a:lnTo>
                      <a:pt x="21906" y="16287"/>
                    </a:lnTo>
                    <a:lnTo>
                      <a:pt x="21800" y="16445"/>
                    </a:lnTo>
                    <a:lnTo>
                      <a:pt x="21722" y="16590"/>
                    </a:lnTo>
                    <a:lnTo>
                      <a:pt x="21669" y="16721"/>
                    </a:lnTo>
                    <a:lnTo>
                      <a:pt x="21643" y="16840"/>
                    </a:lnTo>
                    <a:lnTo>
                      <a:pt x="21629" y="16932"/>
                    </a:lnTo>
                    <a:lnTo>
                      <a:pt x="21643" y="17024"/>
                    </a:lnTo>
                    <a:lnTo>
                      <a:pt x="21669" y="17103"/>
                    </a:lnTo>
                    <a:lnTo>
                      <a:pt x="21708" y="17169"/>
                    </a:lnTo>
                    <a:lnTo>
                      <a:pt x="21774" y="17235"/>
                    </a:lnTo>
                    <a:lnTo>
                      <a:pt x="21840" y="17274"/>
                    </a:lnTo>
                    <a:lnTo>
                      <a:pt x="21932" y="17327"/>
                    </a:lnTo>
                    <a:lnTo>
                      <a:pt x="22024" y="17366"/>
                    </a:lnTo>
                    <a:lnTo>
                      <a:pt x="22248" y="17432"/>
                    </a:lnTo>
                    <a:lnTo>
                      <a:pt x="22748" y="17563"/>
                    </a:lnTo>
                    <a:lnTo>
                      <a:pt x="23011" y="17642"/>
                    </a:lnTo>
                    <a:lnTo>
                      <a:pt x="23142" y="17695"/>
                    </a:lnTo>
                    <a:lnTo>
                      <a:pt x="23274" y="17748"/>
                    </a:lnTo>
                    <a:lnTo>
                      <a:pt x="23392" y="17813"/>
                    </a:lnTo>
                    <a:lnTo>
                      <a:pt x="23511" y="17892"/>
                    </a:lnTo>
                    <a:lnTo>
                      <a:pt x="23616" y="17971"/>
                    </a:lnTo>
                    <a:lnTo>
                      <a:pt x="23721" y="18077"/>
                    </a:lnTo>
                    <a:lnTo>
                      <a:pt x="23800" y="18182"/>
                    </a:lnTo>
                    <a:lnTo>
                      <a:pt x="23879" y="18313"/>
                    </a:lnTo>
                    <a:lnTo>
                      <a:pt x="23945" y="18458"/>
                    </a:lnTo>
                    <a:lnTo>
                      <a:pt x="23998" y="18616"/>
                    </a:lnTo>
                    <a:lnTo>
                      <a:pt x="23998" y="18616"/>
                    </a:lnTo>
                    <a:lnTo>
                      <a:pt x="24024" y="18787"/>
                    </a:lnTo>
                    <a:lnTo>
                      <a:pt x="24037" y="18958"/>
                    </a:lnTo>
                    <a:lnTo>
                      <a:pt x="24024" y="19129"/>
                    </a:lnTo>
                    <a:lnTo>
                      <a:pt x="23984" y="19300"/>
                    </a:lnTo>
                    <a:lnTo>
                      <a:pt x="23945" y="19471"/>
                    </a:lnTo>
                    <a:lnTo>
                      <a:pt x="23866" y="19642"/>
                    </a:lnTo>
                    <a:lnTo>
                      <a:pt x="23787" y="19813"/>
                    </a:lnTo>
                    <a:lnTo>
                      <a:pt x="23695" y="19984"/>
                    </a:lnTo>
                    <a:lnTo>
                      <a:pt x="23577" y="20155"/>
                    </a:lnTo>
                    <a:lnTo>
                      <a:pt x="23458" y="20313"/>
                    </a:lnTo>
                    <a:lnTo>
                      <a:pt x="23327" y="20471"/>
                    </a:lnTo>
                    <a:lnTo>
                      <a:pt x="23182" y="20629"/>
                    </a:lnTo>
                    <a:lnTo>
                      <a:pt x="22892" y="20945"/>
                    </a:lnTo>
                    <a:lnTo>
                      <a:pt x="22577" y="21221"/>
                    </a:lnTo>
                    <a:lnTo>
                      <a:pt x="22577" y="21221"/>
                    </a:lnTo>
                    <a:lnTo>
                      <a:pt x="22366" y="21405"/>
                    </a:lnTo>
                    <a:lnTo>
                      <a:pt x="22182" y="21602"/>
                    </a:lnTo>
                    <a:lnTo>
                      <a:pt x="21998" y="21800"/>
                    </a:lnTo>
                    <a:lnTo>
                      <a:pt x="21827" y="22010"/>
                    </a:lnTo>
                    <a:lnTo>
                      <a:pt x="21669" y="22221"/>
                    </a:lnTo>
                    <a:lnTo>
                      <a:pt x="21524" y="22458"/>
                    </a:lnTo>
                    <a:lnTo>
                      <a:pt x="21393" y="22681"/>
                    </a:lnTo>
                    <a:lnTo>
                      <a:pt x="21274" y="22918"/>
                    </a:lnTo>
                    <a:lnTo>
                      <a:pt x="21169" y="23168"/>
                    </a:lnTo>
                    <a:lnTo>
                      <a:pt x="21077" y="23418"/>
                    </a:lnTo>
                    <a:lnTo>
                      <a:pt x="20998" y="23668"/>
                    </a:lnTo>
                    <a:lnTo>
                      <a:pt x="20932" y="23918"/>
                    </a:lnTo>
                    <a:lnTo>
                      <a:pt x="20880" y="24181"/>
                    </a:lnTo>
                    <a:lnTo>
                      <a:pt x="20840" y="24457"/>
                    </a:lnTo>
                    <a:lnTo>
                      <a:pt x="20814" y="24720"/>
                    </a:lnTo>
                    <a:lnTo>
                      <a:pt x="20801" y="24997"/>
                    </a:lnTo>
                    <a:lnTo>
                      <a:pt x="20801" y="25576"/>
                    </a:lnTo>
                    <a:lnTo>
                      <a:pt x="20801" y="25576"/>
                    </a:lnTo>
                    <a:lnTo>
                      <a:pt x="20801" y="25681"/>
                    </a:lnTo>
                    <a:lnTo>
                      <a:pt x="20761" y="25786"/>
                    </a:lnTo>
                    <a:lnTo>
                      <a:pt x="20722" y="25878"/>
                    </a:lnTo>
                    <a:lnTo>
                      <a:pt x="20656" y="25970"/>
                    </a:lnTo>
                    <a:lnTo>
                      <a:pt x="20577" y="26036"/>
                    </a:lnTo>
                    <a:lnTo>
                      <a:pt x="20485" y="26102"/>
                    </a:lnTo>
                    <a:lnTo>
                      <a:pt x="20393" y="26141"/>
                    </a:lnTo>
                    <a:lnTo>
                      <a:pt x="20274" y="26168"/>
                    </a:lnTo>
                    <a:lnTo>
                      <a:pt x="20274" y="26168"/>
                    </a:lnTo>
                    <a:lnTo>
                      <a:pt x="20156" y="26168"/>
                    </a:lnTo>
                    <a:lnTo>
                      <a:pt x="20038" y="26168"/>
                    </a:lnTo>
                    <a:lnTo>
                      <a:pt x="19932" y="26154"/>
                    </a:lnTo>
                    <a:lnTo>
                      <a:pt x="19814" y="26115"/>
                    </a:lnTo>
                    <a:lnTo>
                      <a:pt x="19722" y="26075"/>
                    </a:lnTo>
                    <a:lnTo>
                      <a:pt x="19617" y="26036"/>
                    </a:lnTo>
                    <a:lnTo>
                      <a:pt x="19524" y="25970"/>
                    </a:lnTo>
                    <a:lnTo>
                      <a:pt x="19432" y="25904"/>
                    </a:lnTo>
                    <a:lnTo>
                      <a:pt x="19353" y="25825"/>
                    </a:lnTo>
                    <a:lnTo>
                      <a:pt x="19288" y="25733"/>
                    </a:lnTo>
                    <a:lnTo>
                      <a:pt x="19222" y="25641"/>
                    </a:lnTo>
                    <a:lnTo>
                      <a:pt x="19182" y="25536"/>
                    </a:lnTo>
                    <a:lnTo>
                      <a:pt x="19130" y="25431"/>
                    </a:lnTo>
                    <a:lnTo>
                      <a:pt x="19104" y="25326"/>
                    </a:lnTo>
                    <a:lnTo>
                      <a:pt x="19090" y="25207"/>
                    </a:lnTo>
                    <a:lnTo>
                      <a:pt x="19090" y="25089"/>
                    </a:lnTo>
                    <a:lnTo>
                      <a:pt x="19090" y="25089"/>
                    </a:lnTo>
                    <a:lnTo>
                      <a:pt x="19090" y="24536"/>
                    </a:lnTo>
                    <a:lnTo>
                      <a:pt x="19064" y="23918"/>
                    </a:lnTo>
                    <a:lnTo>
                      <a:pt x="19025" y="23247"/>
                    </a:lnTo>
                    <a:lnTo>
                      <a:pt x="18985" y="22918"/>
                    </a:lnTo>
                    <a:lnTo>
                      <a:pt x="18946" y="22563"/>
                    </a:lnTo>
                    <a:lnTo>
                      <a:pt x="18880" y="22221"/>
                    </a:lnTo>
                    <a:lnTo>
                      <a:pt x="18814" y="21879"/>
                    </a:lnTo>
                    <a:lnTo>
                      <a:pt x="18735" y="21537"/>
                    </a:lnTo>
                    <a:lnTo>
                      <a:pt x="18643" y="21208"/>
                    </a:lnTo>
                    <a:lnTo>
                      <a:pt x="18538" y="20879"/>
                    </a:lnTo>
                    <a:lnTo>
                      <a:pt x="18406" y="20563"/>
                    </a:lnTo>
                    <a:lnTo>
                      <a:pt x="18262" y="20260"/>
                    </a:lnTo>
                    <a:lnTo>
                      <a:pt x="18104" y="19971"/>
                    </a:lnTo>
                    <a:lnTo>
                      <a:pt x="18104" y="19971"/>
                    </a:lnTo>
                    <a:lnTo>
                      <a:pt x="17985" y="19774"/>
                    </a:lnTo>
                    <a:lnTo>
                      <a:pt x="17854" y="19603"/>
                    </a:lnTo>
                    <a:lnTo>
                      <a:pt x="17722" y="19445"/>
                    </a:lnTo>
                    <a:lnTo>
                      <a:pt x="17577" y="19313"/>
                    </a:lnTo>
                    <a:lnTo>
                      <a:pt x="17446" y="19195"/>
                    </a:lnTo>
                    <a:lnTo>
                      <a:pt x="17301" y="19103"/>
                    </a:lnTo>
                    <a:lnTo>
                      <a:pt x="17156" y="19024"/>
                    </a:lnTo>
                    <a:lnTo>
                      <a:pt x="17012" y="18958"/>
                    </a:lnTo>
                    <a:lnTo>
                      <a:pt x="16867" y="18919"/>
                    </a:lnTo>
                    <a:lnTo>
                      <a:pt x="16722" y="18879"/>
                    </a:lnTo>
                    <a:lnTo>
                      <a:pt x="16564" y="18866"/>
                    </a:lnTo>
                    <a:lnTo>
                      <a:pt x="16420" y="18866"/>
                    </a:lnTo>
                    <a:lnTo>
                      <a:pt x="16262" y="18866"/>
                    </a:lnTo>
                    <a:lnTo>
                      <a:pt x="16104" y="18892"/>
                    </a:lnTo>
                    <a:lnTo>
                      <a:pt x="15946" y="18919"/>
                    </a:lnTo>
                    <a:lnTo>
                      <a:pt x="15788" y="18958"/>
                    </a:lnTo>
                    <a:lnTo>
                      <a:pt x="15472" y="19063"/>
                    </a:lnTo>
                    <a:lnTo>
                      <a:pt x="15144" y="19182"/>
                    </a:lnTo>
                    <a:lnTo>
                      <a:pt x="14815" y="19326"/>
                    </a:lnTo>
                    <a:lnTo>
                      <a:pt x="14486" y="19471"/>
                    </a:lnTo>
                    <a:lnTo>
                      <a:pt x="14144" y="19616"/>
                    </a:lnTo>
                    <a:lnTo>
                      <a:pt x="13802" y="19761"/>
                    </a:lnTo>
                    <a:lnTo>
                      <a:pt x="13473" y="19879"/>
                    </a:lnTo>
                    <a:lnTo>
                      <a:pt x="13131" y="19971"/>
                    </a:lnTo>
                    <a:lnTo>
                      <a:pt x="13131" y="19971"/>
                    </a:lnTo>
                    <a:lnTo>
                      <a:pt x="12999" y="20010"/>
                    </a:lnTo>
                    <a:lnTo>
                      <a:pt x="12854" y="20024"/>
                    </a:lnTo>
                    <a:lnTo>
                      <a:pt x="12710" y="20024"/>
                    </a:lnTo>
                    <a:lnTo>
                      <a:pt x="12552" y="20024"/>
                    </a:lnTo>
                    <a:lnTo>
                      <a:pt x="12394" y="20010"/>
                    </a:lnTo>
                    <a:lnTo>
                      <a:pt x="12236" y="19984"/>
                    </a:lnTo>
                    <a:lnTo>
                      <a:pt x="11894" y="19905"/>
                    </a:lnTo>
                    <a:lnTo>
                      <a:pt x="11539" y="19813"/>
                    </a:lnTo>
                    <a:lnTo>
                      <a:pt x="11184" y="19695"/>
                    </a:lnTo>
                    <a:lnTo>
                      <a:pt x="10815" y="19563"/>
                    </a:lnTo>
                    <a:lnTo>
                      <a:pt x="10460" y="19432"/>
                    </a:lnTo>
                    <a:lnTo>
                      <a:pt x="9750" y="19142"/>
                    </a:lnTo>
                    <a:lnTo>
                      <a:pt x="9118" y="18879"/>
                    </a:lnTo>
                    <a:lnTo>
                      <a:pt x="8829" y="18774"/>
                    </a:lnTo>
                    <a:lnTo>
                      <a:pt x="8566" y="18695"/>
                    </a:lnTo>
                    <a:lnTo>
                      <a:pt x="8342" y="18642"/>
                    </a:lnTo>
                    <a:lnTo>
                      <a:pt x="8237" y="18629"/>
                    </a:lnTo>
                    <a:lnTo>
                      <a:pt x="8145" y="18616"/>
                    </a:lnTo>
                    <a:lnTo>
                      <a:pt x="8145" y="18616"/>
                    </a:lnTo>
                    <a:lnTo>
                      <a:pt x="7895" y="18629"/>
                    </a:lnTo>
                    <a:lnTo>
                      <a:pt x="7658" y="18642"/>
                    </a:lnTo>
                    <a:lnTo>
                      <a:pt x="7434" y="18682"/>
                    </a:lnTo>
                    <a:lnTo>
                      <a:pt x="7224" y="18721"/>
                    </a:lnTo>
                    <a:lnTo>
                      <a:pt x="7026" y="18774"/>
                    </a:lnTo>
                    <a:lnTo>
                      <a:pt x="6842" y="18840"/>
                    </a:lnTo>
                    <a:lnTo>
                      <a:pt x="6671" y="18919"/>
                    </a:lnTo>
                    <a:lnTo>
                      <a:pt x="6500" y="19011"/>
                    </a:lnTo>
                    <a:lnTo>
                      <a:pt x="6342" y="19103"/>
                    </a:lnTo>
                    <a:lnTo>
                      <a:pt x="6197" y="19208"/>
                    </a:lnTo>
                    <a:lnTo>
                      <a:pt x="6053" y="19326"/>
                    </a:lnTo>
                    <a:lnTo>
                      <a:pt x="5921" y="19458"/>
                    </a:lnTo>
                    <a:lnTo>
                      <a:pt x="5803" y="19589"/>
                    </a:lnTo>
                    <a:lnTo>
                      <a:pt x="5684" y="19734"/>
                    </a:lnTo>
                    <a:lnTo>
                      <a:pt x="5579" y="19879"/>
                    </a:lnTo>
                    <a:lnTo>
                      <a:pt x="5487" y="20037"/>
                    </a:lnTo>
                    <a:lnTo>
                      <a:pt x="5395" y="20195"/>
                    </a:lnTo>
                    <a:lnTo>
                      <a:pt x="5303" y="20366"/>
                    </a:lnTo>
                    <a:lnTo>
                      <a:pt x="5158" y="20721"/>
                    </a:lnTo>
                    <a:lnTo>
                      <a:pt x="5013" y="21089"/>
                    </a:lnTo>
                    <a:lnTo>
                      <a:pt x="4895" y="21484"/>
                    </a:lnTo>
                    <a:lnTo>
                      <a:pt x="4790" y="21892"/>
                    </a:lnTo>
                    <a:lnTo>
                      <a:pt x="4698" y="22300"/>
                    </a:lnTo>
                    <a:lnTo>
                      <a:pt x="4527" y="23142"/>
                    </a:lnTo>
                    <a:lnTo>
                      <a:pt x="4527" y="23142"/>
                    </a:lnTo>
                    <a:lnTo>
                      <a:pt x="4448" y="23576"/>
                    </a:lnTo>
                    <a:lnTo>
                      <a:pt x="4395" y="23984"/>
                    </a:lnTo>
                    <a:lnTo>
                      <a:pt x="4356" y="24378"/>
                    </a:lnTo>
                    <a:lnTo>
                      <a:pt x="4329" y="24760"/>
                    </a:lnTo>
                    <a:lnTo>
                      <a:pt x="4316" y="25115"/>
                    </a:lnTo>
                    <a:lnTo>
                      <a:pt x="4329" y="25457"/>
                    </a:lnTo>
                    <a:lnTo>
                      <a:pt x="4342" y="25773"/>
                    </a:lnTo>
                    <a:lnTo>
                      <a:pt x="4356" y="26062"/>
                    </a:lnTo>
                    <a:lnTo>
                      <a:pt x="4356" y="26062"/>
                    </a:lnTo>
                    <a:lnTo>
                      <a:pt x="4356" y="26181"/>
                    </a:lnTo>
                    <a:lnTo>
                      <a:pt x="4356" y="26286"/>
                    </a:lnTo>
                    <a:lnTo>
                      <a:pt x="4329" y="26404"/>
                    </a:lnTo>
                    <a:lnTo>
                      <a:pt x="4303" y="26510"/>
                    </a:lnTo>
                    <a:lnTo>
                      <a:pt x="4263" y="26615"/>
                    </a:lnTo>
                    <a:lnTo>
                      <a:pt x="4211" y="26707"/>
                    </a:lnTo>
                    <a:lnTo>
                      <a:pt x="4145" y="26799"/>
                    </a:lnTo>
                    <a:lnTo>
                      <a:pt x="4079" y="26878"/>
                    </a:lnTo>
                    <a:lnTo>
                      <a:pt x="4000" y="26957"/>
                    </a:lnTo>
                    <a:lnTo>
                      <a:pt x="3921" y="27023"/>
                    </a:lnTo>
                    <a:lnTo>
                      <a:pt x="3829" y="27075"/>
                    </a:lnTo>
                    <a:lnTo>
                      <a:pt x="3724" y="27128"/>
                    </a:lnTo>
                    <a:lnTo>
                      <a:pt x="3632" y="27167"/>
                    </a:lnTo>
                    <a:lnTo>
                      <a:pt x="3514" y="27194"/>
                    </a:lnTo>
                    <a:lnTo>
                      <a:pt x="3408" y="27220"/>
                    </a:lnTo>
                    <a:lnTo>
                      <a:pt x="3290" y="27220"/>
                    </a:lnTo>
                    <a:lnTo>
                      <a:pt x="3290" y="27220"/>
                    </a:lnTo>
                    <a:lnTo>
                      <a:pt x="3290" y="27220"/>
                    </a:lnTo>
                    <a:lnTo>
                      <a:pt x="3264" y="27233"/>
                    </a:lnTo>
                    <a:lnTo>
                      <a:pt x="3237" y="27233"/>
                    </a:lnTo>
                    <a:lnTo>
                      <a:pt x="3198" y="27220"/>
                    </a:lnTo>
                    <a:lnTo>
                      <a:pt x="3158" y="27194"/>
                    </a:lnTo>
                    <a:lnTo>
                      <a:pt x="3119" y="27128"/>
                    </a:lnTo>
                    <a:lnTo>
                      <a:pt x="3066" y="27036"/>
                    </a:lnTo>
                    <a:lnTo>
                      <a:pt x="3014" y="26891"/>
                    </a:lnTo>
                    <a:lnTo>
                      <a:pt x="2961" y="26707"/>
                    </a:lnTo>
                    <a:lnTo>
                      <a:pt x="2922" y="26444"/>
                    </a:lnTo>
                    <a:lnTo>
                      <a:pt x="2882" y="26128"/>
                    </a:lnTo>
                    <a:lnTo>
                      <a:pt x="2843" y="25733"/>
                    </a:lnTo>
                    <a:lnTo>
                      <a:pt x="2816" y="25260"/>
                    </a:lnTo>
                    <a:lnTo>
                      <a:pt x="2803" y="24681"/>
                    </a:lnTo>
                    <a:lnTo>
                      <a:pt x="2790" y="24010"/>
                    </a:lnTo>
                    <a:lnTo>
                      <a:pt x="2803" y="23247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4" name="Google Shape;1114;p26"/>
              <p:cNvSpPr/>
              <p:nvPr/>
            </p:nvSpPr>
            <p:spPr>
              <a:xfrm>
                <a:off x="1550708" y="2356921"/>
                <a:ext cx="124061" cy="124105"/>
              </a:xfrm>
              <a:custGeom>
                <a:avLst/>
                <a:gdLst/>
                <a:ahLst/>
                <a:cxnLst/>
                <a:rect l="l" t="t" r="r" b="b"/>
                <a:pathLst>
                  <a:path w="2803" h="2804" extrusionOk="0">
                    <a:moveTo>
                      <a:pt x="1408" y="1"/>
                    </a:moveTo>
                    <a:lnTo>
                      <a:pt x="1237" y="14"/>
                    </a:lnTo>
                    <a:lnTo>
                      <a:pt x="1079" y="40"/>
                    </a:lnTo>
                    <a:lnTo>
                      <a:pt x="934" y="93"/>
                    </a:lnTo>
                    <a:lnTo>
                      <a:pt x="790" y="146"/>
                    </a:lnTo>
                    <a:lnTo>
                      <a:pt x="658" y="225"/>
                    </a:lnTo>
                    <a:lnTo>
                      <a:pt x="527" y="317"/>
                    </a:lnTo>
                    <a:lnTo>
                      <a:pt x="408" y="422"/>
                    </a:lnTo>
                    <a:lnTo>
                      <a:pt x="316" y="540"/>
                    </a:lnTo>
                    <a:lnTo>
                      <a:pt x="224" y="659"/>
                    </a:lnTo>
                    <a:lnTo>
                      <a:pt x="145" y="790"/>
                    </a:lnTo>
                    <a:lnTo>
                      <a:pt x="79" y="935"/>
                    </a:lnTo>
                    <a:lnTo>
                      <a:pt x="40" y="1093"/>
                    </a:lnTo>
                    <a:lnTo>
                      <a:pt x="13" y="1251"/>
                    </a:lnTo>
                    <a:lnTo>
                      <a:pt x="0" y="1409"/>
                    </a:lnTo>
                    <a:lnTo>
                      <a:pt x="13" y="1580"/>
                    </a:lnTo>
                    <a:lnTo>
                      <a:pt x="53" y="1751"/>
                    </a:lnTo>
                    <a:lnTo>
                      <a:pt x="106" y="1935"/>
                    </a:lnTo>
                    <a:lnTo>
                      <a:pt x="184" y="2106"/>
                    </a:lnTo>
                    <a:lnTo>
                      <a:pt x="290" y="2264"/>
                    </a:lnTo>
                    <a:lnTo>
                      <a:pt x="408" y="2409"/>
                    </a:lnTo>
                    <a:lnTo>
                      <a:pt x="553" y="2527"/>
                    </a:lnTo>
                    <a:lnTo>
                      <a:pt x="711" y="2632"/>
                    </a:lnTo>
                    <a:lnTo>
                      <a:pt x="882" y="2711"/>
                    </a:lnTo>
                    <a:lnTo>
                      <a:pt x="1053" y="2764"/>
                    </a:lnTo>
                    <a:lnTo>
                      <a:pt x="1237" y="2803"/>
                    </a:lnTo>
                    <a:lnTo>
                      <a:pt x="1408" y="2803"/>
                    </a:lnTo>
                    <a:lnTo>
                      <a:pt x="1592" y="2790"/>
                    </a:lnTo>
                    <a:lnTo>
                      <a:pt x="1763" y="2764"/>
                    </a:lnTo>
                    <a:lnTo>
                      <a:pt x="1934" y="2711"/>
                    </a:lnTo>
                    <a:lnTo>
                      <a:pt x="2092" y="2632"/>
                    </a:lnTo>
                    <a:lnTo>
                      <a:pt x="2237" y="2540"/>
                    </a:lnTo>
                    <a:lnTo>
                      <a:pt x="2368" y="2435"/>
                    </a:lnTo>
                    <a:lnTo>
                      <a:pt x="2487" y="2303"/>
                    </a:lnTo>
                    <a:lnTo>
                      <a:pt x="2579" y="2172"/>
                    </a:lnTo>
                    <a:lnTo>
                      <a:pt x="2671" y="2014"/>
                    </a:lnTo>
                    <a:lnTo>
                      <a:pt x="2737" y="1856"/>
                    </a:lnTo>
                    <a:lnTo>
                      <a:pt x="2776" y="1685"/>
                    </a:lnTo>
                    <a:lnTo>
                      <a:pt x="2803" y="1501"/>
                    </a:lnTo>
                    <a:lnTo>
                      <a:pt x="2803" y="1317"/>
                    </a:lnTo>
                    <a:lnTo>
                      <a:pt x="2776" y="1132"/>
                    </a:lnTo>
                    <a:lnTo>
                      <a:pt x="2737" y="935"/>
                    </a:lnTo>
                    <a:lnTo>
                      <a:pt x="2658" y="738"/>
                    </a:lnTo>
                    <a:lnTo>
                      <a:pt x="2605" y="646"/>
                    </a:lnTo>
                    <a:lnTo>
                      <a:pt x="2553" y="567"/>
                    </a:lnTo>
                    <a:lnTo>
                      <a:pt x="2487" y="475"/>
                    </a:lnTo>
                    <a:lnTo>
                      <a:pt x="2408" y="396"/>
                    </a:lnTo>
                    <a:lnTo>
                      <a:pt x="2342" y="330"/>
                    </a:lnTo>
                    <a:lnTo>
                      <a:pt x="2250" y="264"/>
                    </a:lnTo>
                    <a:lnTo>
                      <a:pt x="2171" y="211"/>
                    </a:lnTo>
                    <a:lnTo>
                      <a:pt x="2066" y="159"/>
                    </a:lnTo>
                    <a:lnTo>
                      <a:pt x="1908" y="93"/>
                    </a:lnTo>
                    <a:lnTo>
                      <a:pt x="1737" y="40"/>
                    </a:lnTo>
                    <a:lnTo>
                      <a:pt x="1566" y="14"/>
                    </a:lnTo>
                    <a:lnTo>
                      <a:pt x="1408" y="1"/>
                    </a:lnTo>
                    <a:close/>
                  </a:path>
                </a:pathLst>
              </a:custGeom>
              <a:solidFill>
                <a:srgbClr val="FF7F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5" name="Google Shape;1115;p26"/>
              <p:cNvSpPr/>
              <p:nvPr/>
            </p:nvSpPr>
            <p:spPr>
              <a:xfrm>
                <a:off x="1550708" y="2356921"/>
                <a:ext cx="124061" cy="124105"/>
              </a:xfrm>
              <a:custGeom>
                <a:avLst/>
                <a:gdLst/>
                <a:ahLst/>
                <a:cxnLst/>
                <a:rect l="l" t="t" r="r" b="b"/>
                <a:pathLst>
                  <a:path w="2803" h="2804" fill="none" extrusionOk="0">
                    <a:moveTo>
                      <a:pt x="1408" y="1"/>
                    </a:moveTo>
                    <a:lnTo>
                      <a:pt x="1408" y="1"/>
                    </a:lnTo>
                    <a:lnTo>
                      <a:pt x="1237" y="14"/>
                    </a:lnTo>
                    <a:lnTo>
                      <a:pt x="1079" y="40"/>
                    </a:lnTo>
                    <a:lnTo>
                      <a:pt x="934" y="93"/>
                    </a:lnTo>
                    <a:lnTo>
                      <a:pt x="790" y="146"/>
                    </a:lnTo>
                    <a:lnTo>
                      <a:pt x="658" y="225"/>
                    </a:lnTo>
                    <a:lnTo>
                      <a:pt x="527" y="317"/>
                    </a:lnTo>
                    <a:lnTo>
                      <a:pt x="408" y="422"/>
                    </a:lnTo>
                    <a:lnTo>
                      <a:pt x="316" y="540"/>
                    </a:lnTo>
                    <a:lnTo>
                      <a:pt x="224" y="659"/>
                    </a:lnTo>
                    <a:lnTo>
                      <a:pt x="145" y="790"/>
                    </a:lnTo>
                    <a:lnTo>
                      <a:pt x="79" y="935"/>
                    </a:lnTo>
                    <a:lnTo>
                      <a:pt x="40" y="1093"/>
                    </a:lnTo>
                    <a:lnTo>
                      <a:pt x="13" y="1251"/>
                    </a:lnTo>
                    <a:lnTo>
                      <a:pt x="0" y="1409"/>
                    </a:lnTo>
                    <a:lnTo>
                      <a:pt x="13" y="1580"/>
                    </a:lnTo>
                    <a:lnTo>
                      <a:pt x="53" y="1751"/>
                    </a:lnTo>
                    <a:lnTo>
                      <a:pt x="53" y="1751"/>
                    </a:lnTo>
                    <a:lnTo>
                      <a:pt x="106" y="1935"/>
                    </a:lnTo>
                    <a:lnTo>
                      <a:pt x="184" y="2106"/>
                    </a:lnTo>
                    <a:lnTo>
                      <a:pt x="290" y="2264"/>
                    </a:lnTo>
                    <a:lnTo>
                      <a:pt x="408" y="2409"/>
                    </a:lnTo>
                    <a:lnTo>
                      <a:pt x="553" y="2527"/>
                    </a:lnTo>
                    <a:lnTo>
                      <a:pt x="711" y="2632"/>
                    </a:lnTo>
                    <a:lnTo>
                      <a:pt x="882" y="2711"/>
                    </a:lnTo>
                    <a:lnTo>
                      <a:pt x="1053" y="2764"/>
                    </a:lnTo>
                    <a:lnTo>
                      <a:pt x="1053" y="2764"/>
                    </a:lnTo>
                    <a:lnTo>
                      <a:pt x="1237" y="2803"/>
                    </a:lnTo>
                    <a:lnTo>
                      <a:pt x="1408" y="2803"/>
                    </a:lnTo>
                    <a:lnTo>
                      <a:pt x="1408" y="2803"/>
                    </a:lnTo>
                    <a:lnTo>
                      <a:pt x="1592" y="2790"/>
                    </a:lnTo>
                    <a:lnTo>
                      <a:pt x="1763" y="2764"/>
                    </a:lnTo>
                    <a:lnTo>
                      <a:pt x="1934" y="2711"/>
                    </a:lnTo>
                    <a:lnTo>
                      <a:pt x="2092" y="2632"/>
                    </a:lnTo>
                    <a:lnTo>
                      <a:pt x="2237" y="2540"/>
                    </a:lnTo>
                    <a:lnTo>
                      <a:pt x="2368" y="2435"/>
                    </a:lnTo>
                    <a:lnTo>
                      <a:pt x="2487" y="2303"/>
                    </a:lnTo>
                    <a:lnTo>
                      <a:pt x="2579" y="2172"/>
                    </a:lnTo>
                    <a:lnTo>
                      <a:pt x="2671" y="2014"/>
                    </a:lnTo>
                    <a:lnTo>
                      <a:pt x="2737" y="1856"/>
                    </a:lnTo>
                    <a:lnTo>
                      <a:pt x="2776" y="1685"/>
                    </a:lnTo>
                    <a:lnTo>
                      <a:pt x="2803" y="1501"/>
                    </a:lnTo>
                    <a:lnTo>
                      <a:pt x="2803" y="1317"/>
                    </a:lnTo>
                    <a:lnTo>
                      <a:pt x="2776" y="1132"/>
                    </a:lnTo>
                    <a:lnTo>
                      <a:pt x="2737" y="935"/>
                    </a:lnTo>
                    <a:lnTo>
                      <a:pt x="2658" y="738"/>
                    </a:lnTo>
                    <a:lnTo>
                      <a:pt x="2658" y="738"/>
                    </a:lnTo>
                    <a:lnTo>
                      <a:pt x="2605" y="646"/>
                    </a:lnTo>
                    <a:lnTo>
                      <a:pt x="2553" y="567"/>
                    </a:lnTo>
                    <a:lnTo>
                      <a:pt x="2487" y="475"/>
                    </a:lnTo>
                    <a:lnTo>
                      <a:pt x="2408" y="396"/>
                    </a:lnTo>
                    <a:lnTo>
                      <a:pt x="2342" y="330"/>
                    </a:lnTo>
                    <a:lnTo>
                      <a:pt x="2250" y="264"/>
                    </a:lnTo>
                    <a:lnTo>
                      <a:pt x="2171" y="211"/>
                    </a:lnTo>
                    <a:lnTo>
                      <a:pt x="2066" y="159"/>
                    </a:lnTo>
                    <a:lnTo>
                      <a:pt x="2066" y="159"/>
                    </a:lnTo>
                    <a:lnTo>
                      <a:pt x="1908" y="93"/>
                    </a:lnTo>
                    <a:lnTo>
                      <a:pt x="1737" y="40"/>
                    </a:lnTo>
                    <a:lnTo>
                      <a:pt x="1566" y="14"/>
                    </a:lnTo>
                    <a:lnTo>
                      <a:pt x="1408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6" name="Google Shape;1116;p26"/>
              <p:cNvSpPr/>
              <p:nvPr/>
            </p:nvSpPr>
            <p:spPr>
              <a:xfrm>
                <a:off x="1871541" y="2356921"/>
                <a:ext cx="124061" cy="124105"/>
              </a:xfrm>
              <a:custGeom>
                <a:avLst/>
                <a:gdLst/>
                <a:ahLst/>
                <a:cxnLst/>
                <a:rect l="l" t="t" r="r" b="b"/>
                <a:pathLst>
                  <a:path w="2803" h="2804" extrusionOk="0">
                    <a:moveTo>
                      <a:pt x="1408" y="1"/>
                    </a:moveTo>
                    <a:lnTo>
                      <a:pt x="1237" y="14"/>
                    </a:lnTo>
                    <a:lnTo>
                      <a:pt x="1079" y="40"/>
                    </a:lnTo>
                    <a:lnTo>
                      <a:pt x="934" y="93"/>
                    </a:lnTo>
                    <a:lnTo>
                      <a:pt x="790" y="146"/>
                    </a:lnTo>
                    <a:lnTo>
                      <a:pt x="645" y="225"/>
                    </a:lnTo>
                    <a:lnTo>
                      <a:pt x="527" y="317"/>
                    </a:lnTo>
                    <a:lnTo>
                      <a:pt x="408" y="422"/>
                    </a:lnTo>
                    <a:lnTo>
                      <a:pt x="303" y="540"/>
                    </a:lnTo>
                    <a:lnTo>
                      <a:pt x="224" y="659"/>
                    </a:lnTo>
                    <a:lnTo>
                      <a:pt x="145" y="790"/>
                    </a:lnTo>
                    <a:lnTo>
                      <a:pt x="79" y="935"/>
                    </a:lnTo>
                    <a:lnTo>
                      <a:pt x="40" y="1093"/>
                    </a:lnTo>
                    <a:lnTo>
                      <a:pt x="13" y="1251"/>
                    </a:lnTo>
                    <a:lnTo>
                      <a:pt x="0" y="1409"/>
                    </a:lnTo>
                    <a:lnTo>
                      <a:pt x="13" y="1580"/>
                    </a:lnTo>
                    <a:lnTo>
                      <a:pt x="40" y="1751"/>
                    </a:lnTo>
                    <a:lnTo>
                      <a:pt x="106" y="1935"/>
                    </a:lnTo>
                    <a:lnTo>
                      <a:pt x="184" y="2106"/>
                    </a:lnTo>
                    <a:lnTo>
                      <a:pt x="290" y="2264"/>
                    </a:lnTo>
                    <a:lnTo>
                      <a:pt x="408" y="2409"/>
                    </a:lnTo>
                    <a:lnTo>
                      <a:pt x="553" y="2527"/>
                    </a:lnTo>
                    <a:lnTo>
                      <a:pt x="711" y="2632"/>
                    </a:lnTo>
                    <a:lnTo>
                      <a:pt x="869" y="2711"/>
                    </a:lnTo>
                    <a:lnTo>
                      <a:pt x="1053" y="2764"/>
                    </a:lnTo>
                    <a:lnTo>
                      <a:pt x="1237" y="2803"/>
                    </a:lnTo>
                    <a:lnTo>
                      <a:pt x="1408" y="2803"/>
                    </a:lnTo>
                    <a:lnTo>
                      <a:pt x="1579" y="2790"/>
                    </a:lnTo>
                    <a:lnTo>
                      <a:pt x="1763" y="2764"/>
                    </a:lnTo>
                    <a:lnTo>
                      <a:pt x="1921" y="2711"/>
                    </a:lnTo>
                    <a:lnTo>
                      <a:pt x="2079" y="2632"/>
                    </a:lnTo>
                    <a:lnTo>
                      <a:pt x="2224" y="2540"/>
                    </a:lnTo>
                    <a:lnTo>
                      <a:pt x="2355" y="2435"/>
                    </a:lnTo>
                    <a:lnTo>
                      <a:pt x="2474" y="2303"/>
                    </a:lnTo>
                    <a:lnTo>
                      <a:pt x="2579" y="2172"/>
                    </a:lnTo>
                    <a:lnTo>
                      <a:pt x="2671" y="2014"/>
                    </a:lnTo>
                    <a:lnTo>
                      <a:pt x="2737" y="1856"/>
                    </a:lnTo>
                    <a:lnTo>
                      <a:pt x="2776" y="1685"/>
                    </a:lnTo>
                    <a:lnTo>
                      <a:pt x="2803" y="1501"/>
                    </a:lnTo>
                    <a:lnTo>
                      <a:pt x="2803" y="1317"/>
                    </a:lnTo>
                    <a:lnTo>
                      <a:pt x="2776" y="1132"/>
                    </a:lnTo>
                    <a:lnTo>
                      <a:pt x="2724" y="935"/>
                    </a:lnTo>
                    <a:lnTo>
                      <a:pt x="2645" y="738"/>
                    </a:lnTo>
                    <a:lnTo>
                      <a:pt x="2605" y="646"/>
                    </a:lnTo>
                    <a:lnTo>
                      <a:pt x="2539" y="567"/>
                    </a:lnTo>
                    <a:lnTo>
                      <a:pt x="2487" y="475"/>
                    </a:lnTo>
                    <a:lnTo>
                      <a:pt x="2408" y="396"/>
                    </a:lnTo>
                    <a:lnTo>
                      <a:pt x="2329" y="330"/>
                    </a:lnTo>
                    <a:lnTo>
                      <a:pt x="2250" y="264"/>
                    </a:lnTo>
                    <a:lnTo>
                      <a:pt x="2158" y="211"/>
                    </a:lnTo>
                    <a:lnTo>
                      <a:pt x="2066" y="159"/>
                    </a:lnTo>
                    <a:lnTo>
                      <a:pt x="1895" y="93"/>
                    </a:lnTo>
                    <a:lnTo>
                      <a:pt x="1737" y="40"/>
                    </a:lnTo>
                    <a:lnTo>
                      <a:pt x="1566" y="14"/>
                    </a:lnTo>
                    <a:lnTo>
                      <a:pt x="1408" y="1"/>
                    </a:lnTo>
                    <a:close/>
                  </a:path>
                </a:pathLst>
              </a:custGeom>
              <a:solidFill>
                <a:srgbClr val="FF7F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7" name="Google Shape;1117;p26"/>
              <p:cNvSpPr/>
              <p:nvPr/>
            </p:nvSpPr>
            <p:spPr>
              <a:xfrm>
                <a:off x="1871541" y="2356921"/>
                <a:ext cx="124061" cy="124105"/>
              </a:xfrm>
              <a:custGeom>
                <a:avLst/>
                <a:gdLst/>
                <a:ahLst/>
                <a:cxnLst/>
                <a:rect l="l" t="t" r="r" b="b"/>
                <a:pathLst>
                  <a:path w="2803" h="2804" fill="none" extrusionOk="0">
                    <a:moveTo>
                      <a:pt x="1408" y="1"/>
                    </a:moveTo>
                    <a:lnTo>
                      <a:pt x="1408" y="1"/>
                    </a:lnTo>
                    <a:lnTo>
                      <a:pt x="1237" y="14"/>
                    </a:lnTo>
                    <a:lnTo>
                      <a:pt x="1079" y="40"/>
                    </a:lnTo>
                    <a:lnTo>
                      <a:pt x="934" y="93"/>
                    </a:lnTo>
                    <a:lnTo>
                      <a:pt x="790" y="146"/>
                    </a:lnTo>
                    <a:lnTo>
                      <a:pt x="645" y="225"/>
                    </a:lnTo>
                    <a:lnTo>
                      <a:pt x="527" y="317"/>
                    </a:lnTo>
                    <a:lnTo>
                      <a:pt x="408" y="422"/>
                    </a:lnTo>
                    <a:lnTo>
                      <a:pt x="303" y="540"/>
                    </a:lnTo>
                    <a:lnTo>
                      <a:pt x="224" y="659"/>
                    </a:lnTo>
                    <a:lnTo>
                      <a:pt x="145" y="790"/>
                    </a:lnTo>
                    <a:lnTo>
                      <a:pt x="79" y="935"/>
                    </a:lnTo>
                    <a:lnTo>
                      <a:pt x="40" y="1093"/>
                    </a:lnTo>
                    <a:lnTo>
                      <a:pt x="13" y="1251"/>
                    </a:lnTo>
                    <a:lnTo>
                      <a:pt x="0" y="1409"/>
                    </a:lnTo>
                    <a:lnTo>
                      <a:pt x="13" y="1580"/>
                    </a:lnTo>
                    <a:lnTo>
                      <a:pt x="40" y="1751"/>
                    </a:lnTo>
                    <a:lnTo>
                      <a:pt x="40" y="1751"/>
                    </a:lnTo>
                    <a:lnTo>
                      <a:pt x="106" y="1935"/>
                    </a:lnTo>
                    <a:lnTo>
                      <a:pt x="184" y="2106"/>
                    </a:lnTo>
                    <a:lnTo>
                      <a:pt x="290" y="2264"/>
                    </a:lnTo>
                    <a:lnTo>
                      <a:pt x="408" y="2409"/>
                    </a:lnTo>
                    <a:lnTo>
                      <a:pt x="553" y="2527"/>
                    </a:lnTo>
                    <a:lnTo>
                      <a:pt x="711" y="2632"/>
                    </a:lnTo>
                    <a:lnTo>
                      <a:pt x="869" y="2711"/>
                    </a:lnTo>
                    <a:lnTo>
                      <a:pt x="1053" y="2764"/>
                    </a:lnTo>
                    <a:lnTo>
                      <a:pt x="1053" y="2764"/>
                    </a:lnTo>
                    <a:lnTo>
                      <a:pt x="1237" y="2803"/>
                    </a:lnTo>
                    <a:lnTo>
                      <a:pt x="1408" y="2803"/>
                    </a:lnTo>
                    <a:lnTo>
                      <a:pt x="1408" y="2803"/>
                    </a:lnTo>
                    <a:lnTo>
                      <a:pt x="1579" y="2790"/>
                    </a:lnTo>
                    <a:lnTo>
                      <a:pt x="1763" y="2764"/>
                    </a:lnTo>
                    <a:lnTo>
                      <a:pt x="1921" y="2711"/>
                    </a:lnTo>
                    <a:lnTo>
                      <a:pt x="2079" y="2632"/>
                    </a:lnTo>
                    <a:lnTo>
                      <a:pt x="2224" y="2540"/>
                    </a:lnTo>
                    <a:lnTo>
                      <a:pt x="2355" y="2435"/>
                    </a:lnTo>
                    <a:lnTo>
                      <a:pt x="2474" y="2303"/>
                    </a:lnTo>
                    <a:lnTo>
                      <a:pt x="2579" y="2172"/>
                    </a:lnTo>
                    <a:lnTo>
                      <a:pt x="2671" y="2014"/>
                    </a:lnTo>
                    <a:lnTo>
                      <a:pt x="2737" y="1856"/>
                    </a:lnTo>
                    <a:lnTo>
                      <a:pt x="2776" y="1685"/>
                    </a:lnTo>
                    <a:lnTo>
                      <a:pt x="2803" y="1501"/>
                    </a:lnTo>
                    <a:lnTo>
                      <a:pt x="2803" y="1317"/>
                    </a:lnTo>
                    <a:lnTo>
                      <a:pt x="2776" y="1132"/>
                    </a:lnTo>
                    <a:lnTo>
                      <a:pt x="2724" y="935"/>
                    </a:lnTo>
                    <a:lnTo>
                      <a:pt x="2645" y="738"/>
                    </a:lnTo>
                    <a:lnTo>
                      <a:pt x="2645" y="738"/>
                    </a:lnTo>
                    <a:lnTo>
                      <a:pt x="2605" y="646"/>
                    </a:lnTo>
                    <a:lnTo>
                      <a:pt x="2539" y="567"/>
                    </a:lnTo>
                    <a:lnTo>
                      <a:pt x="2487" y="475"/>
                    </a:lnTo>
                    <a:lnTo>
                      <a:pt x="2408" y="396"/>
                    </a:lnTo>
                    <a:lnTo>
                      <a:pt x="2329" y="330"/>
                    </a:lnTo>
                    <a:lnTo>
                      <a:pt x="2250" y="264"/>
                    </a:lnTo>
                    <a:lnTo>
                      <a:pt x="2158" y="211"/>
                    </a:lnTo>
                    <a:lnTo>
                      <a:pt x="2066" y="159"/>
                    </a:lnTo>
                    <a:lnTo>
                      <a:pt x="2066" y="159"/>
                    </a:lnTo>
                    <a:lnTo>
                      <a:pt x="1895" y="93"/>
                    </a:lnTo>
                    <a:lnTo>
                      <a:pt x="1737" y="40"/>
                    </a:lnTo>
                    <a:lnTo>
                      <a:pt x="1566" y="14"/>
                    </a:lnTo>
                    <a:lnTo>
                      <a:pt x="1408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8" name="Google Shape;1118;p26"/>
              <p:cNvSpPr/>
              <p:nvPr/>
            </p:nvSpPr>
            <p:spPr>
              <a:xfrm>
                <a:off x="1391729" y="2254462"/>
                <a:ext cx="801858" cy="704619"/>
              </a:xfrm>
              <a:custGeom>
                <a:avLst/>
                <a:gdLst/>
                <a:ahLst/>
                <a:cxnLst/>
                <a:rect l="l" t="t" r="r" b="b"/>
                <a:pathLst>
                  <a:path w="18117" h="15920" extrusionOk="0">
                    <a:moveTo>
                      <a:pt x="1040" y="1"/>
                    </a:moveTo>
                    <a:lnTo>
                      <a:pt x="974" y="27"/>
                    </a:lnTo>
                    <a:lnTo>
                      <a:pt x="908" y="53"/>
                    </a:lnTo>
                    <a:lnTo>
                      <a:pt x="843" y="106"/>
                    </a:lnTo>
                    <a:lnTo>
                      <a:pt x="777" y="172"/>
                    </a:lnTo>
                    <a:lnTo>
                      <a:pt x="711" y="250"/>
                    </a:lnTo>
                    <a:lnTo>
                      <a:pt x="580" y="435"/>
                    </a:lnTo>
                    <a:lnTo>
                      <a:pt x="461" y="645"/>
                    </a:lnTo>
                    <a:lnTo>
                      <a:pt x="343" y="869"/>
                    </a:lnTo>
                    <a:lnTo>
                      <a:pt x="238" y="1079"/>
                    </a:lnTo>
                    <a:lnTo>
                      <a:pt x="93" y="1435"/>
                    </a:lnTo>
                    <a:lnTo>
                      <a:pt x="40" y="1579"/>
                    </a:lnTo>
                    <a:lnTo>
                      <a:pt x="27" y="1724"/>
                    </a:lnTo>
                    <a:lnTo>
                      <a:pt x="14" y="2119"/>
                    </a:lnTo>
                    <a:lnTo>
                      <a:pt x="1" y="2724"/>
                    </a:lnTo>
                    <a:lnTo>
                      <a:pt x="14" y="3526"/>
                    </a:lnTo>
                    <a:lnTo>
                      <a:pt x="40" y="4000"/>
                    </a:lnTo>
                    <a:lnTo>
                      <a:pt x="66" y="4487"/>
                    </a:lnTo>
                    <a:lnTo>
                      <a:pt x="119" y="5013"/>
                    </a:lnTo>
                    <a:lnTo>
                      <a:pt x="185" y="5566"/>
                    </a:lnTo>
                    <a:lnTo>
                      <a:pt x="264" y="6144"/>
                    </a:lnTo>
                    <a:lnTo>
                      <a:pt x="356" y="6736"/>
                    </a:lnTo>
                    <a:lnTo>
                      <a:pt x="474" y="7342"/>
                    </a:lnTo>
                    <a:lnTo>
                      <a:pt x="619" y="7960"/>
                    </a:lnTo>
                    <a:lnTo>
                      <a:pt x="790" y="8578"/>
                    </a:lnTo>
                    <a:lnTo>
                      <a:pt x="974" y="9210"/>
                    </a:lnTo>
                    <a:lnTo>
                      <a:pt x="1211" y="9828"/>
                    </a:lnTo>
                    <a:lnTo>
                      <a:pt x="1329" y="10131"/>
                    </a:lnTo>
                    <a:lnTo>
                      <a:pt x="1461" y="10433"/>
                    </a:lnTo>
                    <a:lnTo>
                      <a:pt x="1606" y="10736"/>
                    </a:lnTo>
                    <a:lnTo>
                      <a:pt x="1750" y="11038"/>
                    </a:lnTo>
                    <a:lnTo>
                      <a:pt x="1908" y="11328"/>
                    </a:lnTo>
                    <a:lnTo>
                      <a:pt x="2066" y="11617"/>
                    </a:lnTo>
                    <a:lnTo>
                      <a:pt x="2250" y="11907"/>
                    </a:lnTo>
                    <a:lnTo>
                      <a:pt x="2435" y="12183"/>
                    </a:lnTo>
                    <a:lnTo>
                      <a:pt x="2619" y="12459"/>
                    </a:lnTo>
                    <a:lnTo>
                      <a:pt x="2829" y="12736"/>
                    </a:lnTo>
                    <a:lnTo>
                      <a:pt x="3040" y="12986"/>
                    </a:lnTo>
                    <a:lnTo>
                      <a:pt x="3263" y="13249"/>
                    </a:lnTo>
                    <a:lnTo>
                      <a:pt x="3500" y="13485"/>
                    </a:lnTo>
                    <a:lnTo>
                      <a:pt x="3750" y="13722"/>
                    </a:lnTo>
                    <a:lnTo>
                      <a:pt x="4013" y="13946"/>
                    </a:lnTo>
                    <a:lnTo>
                      <a:pt x="4276" y="14170"/>
                    </a:lnTo>
                    <a:lnTo>
                      <a:pt x="4553" y="14380"/>
                    </a:lnTo>
                    <a:lnTo>
                      <a:pt x="4855" y="14577"/>
                    </a:lnTo>
                    <a:lnTo>
                      <a:pt x="5158" y="14762"/>
                    </a:lnTo>
                    <a:lnTo>
                      <a:pt x="5474" y="14933"/>
                    </a:lnTo>
                    <a:lnTo>
                      <a:pt x="5803" y="15091"/>
                    </a:lnTo>
                    <a:lnTo>
                      <a:pt x="6145" y="15248"/>
                    </a:lnTo>
                    <a:lnTo>
                      <a:pt x="6500" y="15380"/>
                    </a:lnTo>
                    <a:lnTo>
                      <a:pt x="6868" y="15498"/>
                    </a:lnTo>
                    <a:lnTo>
                      <a:pt x="7250" y="15604"/>
                    </a:lnTo>
                    <a:lnTo>
                      <a:pt x="7644" y="15696"/>
                    </a:lnTo>
                    <a:lnTo>
                      <a:pt x="8052" y="15775"/>
                    </a:lnTo>
                    <a:lnTo>
                      <a:pt x="8434" y="15840"/>
                    </a:lnTo>
                    <a:lnTo>
                      <a:pt x="8815" y="15880"/>
                    </a:lnTo>
                    <a:lnTo>
                      <a:pt x="9184" y="15906"/>
                    </a:lnTo>
                    <a:lnTo>
                      <a:pt x="9552" y="15919"/>
                    </a:lnTo>
                    <a:lnTo>
                      <a:pt x="9907" y="15906"/>
                    </a:lnTo>
                    <a:lnTo>
                      <a:pt x="10249" y="15893"/>
                    </a:lnTo>
                    <a:lnTo>
                      <a:pt x="10591" y="15854"/>
                    </a:lnTo>
                    <a:lnTo>
                      <a:pt x="10907" y="15814"/>
                    </a:lnTo>
                    <a:lnTo>
                      <a:pt x="11236" y="15748"/>
                    </a:lnTo>
                    <a:lnTo>
                      <a:pt x="11539" y="15669"/>
                    </a:lnTo>
                    <a:lnTo>
                      <a:pt x="11841" y="15577"/>
                    </a:lnTo>
                    <a:lnTo>
                      <a:pt x="12144" y="15472"/>
                    </a:lnTo>
                    <a:lnTo>
                      <a:pt x="12420" y="15354"/>
                    </a:lnTo>
                    <a:lnTo>
                      <a:pt x="12696" y="15235"/>
                    </a:lnTo>
                    <a:lnTo>
                      <a:pt x="12973" y="15091"/>
                    </a:lnTo>
                    <a:lnTo>
                      <a:pt x="13236" y="14946"/>
                    </a:lnTo>
                    <a:lnTo>
                      <a:pt x="13486" y="14775"/>
                    </a:lnTo>
                    <a:lnTo>
                      <a:pt x="13736" y="14604"/>
                    </a:lnTo>
                    <a:lnTo>
                      <a:pt x="13972" y="14420"/>
                    </a:lnTo>
                    <a:lnTo>
                      <a:pt x="14196" y="14222"/>
                    </a:lnTo>
                    <a:lnTo>
                      <a:pt x="14420" y="14025"/>
                    </a:lnTo>
                    <a:lnTo>
                      <a:pt x="14630" y="13801"/>
                    </a:lnTo>
                    <a:lnTo>
                      <a:pt x="14841" y="13578"/>
                    </a:lnTo>
                    <a:lnTo>
                      <a:pt x="15051" y="13354"/>
                    </a:lnTo>
                    <a:lnTo>
                      <a:pt x="15235" y="13104"/>
                    </a:lnTo>
                    <a:lnTo>
                      <a:pt x="15420" y="12867"/>
                    </a:lnTo>
                    <a:lnTo>
                      <a:pt x="15604" y="12604"/>
                    </a:lnTo>
                    <a:lnTo>
                      <a:pt x="15775" y="12341"/>
                    </a:lnTo>
                    <a:lnTo>
                      <a:pt x="15946" y="12078"/>
                    </a:lnTo>
                    <a:lnTo>
                      <a:pt x="16104" y="11788"/>
                    </a:lnTo>
                    <a:lnTo>
                      <a:pt x="16248" y="11512"/>
                    </a:lnTo>
                    <a:lnTo>
                      <a:pt x="16393" y="11223"/>
                    </a:lnTo>
                    <a:lnTo>
                      <a:pt x="16538" y="10920"/>
                    </a:lnTo>
                    <a:lnTo>
                      <a:pt x="16801" y="10315"/>
                    </a:lnTo>
                    <a:lnTo>
                      <a:pt x="17025" y="9697"/>
                    </a:lnTo>
                    <a:lnTo>
                      <a:pt x="17235" y="9052"/>
                    </a:lnTo>
                    <a:lnTo>
                      <a:pt x="17419" y="8407"/>
                    </a:lnTo>
                    <a:lnTo>
                      <a:pt x="17577" y="7749"/>
                    </a:lnTo>
                    <a:lnTo>
                      <a:pt x="17722" y="7078"/>
                    </a:lnTo>
                    <a:lnTo>
                      <a:pt x="17840" y="6408"/>
                    </a:lnTo>
                    <a:lnTo>
                      <a:pt x="17932" y="5723"/>
                    </a:lnTo>
                    <a:lnTo>
                      <a:pt x="18011" y="5052"/>
                    </a:lnTo>
                    <a:lnTo>
                      <a:pt x="18064" y="4381"/>
                    </a:lnTo>
                    <a:lnTo>
                      <a:pt x="18103" y="3724"/>
                    </a:lnTo>
                    <a:lnTo>
                      <a:pt x="18117" y="3079"/>
                    </a:lnTo>
                    <a:lnTo>
                      <a:pt x="18117" y="2434"/>
                    </a:lnTo>
                    <a:lnTo>
                      <a:pt x="18103" y="1816"/>
                    </a:lnTo>
                    <a:lnTo>
                      <a:pt x="18064" y="1211"/>
                    </a:lnTo>
                    <a:lnTo>
                      <a:pt x="16604" y="1658"/>
                    </a:lnTo>
                    <a:lnTo>
                      <a:pt x="16525" y="1671"/>
                    </a:lnTo>
                    <a:lnTo>
                      <a:pt x="16459" y="1684"/>
                    </a:lnTo>
                    <a:lnTo>
                      <a:pt x="16393" y="1711"/>
                    </a:lnTo>
                    <a:lnTo>
                      <a:pt x="16327" y="1750"/>
                    </a:lnTo>
                    <a:lnTo>
                      <a:pt x="16288" y="1803"/>
                    </a:lnTo>
                    <a:lnTo>
                      <a:pt x="16235" y="1856"/>
                    </a:lnTo>
                    <a:lnTo>
                      <a:pt x="16209" y="1921"/>
                    </a:lnTo>
                    <a:lnTo>
                      <a:pt x="16183" y="1987"/>
                    </a:lnTo>
                    <a:lnTo>
                      <a:pt x="16104" y="2237"/>
                    </a:lnTo>
                    <a:lnTo>
                      <a:pt x="16012" y="2540"/>
                    </a:lnTo>
                    <a:lnTo>
                      <a:pt x="15880" y="2895"/>
                    </a:lnTo>
                    <a:lnTo>
                      <a:pt x="15709" y="3276"/>
                    </a:lnTo>
                    <a:lnTo>
                      <a:pt x="15499" y="3684"/>
                    </a:lnTo>
                    <a:lnTo>
                      <a:pt x="15367" y="3895"/>
                    </a:lnTo>
                    <a:lnTo>
                      <a:pt x="15235" y="4118"/>
                    </a:lnTo>
                    <a:lnTo>
                      <a:pt x="15091" y="4329"/>
                    </a:lnTo>
                    <a:lnTo>
                      <a:pt x="14933" y="4553"/>
                    </a:lnTo>
                    <a:lnTo>
                      <a:pt x="14762" y="4763"/>
                    </a:lnTo>
                    <a:lnTo>
                      <a:pt x="14591" y="4974"/>
                    </a:lnTo>
                    <a:lnTo>
                      <a:pt x="14393" y="5184"/>
                    </a:lnTo>
                    <a:lnTo>
                      <a:pt x="14170" y="5394"/>
                    </a:lnTo>
                    <a:lnTo>
                      <a:pt x="13946" y="5592"/>
                    </a:lnTo>
                    <a:lnTo>
                      <a:pt x="13709" y="5789"/>
                    </a:lnTo>
                    <a:lnTo>
                      <a:pt x="13446" y="5973"/>
                    </a:lnTo>
                    <a:lnTo>
                      <a:pt x="13183" y="6144"/>
                    </a:lnTo>
                    <a:lnTo>
                      <a:pt x="12894" y="6315"/>
                    </a:lnTo>
                    <a:lnTo>
                      <a:pt x="12578" y="6460"/>
                    </a:lnTo>
                    <a:lnTo>
                      <a:pt x="12262" y="6605"/>
                    </a:lnTo>
                    <a:lnTo>
                      <a:pt x="11920" y="6723"/>
                    </a:lnTo>
                    <a:lnTo>
                      <a:pt x="11552" y="6829"/>
                    </a:lnTo>
                    <a:lnTo>
                      <a:pt x="11170" y="6921"/>
                    </a:lnTo>
                    <a:lnTo>
                      <a:pt x="10775" y="7000"/>
                    </a:lnTo>
                    <a:lnTo>
                      <a:pt x="10355" y="7052"/>
                    </a:lnTo>
                    <a:lnTo>
                      <a:pt x="9920" y="7078"/>
                    </a:lnTo>
                    <a:lnTo>
                      <a:pt x="9460" y="7092"/>
                    </a:lnTo>
                    <a:lnTo>
                      <a:pt x="8920" y="7092"/>
                    </a:lnTo>
                    <a:lnTo>
                      <a:pt x="8407" y="7065"/>
                    </a:lnTo>
                    <a:lnTo>
                      <a:pt x="7907" y="7039"/>
                    </a:lnTo>
                    <a:lnTo>
                      <a:pt x="7447" y="7000"/>
                    </a:lnTo>
                    <a:lnTo>
                      <a:pt x="6987" y="6947"/>
                    </a:lnTo>
                    <a:lnTo>
                      <a:pt x="6566" y="6894"/>
                    </a:lnTo>
                    <a:lnTo>
                      <a:pt x="6158" y="6815"/>
                    </a:lnTo>
                    <a:lnTo>
                      <a:pt x="5776" y="6736"/>
                    </a:lnTo>
                    <a:lnTo>
                      <a:pt x="5421" y="6631"/>
                    </a:lnTo>
                    <a:lnTo>
                      <a:pt x="5066" y="6526"/>
                    </a:lnTo>
                    <a:lnTo>
                      <a:pt x="4750" y="6408"/>
                    </a:lnTo>
                    <a:lnTo>
                      <a:pt x="4447" y="6289"/>
                    </a:lnTo>
                    <a:lnTo>
                      <a:pt x="4158" y="6144"/>
                    </a:lnTo>
                    <a:lnTo>
                      <a:pt x="3882" y="6000"/>
                    </a:lnTo>
                    <a:lnTo>
                      <a:pt x="3632" y="5842"/>
                    </a:lnTo>
                    <a:lnTo>
                      <a:pt x="3395" y="5671"/>
                    </a:lnTo>
                    <a:lnTo>
                      <a:pt x="3184" y="5487"/>
                    </a:lnTo>
                    <a:lnTo>
                      <a:pt x="2987" y="5289"/>
                    </a:lnTo>
                    <a:lnTo>
                      <a:pt x="2790" y="5092"/>
                    </a:lnTo>
                    <a:lnTo>
                      <a:pt x="2619" y="4881"/>
                    </a:lnTo>
                    <a:lnTo>
                      <a:pt x="2461" y="4658"/>
                    </a:lnTo>
                    <a:lnTo>
                      <a:pt x="2329" y="4434"/>
                    </a:lnTo>
                    <a:lnTo>
                      <a:pt x="2198" y="4184"/>
                    </a:lnTo>
                    <a:lnTo>
                      <a:pt x="2079" y="3934"/>
                    </a:lnTo>
                    <a:lnTo>
                      <a:pt x="1974" y="3671"/>
                    </a:lnTo>
                    <a:lnTo>
                      <a:pt x="1882" y="3408"/>
                    </a:lnTo>
                    <a:lnTo>
                      <a:pt x="1803" y="3118"/>
                    </a:lnTo>
                    <a:lnTo>
                      <a:pt x="1737" y="2829"/>
                    </a:lnTo>
                    <a:lnTo>
                      <a:pt x="1685" y="2540"/>
                    </a:lnTo>
                    <a:lnTo>
                      <a:pt x="1632" y="2224"/>
                    </a:lnTo>
                    <a:lnTo>
                      <a:pt x="1593" y="1908"/>
                    </a:lnTo>
                    <a:lnTo>
                      <a:pt x="1566" y="1579"/>
                    </a:lnTo>
                    <a:lnTo>
                      <a:pt x="1540" y="1263"/>
                    </a:lnTo>
                    <a:lnTo>
                      <a:pt x="1500" y="1000"/>
                    </a:lnTo>
                    <a:lnTo>
                      <a:pt x="1474" y="764"/>
                    </a:lnTo>
                    <a:lnTo>
                      <a:pt x="1422" y="566"/>
                    </a:lnTo>
                    <a:lnTo>
                      <a:pt x="1382" y="395"/>
                    </a:lnTo>
                    <a:lnTo>
                      <a:pt x="1329" y="264"/>
                    </a:lnTo>
                    <a:lnTo>
                      <a:pt x="1277" y="158"/>
                    </a:lnTo>
                    <a:lnTo>
                      <a:pt x="1224" y="79"/>
                    </a:lnTo>
                    <a:lnTo>
                      <a:pt x="1158" y="40"/>
                    </a:lnTo>
                    <a:lnTo>
                      <a:pt x="1093" y="14"/>
                    </a:lnTo>
                    <a:lnTo>
                      <a:pt x="104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9" name="Google Shape;1119;p26"/>
              <p:cNvSpPr/>
              <p:nvPr/>
            </p:nvSpPr>
            <p:spPr>
              <a:xfrm>
                <a:off x="1349241" y="2408173"/>
                <a:ext cx="100205" cy="100205"/>
              </a:xfrm>
              <a:custGeom>
                <a:avLst/>
                <a:gdLst/>
                <a:ahLst/>
                <a:cxnLst/>
                <a:rect l="l" t="t" r="r" b="b"/>
                <a:pathLst>
                  <a:path w="2264" h="2264" extrusionOk="0">
                    <a:moveTo>
                      <a:pt x="1013" y="1"/>
                    </a:moveTo>
                    <a:lnTo>
                      <a:pt x="908" y="27"/>
                    </a:lnTo>
                    <a:lnTo>
                      <a:pt x="803" y="53"/>
                    </a:lnTo>
                    <a:lnTo>
                      <a:pt x="698" y="93"/>
                    </a:lnTo>
                    <a:lnTo>
                      <a:pt x="592" y="132"/>
                    </a:lnTo>
                    <a:lnTo>
                      <a:pt x="500" y="198"/>
                    </a:lnTo>
                    <a:lnTo>
                      <a:pt x="421" y="251"/>
                    </a:lnTo>
                    <a:lnTo>
                      <a:pt x="329" y="330"/>
                    </a:lnTo>
                    <a:lnTo>
                      <a:pt x="263" y="409"/>
                    </a:lnTo>
                    <a:lnTo>
                      <a:pt x="198" y="501"/>
                    </a:lnTo>
                    <a:lnTo>
                      <a:pt x="145" y="593"/>
                    </a:lnTo>
                    <a:lnTo>
                      <a:pt x="92" y="685"/>
                    </a:lnTo>
                    <a:lnTo>
                      <a:pt x="53" y="790"/>
                    </a:lnTo>
                    <a:lnTo>
                      <a:pt x="27" y="908"/>
                    </a:lnTo>
                    <a:lnTo>
                      <a:pt x="13" y="1014"/>
                    </a:lnTo>
                    <a:lnTo>
                      <a:pt x="0" y="1132"/>
                    </a:lnTo>
                    <a:lnTo>
                      <a:pt x="13" y="1251"/>
                    </a:lnTo>
                    <a:lnTo>
                      <a:pt x="27" y="1356"/>
                    </a:lnTo>
                    <a:lnTo>
                      <a:pt x="53" y="1461"/>
                    </a:lnTo>
                    <a:lnTo>
                      <a:pt x="92" y="1566"/>
                    </a:lnTo>
                    <a:lnTo>
                      <a:pt x="145" y="1672"/>
                    </a:lnTo>
                    <a:lnTo>
                      <a:pt x="198" y="1764"/>
                    </a:lnTo>
                    <a:lnTo>
                      <a:pt x="263" y="1856"/>
                    </a:lnTo>
                    <a:lnTo>
                      <a:pt x="329" y="1935"/>
                    </a:lnTo>
                    <a:lnTo>
                      <a:pt x="421" y="2000"/>
                    </a:lnTo>
                    <a:lnTo>
                      <a:pt x="500" y="2066"/>
                    </a:lnTo>
                    <a:lnTo>
                      <a:pt x="592" y="2132"/>
                    </a:lnTo>
                    <a:lnTo>
                      <a:pt x="698" y="2171"/>
                    </a:lnTo>
                    <a:lnTo>
                      <a:pt x="803" y="2211"/>
                    </a:lnTo>
                    <a:lnTo>
                      <a:pt x="908" y="2237"/>
                    </a:lnTo>
                    <a:lnTo>
                      <a:pt x="1013" y="2264"/>
                    </a:lnTo>
                    <a:lnTo>
                      <a:pt x="1250" y="2264"/>
                    </a:lnTo>
                    <a:lnTo>
                      <a:pt x="1369" y="2237"/>
                    </a:lnTo>
                    <a:lnTo>
                      <a:pt x="1474" y="2211"/>
                    </a:lnTo>
                    <a:lnTo>
                      <a:pt x="1579" y="2171"/>
                    </a:lnTo>
                    <a:lnTo>
                      <a:pt x="1671" y="2132"/>
                    </a:lnTo>
                    <a:lnTo>
                      <a:pt x="1763" y="2066"/>
                    </a:lnTo>
                    <a:lnTo>
                      <a:pt x="1855" y="2000"/>
                    </a:lnTo>
                    <a:lnTo>
                      <a:pt x="1934" y="1935"/>
                    </a:lnTo>
                    <a:lnTo>
                      <a:pt x="2013" y="1856"/>
                    </a:lnTo>
                    <a:lnTo>
                      <a:pt x="2079" y="1764"/>
                    </a:lnTo>
                    <a:lnTo>
                      <a:pt x="2132" y="1672"/>
                    </a:lnTo>
                    <a:lnTo>
                      <a:pt x="2184" y="1566"/>
                    </a:lnTo>
                    <a:lnTo>
                      <a:pt x="2211" y="1461"/>
                    </a:lnTo>
                    <a:lnTo>
                      <a:pt x="2250" y="1356"/>
                    </a:lnTo>
                    <a:lnTo>
                      <a:pt x="2263" y="1251"/>
                    </a:lnTo>
                    <a:lnTo>
                      <a:pt x="2263" y="1132"/>
                    </a:lnTo>
                    <a:lnTo>
                      <a:pt x="2263" y="1014"/>
                    </a:lnTo>
                    <a:lnTo>
                      <a:pt x="2250" y="908"/>
                    </a:lnTo>
                    <a:lnTo>
                      <a:pt x="2211" y="790"/>
                    </a:lnTo>
                    <a:lnTo>
                      <a:pt x="2184" y="685"/>
                    </a:lnTo>
                    <a:lnTo>
                      <a:pt x="2132" y="593"/>
                    </a:lnTo>
                    <a:lnTo>
                      <a:pt x="2079" y="501"/>
                    </a:lnTo>
                    <a:lnTo>
                      <a:pt x="2013" y="409"/>
                    </a:lnTo>
                    <a:lnTo>
                      <a:pt x="1934" y="330"/>
                    </a:lnTo>
                    <a:lnTo>
                      <a:pt x="1855" y="251"/>
                    </a:lnTo>
                    <a:lnTo>
                      <a:pt x="1763" y="198"/>
                    </a:lnTo>
                    <a:lnTo>
                      <a:pt x="1671" y="132"/>
                    </a:lnTo>
                    <a:lnTo>
                      <a:pt x="1579" y="93"/>
                    </a:lnTo>
                    <a:lnTo>
                      <a:pt x="1474" y="53"/>
                    </a:lnTo>
                    <a:lnTo>
                      <a:pt x="1369" y="27"/>
                    </a:lnTo>
                    <a:lnTo>
                      <a:pt x="125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0" name="Google Shape;1120;p26"/>
              <p:cNvSpPr/>
              <p:nvPr/>
            </p:nvSpPr>
            <p:spPr>
              <a:xfrm>
                <a:off x="1349241" y="2348202"/>
                <a:ext cx="100205" cy="100205"/>
              </a:xfrm>
              <a:custGeom>
                <a:avLst/>
                <a:gdLst/>
                <a:ahLst/>
                <a:cxnLst/>
                <a:rect l="l" t="t" r="r" b="b"/>
                <a:pathLst>
                  <a:path w="2264" h="2264" extrusionOk="0">
                    <a:moveTo>
                      <a:pt x="1013" y="1"/>
                    </a:moveTo>
                    <a:lnTo>
                      <a:pt x="908" y="14"/>
                    </a:lnTo>
                    <a:lnTo>
                      <a:pt x="803" y="40"/>
                    </a:lnTo>
                    <a:lnTo>
                      <a:pt x="698" y="80"/>
                    </a:lnTo>
                    <a:lnTo>
                      <a:pt x="592" y="132"/>
                    </a:lnTo>
                    <a:lnTo>
                      <a:pt x="500" y="185"/>
                    </a:lnTo>
                    <a:lnTo>
                      <a:pt x="421" y="251"/>
                    </a:lnTo>
                    <a:lnTo>
                      <a:pt x="329" y="330"/>
                    </a:lnTo>
                    <a:lnTo>
                      <a:pt x="263" y="408"/>
                    </a:lnTo>
                    <a:lnTo>
                      <a:pt x="198" y="501"/>
                    </a:lnTo>
                    <a:lnTo>
                      <a:pt x="145" y="593"/>
                    </a:lnTo>
                    <a:lnTo>
                      <a:pt x="92" y="685"/>
                    </a:lnTo>
                    <a:lnTo>
                      <a:pt x="53" y="790"/>
                    </a:lnTo>
                    <a:lnTo>
                      <a:pt x="27" y="895"/>
                    </a:lnTo>
                    <a:lnTo>
                      <a:pt x="13" y="1014"/>
                    </a:lnTo>
                    <a:lnTo>
                      <a:pt x="0" y="1132"/>
                    </a:lnTo>
                    <a:lnTo>
                      <a:pt x="13" y="1237"/>
                    </a:lnTo>
                    <a:lnTo>
                      <a:pt x="27" y="1356"/>
                    </a:lnTo>
                    <a:lnTo>
                      <a:pt x="53" y="1461"/>
                    </a:lnTo>
                    <a:lnTo>
                      <a:pt x="92" y="1566"/>
                    </a:lnTo>
                    <a:lnTo>
                      <a:pt x="145" y="1671"/>
                    </a:lnTo>
                    <a:lnTo>
                      <a:pt x="198" y="1764"/>
                    </a:lnTo>
                    <a:lnTo>
                      <a:pt x="263" y="1842"/>
                    </a:lnTo>
                    <a:lnTo>
                      <a:pt x="329" y="1921"/>
                    </a:lnTo>
                    <a:lnTo>
                      <a:pt x="421" y="2000"/>
                    </a:lnTo>
                    <a:lnTo>
                      <a:pt x="500" y="2066"/>
                    </a:lnTo>
                    <a:lnTo>
                      <a:pt x="592" y="2119"/>
                    </a:lnTo>
                    <a:lnTo>
                      <a:pt x="698" y="2171"/>
                    </a:lnTo>
                    <a:lnTo>
                      <a:pt x="803" y="2211"/>
                    </a:lnTo>
                    <a:lnTo>
                      <a:pt x="908" y="2237"/>
                    </a:lnTo>
                    <a:lnTo>
                      <a:pt x="1013" y="2250"/>
                    </a:lnTo>
                    <a:lnTo>
                      <a:pt x="1132" y="2263"/>
                    </a:lnTo>
                    <a:lnTo>
                      <a:pt x="1250" y="2250"/>
                    </a:lnTo>
                    <a:lnTo>
                      <a:pt x="1369" y="2237"/>
                    </a:lnTo>
                    <a:lnTo>
                      <a:pt x="1474" y="2211"/>
                    </a:lnTo>
                    <a:lnTo>
                      <a:pt x="1579" y="2171"/>
                    </a:lnTo>
                    <a:lnTo>
                      <a:pt x="1671" y="2119"/>
                    </a:lnTo>
                    <a:lnTo>
                      <a:pt x="1763" y="2066"/>
                    </a:lnTo>
                    <a:lnTo>
                      <a:pt x="1855" y="2000"/>
                    </a:lnTo>
                    <a:lnTo>
                      <a:pt x="1934" y="1921"/>
                    </a:lnTo>
                    <a:lnTo>
                      <a:pt x="2013" y="1842"/>
                    </a:lnTo>
                    <a:lnTo>
                      <a:pt x="2079" y="1764"/>
                    </a:lnTo>
                    <a:lnTo>
                      <a:pt x="2132" y="1671"/>
                    </a:lnTo>
                    <a:lnTo>
                      <a:pt x="2184" y="1566"/>
                    </a:lnTo>
                    <a:lnTo>
                      <a:pt x="2211" y="1461"/>
                    </a:lnTo>
                    <a:lnTo>
                      <a:pt x="2250" y="1356"/>
                    </a:lnTo>
                    <a:lnTo>
                      <a:pt x="2263" y="1237"/>
                    </a:lnTo>
                    <a:lnTo>
                      <a:pt x="2263" y="1132"/>
                    </a:lnTo>
                    <a:lnTo>
                      <a:pt x="2263" y="1014"/>
                    </a:lnTo>
                    <a:lnTo>
                      <a:pt x="2250" y="895"/>
                    </a:lnTo>
                    <a:lnTo>
                      <a:pt x="2211" y="790"/>
                    </a:lnTo>
                    <a:lnTo>
                      <a:pt x="2184" y="685"/>
                    </a:lnTo>
                    <a:lnTo>
                      <a:pt x="2132" y="593"/>
                    </a:lnTo>
                    <a:lnTo>
                      <a:pt x="2079" y="501"/>
                    </a:lnTo>
                    <a:lnTo>
                      <a:pt x="2013" y="408"/>
                    </a:lnTo>
                    <a:lnTo>
                      <a:pt x="1934" y="330"/>
                    </a:lnTo>
                    <a:lnTo>
                      <a:pt x="1855" y="251"/>
                    </a:lnTo>
                    <a:lnTo>
                      <a:pt x="1763" y="185"/>
                    </a:lnTo>
                    <a:lnTo>
                      <a:pt x="1671" y="132"/>
                    </a:lnTo>
                    <a:lnTo>
                      <a:pt x="1579" y="80"/>
                    </a:lnTo>
                    <a:lnTo>
                      <a:pt x="1474" y="40"/>
                    </a:lnTo>
                    <a:lnTo>
                      <a:pt x="1369" y="14"/>
                    </a:lnTo>
                    <a:lnTo>
                      <a:pt x="125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1" name="Google Shape;1121;p26"/>
              <p:cNvSpPr/>
              <p:nvPr/>
            </p:nvSpPr>
            <p:spPr>
              <a:xfrm>
                <a:off x="1429571" y="2367986"/>
                <a:ext cx="119989" cy="120608"/>
              </a:xfrm>
              <a:custGeom>
                <a:avLst/>
                <a:gdLst/>
                <a:ahLst/>
                <a:cxnLst/>
                <a:rect l="l" t="t" r="r" b="b"/>
                <a:pathLst>
                  <a:path w="2711" h="2725" extrusionOk="0">
                    <a:moveTo>
                      <a:pt x="1356" y="1"/>
                    </a:moveTo>
                    <a:lnTo>
                      <a:pt x="1224" y="14"/>
                    </a:lnTo>
                    <a:lnTo>
                      <a:pt x="1080" y="27"/>
                    </a:lnTo>
                    <a:lnTo>
                      <a:pt x="948" y="67"/>
                    </a:lnTo>
                    <a:lnTo>
                      <a:pt x="830" y="106"/>
                    </a:lnTo>
                    <a:lnTo>
                      <a:pt x="711" y="159"/>
                    </a:lnTo>
                    <a:lnTo>
                      <a:pt x="593" y="238"/>
                    </a:lnTo>
                    <a:lnTo>
                      <a:pt x="488" y="317"/>
                    </a:lnTo>
                    <a:lnTo>
                      <a:pt x="396" y="396"/>
                    </a:lnTo>
                    <a:lnTo>
                      <a:pt x="303" y="501"/>
                    </a:lnTo>
                    <a:lnTo>
                      <a:pt x="238" y="606"/>
                    </a:lnTo>
                    <a:lnTo>
                      <a:pt x="159" y="711"/>
                    </a:lnTo>
                    <a:lnTo>
                      <a:pt x="106" y="830"/>
                    </a:lnTo>
                    <a:lnTo>
                      <a:pt x="67" y="961"/>
                    </a:lnTo>
                    <a:lnTo>
                      <a:pt x="27" y="1080"/>
                    </a:lnTo>
                    <a:lnTo>
                      <a:pt x="1" y="1224"/>
                    </a:lnTo>
                    <a:lnTo>
                      <a:pt x="1" y="1356"/>
                    </a:lnTo>
                    <a:lnTo>
                      <a:pt x="1" y="1501"/>
                    </a:lnTo>
                    <a:lnTo>
                      <a:pt x="27" y="1632"/>
                    </a:lnTo>
                    <a:lnTo>
                      <a:pt x="67" y="1764"/>
                    </a:lnTo>
                    <a:lnTo>
                      <a:pt x="106" y="1882"/>
                    </a:lnTo>
                    <a:lnTo>
                      <a:pt x="159" y="2001"/>
                    </a:lnTo>
                    <a:lnTo>
                      <a:pt x="238" y="2119"/>
                    </a:lnTo>
                    <a:lnTo>
                      <a:pt x="303" y="2224"/>
                    </a:lnTo>
                    <a:lnTo>
                      <a:pt x="396" y="2316"/>
                    </a:lnTo>
                    <a:lnTo>
                      <a:pt x="488" y="2409"/>
                    </a:lnTo>
                    <a:lnTo>
                      <a:pt x="593" y="2487"/>
                    </a:lnTo>
                    <a:lnTo>
                      <a:pt x="711" y="2553"/>
                    </a:lnTo>
                    <a:lnTo>
                      <a:pt x="830" y="2606"/>
                    </a:lnTo>
                    <a:lnTo>
                      <a:pt x="948" y="2658"/>
                    </a:lnTo>
                    <a:lnTo>
                      <a:pt x="1080" y="2685"/>
                    </a:lnTo>
                    <a:lnTo>
                      <a:pt x="1224" y="2711"/>
                    </a:lnTo>
                    <a:lnTo>
                      <a:pt x="1356" y="2724"/>
                    </a:lnTo>
                    <a:lnTo>
                      <a:pt x="1501" y="2711"/>
                    </a:lnTo>
                    <a:lnTo>
                      <a:pt x="1632" y="2685"/>
                    </a:lnTo>
                    <a:lnTo>
                      <a:pt x="1764" y="2658"/>
                    </a:lnTo>
                    <a:lnTo>
                      <a:pt x="1882" y="2606"/>
                    </a:lnTo>
                    <a:lnTo>
                      <a:pt x="2001" y="2553"/>
                    </a:lnTo>
                    <a:lnTo>
                      <a:pt x="2119" y="2487"/>
                    </a:lnTo>
                    <a:lnTo>
                      <a:pt x="2224" y="2409"/>
                    </a:lnTo>
                    <a:lnTo>
                      <a:pt x="2316" y="2316"/>
                    </a:lnTo>
                    <a:lnTo>
                      <a:pt x="2408" y="2224"/>
                    </a:lnTo>
                    <a:lnTo>
                      <a:pt x="2487" y="2119"/>
                    </a:lnTo>
                    <a:lnTo>
                      <a:pt x="2553" y="2001"/>
                    </a:lnTo>
                    <a:lnTo>
                      <a:pt x="2606" y="1882"/>
                    </a:lnTo>
                    <a:lnTo>
                      <a:pt x="2658" y="1764"/>
                    </a:lnTo>
                    <a:lnTo>
                      <a:pt x="2685" y="1632"/>
                    </a:lnTo>
                    <a:lnTo>
                      <a:pt x="2711" y="1501"/>
                    </a:lnTo>
                    <a:lnTo>
                      <a:pt x="2711" y="1356"/>
                    </a:lnTo>
                    <a:lnTo>
                      <a:pt x="2711" y="1224"/>
                    </a:lnTo>
                    <a:lnTo>
                      <a:pt x="2685" y="1080"/>
                    </a:lnTo>
                    <a:lnTo>
                      <a:pt x="2658" y="961"/>
                    </a:lnTo>
                    <a:lnTo>
                      <a:pt x="2606" y="830"/>
                    </a:lnTo>
                    <a:lnTo>
                      <a:pt x="2553" y="711"/>
                    </a:lnTo>
                    <a:lnTo>
                      <a:pt x="2487" y="606"/>
                    </a:lnTo>
                    <a:lnTo>
                      <a:pt x="2408" y="501"/>
                    </a:lnTo>
                    <a:lnTo>
                      <a:pt x="2316" y="396"/>
                    </a:lnTo>
                    <a:lnTo>
                      <a:pt x="2224" y="317"/>
                    </a:lnTo>
                    <a:lnTo>
                      <a:pt x="2119" y="238"/>
                    </a:lnTo>
                    <a:lnTo>
                      <a:pt x="2001" y="159"/>
                    </a:lnTo>
                    <a:lnTo>
                      <a:pt x="1882" y="106"/>
                    </a:lnTo>
                    <a:lnTo>
                      <a:pt x="1764" y="67"/>
                    </a:lnTo>
                    <a:lnTo>
                      <a:pt x="1632" y="27"/>
                    </a:lnTo>
                    <a:lnTo>
                      <a:pt x="1501" y="14"/>
                    </a:lnTo>
                    <a:lnTo>
                      <a:pt x="135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2" name="Google Shape;1122;p26"/>
              <p:cNvSpPr/>
              <p:nvPr/>
            </p:nvSpPr>
            <p:spPr>
              <a:xfrm>
                <a:off x="1489542" y="2448360"/>
                <a:ext cx="120609" cy="119989"/>
              </a:xfrm>
              <a:custGeom>
                <a:avLst/>
                <a:gdLst/>
                <a:ahLst/>
                <a:cxnLst/>
                <a:rect l="l" t="t" r="r" b="b"/>
                <a:pathLst>
                  <a:path w="2725" h="2711" extrusionOk="0">
                    <a:moveTo>
                      <a:pt x="1224" y="0"/>
                    </a:moveTo>
                    <a:lnTo>
                      <a:pt x="1093" y="27"/>
                    </a:lnTo>
                    <a:lnTo>
                      <a:pt x="961" y="53"/>
                    </a:lnTo>
                    <a:lnTo>
                      <a:pt x="830" y="106"/>
                    </a:lnTo>
                    <a:lnTo>
                      <a:pt x="711" y="158"/>
                    </a:lnTo>
                    <a:lnTo>
                      <a:pt x="606" y="224"/>
                    </a:lnTo>
                    <a:lnTo>
                      <a:pt x="501" y="303"/>
                    </a:lnTo>
                    <a:lnTo>
                      <a:pt x="396" y="395"/>
                    </a:lnTo>
                    <a:lnTo>
                      <a:pt x="317" y="487"/>
                    </a:lnTo>
                    <a:lnTo>
                      <a:pt x="238" y="593"/>
                    </a:lnTo>
                    <a:lnTo>
                      <a:pt x="172" y="711"/>
                    </a:lnTo>
                    <a:lnTo>
                      <a:pt x="106" y="829"/>
                    </a:lnTo>
                    <a:lnTo>
                      <a:pt x="67" y="948"/>
                    </a:lnTo>
                    <a:lnTo>
                      <a:pt x="27" y="1079"/>
                    </a:lnTo>
                    <a:lnTo>
                      <a:pt x="14" y="1211"/>
                    </a:lnTo>
                    <a:lnTo>
                      <a:pt x="1" y="1356"/>
                    </a:lnTo>
                    <a:lnTo>
                      <a:pt x="14" y="1500"/>
                    </a:lnTo>
                    <a:lnTo>
                      <a:pt x="27" y="1632"/>
                    </a:lnTo>
                    <a:lnTo>
                      <a:pt x="67" y="1763"/>
                    </a:lnTo>
                    <a:lnTo>
                      <a:pt x="106" y="1882"/>
                    </a:lnTo>
                    <a:lnTo>
                      <a:pt x="172" y="2000"/>
                    </a:lnTo>
                    <a:lnTo>
                      <a:pt x="238" y="2119"/>
                    </a:lnTo>
                    <a:lnTo>
                      <a:pt x="317" y="2224"/>
                    </a:lnTo>
                    <a:lnTo>
                      <a:pt x="396" y="2316"/>
                    </a:lnTo>
                    <a:lnTo>
                      <a:pt x="501" y="2408"/>
                    </a:lnTo>
                    <a:lnTo>
                      <a:pt x="606" y="2487"/>
                    </a:lnTo>
                    <a:lnTo>
                      <a:pt x="711" y="2553"/>
                    </a:lnTo>
                    <a:lnTo>
                      <a:pt x="830" y="2605"/>
                    </a:lnTo>
                    <a:lnTo>
                      <a:pt x="961" y="2658"/>
                    </a:lnTo>
                    <a:lnTo>
                      <a:pt x="1093" y="2684"/>
                    </a:lnTo>
                    <a:lnTo>
                      <a:pt x="1224" y="2711"/>
                    </a:lnTo>
                    <a:lnTo>
                      <a:pt x="1501" y="2711"/>
                    </a:lnTo>
                    <a:lnTo>
                      <a:pt x="1632" y="2684"/>
                    </a:lnTo>
                    <a:lnTo>
                      <a:pt x="1764" y="2658"/>
                    </a:lnTo>
                    <a:lnTo>
                      <a:pt x="1895" y="2605"/>
                    </a:lnTo>
                    <a:lnTo>
                      <a:pt x="2014" y="2553"/>
                    </a:lnTo>
                    <a:lnTo>
                      <a:pt x="2119" y="2487"/>
                    </a:lnTo>
                    <a:lnTo>
                      <a:pt x="2224" y="2408"/>
                    </a:lnTo>
                    <a:lnTo>
                      <a:pt x="2316" y="2316"/>
                    </a:lnTo>
                    <a:lnTo>
                      <a:pt x="2408" y="2224"/>
                    </a:lnTo>
                    <a:lnTo>
                      <a:pt x="2487" y="2119"/>
                    </a:lnTo>
                    <a:lnTo>
                      <a:pt x="2553" y="2000"/>
                    </a:lnTo>
                    <a:lnTo>
                      <a:pt x="2619" y="1882"/>
                    </a:lnTo>
                    <a:lnTo>
                      <a:pt x="2658" y="1763"/>
                    </a:lnTo>
                    <a:lnTo>
                      <a:pt x="2698" y="1632"/>
                    </a:lnTo>
                    <a:lnTo>
                      <a:pt x="2711" y="1500"/>
                    </a:lnTo>
                    <a:lnTo>
                      <a:pt x="2724" y="1356"/>
                    </a:lnTo>
                    <a:lnTo>
                      <a:pt x="2711" y="1211"/>
                    </a:lnTo>
                    <a:lnTo>
                      <a:pt x="2698" y="1079"/>
                    </a:lnTo>
                    <a:lnTo>
                      <a:pt x="2658" y="948"/>
                    </a:lnTo>
                    <a:lnTo>
                      <a:pt x="2619" y="829"/>
                    </a:lnTo>
                    <a:lnTo>
                      <a:pt x="2553" y="711"/>
                    </a:lnTo>
                    <a:lnTo>
                      <a:pt x="2487" y="593"/>
                    </a:lnTo>
                    <a:lnTo>
                      <a:pt x="2408" y="487"/>
                    </a:lnTo>
                    <a:lnTo>
                      <a:pt x="2316" y="395"/>
                    </a:lnTo>
                    <a:lnTo>
                      <a:pt x="2224" y="303"/>
                    </a:lnTo>
                    <a:lnTo>
                      <a:pt x="2119" y="224"/>
                    </a:lnTo>
                    <a:lnTo>
                      <a:pt x="2014" y="158"/>
                    </a:lnTo>
                    <a:lnTo>
                      <a:pt x="1895" y="106"/>
                    </a:lnTo>
                    <a:lnTo>
                      <a:pt x="1764" y="53"/>
                    </a:lnTo>
                    <a:lnTo>
                      <a:pt x="1632" y="27"/>
                    </a:lnTo>
                    <a:lnTo>
                      <a:pt x="150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3" name="Google Shape;1123;p26"/>
              <p:cNvSpPr/>
              <p:nvPr/>
            </p:nvSpPr>
            <p:spPr>
              <a:xfrm>
                <a:off x="1569916" y="2468144"/>
                <a:ext cx="160177" cy="160752"/>
              </a:xfrm>
              <a:custGeom>
                <a:avLst/>
                <a:gdLst/>
                <a:ahLst/>
                <a:cxnLst/>
                <a:rect l="l" t="t" r="r" b="b"/>
                <a:pathLst>
                  <a:path w="3619" h="3632" extrusionOk="0">
                    <a:moveTo>
                      <a:pt x="1816" y="1"/>
                    </a:moveTo>
                    <a:lnTo>
                      <a:pt x="1632" y="14"/>
                    </a:lnTo>
                    <a:lnTo>
                      <a:pt x="1448" y="40"/>
                    </a:lnTo>
                    <a:lnTo>
                      <a:pt x="1277" y="80"/>
                    </a:lnTo>
                    <a:lnTo>
                      <a:pt x="1106" y="146"/>
                    </a:lnTo>
                    <a:lnTo>
                      <a:pt x="948" y="224"/>
                    </a:lnTo>
                    <a:lnTo>
                      <a:pt x="803" y="317"/>
                    </a:lnTo>
                    <a:lnTo>
                      <a:pt x="658" y="422"/>
                    </a:lnTo>
                    <a:lnTo>
                      <a:pt x="527" y="527"/>
                    </a:lnTo>
                    <a:lnTo>
                      <a:pt x="408" y="659"/>
                    </a:lnTo>
                    <a:lnTo>
                      <a:pt x="303" y="803"/>
                    </a:lnTo>
                    <a:lnTo>
                      <a:pt x="224" y="948"/>
                    </a:lnTo>
                    <a:lnTo>
                      <a:pt x="145" y="1106"/>
                    </a:lnTo>
                    <a:lnTo>
                      <a:pt x="79" y="1277"/>
                    </a:lnTo>
                    <a:lnTo>
                      <a:pt x="40" y="1448"/>
                    </a:lnTo>
                    <a:lnTo>
                      <a:pt x="14" y="1632"/>
                    </a:lnTo>
                    <a:lnTo>
                      <a:pt x="0" y="1816"/>
                    </a:lnTo>
                    <a:lnTo>
                      <a:pt x="14" y="2001"/>
                    </a:lnTo>
                    <a:lnTo>
                      <a:pt x="40" y="2185"/>
                    </a:lnTo>
                    <a:lnTo>
                      <a:pt x="79" y="2356"/>
                    </a:lnTo>
                    <a:lnTo>
                      <a:pt x="145" y="2514"/>
                    </a:lnTo>
                    <a:lnTo>
                      <a:pt x="224" y="2671"/>
                    </a:lnTo>
                    <a:lnTo>
                      <a:pt x="303" y="2829"/>
                    </a:lnTo>
                    <a:lnTo>
                      <a:pt x="408" y="2961"/>
                    </a:lnTo>
                    <a:lnTo>
                      <a:pt x="527" y="3092"/>
                    </a:lnTo>
                    <a:lnTo>
                      <a:pt x="658" y="3211"/>
                    </a:lnTo>
                    <a:lnTo>
                      <a:pt x="803" y="3316"/>
                    </a:lnTo>
                    <a:lnTo>
                      <a:pt x="948" y="3408"/>
                    </a:lnTo>
                    <a:lnTo>
                      <a:pt x="1106" y="3487"/>
                    </a:lnTo>
                    <a:lnTo>
                      <a:pt x="1277" y="3540"/>
                    </a:lnTo>
                    <a:lnTo>
                      <a:pt x="1448" y="3592"/>
                    </a:lnTo>
                    <a:lnTo>
                      <a:pt x="1632" y="3619"/>
                    </a:lnTo>
                    <a:lnTo>
                      <a:pt x="1816" y="3632"/>
                    </a:lnTo>
                    <a:lnTo>
                      <a:pt x="2000" y="3619"/>
                    </a:lnTo>
                    <a:lnTo>
                      <a:pt x="2171" y="3592"/>
                    </a:lnTo>
                    <a:lnTo>
                      <a:pt x="2355" y="3540"/>
                    </a:lnTo>
                    <a:lnTo>
                      <a:pt x="2513" y="3487"/>
                    </a:lnTo>
                    <a:lnTo>
                      <a:pt x="2671" y="3408"/>
                    </a:lnTo>
                    <a:lnTo>
                      <a:pt x="2829" y="3316"/>
                    </a:lnTo>
                    <a:lnTo>
                      <a:pt x="2961" y="3211"/>
                    </a:lnTo>
                    <a:lnTo>
                      <a:pt x="3092" y="3092"/>
                    </a:lnTo>
                    <a:lnTo>
                      <a:pt x="3211" y="2961"/>
                    </a:lnTo>
                    <a:lnTo>
                      <a:pt x="3316" y="2829"/>
                    </a:lnTo>
                    <a:lnTo>
                      <a:pt x="3408" y="2671"/>
                    </a:lnTo>
                    <a:lnTo>
                      <a:pt x="3474" y="2514"/>
                    </a:lnTo>
                    <a:lnTo>
                      <a:pt x="3539" y="2356"/>
                    </a:lnTo>
                    <a:lnTo>
                      <a:pt x="3579" y="2185"/>
                    </a:lnTo>
                    <a:lnTo>
                      <a:pt x="3618" y="2001"/>
                    </a:lnTo>
                    <a:lnTo>
                      <a:pt x="3618" y="1816"/>
                    </a:lnTo>
                    <a:lnTo>
                      <a:pt x="3618" y="1632"/>
                    </a:lnTo>
                    <a:lnTo>
                      <a:pt x="3579" y="1448"/>
                    </a:lnTo>
                    <a:lnTo>
                      <a:pt x="3539" y="1277"/>
                    </a:lnTo>
                    <a:lnTo>
                      <a:pt x="3474" y="1106"/>
                    </a:lnTo>
                    <a:lnTo>
                      <a:pt x="3408" y="948"/>
                    </a:lnTo>
                    <a:lnTo>
                      <a:pt x="3316" y="803"/>
                    </a:lnTo>
                    <a:lnTo>
                      <a:pt x="3211" y="659"/>
                    </a:lnTo>
                    <a:lnTo>
                      <a:pt x="3092" y="527"/>
                    </a:lnTo>
                    <a:lnTo>
                      <a:pt x="2961" y="422"/>
                    </a:lnTo>
                    <a:lnTo>
                      <a:pt x="2829" y="317"/>
                    </a:lnTo>
                    <a:lnTo>
                      <a:pt x="2671" y="224"/>
                    </a:lnTo>
                    <a:lnTo>
                      <a:pt x="2513" y="146"/>
                    </a:lnTo>
                    <a:lnTo>
                      <a:pt x="2355" y="80"/>
                    </a:lnTo>
                    <a:lnTo>
                      <a:pt x="2171" y="40"/>
                    </a:lnTo>
                    <a:lnTo>
                      <a:pt x="2000" y="14"/>
                    </a:lnTo>
                    <a:lnTo>
                      <a:pt x="181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4" name="Google Shape;1124;p26"/>
              <p:cNvSpPr/>
              <p:nvPr/>
            </p:nvSpPr>
            <p:spPr>
              <a:xfrm>
                <a:off x="1710261" y="2488547"/>
                <a:ext cx="160133" cy="160177"/>
              </a:xfrm>
              <a:custGeom>
                <a:avLst/>
                <a:gdLst/>
                <a:ahLst/>
                <a:cxnLst/>
                <a:rect l="l" t="t" r="r" b="b"/>
                <a:pathLst>
                  <a:path w="3618" h="3619" extrusionOk="0">
                    <a:moveTo>
                      <a:pt x="1618" y="0"/>
                    </a:moveTo>
                    <a:lnTo>
                      <a:pt x="1447" y="27"/>
                    </a:lnTo>
                    <a:lnTo>
                      <a:pt x="1276" y="79"/>
                    </a:lnTo>
                    <a:lnTo>
                      <a:pt x="1105" y="132"/>
                    </a:lnTo>
                    <a:lnTo>
                      <a:pt x="947" y="211"/>
                    </a:lnTo>
                    <a:lnTo>
                      <a:pt x="803" y="303"/>
                    </a:lnTo>
                    <a:lnTo>
                      <a:pt x="658" y="408"/>
                    </a:lnTo>
                    <a:lnTo>
                      <a:pt x="526" y="526"/>
                    </a:lnTo>
                    <a:lnTo>
                      <a:pt x="408" y="658"/>
                    </a:lnTo>
                    <a:lnTo>
                      <a:pt x="303" y="790"/>
                    </a:lnTo>
                    <a:lnTo>
                      <a:pt x="211" y="947"/>
                    </a:lnTo>
                    <a:lnTo>
                      <a:pt x="145" y="1105"/>
                    </a:lnTo>
                    <a:lnTo>
                      <a:pt x="79" y="1263"/>
                    </a:lnTo>
                    <a:lnTo>
                      <a:pt x="40" y="1434"/>
                    </a:lnTo>
                    <a:lnTo>
                      <a:pt x="13" y="1618"/>
                    </a:lnTo>
                    <a:lnTo>
                      <a:pt x="0" y="1803"/>
                    </a:lnTo>
                    <a:lnTo>
                      <a:pt x="13" y="1987"/>
                    </a:lnTo>
                    <a:lnTo>
                      <a:pt x="40" y="2171"/>
                    </a:lnTo>
                    <a:lnTo>
                      <a:pt x="79" y="2342"/>
                    </a:lnTo>
                    <a:lnTo>
                      <a:pt x="145" y="2513"/>
                    </a:lnTo>
                    <a:lnTo>
                      <a:pt x="211" y="2671"/>
                    </a:lnTo>
                    <a:lnTo>
                      <a:pt x="303" y="2816"/>
                    </a:lnTo>
                    <a:lnTo>
                      <a:pt x="408" y="2960"/>
                    </a:lnTo>
                    <a:lnTo>
                      <a:pt x="526" y="3092"/>
                    </a:lnTo>
                    <a:lnTo>
                      <a:pt x="658" y="3197"/>
                    </a:lnTo>
                    <a:lnTo>
                      <a:pt x="803" y="3302"/>
                    </a:lnTo>
                    <a:lnTo>
                      <a:pt x="947" y="3395"/>
                    </a:lnTo>
                    <a:lnTo>
                      <a:pt x="1105" y="3473"/>
                    </a:lnTo>
                    <a:lnTo>
                      <a:pt x="1276" y="3539"/>
                    </a:lnTo>
                    <a:lnTo>
                      <a:pt x="1447" y="3579"/>
                    </a:lnTo>
                    <a:lnTo>
                      <a:pt x="1618" y="3605"/>
                    </a:lnTo>
                    <a:lnTo>
                      <a:pt x="1816" y="3618"/>
                    </a:lnTo>
                    <a:lnTo>
                      <a:pt x="2000" y="3605"/>
                    </a:lnTo>
                    <a:lnTo>
                      <a:pt x="2171" y="3579"/>
                    </a:lnTo>
                    <a:lnTo>
                      <a:pt x="2355" y="3539"/>
                    </a:lnTo>
                    <a:lnTo>
                      <a:pt x="2513" y="3473"/>
                    </a:lnTo>
                    <a:lnTo>
                      <a:pt x="2671" y="3395"/>
                    </a:lnTo>
                    <a:lnTo>
                      <a:pt x="2829" y="3302"/>
                    </a:lnTo>
                    <a:lnTo>
                      <a:pt x="2960" y="3197"/>
                    </a:lnTo>
                    <a:lnTo>
                      <a:pt x="3092" y="3092"/>
                    </a:lnTo>
                    <a:lnTo>
                      <a:pt x="3210" y="2960"/>
                    </a:lnTo>
                    <a:lnTo>
                      <a:pt x="3315" y="2816"/>
                    </a:lnTo>
                    <a:lnTo>
                      <a:pt x="3407" y="2671"/>
                    </a:lnTo>
                    <a:lnTo>
                      <a:pt x="3473" y="2513"/>
                    </a:lnTo>
                    <a:lnTo>
                      <a:pt x="3539" y="2342"/>
                    </a:lnTo>
                    <a:lnTo>
                      <a:pt x="3578" y="2171"/>
                    </a:lnTo>
                    <a:lnTo>
                      <a:pt x="3618" y="1987"/>
                    </a:lnTo>
                    <a:lnTo>
                      <a:pt x="3618" y="1803"/>
                    </a:lnTo>
                    <a:lnTo>
                      <a:pt x="3618" y="1618"/>
                    </a:lnTo>
                    <a:lnTo>
                      <a:pt x="3578" y="1434"/>
                    </a:lnTo>
                    <a:lnTo>
                      <a:pt x="3539" y="1263"/>
                    </a:lnTo>
                    <a:lnTo>
                      <a:pt x="3473" y="1105"/>
                    </a:lnTo>
                    <a:lnTo>
                      <a:pt x="3407" y="947"/>
                    </a:lnTo>
                    <a:lnTo>
                      <a:pt x="3315" y="790"/>
                    </a:lnTo>
                    <a:lnTo>
                      <a:pt x="3210" y="658"/>
                    </a:lnTo>
                    <a:lnTo>
                      <a:pt x="3092" y="526"/>
                    </a:lnTo>
                    <a:lnTo>
                      <a:pt x="2960" y="408"/>
                    </a:lnTo>
                    <a:lnTo>
                      <a:pt x="2829" y="303"/>
                    </a:lnTo>
                    <a:lnTo>
                      <a:pt x="2671" y="211"/>
                    </a:lnTo>
                    <a:lnTo>
                      <a:pt x="2513" y="132"/>
                    </a:lnTo>
                    <a:lnTo>
                      <a:pt x="2355" y="79"/>
                    </a:lnTo>
                    <a:lnTo>
                      <a:pt x="2171" y="27"/>
                    </a:lnTo>
                    <a:lnTo>
                      <a:pt x="2000" y="0"/>
                    </a:lnTo>
                    <a:close/>
                  </a:path>
                </a:pathLst>
              </a:custGeom>
              <a:solidFill>
                <a:srgbClr val="3F14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5" name="Google Shape;1125;p26"/>
              <p:cNvSpPr/>
              <p:nvPr/>
            </p:nvSpPr>
            <p:spPr>
              <a:xfrm>
                <a:off x="1850562" y="2488547"/>
                <a:ext cx="160177" cy="160177"/>
              </a:xfrm>
              <a:custGeom>
                <a:avLst/>
                <a:gdLst/>
                <a:ahLst/>
                <a:cxnLst/>
                <a:rect l="l" t="t" r="r" b="b"/>
                <a:pathLst>
                  <a:path w="3619" h="3619" extrusionOk="0">
                    <a:moveTo>
                      <a:pt x="1619" y="0"/>
                    </a:moveTo>
                    <a:lnTo>
                      <a:pt x="1448" y="27"/>
                    </a:lnTo>
                    <a:lnTo>
                      <a:pt x="1277" y="79"/>
                    </a:lnTo>
                    <a:lnTo>
                      <a:pt x="1106" y="132"/>
                    </a:lnTo>
                    <a:lnTo>
                      <a:pt x="948" y="211"/>
                    </a:lnTo>
                    <a:lnTo>
                      <a:pt x="803" y="303"/>
                    </a:lnTo>
                    <a:lnTo>
                      <a:pt x="658" y="408"/>
                    </a:lnTo>
                    <a:lnTo>
                      <a:pt x="527" y="526"/>
                    </a:lnTo>
                    <a:lnTo>
                      <a:pt x="408" y="658"/>
                    </a:lnTo>
                    <a:lnTo>
                      <a:pt x="303" y="790"/>
                    </a:lnTo>
                    <a:lnTo>
                      <a:pt x="211" y="947"/>
                    </a:lnTo>
                    <a:lnTo>
                      <a:pt x="145" y="1105"/>
                    </a:lnTo>
                    <a:lnTo>
                      <a:pt x="80" y="1263"/>
                    </a:lnTo>
                    <a:lnTo>
                      <a:pt x="40" y="1434"/>
                    </a:lnTo>
                    <a:lnTo>
                      <a:pt x="14" y="1618"/>
                    </a:lnTo>
                    <a:lnTo>
                      <a:pt x="1" y="1803"/>
                    </a:lnTo>
                    <a:lnTo>
                      <a:pt x="14" y="1987"/>
                    </a:lnTo>
                    <a:lnTo>
                      <a:pt x="40" y="2171"/>
                    </a:lnTo>
                    <a:lnTo>
                      <a:pt x="80" y="2342"/>
                    </a:lnTo>
                    <a:lnTo>
                      <a:pt x="145" y="2513"/>
                    </a:lnTo>
                    <a:lnTo>
                      <a:pt x="211" y="2671"/>
                    </a:lnTo>
                    <a:lnTo>
                      <a:pt x="303" y="2816"/>
                    </a:lnTo>
                    <a:lnTo>
                      <a:pt x="408" y="2960"/>
                    </a:lnTo>
                    <a:lnTo>
                      <a:pt x="527" y="3092"/>
                    </a:lnTo>
                    <a:lnTo>
                      <a:pt x="658" y="3197"/>
                    </a:lnTo>
                    <a:lnTo>
                      <a:pt x="803" y="3302"/>
                    </a:lnTo>
                    <a:lnTo>
                      <a:pt x="948" y="3395"/>
                    </a:lnTo>
                    <a:lnTo>
                      <a:pt x="1106" y="3473"/>
                    </a:lnTo>
                    <a:lnTo>
                      <a:pt x="1277" y="3539"/>
                    </a:lnTo>
                    <a:lnTo>
                      <a:pt x="1448" y="3579"/>
                    </a:lnTo>
                    <a:lnTo>
                      <a:pt x="1619" y="3605"/>
                    </a:lnTo>
                    <a:lnTo>
                      <a:pt x="1816" y="3618"/>
                    </a:lnTo>
                    <a:lnTo>
                      <a:pt x="2000" y="3605"/>
                    </a:lnTo>
                    <a:lnTo>
                      <a:pt x="2171" y="3579"/>
                    </a:lnTo>
                    <a:lnTo>
                      <a:pt x="2342" y="3539"/>
                    </a:lnTo>
                    <a:lnTo>
                      <a:pt x="2513" y="3473"/>
                    </a:lnTo>
                    <a:lnTo>
                      <a:pt x="2671" y="3395"/>
                    </a:lnTo>
                    <a:lnTo>
                      <a:pt x="2829" y="3302"/>
                    </a:lnTo>
                    <a:lnTo>
                      <a:pt x="2961" y="3197"/>
                    </a:lnTo>
                    <a:lnTo>
                      <a:pt x="3092" y="3092"/>
                    </a:lnTo>
                    <a:lnTo>
                      <a:pt x="3211" y="2960"/>
                    </a:lnTo>
                    <a:lnTo>
                      <a:pt x="3316" y="2816"/>
                    </a:lnTo>
                    <a:lnTo>
                      <a:pt x="3408" y="2671"/>
                    </a:lnTo>
                    <a:lnTo>
                      <a:pt x="3474" y="2513"/>
                    </a:lnTo>
                    <a:lnTo>
                      <a:pt x="3540" y="2342"/>
                    </a:lnTo>
                    <a:lnTo>
                      <a:pt x="3579" y="2171"/>
                    </a:lnTo>
                    <a:lnTo>
                      <a:pt x="3619" y="1987"/>
                    </a:lnTo>
                    <a:lnTo>
                      <a:pt x="3619" y="1803"/>
                    </a:lnTo>
                    <a:lnTo>
                      <a:pt x="3619" y="1618"/>
                    </a:lnTo>
                    <a:lnTo>
                      <a:pt x="3579" y="1434"/>
                    </a:lnTo>
                    <a:lnTo>
                      <a:pt x="3540" y="1263"/>
                    </a:lnTo>
                    <a:lnTo>
                      <a:pt x="3474" y="1105"/>
                    </a:lnTo>
                    <a:lnTo>
                      <a:pt x="3408" y="947"/>
                    </a:lnTo>
                    <a:lnTo>
                      <a:pt x="3316" y="790"/>
                    </a:lnTo>
                    <a:lnTo>
                      <a:pt x="3211" y="658"/>
                    </a:lnTo>
                    <a:lnTo>
                      <a:pt x="3092" y="526"/>
                    </a:lnTo>
                    <a:lnTo>
                      <a:pt x="2961" y="408"/>
                    </a:lnTo>
                    <a:lnTo>
                      <a:pt x="2829" y="303"/>
                    </a:lnTo>
                    <a:lnTo>
                      <a:pt x="2671" y="211"/>
                    </a:lnTo>
                    <a:lnTo>
                      <a:pt x="2513" y="132"/>
                    </a:lnTo>
                    <a:lnTo>
                      <a:pt x="2342" y="79"/>
                    </a:lnTo>
                    <a:lnTo>
                      <a:pt x="2171" y="27"/>
                    </a:lnTo>
                    <a:lnTo>
                      <a:pt x="20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26"/>
              <p:cNvSpPr/>
              <p:nvPr/>
            </p:nvSpPr>
            <p:spPr>
              <a:xfrm>
                <a:off x="1970504" y="2408173"/>
                <a:ext cx="160752" cy="160177"/>
              </a:xfrm>
              <a:custGeom>
                <a:avLst/>
                <a:gdLst/>
                <a:ahLst/>
                <a:cxnLst/>
                <a:rect l="l" t="t" r="r" b="b"/>
                <a:pathLst>
                  <a:path w="3632" h="3619" extrusionOk="0">
                    <a:moveTo>
                      <a:pt x="1816" y="1"/>
                    </a:moveTo>
                    <a:lnTo>
                      <a:pt x="1632" y="14"/>
                    </a:lnTo>
                    <a:lnTo>
                      <a:pt x="1448" y="40"/>
                    </a:lnTo>
                    <a:lnTo>
                      <a:pt x="1277" y="80"/>
                    </a:lnTo>
                    <a:lnTo>
                      <a:pt x="1106" y="145"/>
                    </a:lnTo>
                    <a:lnTo>
                      <a:pt x="948" y="211"/>
                    </a:lnTo>
                    <a:lnTo>
                      <a:pt x="803" y="303"/>
                    </a:lnTo>
                    <a:lnTo>
                      <a:pt x="659" y="409"/>
                    </a:lnTo>
                    <a:lnTo>
                      <a:pt x="540" y="527"/>
                    </a:lnTo>
                    <a:lnTo>
                      <a:pt x="422" y="659"/>
                    </a:lnTo>
                    <a:lnTo>
                      <a:pt x="317" y="803"/>
                    </a:lnTo>
                    <a:lnTo>
                      <a:pt x="224" y="948"/>
                    </a:lnTo>
                    <a:lnTo>
                      <a:pt x="146" y="1106"/>
                    </a:lnTo>
                    <a:lnTo>
                      <a:pt x="93" y="1277"/>
                    </a:lnTo>
                    <a:lnTo>
                      <a:pt x="40" y="1448"/>
                    </a:lnTo>
                    <a:lnTo>
                      <a:pt x="14" y="1619"/>
                    </a:lnTo>
                    <a:lnTo>
                      <a:pt x="1" y="1816"/>
                    </a:lnTo>
                    <a:lnTo>
                      <a:pt x="14" y="2000"/>
                    </a:lnTo>
                    <a:lnTo>
                      <a:pt x="40" y="2171"/>
                    </a:lnTo>
                    <a:lnTo>
                      <a:pt x="93" y="2342"/>
                    </a:lnTo>
                    <a:lnTo>
                      <a:pt x="146" y="2514"/>
                    </a:lnTo>
                    <a:lnTo>
                      <a:pt x="224" y="2671"/>
                    </a:lnTo>
                    <a:lnTo>
                      <a:pt x="317" y="2829"/>
                    </a:lnTo>
                    <a:lnTo>
                      <a:pt x="422" y="2961"/>
                    </a:lnTo>
                    <a:lnTo>
                      <a:pt x="540" y="3092"/>
                    </a:lnTo>
                    <a:lnTo>
                      <a:pt x="659" y="3211"/>
                    </a:lnTo>
                    <a:lnTo>
                      <a:pt x="803" y="3316"/>
                    </a:lnTo>
                    <a:lnTo>
                      <a:pt x="948" y="3408"/>
                    </a:lnTo>
                    <a:lnTo>
                      <a:pt x="1106" y="3474"/>
                    </a:lnTo>
                    <a:lnTo>
                      <a:pt x="1277" y="3540"/>
                    </a:lnTo>
                    <a:lnTo>
                      <a:pt x="1448" y="3579"/>
                    </a:lnTo>
                    <a:lnTo>
                      <a:pt x="1632" y="3619"/>
                    </a:lnTo>
                    <a:lnTo>
                      <a:pt x="2001" y="3619"/>
                    </a:lnTo>
                    <a:lnTo>
                      <a:pt x="2185" y="3579"/>
                    </a:lnTo>
                    <a:lnTo>
                      <a:pt x="2356" y="3540"/>
                    </a:lnTo>
                    <a:lnTo>
                      <a:pt x="2527" y="3474"/>
                    </a:lnTo>
                    <a:lnTo>
                      <a:pt x="2685" y="3408"/>
                    </a:lnTo>
                    <a:lnTo>
                      <a:pt x="2829" y="3316"/>
                    </a:lnTo>
                    <a:lnTo>
                      <a:pt x="2974" y="3211"/>
                    </a:lnTo>
                    <a:lnTo>
                      <a:pt x="3092" y="3092"/>
                    </a:lnTo>
                    <a:lnTo>
                      <a:pt x="3211" y="2961"/>
                    </a:lnTo>
                    <a:lnTo>
                      <a:pt x="3316" y="2829"/>
                    </a:lnTo>
                    <a:lnTo>
                      <a:pt x="3408" y="2671"/>
                    </a:lnTo>
                    <a:lnTo>
                      <a:pt x="3487" y="2514"/>
                    </a:lnTo>
                    <a:lnTo>
                      <a:pt x="3553" y="2342"/>
                    </a:lnTo>
                    <a:lnTo>
                      <a:pt x="3592" y="2171"/>
                    </a:lnTo>
                    <a:lnTo>
                      <a:pt x="3619" y="2000"/>
                    </a:lnTo>
                    <a:lnTo>
                      <a:pt x="3632" y="1816"/>
                    </a:lnTo>
                    <a:lnTo>
                      <a:pt x="3619" y="1619"/>
                    </a:lnTo>
                    <a:lnTo>
                      <a:pt x="3592" y="1448"/>
                    </a:lnTo>
                    <a:lnTo>
                      <a:pt x="3553" y="1277"/>
                    </a:lnTo>
                    <a:lnTo>
                      <a:pt x="3487" y="1106"/>
                    </a:lnTo>
                    <a:lnTo>
                      <a:pt x="3408" y="948"/>
                    </a:lnTo>
                    <a:lnTo>
                      <a:pt x="3316" y="803"/>
                    </a:lnTo>
                    <a:lnTo>
                      <a:pt x="3211" y="659"/>
                    </a:lnTo>
                    <a:lnTo>
                      <a:pt x="3092" y="527"/>
                    </a:lnTo>
                    <a:lnTo>
                      <a:pt x="2974" y="409"/>
                    </a:lnTo>
                    <a:lnTo>
                      <a:pt x="2829" y="303"/>
                    </a:lnTo>
                    <a:lnTo>
                      <a:pt x="2685" y="211"/>
                    </a:lnTo>
                    <a:lnTo>
                      <a:pt x="2527" y="145"/>
                    </a:lnTo>
                    <a:lnTo>
                      <a:pt x="2356" y="80"/>
                    </a:lnTo>
                    <a:lnTo>
                      <a:pt x="2185" y="40"/>
                    </a:lnTo>
                    <a:lnTo>
                      <a:pt x="2001" y="14"/>
                    </a:lnTo>
                    <a:lnTo>
                      <a:pt x="181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7" name="Google Shape;1127;p26"/>
              <p:cNvSpPr/>
              <p:nvPr/>
            </p:nvSpPr>
            <p:spPr>
              <a:xfrm>
                <a:off x="2070662" y="2348202"/>
                <a:ext cx="100780" cy="100205"/>
              </a:xfrm>
              <a:custGeom>
                <a:avLst/>
                <a:gdLst/>
                <a:ahLst/>
                <a:cxnLst/>
                <a:rect l="l" t="t" r="r" b="b"/>
                <a:pathLst>
                  <a:path w="2277" h="2264" extrusionOk="0">
                    <a:moveTo>
                      <a:pt x="1027" y="1"/>
                    </a:moveTo>
                    <a:lnTo>
                      <a:pt x="908" y="14"/>
                    </a:lnTo>
                    <a:lnTo>
                      <a:pt x="803" y="40"/>
                    </a:lnTo>
                    <a:lnTo>
                      <a:pt x="698" y="80"/>
                    </a:lnTo>
                    <a:lnTo>
                      <a:pt x="606" y="132"/>
                    </a:lnTo>
                    <a:lnTo>
                      <a:pt x="501" y="185"/>
                    </a:lnTo>
                    <a:lnTo>
                      <a:pt x="422" y="251"/>
                    </a:lnTo>
                    <a:lnTo>
                      <a:pt x="343" y="330"/>
                    </a:lnTo>
                    <a:lnTo>
                      <a:pt x="264" y="408"/>
                    </a:lnTo>
                    <a:lnTo>
                      <a:pt x="198" y="501"/>
                    </a:lnTo>
                    <a:lnTo>
                      <a:pt x="145" y="593"/>
                    </a:lnTo>
                    <a:lnTo>
                      <a:pt x="93" y="685"/>
                    </a:lnTo>
                    <a:lnTo>
                      <a:pt x="53" y="790"/>
                    </a:lnTo>
                    <a:lnTo>
                      <a:pt x="27" y="895"/>
                    </a:lnTo>
                    <a:lnTo>
                      <a:pt x="14" y="1014"/>
                    </a:lnTo>
                    <a:lnTo>
                      <a:pt x="1" y="1132"/>
                    </a:lnTo>
                    <a:lnTo>
                      <a:pt x="14" y="1237"/>
                    </a:lnTo>
                    <a:lnTo>
                      <a:pt x="27" y="1356"/>
                    </a:lnTo>
                    <a:lnTo>
                      <a:pt x="53" y="1461"/>
                    </a:lnTo>
                    <a:lnTo>
                      <a:pt x="93" y="1566"/>
                    </a:lnTo>
                    <a:lnTo>
                      <a:pt x="145" y="1671"/>
                    </a:lnTo>
                    <a:lnTo>
                      <a:pt x="198" y="1764"/>
                    </a:lnTo>
                    <a:lnTo>
                      <a:pt x="264" y="1842"/>
                    </a:lnTo>
                    <a:lnTo>
                      <a:pt x="343" y="1921"/>
                    </a:lnTo>
                    <a:lnTo>
                      <a:pt x="422" y="2000"/>
                    </a:lnTo>
                    <a:lnTo>
                      <a:pt x="501" y="2066"/>
                    </a:lnTo>
                    <a:lnTo>
                      <a:pt x="606" y="2119"/>
                    </a:lnTo>
                    <a:lnTo>
                      <a:pt x="698" y="2171"/>
                    </a:lnTo>
                    <a:lnTo>
                      <a:pt x="803" y="2211"/>
                    </a:lnTo>
                    <a:lnTo>
                      <a:pt x="908" y="2237"/>
                    </a:lnTo>
                    <a:lnTo>
                      <a:pt x="1027" y="2250"/>
                    </a:lnTo>
                    <a:lnTo>
                      <a:pt x="1145" y="2263"/>
                    </a:lnTo>
                    <a:lnTo>
                      <a:pt x="1250" y="2250"/>
                    </a:lnTo>
                    <a:lnTo>
                      <a:pt x="1369" y="2237"/>
                    </a:lnTo>
                    <a:lnTo>
                      <a:pt x="1474" y="2211"/>
                    </a:lnTo>
                    <a:lnTo>
                      <a:pt x="1579" y="2171"/>
                    </a:lnTo>
                    <a:lnTo>
                      <a:pt x="1685" y="2119"/>
                    </a:lnTo>
                    <a:lnTo>
                      <a:pt x="1777" y="2066"/>
                    </a:lnTo>
                    <a:lnTo>
                      <a:pt x="1856" y="2000"/>
                    </a:lnTo>
                    <a:lnTo>
                      <a:pt x="1935" y="1921"/>
                    </a:lnTo>
                    <a:lnTo>
                      <a:pt x="2014" y="1842"/>
                    </a:lnTo>
                    <a:lnTo>
                      <a:pt x="2079" y="1764"/>
                    </a:lnTo>
                    <a:lnTo>
                      <a:pt x="2132" y="1671"/>
                    </a:lnTo>
                    <a:lnTo>
                      <a:pt x="2185" y="1566"/>
                    </a:lnTo>
                    <a:lnTo>
                      <a:pt x="2224" y="1461"/>
                    </a:lnTo>
                    <a:lnTo>
                      <a:pt x="2250" y="1356"/>
                    </a:lnTo>
                    <a:lnTo>
                      <a:pt x="2263" y="1237"/>
                    </a:lnTo>
                    <a:lnTo>
                      <a:pt x="2277" y="1132"/>
                    </a:lnTo>
                    <a:lnTo>
                      <a:pt x="2263" y="1014"/>
                    </a:lnTo>
                    <a:lnTo>
                      <a:pt x="2250" y="895"/>
                    </a:lnTo>
                    <a:lnTo>
                      <a:pt x="2224" y="790"/>
                    </a:lnTo>
                    <a:lnTo>
                      <a:pt x="2185" y="685"/>
                    </a:lnTo>
                    <a:lnTo>
                      <a:pt x="2132" y="593"/>
                    </a:lnTo>
                    <a:lnTo>
                      <a:pt x="2079" y="501"/>
                    </a:lnTo>
                    <a:lnTo>
                      <a:pt x="2014" y="408"/>
                    </a:lnTo>
                    <a:lnTo>
                      <a:pt x="1935" y="330"/>
                    </a:lnTo>
                    <a:lnTo>
                      <a:pt x="1856" y="251"/>
                    </a:lnTo>
                    <a:lnTo>
                      <a:pt x="1777" y="185"/>
                    </a:lnTo>
                    <a:lnTo>
                      <a:pt x="1685" y="132"/>
                    </a:lnTo>
                    <a:lnTo>
                      <a:pt x="1579" y="80"/>
                    </a:lnTo>
                    <a:lnTo>
                      <a:pt x="1474" y="40"/>
                    </a:lnTo>
                    <a:lnTo>
                      <a:pt x="1369" y="14"/>
                    </a:lnTo>
                    <a:lnTo>
                      <a:pt x="125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8" name="Google Shape;1128;p26"/>
              <p:cNvSpPr/>
              <p:nvPr/>
            </p:nvSpPr>
            <p:spPr>
              <a:xfrm>
                <a:off x="1349241" y="2488547"/>
                <a:ext cx="140348" cy="140348"/>
              </a:xfrm>
              <a:custGeom>
                <a:avLst/>
                <a:gdLst/>
                <a:ahLst/>
                <a:cxnLst/>
                <a:rect l="l" t="t" r="r" b="b"/>
                <a:pathLst>
                  <a:path w="3171" h="3171" extrusionOk="0">
                    <a:moveTo>
                      <a:pt x="1421" y="0"/>
                    </a:moveTo>
                    <a:lnTo>
                      <a:pt x="1263" y="27"/>
                    </a:lnTo>
                    <a:lnTo>
                      <a:pt x="1119" y="66"/>
                    </a:lnTo>
                    <a:lnTo>
                      <a:pt x="974" y="119"/>
                    </a:lnTo>
                    <a:lnTo>
                      <a:pt x="829" y="184"/>
                    </a:lnTo>
                    <a:lnTo>
                      <a:pt x="698" y="263"/>
                    </a:lnTo>
                    <a:lnTo>
                      <a:pt x="579" y="355"/>
                    </a:lnTo>
                    <a:lnTo>
                      <a:pt x="474" y="461"/>
                    </a:lnTo>
                    <a:lnTo>
                      <a:pt x="369" y="566"/>
                    </a:lnTo>
                    <a:lnTo>
                      <a:pt x="277" y="698"/>
                    </a:lnTo>
                    <a:lnTo>
                      <a:pt x="198" y="829"/>
                    </a:lnTo>
                    <a:lnTo>
                      <a:pt x="132" y="961"/>
                    </a:lnTo>
                    <a:lnTo>
                      <a:pt x="79" y="1105"/>
                    </a:lnTo>
                    <a:lnTo>
                      <a:pt x="40" y="1263"/>
                    </a:lnTo>
                    <a:lnTo>
                      <a:pt x="13" y="1421"/>
                    </a:lnTo>
                    <a:lnTo>
                      <a:pt x="0" y="1579"/>
                    </a:lnTo>
                    <a:lnTo>
                      <a:pt x="13" y="1737"/>
                    </a:lnTo>
                    <a:lnTo>
                      <a:pt x="40" y="1895"/>
                    </a:lnTo>
                    <a:lnTo>
                      <a:pt x="79" y="2053"/>
                    </a:lnTo>
                    <a:lnTo>
                      <a:pt x="132" y="2197"/>
                    </a:lnTo>
                    <a:lnTo>
                      <a:pt x="198" y="2329"/>
                    </a:lnTo>
                    <a:lnTo>
                      <a:pt x="277" y="2460"/>
                    </a:lnTo>
                    <a:lnTo>
                      <a:pt x="369" y="2592"/>
                    </a:lnTo>
                    <a:lnTo>
                      <a:pt x="474" y="2697"/>
                    </a:lnTo>
                    <a:lnTo>
                      <a:pt x="579" y="2802"/>
                    </a:lnTo>
                    <a:lnTo>
                      <a:pt x="698" y="2895"/>
                    </a:lnTo>
                    <a:lnTo>
                      <a:pt x="829" y="2974"/>
                    </a:lnTo>
                    <a:lnTo>
                      <a:pt x="974" y="3039"/>
                    </a:lnTo>
                    <a:lnTo>
                      <a:pt x="1119" y="3092"/>
                    </a:lnTo>
                    <a:lnTo>
                      <a:pt x="1263" y="3131"/>
                    </a:lnTo>
                    <a:lnTo>
                      <a:pt x="1421" y="3158"/>
                    </a:lnTo>
                    <a:lnTo>
                      <a:pt x="1592" y="3171"/>
                    </a:lnTo>
                    <a:lnTo>
                      <a:pt x="1750" y="3158"/>
                    </a:lnTo>
                    <a:lnTo>
                      <a:pt x="1908" y="3131"/>
                    </a:lnTo>
                    <a:lnTo>
                      <a:pt x="2066" y="3092"/>
                    </a:lnTo>
                    <a:lnTo>
                      <a:pt x="2211" y="3039"/>
                    </a:lnTo>
                    <a:lnTo>
                      <a:pt x="2342" y="2974"/>
                    </a:lnTo>
                    <a:lnTo>
                      <a:pt x="2474" y="2895"/>
                    </a:lnTo>
                    <a:lnTo>
                      <a:pt x="2592" y="2802"/>
                    </a:lnTo>
                    <a:lnTo>
                      <a:pt x="2710" y="2697"/>
                    </a:lnTo>
                    <a:lnTo>
                      <a:pt x="2816" y="2592"/>
                    </a:lnTo>
                    <a:lnTo>
                      <a:pt x="2908" y="2460"/>
                    </a:lnTo>
                    <a:lnTo>
                      <a:pt x="2987" y="2329"/>
                    </a:lnTo>
                    <a:lnTo>
                      <a:pt x="3053" y="2197"/>
                    </a:lnTo>
                    <a:lnTo>
                      <a:pt x="3105" y="2053"/>
                    </a:lnTo>
                    <a:lnTo>
                      <a:pt x="3145" y="1895"/>
                    </a:lnTo>
                    <a:lnTo>
                      <a:pt x="3171" y="1737"/>
                    </a:lnTo>
                    <a:lnTo>
                      <a:pt x="3171" y="1579"/>
                    </a:lnTo>
                    <a:lnTo>
                      <a:pt x="3171" y="1421"/>
                    </a:lnTo>
                    <a:lnTo>
                      <a:pt x="3145" y="1263"/>
                    </a:lnTo>
                    <a:lnTo>
                      <a:pt x="3105" y="1105"/>
                    </a:lnTo>
                    <a:lnTo>
                      <a:pt x="3053" y="961"/>
                    </a:lnTo>
                    <a:lnTo>
                      <a:pt x="2987" y="829"/>
                    </a:lnTo>
                    <a:lnTo>
                      <a:pt x="2908" y="698"/>
                    </a:lnTo>
                    <a:lnTo>
                      <a:pt x="2816" y="566"/>
                    </a:lnTo>
                    <a:lnTo>
                      <a:pt x="2710" y="461"/>
                    </a:lnTo>
                    <a:lnTo>
                      <a:pt x="2592" y="355"/>
                    </a:lnTo>
                    <a:lnTo>
                      <a:pt x="2474" y="263"/>
                    </a:lnTo>
                    <a:lnTo>
                      <a:pt x="2342" y="184"/>
                    </a:lnTo>
                    <a:lnTo>
                      <a:pt x="2211" y="119"/>
                    </a:lnTo>
                    <a:lnTo>
                      <a:pt x="2066" y="66"/>
                    </a:lnTo>
                    <a:lnTo>
                      <a:pt x="1908" y="27"/>
                    </a:lnTo>
                    <a:lnTo>
                      <a:pt x="175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9" name="Google Shape;1129;p26"/>
              <p:cNvSpPr/>
              <p:nvPr/>
            </p:nvSpPr>
            <p:spPr>
              <a:xfrm>
                <a:off x="1349241" y="2588705"/>
                <a:ext cx="220725" cy="220149"/>
              </a:xfrm>
              <a:custGeom>
                <a:avLst/>
                <a:gdLst/>
                <a:ahLst/>
                <a:cxnLst/>
                <a:rect l="l" t="t" r="r" b="b"/>
                <a:pathLst>
                  <a:path w="4987" h="4974" extrusionOk="0">
                    <a:moveTo>
                      <a:pt x="2500" y="0"/>
                    </a:moveTo>
                    <a:lnTo>
                      <a:pt x="2237" y="13"/>
                    </a:lnTo>
                    <a:lnTo>
                      <a:pt x="1987" y="53"/>
                    </a:lnTo>
                    <a:lnTo>
                      <a:pt x="1750" y="105"/>
                    </a:lnTo>
                    <a:lnTo>
                      <a:pt x="1526" y="197"/>
                    </a:lnTo>
                    <a:lnTo>
                      <a:pt x="1303" y="303"/>
                    </a:lnTo>
                    <a:lnTo>
                      <a:pt x="1105" y="421"/>
                    </a:lnTo>
                    <a:lnTo>
                      <a:pt x="908" y="566"/>
                    </a:lnTo>
                    <a:lnTo>
                      <a:pt x="737" y="724"/>
                    </a:lnTo>
                    <a:lnTo>
                      <a:pt x="566" y="908"/>
                    </a:lnTo>
                    <a:lnTo>
                      <a:pt x="434" y="1092"/>
                    </a:lnTo>
                    <a:lnTo>
                      <a:pt x="303" y="1303"/>
                    </a:lnTo>
                    <a:lnTo>
                      <a:pt x="198" y="1513"/>
                    </a:lnTo>
                    <a:lnTo>
                      <a:pt x="119" y="1750"/>
                    </a:lnTo>
                    <a:lnTo>
                      <a:pt x="53" y="1987"/>
                    </a:lnTo>
                    <a:lnTo>
                      <a:pt x="13" y="2237"/>
                    </a:lnTo>
                    <a:lnTo>
                      <a:pt x="0" y="2487"/>
                    </a:lnTo>
                    <a:lnTo>
                      <a:pt x="13" y="2737"/>
                    </a:lnTo>
                    <a:lnTo>
                      <a:pt x="53" y="2987"/>
                    </a:lnTo>
                    <a:lnTo>
                      <a:pt x="119" y="3223"/>
                    </a:lnTo>
                    <a:lnTo>
                      <a:pt x="198" y="3460"/>
                    </a:lnTo>
                    <a:lnTo>
                      <a:pt x="303" y="3671"/>
                    </a:lnTo>
                    <a:lnTo>
                      <a:pt x="434" y="3881"/>
                    </a:lnTo>
                    <a:lnTo>
                      <a:pt x="566" y="4065"/>
                    </a:lnTo>
                    <a:lnTo>
                      <a:pt x="737" y="4250"/>
                    </a:lnTo>
                    <a:lnTo>
                      <a:pt x="908" y="4407"/>
                    </a:lnTo>
                    <a:lnTo>
                      <a:pt x="1105" y="4552"/>
                    </a:lnTo>
                    <a:lnTo>
                      <a:pt x="1303" y="4671"/>
                    </a:lnTo>
                    <a:lnTo>
                      <a:pt x="1526" y="4776"/>
                    </a:lnTo>
                    <a:lnTo>
                      <a:pt x="1750" y="4868"/>
                    </a:lnTo>
                    <a:lnTo>
                      <a:pt x="1987" y="4920"/>
                    </a:lnTo>
                    <a:lnTo>
                      <a:pt x="2237" y="4960"/>
                    </a:lnTo>
                    <a:lnTo>
                      <a:pt x="2500" y="4973"/>
                    </a:lnTo>
                    <a:lnTo>
                      <a:pt x="2750" y="4960"/>
                    </a:lnTo>
                    <a:lnTo>
                      <a:pt x="3000" y="4920"/>
                    </a:lnTo>
                    <a:lnTo>
                      <a:pt x="3237" y="4868"/>
                    </a:lnTo>
                    <a:lnTo>
                      <a:pt x="3460" y="4776"/>
                    </a:lnTo>
                    <a:lnTo>
                      <a:pt x="3684" y="4671"/>
                    </a:lnTo>
                    <a:lnTo>
                      <a:pt x="3881" y="4552"/>
                    </a:lnTo>
                    <a:lnTo>
                      <a:pt x="4079" y="4407"/>
                    </a:lnTo>
                    <a:lnTo>
                      <a:pt x="4250" y="4250"/>
                    </a:lnTo>
                    <a:lnTo>
                      <a:pt x="4421" y="4065"/>
                    </a:lnTo>
                    <a:lnTo>
                      <a:pt x="4565" y="3881"/>
                    </a:lnTo>
                    <a:lnTo>
                      <a:pt x="4684" y="3671"/>
                    </a:lnTo>
                    <a:lnTo>
                      <a:pt x="4789" y="3460"/>
                    </a:lnTo>
                    <a:lnTo>
                      <a:pt x="4868" y="3223"/>
                    </a:lnTo>
                    <a:lnTo>
                      <a:pt x="4934" y="2987"/>
                    </a:lnTo>
                    <a:lnTo>
                      <a:pt x="4973" y="2737"/>
                    </a:lnTo>
                    <a:lnTo>
                      <a:pt x="4986" y="2487"/>
                    </a:lnTo>
                    <a:lnTo>
                      <a:pt x="4973" y="2237"/>
                    </a:lnTo>
                    <a:lnTo>
                      <a:pt x="4934" y="1987"/>
                    </a:lnTo>
                    <a:lnTo>
                      <a:pt x="4868" y="1750"/>
                    </a:lnTo>
                    <a:lnTo>
                      <a:pt x="4789" y="1513"/>
                    </a:lnTo>
                    <a:lnTo>
                      <a:pt x="4684" y="1303"/>
                    </a:lnTo>
                    <a:lnTo>
                      <a:pt x="4565" y="1092"/>
                    </a:lnTo>
                    <a:lnTo>
                      <a:pt x="4421" y="908"/>
                    </a:lnTo>
                    <a:lnTo>
                      <a:pt x="4250" y="724"/>
                    </a:lnTo>
                    <a:lnTo>
                      <a:pt x="4079" y="566"/>
                    </a:lnTo>
                    <a:lnTo>
                      <a:pt x="3881" y="421"/>
                    </a:lnTo>
                    <a:lnTo>
                      <a:pt x="3684" y="303"/>
                    </a:lnTo>
                    <a:lnTo>
                      <a:pt x="3460" y="197"/>
                    </a:lnTo>
                    <a:lnTo>
                      <a:pt x="3237" y="105"/>
                    </a:lnTo>
                    <a:lnTo>
                      <a:pt x="3000" y="53"/>
                    </a:lnTo>
                    <a:lnTo>
                      <a:pt x="2750" y="13"/>
                    </a:lnTo>
                    <a:lnTo>
                      <a:pt x="2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0" name="Google Shape;1130;p26"/>
              <p:cNvSpPr/>
              <p:nvPr/>
            </p:nvSpPr>
            <p:spPr>
              <a:xfrm>
                <a:off x="1449399" y="2748834"/>
                <a:ext cx="220725" cy="220725"/>
              </a:xfrm>
              <a:custGeom>
                <a:avLst/>
                <a:gdLst/>
                <a:ahLst/>
                <a:cxnLst/>
                <a:rect l="l" t="t" r="r" b="b"/>
                <a:pathLst>
                  <a:path w="4987" h="4987" extrusionOk="0">
                    <a:moveTo>
                      <a:pt x="2500" y="0"/>
                    </a:moveTo>
                    <a:lnTo>
                      <a:pt x="2237" y="13"/>
                    </a:lnTo>
                    <a:lnTo>
                      <a:pt x="2000" y="53"/>
                    </a:lnTo>
                    <a:lnTo>
                      <a:pt x="1750" y="118"/>
                    </a:lnTo>
                    <a:lnTo>
                      <a:pt x="1526" y="197"/>
                    </a:lnTo>
                    <a:lnTo>
                      <a:pt x="1303" y="303"/>
                    </a:lnTo>
                    <a:lnTo>
                      <a:pt x="1105" y="421"/>
                    </a:lnTo>
                    <a:lnTo>
                      <a:pt x="908" y="566"/>
                    </a:lnTo>
                    <a:lnTo>
                      <a:pt x="737" y="737"/>
                    </a:lnTo>
                    <a:lnTo>
                      <a:pt x="579" y="908"/>
                    </a:lnTo>
                    <a:lnTo>
                      <a:pt x="434" y="1105"/>
                    </a:lnTo>
                    <a:lnTo>
                      <a:pt x="303" y="1302"/>
                    </a:lnTo>
                    <a:lnTo>
                      <a:pt x="197" y="1526"/>
                    </a:lnTo>
                    <a:lnTo>
                      <a:pt x="119" y="1750"/>
                    </a:lnTo>
                    <a:lnTo>
                      <a:pt x="53" y="1987"/>
                    </a:lnTo>
                    <a:lnTo>
                      <a:pt x="13" y="2237"/>
                    </a:lnTo>
                    <a:lnTo>
                      <a:pt x="0" y="2487"/>
                    </a:lnTo>
                    <a:lnTo>
                      <a:pt x="13" y="2750"/>
                    </a:lnTo>
                    <a:lnTo>
                      <a:pt x="53" y="3000"/>
                    </a:lnTo>
                    <a:lnTo>
                      <a:pt x="119" y="3236"/>
                    </a:lnTo>
                    <a:lnTo>
                      <a:pt x="197" y="3460"/>
                    </a:lnTo>
                    <a:lnTo>
                      <a:pt x="303" y="3684"/>
                    </a:lnTo>
                    <a:lnTo>
                      <a:pt x="434" y="3881"/>
                    </a:lnTo>
                    <a:lnTo>
                      <a:pt x="579" y="4078"/>
                    </a:lnTo>
                    <a:lnTo>
                      <a:pt x="737" y="4249"/>
                    </a:lnTo>
                    <a:lnTo>
                      <a:pt x="908" y="4407"/>
                    </a:lnTo>
                    <a:lnTo>
                      <a:pt x="1105" y="4552"/>
                    </a:lnTo>
                    <a:lnTo>
                      <a:pt x="1303" y="4684"/>
                    </a:lnTo>
                    <a:lnTo>
                      <a:pt x="1526" y="4789"/>
                    </a:lnTo>
                    <a:lnTo>
                      <a:pt x="1750" y="4868"/>
                    </a:lnTo>
                    <a:lnTo>
                      <a:pt x="2000" y="4934"/>
                    </a:lnTo>
                    <a:lnTo>
                      <a:pt x="2237" y="4973"/>
                    </a:lnTo>
                    <a:lnTo>
                      <a:pt x="2500" y="4986"/>
                    </a:lnTo>
                    <a:lnTo>
                      <a:pt x="2750" y="4973"/>
                    </a:lnTo>
                    <a:lnTo>
                      <a:pt x="3000" y="4934"/>
                    </a:lnTo>
                    <a:lnTo>
                      <a:pt x="3237" y="4868"/>
                    </a:lnTo>
                    <a:lnTo>
                      <a:pt x="3460" y="4789"/>
                    </a:lnTo>
                    <a:lnTo>
                      <a:pt x="3684" y="4684"/>
                    </a:lnTo>
                    <a:lnTo>
                      <a:pt x="3894" y="4552"/>
                    </a:lnTo>
                    <a:lnTo>
                      <a:pt x="4079" y="4407"/>
                    </a:lnTo>
                    <a:lnTo>
                      <a:pt x="4263" y="4249"/>
                    </a:lnTo>
                    <a:lnTo>
                      <a:pt x="4421" y="4078"/>
                    </a:lnTo>
                    <a:lnTo>
                      <a:pt x="4565" y="3881"/>
                    </a:lnTo>
                    <a:lnTo>
                      <a:pt x="4684" y="3684"/>
                    </a:lnTo>
                    <a:lnTo>
                      <a:pt x="4789" y="3460"/>
                    </a:lnTo>
                    <a:lnTo>
                      <a:pt x="4868" y="3236"/>
                    </a:lnTo>
                    <a:lnTo>
                      <a:pt x="4934" y="3000"/>
                    </a:lnTo>
                    <a:lnTo>
                      <a:pt x="4973" y="2750"/>
                    </a:lnTo>
                    <a:lnTo>
                      <a:pt x="4986" y="2487"/>
                    </a:lnTo>
                    <a:lnTo>
                      <a:pt x="4973" y="2237"/>
                    </a:lnTo>
                    <a:lnTo>
                      <a:pt x="4934" y="1987"/>
                    </a:lnTo>
                    <a:lnTo>
                      <a:pt x="4868" y="1750"/>
                    </a:lnTo>
                    <a:lnTo>
                      <a:pt x="4789" y="1526"/>
                    </a:lnTo>
                    <a:lnTo>
                      <a:pt x="4684" y="1302"/>
                    </a:lnTo>
                    <a:lnTo>
                      <a:pt x="4565" y="1105"/>
                    </a:lnTo>
                    <a:lnTo>
                      <a:pt x="4421" y="908"/>
                    </a:lnTo>
                    <a:lnTo>
                      <a:pt x="4263" y="737"/>
                    </a:lnTo>
                    <a:lnTo>
                      <a:pt x="4079" y="566"/>
                    </a:lnTo>
                    <a:lnTo>
                      <a:pt x="3894" y="421"/>
                    </a:lnTo>
                    <a:lnTo>
                      <a:pt x="3684" y="303"/>
                    </a:lnTo>
                    <a:lnTo>
                      <a:pt x="3460" y="197"/>
                    </a:lnTo>
                    <a:lnTo>
                      <a:pt x="3237" y="118"/>
                    </a:lnTo>
                    <a:lnTo>
                      <a:pt x="3000" y="53"/>
                    </a:lnTo>
                    <a:lnTo>
                      <a:pt x="2750" y="13"/>
                    </a:lnTo>
                    <a:lnTo>
                      <a:pt x="2500" y="0"/>
                    </a:lnTo>
                    <a:close/>
                  </a:path>
                </a:pathLst>
              </a:custGeom>
              <a:solidFill>
                <a:srgbClr val="3F14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1" name="Google Shape;1131;p26"/>
              <p:cNvSpPr/>
              <p:nvPr/>
            </p:nvSpPr>
            <p:spPr>
              <a:xfrm>
                <a:off x="1629887" y="2808805"/>
                <a:ext cx="220725" cy="220725"/>
              </a:xfrm>
              <a:custGeom>
                <a:avLst/>
                <a:gdLst/>
                <a:ahLst/>
                <a:cxnLst/>
                <a:rect l="l" t="t" r="r" b="b"/>
                <a:pathLst>
                  <a:path w="4987" h="4987" extrusionOk="0">
                    <a:moveTo>
                      <a:pt x="2487" y="0"/>
                    </a:moveTo>
                    <a:lnTo>
                      <a:pt x="2237" y="13"/>
                    </a:lnTo>
                    <a:lnTo>
                      <a:pt x="1987" y="53"/>
                    </a:lnTo>
                    <a:lnTo>
                      <a:pt x="1750" y="118"/>
                    </a:lnTo>
                    <a:lnTo>
                      <a:pt x="1527" y="197"/>
                    </a:lnTo>
                    <a:lnTo>
                      <a:pt x="1303" y="303"/>
                    </a:lnTo>
                    <a:lnTo>
                      <a:pt x="1106" y="434"/>
                    </a:lnTo>
                    <a:lnTo>
                      <a:pt x="908" y="579"/>
                    </a:lnTo>
                    <a:lnTo>
                      <a:pt x="737" y="737"/>
                    </a:lnTo>
                    <a:lnTo>
                      <a:pt x="566" y="908"/>
                    </a:lnTo>
                    <a:lnTo>
                      <a:pt x="422" y="1105"/>
                    </a:lnTo>
                    <a:lnTo>
                      <a:pt x="303" y="1303"/>
                    </a:lnTo>
                    <a:lnTo>
                      <a:pt x="198" y="1526"/>
                    </a:lnTo>
                    <a:lnTo>
                      <a:pt x="119" y="1750"/>
                    </a:lnTo>
                    <a:lnTo>
                      <a:pt x="53" y="2000"/>
                    </a:lnTo>
                    <a:lnTo>
                      <a:pt x="14" y="2237"/>
                    </a:lnTo>
                    <a:lnTo>
                      <a:pt x="1" y="2500"/>
                    </a:lnTo>
                    <a:lnTo>
                      <a:pt x="14" y="2750"/>
                    </a:lnTo>
                    <a:lnTo>
                      <a:pt x="53" y="3000"/>
                    </a:lnTo>
                    <a:lnTo>
                      <a:pt x="119" y="3236"/>
                    </a:lnTo>
                    <a:lnTo>
                      <a:pt x="198" y="3460"/>
                    </a:lnTo>
                    <a:lnTo>
                      <a:pt x="303" y="3684"/>
                    </a:lnTo>
                    <a:lnTo>
                      <a:pt x="422" y="3894"/>
                    </a:lnTo>
                    <a:lnTo>
                      <a:pt x="566" y="4078"/>
                    </a:lnTo>
                    <a:lnTo>
                      <a:pt x="737" y="4263"/>
                    </a:lnTo>
                    <a:lnTo>
                      <a:pt x="908" y="4421"/>
                    </a:lnTo>
                    <a:lnTo>
                      <a:pt x="1106" y="4565"/>
                    </a:lnTo>
                    <a:lnTo>
                      <a:pt x="1303" y="4684"/>
                    </a:lnTo>
                    <a:lnTo>
                      <a:pt x="1527" y="4789"/>
                    </a:lnTo>
                    <a:lnTo>
                      <a:pt x="1750" y="4868"/>
                    </a:lnTo>
                    <a:lnTo>
                      <a:pt x="1987" y="4934"/>
                    </a:lnTo>
                    <a:lnTo>
                      <a:pt x="2237" y="4973"/>
                    </a:lnTo>
                    <a:lnTo>
                      <a:pt x="2487" y="4986"/>
                    </a:lnTo>
                    <a:lnTo>
                      <a:pt x="2750" y="4973"/>
                    </a:lnTo>
                    <a:lnTo>
                      <a:pt x="3000" y="4934"/>
                    </a:lnTo>
                    <a:lnTo>
                      <a:pt x="3237" y="4868"/>
                    </a:lnTo>
                    <a:lnTo>
                      <a:pt x="3461" y="4789"/>
                    </a:lnTo>
                    <a:lnTo>
                      <a:pt x="3684" y="4684"/>
                    </a:lnTo>
                    <a:lnTo>
                      <a:pt x="3882" y="4565"/>
                    </a:lnTo>
                    <a:lnTo>
                      <a:pt x="4079" y="4421"/>
                    </a:lnTo>
                    <a:lnTo>
                      <a:pt x="4250" y="4263"/>
                    </a:lnTo>
                    <a:lnTo>
                      <a:pt x="4421" y="4078"/>
                    </a:lnTo>
                    <a:lnTo>
                      <a:pt x="4553" y="3894"/>
                    </a:lnTo>
                    <a:lnTo>
                      <a:pt x="4684" y="3684"/>
                    </a:lnTo>
                    <a:lnTo>
                      <a:pt x="4789" y="3460"/>
                    </a:lnTo>
                    <a:lnTo>
                      <a:pt x="4868" y="3236"/>
                    </a:lnTo>
                    <a:lnTo>
                      <a:pt x="4934" y="3000"/>
                    </a:lnTo>
                    <a:lnTo>
                      <a:pt x="4974" y="2750"/>
                    </a:lnTo>
                    <a:lnTo>
                      <a:pt x="4987" y="2500"/>
                    </a:lnTo>
                    <a:lnTo>
                      <a:pt x="4974" y="2237"/>
                    </a:lnTo>
                    <a:lnTo>
                      <a:pt x="4934" y="2000"/>
                    </a:lnTo>
                    <a:lnTo>
                      <a:pt x="4868" y="1750"/>
                    </a:lnTo>
                    <a:lnTo>
                      <a:pt x="4789" y="1526"/>
                    </a:lnTo>
                    <a:lnTo>
                      <a:pt x="4684" y="1303"/>
                    </a:lnTo>
                    <a:lnTo>
                      <a:pt x="4553" y="1105"/>
                    </a:lnTo>
                    <a:lnTo>
                      <a:pt x="4421" y="908"/>
                    </a:lnTo>
                    <a:lnTo>
                      <a:pt x="4250" y="737"/>
                    </a:lnTo>
                    <a:lnTo>
                      <a:pt x="4079" y="579"/>
                    </a:lnTo>
                    <a:lnTo>
                      <a:pt x="3882" y="434"/>
                    </a:lnTo>
                    <a:lnTo>
                      <a:pt x="3684" y="303"/>
                    </a:lnTo>
                    <a:lnTo>
                      <a:pt x="3461" y="197"/>
                    </a:lnTo>
                    <a:lnTo>
                      <a:pt x="3237" y="118"/>
                    </a:lnTo>
                    <a:lnTo>
                      <a:pt x="3000" y="53"/>
                    </a:lnTo>
                    <a:lnTo>
                      <a:pt x="2750" y="13"/>
                    </a:lnTo>
                    <a:lnTo>
                      <a:pt x="248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2" name="Google Shape;1132;p26"/>
              <p:cNvSpPr/>
              <p:nvPr/>
            </p:nvSpPr>
            <p:spPr>
              <a:xfrm>
                <a:off x="1830203" y="2788977"/>
                <a:ext cx="220725" cy="220725"/>
              </a:xfrm>
              <a:custGeom>
                <a:avLst/>
                <a:gdLst/>
                <a:ahLst/>
                <a:cxnLst/>
                <a:rect l="l" t="t" r="r" b="b"/>
                <a:pathLst>
                  <a:path w="4987" h="4987" extrusionOk="0">
                    <a:moveTo>
                      <a:pt x="2500" y="1"/>
                    </a:moveTo>
                    <a:lnTo>
                      <a:pt x="2237" y="14"/>
                    </a:lnTo>
                    <a:lnTo>
                      <a:pt x="2000" y="53"/>
                    </a:lnTo>
                    <a:lnTo>
                      <a:pt x="1750" y="106"/>
                    </a:lnTo>
                    <a:lnTo>
                      <a:pt x="1526" y="198"/>
                    </a:lnTo>
                    <a:lnTo>
                      <a:pt x="1303" y="303"/>
                    </a:lnTo>
                    <a:lnTo>
                      <a:pt x="1105" y="422"/>
                    </a:lnTo>
                    <a:lnTo>
                      <a:pt x="908" y="566"/>
                    </a:lnTo>
                    <a:lnTo>
                      <a:pt x="737" y="724"/>
                    </a:lnTo>
                    <a:lnTo>
                      <a:pt x="579" y="909"/>
                    </a:lnTo>
                    <a:lnTo>
                      <a:pt x="434" y="1093"/>
                    </a:lnTo>
                    <a:lnTo>
                      <a:pt x="303" y="1303"/>
                    </a:lnTo>
                    <a:lnTo>
                      <a:pt x="198" y="1527"/>
                    </a:lnTo>
                    <a:lnTo>
                      <a:pt x="119" y="1751"/>
                    </a:lnTo>
                    <a:lnTo>
                      <a:pt x="53" y="1987"/>
                    </a:lnTo>
                    <a:lnTo>
                      <a:pt x="13" y="2237"/>
                    </a:lnTo>
                    <a:lnTo>
                      <a:pt x="0" y="2487"/>
                    </a:lnTo>
                    <a:lnTo>
                      <a:pt x="13" y="2750"/>
                    </a:lnTo>
                    <a:lnTo>
                      <a:pt x="53" y="2987"/>
                    </a:lnTo>
                    <a:lnTo>
                      <a:pt x="119" y="3237"/>
                    </a:lnTo>
                    <a:lnTo>
                      <a:pt x="198" y="3461"/>
                    </a:lnTo>
                    <a:lnTo>
                      <a:pt x="303" y="3671"/>
                    </a:lnTo>
                    <a:lnTo>
                      <a:pt x="434" y="3882"/>
                    </a:lnTo>
                    <a:lnTo>
                      <a:pt x="579" y="4079"/>
                    </a:lnTo>
                    <a:lnTo>
                      <a:pt x="737" y="4250"/>
                    </a:lnTo>
                    <a:lnTo>
                      <a:pt x="908" y="4408"/>
                    </a:lnTo>
                    <a:lnTo>
                      <a:pt x="1105" y="4553"/>
                    </a:lnTo>
                    <a:lnTo>
                      <a:pt x="1303" y="4684"/>
                    </a:lnTo>
                    <a:lnTo>
                      <a:pt x="1526" y="4790"/>
                    </a:lnTo>
                    <a:lnTo>
                      <a:pt x="1750" y="4869"/>
                    </a:lnTo>
                    <a:lnTo>
                      <a:pt x="2000" y="4934"/>
                    </a:lnTo>
                    <a:lnTo>
                      <a:pt x="2237" y="4974"/>
                    </a:lnTo>
                    <a:lnTo>
                      <a:pt x="2500" y="4987"/>
                    </a:lnTo>
                    <a:lnTo>
                      <a:pt x="2750" y="4974"/>
                    </a:lnTo>
                    <a:lnTo>
                      <a:pt x="3000" y="4934"/>
                    </a:lnTo>
                    <a:lnTo>
                      <a:pt x="3237" y="4869"/>
                    </a:lnTo>
                    <a:lnTo>
                      <a:pt x="3460" y="4790"/>
                    </a:lnTo>
                    <a:lnTo>
                      <a:pt x="3684" y="4684"/>
                    </a:lnTo>
                    <a:lnTo>
                      <a:pt x="3894" y="4553"/>
                    </a:lnTo>
                    <a:lnTo>
                      <a:pt x="4079" y="4408"/>
                    </a:lnTo>
                    <a:lnTo>
                      <a:pt x="4263" y="4250"/>
                    </a:lnTo>
                    <a:lnTo>
                      <a:pt x="4421" y="4079"/>
                    </a:lnTo>
                    <a:lnTo>
                      <a:pt x="4565" y="3882"/>
                    </a:lnTo>
                    <a:lnTo>
                      <a:pt x="4684" y="3671"/>
                    </a:lnTo>
                    <a:lnTo>
                      <a:pt x="4789" y="3461"/>
                    </a:lnTo>
                    <a:lnTo>
                      <a:pt x="4881" y="3237"/>
                    </a:lnTo>
                    <a:lnTo>
                      <a:pt x="4934" y="2987"/>
                    </a:lnTo>
                    <a:lnTo>
                      <a:pt x="4973" y="2750"/>
                    </a:lnTo>
                    <a:lnTo>
                      <a:pt x="4986" y="2487"/>
                    </a:lnTo>
                    <a:lnTo>
                      <a:pt x="4973" y="2237"/>
                    </a:lnTo>
                    <a:lnTo>
                      <a:pt x="4934" y="1987"/>
                    </a:lnTo>
                    <a:lnTo>
                      <a:pt x="4881" y="1751"/>
                    </a:lnTo>
                    <a:lnTo>
                      <a:pt x="4789" y="1527"/>
                    </a:lnTo>
                    <a:lnTo>
                      <a:pt x="4684" y="1303"/>
                    </a:lnTo>
                    <a:lnTo>
                      <a:pt x="4565" y="1093"/>
                    </a:lnTo>
                    <a:lnTo>
                      <a:pt x="4421" y="909"/>
                    </a:lnTo>
                    <a:lnTo>
                      <a:pt x="4263" y="724"/>
                    </a:lnTo>
                    <a:lnTo>
                      <a:pt x="4079" y="566"/>
                    </a:lnTo>
                    <a:lnTo>
                      <a:pt x="3894" y="422"/>
                    </a:lnTo>
                    <a:lnTo>
                      <a:pt x="3684" y="303"/>
                    </a:lnTo>
                    <a:lnTo>
                      <a:pt x="3460" y="198"/>
                    </a:lnTo>
                    <a:lnTo>
                      <a:pt x="3237" y="106"/>
                    </a:lnTo>
                    <a:lnTo>
                      <a:pt x="3000" y="53"/>
                    </a:lnTo>
                    <a:lnTo>
                      <a:pt x="2750" y="14"/>
                    </a:lnTo>
                    <a:lnTo>
                      <a:pt x="250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3" name="Google Shape;1133;p26"/>
              <p:cNvSpPr/>
              <p:nvPr/>
            </p:nvSpPr>
            <p:spPr>
              <a:xfrm>
                <a:off x="1950721" y="2668460"/>
                <a:ext cx="220725" cy="220725"/>
              </a:xfrm>
              <a:custGeom>
                <a:avLst/>
                <a:gdLst/>
                <a:ahLst/>
                <a:cxnLst/>
                <a:rect l="l" t="t" r="r" b="b"/>
                <a:pathLst>
                  <a:path w="4987" h="4987" extrusionOk="0">
                    <a:moveTo>
                      <a:pt x="2487" y="0"/>
                    </a:moveTo>
                    <a:lnTo>
                      <a:pt x="2237" y="14"/>
                    </a:lnTo>
                    <a:lnTo>
                      <a:pt x="1987" y="53"/>
                    </a:lnTo>
                    <a:lnTo>
                      <a:pt x="1750" y="119"/>
                    </a:lnTo>
                    <a:lnTo>
                      <a:pt x="1527" y="198"/>
                    </a:lnTo>
                    <a:lnTo>
                      <a:pt x="1303" y="303"/>
                    </a:lnTo>
                    <a:lnTo>
                      <a:pt x="1092" y="435"/>
                    </a:lnTo>
                    <a:lnTo>
                      <a:pt x="908" y="579"/>
                    </a:lnTo>
                    <a:lnTo>
                      <a:pt x="724" y="737"/>
                    </a:lnTo>
                    <a:lnTo>
                      <a:pt x="566" y="908"/>
                    </a:lnTo>
                    <a:lnTo>
                      <a:pt x="421" y="1106"/>
                    </a:lnTo>
                    <a:lnTo>
                      <a:pt x="303" y="1303"/>
                    </a:lnTo>
                    <a:lnTo>
                      <a:pt x="198" y="1527"/>
                    </a:lnTo>
                    <a:lnTo>
                      <a:pt x="106" y="1750"/>
                    </a:lnTo>
                    <a:lnTo>
                      <a:pt x="53" y="2000"/>
                    </a:lnTo>
                    <a:lnTo>
                      <a:pt x="14" y="2237"/>
                    </a:lnTo>
                    <a:lnTo>
                      <a:pt x="0" y="2500"/>
                    </a:lnTo>
                    <a:lnTo>
                      <a:pt x="14" y="2750"/>
                    </a:lnTo>
                    <a:lnTo>
                      <a:pt x="53" y="3000"/>
                    </a:lnTo>
                    <a:lnTo>
                      <a:pt x="106" y="3237"/>
                    </a:lnTo>
                    <a:lnTo>
                      <a:pt x="198" y="3461"/>
                    </a:lnTo>
                    <a:lnTo>
                      <a:pt x="303" y="3684"/>
                    </a:lnTo>
                    <a:lnTo>
                      <a:pt x="421" y="3895"/>
                    </a:lnTo>
                    <a:lnTo>
                      <a:pt x="566" y="4079"/>
                    </a:lnTo>
                    <a:lnTo>
                      <a:pt x="724" y="4263"/>
                    </a:lnTo>
                    <a:lnTo>
                      <a:pt x="908" y="4421"/>
                    </a:lnTo>
                    <a:lnTo>
                      <a:pt x="1092" y="4566"/>
                    </a:lnTo>
                    <a:lnTo>
                      <a:pt x="1303" y="4684"/>
                    </a:lnTo>
                    <a:lnTo>
                      <a:pt x="1527" y="4789"/>
                    </a:lnTo>
                    <a:lnTo>
                      <a:pt x="1750" y="4881"/>
                    </a:lnTo>
                    <a:lnTo>
                      <a:pt x="1987" y="4934"/>
                    </a:lnTo>
                    <a:lnTo>
                      <a:pt x="2237" y="4973"/>
                    </a:lnTo>
                    <a:lnTo>
                      <a:pt x="2487" y="4987"/>
                    </a:lnTo>
                    <a:lnTo>
                      <a:pt x="2750" y="4973"/>
                    </a:lnTo>
                    <a:lnTo>
                      <a:pt x="2987" y="4934"/>
                    </a:lnTo>
                    <a:lnTo>
                      <a:pt x="3237" y="4881"/>
                    </a:lnTo>
                    <a:lnTo>
                      <a:pt x="3461" y="4789"/>
                    </a:lnTo>
                    <a:lnTo>
                      <a:pt x="3684" y="4684"/>
                    </a:lnTo>
                    <a:lnTo>
                      <a:pt x="3882" y="4566"/>
                    </a:lnTo>
                    <a:lnTo>
                      <a:pt x="4079" y="4421"/>
                    </a:lnTo>
                    <a:lnTo>
                      <a:pt x="4250" y="4263"/>
                    </a:lnTo>
                    <a:lnTo>
                      <a:pt x="4408" y="4079"/>
                    </a:lnTo>
                    <a:lnTo>
                      <a:pt x="4552" y="3895"/>
                    </a:lnTo>
                    <a:lnTo>
                      <a:pt x="4684" y="3684"/>
                    </a:lnTo>
                    <a:lnTo>
                      <a:pt x="4789" y="3461"/>
                    </a:lnTo>
                    <a:lnTo>
                      <a:pt x="4868" y="3237"/>
                    </a:lnTo>
                    <a:lnTo>
                      <a:pt x="4934" y="3000"/>
                    </a:lnTo>
                    <a:lnTo>
                      <a:pt x="4973" y="2750"/>
                    </a:lnTo>
                    <a:lnTo>
                      <a:pt x="4987" y="2500"/>
                    </a:lnTo>
                    <a:lnTo>
                      <a:pt x="4973" y="2237"/>
                    </a:lnTo>
                    <a:lnTo>
                      <a:pt x="4934" y="2000"/>
                    </a:lnTo>
                    <a:lnTo>
                      <a:pt x="4868" y="1750"/>
                    </a:lnTo>
                    <a:lnTo>
                      <a:pt x="4789" y="1527"/>
                    </a:lnTo>
                    <a:lnTo>
                      <a:pt x="4684" y="1303"/>
                    </a:lnTo>
                    <a:lnTo>
                      <a:pt x="4552" y="1106"/>
                    </a:lnTo>
                    <a:lnTo>
                      <a:pt x="4408" y="908"/>
                    </a:lnTo>
                    <a:lnTo>
                      <a:pt x="4250" y="737"/>
                    </a:lnTo>
                    <a:lnTo>
                      <a:pt x="4079" y="579"/>
                    </a:lnTo>
                    <a:lnTo>
                      <a:pt x="3882" y="435"/>
                    </a:lnTo>
                    <a:lnTo>
                      <a:pt x="3684" y="303"/>
                    </a:lnTo>
                    <a:lnTo>
                      <a:pt x="3461" y="198"/>
                    </a:lnTo>
                    <a:lnTo>
                      <a:pt x="3237" y="119"/>
                    </a:lnTo>
                    <a:lnTo>
                      <a:pt x="2987" y="53"/>
                    </a:lnTo>
                    <a:lnTo>
                      <a:pt x="2750" y="14"/>
                    </a:lnTo>
                    <a:lnTo>
                      <a:pt x="248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4" name="Google Shape;1134;p26"/>
              <p:cNvSpPr/>
              <p:nvPr/>
            </p:nvSpPr>
            <p:spPr>
              <a:xfrm>
                <a:off x="2031095" y="2528115"/>
                <a:ext cx="179961" cy="180581"/>
              </a:xfrm>
              <a:custGeom>
                <a:avLst/>
                <a:gdLst/>
                <a:ahLst/>
                <a:cxnLst/>
                <a:rect l="l" t="t" r="r" b="b"/>
                <a:pathLst>
                  <a:path w="4066" h="4080" extrusionOk="0">
                    <a:moveTo>
                      <a:pt x="2039" y="1"/>
                    </a:moveTo>
                    <a:lnTo>
                      <a:pt x="1829" y="14"/>
                    </a:lnTo>
                    <a:lnTo>
                      <a:pt x="1618" y="53"/>
                    </a:lnTo>
                    <a:lnTo>
                      <a:pt x="1421" y="93"/>
                    </a:lnTo>
                    <a:lnTo>
                      <a:pt x="1237" y="172"/>
                    </a:lnTo>
                    <a:lnTo>
                      <a:pt x="1066" y="251"/>
                    </a:lnTo>
                    <a:lnTo>
                      <a:pt x="895" y="356"/>
                    </a:lnTo>
                    <a:lnTo>
                      <a:pt x="737" y="474"/>
                    </a:lnTo>
                    <a:lnTo>
                      <a:pt x="592" y="606"/>
                    </a:lnTo>
                    <a:lnTo>
                      <a:pt x="460" y="751"/>
                    </a:lnTo>
                    <a:lnTo>
                      <a:pt x="342" y="909"/>
                    </a:lnTo>
                    <a:lnTo>
                      <a:pt x="237" y="1067"/>
                    </a:lnTo>
                    <a:lnTo>
                      <a:pt x="158" y="1251"/>
                    </a:lnTo>
                    <a:lnTo>
                      <a:pt x="92" y="1435"/>
                    </a:lnTo>
                    <a:lnTo>
                      <a:pt x="40" y="1632"/>
                    </a:lnTo>
                    <a:lnTo>
                      <a:pt x="0" y="1830"/>
                    </a:lnTo>
                    <a:lnTo>
                      <a:pt x="0" y="2040"/>
                    </a:lnTo>
                    <a:lnTo>
                      <a:pt x="0" y="2251"/>
                    </a:lnTo>
                    <a:lnTo>
                      <a:pt x="40" y="2461"/>
                    </a:lnTo>
                    <a:lnTo>
                      <a:pt x="92" y="2645"/>
                    </a:lnTo>
                    <a:lnTo>
                      <a:pt x="158" y="2843"/>
                    </a:lnTo>
                    <a:lnTo>
                      <a:pt x="237" y="3014"/>
                    </a:lnTo>
                    <a:lnTo>
                      <a:pt x="342" y="3185"/>
                    </a:lnTo>
                    <a:lnTo>
                      <a:pt x="460" y="3343"/>
                    </a:lnTo>
                    <a:lnTo>
                      <a:pt x="592" y="3487"/>
                    </a:lnTo>
                    <a:lnTo>
                      <a:pt x="737" y="3619"/>
                    </a:lnTo>
                    <a:lnTo>
                      <a:pt x="895" y="3737"/>
                    </a:lnTo>
                    <a:lnTo>
                      <a:pt x="1066" y="3842"/>
                    </a:lnTo>
                    <a:lnTo>
                      <a:pt x="1237" y="3921"/>
                    </a:lnTo>
                    <a:lnTo>
                      <a:pt x="1421" y="3987"/>
                    </a:lnTo>
                    <a:lnTo>
                      <a:pt x="1618" y="4040"/>
                    </a:lnTo>
                    <a:lnTo>
                      <a:pt x="1829" y="4066"/>
                    </a:lnTo>
                    <a:lnTo>
                      <a:pt x="2039" y="4079"/>
                    </a:lnTo>
                    <a:lnTo>
                      <a:pt x="2237" y="4066"/>
                    </a:lnTo>
                    <a:lnTo>
                      <a:pt x="2447" y="4040"/>
                    </a:lnTo>
                    <a:lnTo>
                      <a:pt x="2644" y="3987"/>
                    </a:lnTo>
                    <a:lnTo>
                      <a:pt x="2829" y="3921"/>
                    </a:lnTo>
                    <a:lnTo>
                      <a:pt x="3000" y="3842"/>
                    </a:lnTo>
                    <a:lnTo>
                      <a:pt x="3171" y="3737"/>
                    </a:lnTo>
                    <a:lnTo>
                      <a:pt x="3329" y="3619"/>
                    </a:lnTo>
                    <a:lnTo>
                      <a:pt x="3473" y="3487"/>
                    </a:lnTo>
                    <a:lnTo>
                      <a:pt x="3605" y="3343"/>
                    </a:lnTo>
                    <a:lnTo>
                      <a:pt x="3723" y="3185"/>
                    </a:lnTo>
                    <a:lnTo>
                      <a:pt x="3828" y="3014"/>
                    </a:lnTo>
                    <a:lnTo>
                      <a:pt x="3907" y="2843"/>
                    </a:lnTo>
                    <a:lnTo>
                      <a:pt x="3986" y="2645"/>
                    </a:lnTo>
                    <a:lnTo>
                      <a:pt x="4026" y="2461"/>
                    </a:lnTo>
                    <a:lnTo>
                      <a:pt x="4065" y="2251"/>
                    </a:lnTo>
                    <a:lnTo>
                      <a:pt x="4065" y="2040"/>
                    </a:lnTo>
                    <a:lnTo>
                      <a:pt x="4065" y="1830"/>
                    </a:lnTo>
                    <a:lnTo>
                      <a:pt x="4026" y="1632"/>
                    </a:lnTo>
                    <a:lnTo>
                      <a:pt x="3986" y="1435"/>
                    </a:lnTo>
                    <a:lnTo>
                      <a:pt x="3907" y="1251"/>
                    </a:lnTo>
                    <a:lnTo>
                      <a:pt x="3828" y="1067"/>
                    </a:lnTo>
                    <a:lnTo>
                      <a:pt x="3723" y="909"/>
                    </a:lnTo>
                    <a:lnTo>
                      <a:pt x="3605" y="751"/>
                    </a:lnTo>
                    <a:lnTo>
                      <a:pt x="3473" y="606"/>
                    </a:lnTo>
                    <a:lnTo>
                      <a:pt x="3329" y="474"/>
                    </a:lnTo>
                    <a:lnTo>
                      <a:pt x="3171" y="356"/>
                    </a:lnTo>
                    <a:lnTo>
                      <a:pt x="3000" y="251"/>
                    </a:lnTo>
                    <a:lnTo>
                      <a:pt x="2829" y="172"/>
                    </a:lnTo>
                    <a:lnTo>
                      <a:pt x="2644" y="93"/>
                    </a:lnTo>
                    <a:lnTo>
                      <a:pt x="2447" y="53"/>
                    </a:lnTo>
                    <a:lnTo>
                      <a:pt x="2237" y="14"/>
                    </a:lnTo>
                    <a:lnTo>
                      <a:pt x="203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5" name="Google Shape;1135;p26"/>
              <p:cNvSpPr/>
              <p:nvPr/>
            </p:nvSpPr>
            <p:spPr>
              <a:xfrm>
                <a:off x="2091066" y="2428001"/>
                <a:ext cx="140348" cy="140348"/>
              </a:xfrm>
              <a:custGeom>
                <a:avLst/>
                <a:gdLst/>
                <a:ahLst/>
                <a:cxnLst/>
                <a:rect l="l" t="t" r="r" b="b"/>
                <a:pathLst>
                  <a:path w="3171" h="3171" extrusionOk="0">
                    <a:moveTo>
                      <a:pt x="1579" y="0"/>
                    </a:moveTo>
                    <a:lnTo>
                      <a:pt x="1421" y="13"/>
                    </a:lnTo>
                    <a:lnTo>
                      <a:pt x="1263" y="39"/>
                    </a:lnTo>
                    <a:lnTo>
                      <a:pt x="1118" y="79"/>
                    </a:lnTo>
                    <a:lnTo>
                      <a:pt x="974" y="132"/>
                    </a:lnTo>
                    <a:lnTo>
                      <a:pt x="829" y="197"/>
                    </a:lnTo>
                    <a:lnTo>
                      <a:pt x="697" y="276"/>
                    </a:lnTo>
                    <a:lnTo>
                      <a:pt x="579" y="368"/>
                    </a:lnTo>
                    <a:lnTo>
                      <a:pt x="461" y="474"/>
                    </a:lnTo>
                    <a:lnTo>
                      <a:pt x="355" y="579"/>
                    </a:lnTo>
                    <a:lnTo>
                      <a:pt x="263" y="697"/>
                    </a:lnTo>
                    <a:lnTo>
                      <a:pt x="184" y="829"/>
                    </a:lnTo>
                    <a:lnTo>
                      <a:pt x="119" y="974"/>
                    </a:lnTo>
                    <a:lnTo>
                      <a:pt x="66" y="1118"/>
                    </a:lnTo>
                    <a:lnTo>
                      <a:pt x="26" y="1263"/>
                    </a:lnTo>
                    <a:lnTo>
                      <a:pt x="13" y="1421"/>
                    </a:lnTo>
                    <a:lnTo>
                      <a:pt x="0" y="1592"/>
                    </a:lnTo>
                    <a:lnTo>
                      <a:pt x="13" y="1750"/>
                    </a:lnTo>
                    <a:lnTo>
                      <a:pt x="26" y="1908"/>
                    </a:lnTo>
                    <a:lnTo>
                      <a:pt x="66" y="2066"/>
                    </a:lnTo>
                    <a:lnTo>
                      <a:pt x="119" y="2210"/>
                    </a:lnTo>
                    <a:lnTo>
                      <a:pt x="184" y="2342"/>
                    </a:lnTo>
                    <a:lnTo>
                      <a:pt x="263" y="2473"/>
                    </a:lnTo>
                    <a:lnTo>
                      <a:pt x="355" y="2592"/>
                    </a:lnTo>
                    <a:lnTo>
                      <a:pt x="461" y="2710"/>
                    </a:lnTo>
                    <a:lnTo>
                      <a:pt x="579" y="2815"/>
                    </a:lnTo>
                    <a:lnTo>
                      <a:pt x="697" y="2908"/>
                    </a:lnTo>
                    <a:lnTo>
                      <a:pt x="829" y="2986"/>
                    </a:lnTo>
                    <a:lnTo>
                      <a:pt x="974" y="3052"/>
                    </a:lnTo>
                    <a:lnTo>
                      <a:pt x="1118" y="3105"/>
                    </a:lnTo>
                    <a:lnTo>
                      <a:pt x="1263" y="3144"/>
                    </a:lnTo>
                    <a:lnTo>
                      <a:pt x="1421" y="3171"/>
                    </a:lnTo>
                    <a:lnTo>
                      <a:pt x="1750" y="3171"/>
                    </a:lnTo>
                    <a:lnTo>
                      <a:pt x="1908" y="3144"/>
                    </a:lnTo>
                    <a:lnTo>
                      <a:pt x="2052" y="3105"/>
                    </a:lnTo>
                    <a:lnTo>
                      <a:pt x="2197" y="3052"/>
                    </a:lnTo>
                    <a:lnTo>
                      <a:pt x="2342" y="2986"/>
                    </a:lnTo>
                    <a:lnTo>
                      <a:pt x="2473" y="2908"/>
                    </a:lnTo>
                    <a:lnTo>
                      <a:pt x="2592" y="2815"/>
                    </a:lnTo>
                    <a:lnTo>
                      <a:pt x="2710" y="2710"/>
                    </a:lnTo>
                    <a:lnTo>
                      <a:pt x="2802" y="2592"/>
                    </a:lnTo>
                    <a:lnTo>
                      <a:pt x="2894" y="2473"/>
                    </a:lnTo>
                    <a:lnTo>
                      <a:pt x="2973" y="2342"/>
                    </a:lnTo>
                    <a:lnTo>
                      <a:pt x="3039" y="2210"/>
                    </a:lnTo>
                    <a:lnTo>
                      <a:pt x="3092" y="2066"/>
                    </a:lnTo>
                    <a:lnTo>
                      <a:pt x="3131" y="1908"/>
                    </a:lnTo>
                    <a:lnTo>
                      <a:pt x="3158" y="1750"/>
                    </a:lnTo>
                    <a:lnTo>
                      <a:pt x="3171" y="1592"/>
                    </a:lnTo>
                    <a:lnTo>
                      <a:pt x="3158" y="1421"/>
                    </a:lnTo>
                    <a:lnTo>
                      <a:pt x="3131" y="1263"/>
                    </a:lnTo>
                    <a:lnTo>
                      <a:pt x="3092" y="1118"/>
                    </a:lnTo>
                    <a:lnTo>
                      <a:pt x="3039" y="974"/>
                    </a:lnTo>
                    <a:lnTo>
                      <a:pt x="2973" y="829"/>
                    </a:lnTo>
                    <a:lnTo>
                      <a:pt x="2894" y="697"/>
                    </a:lnTo>
                    <a:lnTo>
                      <a:pt x="2802" y="579"/>
                    </a:lnTo>
                    <a:lnTo>
                      <a:pt x="2710" y="474"/>
                    </a:lnTo>
                    <a:lnTo>
                      <a:pt x="2592" y="368"/>
                    </a:lnTo>
                    <a:lnTo>
                      <a:pt x="2473" y="276"/>
                    </a:lnTo>
                    <a:lnTo>
                      <a:pt x="2342" y="197"/>
                    </a:lnTo>
                    <a:lnTo>
                      <a:pt x="2197" y="132"/>
                    </a:lnTo>
                    <a:lnTo>
                      <a:pt x="2052" y="79"/>
                    </a:lnTo>
                    <a:lnTo>
                      <a:pt x="1908" y="39"/>
                    </a:lnTo>
                    <a:lnTo>
                      <a:pt x="1750" y="13"/>
                    </a:lnTo>
                    <a:lnTo>
                      <a:pt x="157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6" name="Google Shape;1136;p26"/>
              <p:cNvSpPr/>
              <p:nvPr/>
            </p:nvSpPr>
            <p:spPr>
              <a:xfrm>
                <a:off x="2110850" y="2348202"/>
                <a:ext cx="100205" cy="100205"/>
              </a:xfrm>
              <a:custGeom>
                <a:avLst/>
                <a:gdLst/>
                <a:ahLst/>
                <a:cxnLst/>
                <a:rect l="l" t="t" r="r" b="b"/>
                <a:pathLst>
                  <a:path w="2264" h="2264" extrusionOk="0">
                    <a:moveTo>
                      <a:pt x="1027" y="1"/>
                    </a:moveTo>
                    <a:lnTo>
                      <a:pt x="908" y="14"/>
                    </a:lnTo>
                    <a:lnTo>
                      <a:pt x="803" y="40"/>
                    </a:lnTo>
                    <a:lnTo>
                      <a:pt x="698" y="80"/>
                    </a:lnTo>
                    <a:lnTo>
                      <a:pt x="592" y="132"/>
                    </a:lnTo>
                    <a:lnTo>
                      <a:pt x="500" y="185"/>
                    </a:lnTo>
                    <a:lnTo>
                      <a:pt x="421" y="251"/>
                    </a:lnTo>
                    <a:lnTo>
                      <a:pt x="342" y="330"/>
                    </a:lnTo>
                    <a:lnTo>
                      <a:pt x="264" y="408"/>
                    </a:lnTo>
                    <a:lnTo>
                      <a:pt x="198" y="501"/>
                    </a:lnTo>
                    <a:lnTo>
                      <a:pt x="145" y="593"/>
                    </a:lnTo>
                    <a:lnTo>
                      <a:pt x="93" y="685"/>
                    </a:lnTo>
                    <a:lnTo>
                      <a:pt x="53" y="790"/>
                    </a:lnTo>
                    <a:lnTo>
                      <a:pt x="27" y="895"/>
                    </a:lnTo>
                    <a:lnTo>
                      <a:pt x="14" y="1014"/>
                    </a:lnTo>
                    <a:lnTo>
                      <a:pt x="0" y="1132"/>
                    </a:lnTo>
                    <a:lnTo>
                      <a:pt x="14" y="1237"/>
                    </a:lnTo>
                    <a:lnTo>
                      <a:pt x="27" y="1356"/>
                    </a:lnTo>
                    <a:lnTo>
                      <a:pt x="53" y="1461"/>
                    </a:lnTo>
                    <a:lnTo>
                      <a:pt x="93" y="1566"/>
                    </a:lnTo>
                    <a:lnTo>
                      <a:pt x="145" y="1671"/>
                    </a:lnTo>
                    <a:lnTo>
                      <a:pt x="198" y="1764"/>
                    </a:lnTo>
                    <a:lnTo>
                      <a:pt x="264" y="1842"/>
                    </a:lnTo>
                    <a:lnTo>
                      <a:pt x="342" y="1921"/>
                    </a:lnTo>
                    <a:lnTo>
                      <a:pt x="421" y="2000"/>
                    </a:lnTo>
                    <a:lnTo>
                      <a:pt x="500" y="2066"/>
                    </a:lnTo>
                    <a:lnTo>
                      <a:pt x="592" y="2119"/>
                    </a:lnTo>
                    <a:lnTo>
                      <a:pt x="698" y="2171"/>
                    </a:lnTo>
                    <a:lnTo>
                      <a:pt x="803" y="2211"/>
                    </a:lnTo>
                    <a:lnTo>
                      <a:pt x="908" y="2237"/>
                    </a:lnTo>
                    <a:lnTo>
                      <a:pt x="1027" y="2250"/>
                    </a:lnTo>
                    <a:lnTo>
                      <a:pt x="1132" y="2263"/>
                    </a:lnTo>
                    <a:lnTo>
                      <a:pt x="1250" y="2250"/>
                    </a:lnTo>
                    <a:lnTo>
                      <a:pt x="1369" y="2237"/>
                    </a:lnTo>
                    <a:lnTo>
                      <a:pt x="1474" y="2211"/>
                    </a:lnTo>
                    <a:lnTo>
                      <a:pt x="1579" y="2171"/>
                    </a:lnTo>
                    <a:lnTo>
                      <a:pt x="1671" y="2119"/>
                    </a:lnTo>
                    <a:lnTo>
                      <a:pt x="1776" y="2066"/>
                    </a:lnTo>
                    <a:lnTo>
                      <a:pt x="1855" y="2000"/>
                    </a:lnTo>
                    <a:lnTo>
                      <a:pt x="1934" y="1921"/>
                    </a:lnTo>
                    <a:lnTo>
                      <a:pt x="2013" y="1842"/>
                    </a:lnTo>
                    <a:lnTo>
                      <a:pt x="2079" y="1764"/>
                    </a:lnTo>
                    <a:lnTo>
                      <a:pt x="2132" y="1671"/>
                    </a:lnTo>
                    <a:lnTo>
                      <a:pt x="2184" y="1566"/>
                    </a:lnTo>
                    <a:lnTo>
                      <a:pt x="2224" y="1461"/>
                    </a:lnTo>
                    <a:lnTo>
                      <a:pt x="2250" y="1356"/>
                    </a:lnTo>
                    <a:lnTo>
                      <a:pt x="2263" y="1237"/>
                    </a:lnTo>
                    <a:lnTo>
                      <a:pt x="2263" y="1132"/>
                    </a:lnTo>
                    <a:lnTo>
                      <a:pt x="2263" y="1014"/>
                    </a:lnTo>
                    <a:lnTo>
                      <a:pt x="2250" y="895"/>
                    </a:lnTo>
                    <a:lnTo>
                      <a:pt x="2224" y="790"/>
                    </a:lnTo>
                    <a:lnTo>
                      <a:pt x="2184" y="685"/>
                    </a:lnTo>
                    <a:lnTo>
                      <a:pt x="2132" y="593"/>
                    </a:lnTo>
                    <a:lnTo>
                      <a:pt x="2079" y="501"/>
                    </a:lnTo>
                    <a:lnTo>
                      <a:pt x="2013" y="408"/>
                    </a:lnTo>
                    <a:lnTo>
                      <a:pt x="1934" y="330"/>
                    </a:lnTo>
                    <a:lnTo>
                      <a:pt x="1855" y="251"/>
                    </a:lnTo>
                    <a:lnTo>
                      <a:pt x="1776" y="185"/>
                    </a:lnTo>
                    <a:lnTo>
                      <a:pt x="1671" y="132"/>
                    </a:lnTo>
                    <a:lnTo>
                      <a:pt x="1579" y="80"/>
                    </a:lnTo>
                    <a:lnTo>
                      <a:pt x="1474" y="40"/>
                    </a:lnTo>
                    <a:lnTo>
                      <a:pt x="1369" y="14"/>
                    </a:lnTo>
                    <a:lnTo>
                      <a:pt x="125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7" name="Google Shape;1137;p26"/>
              <p:cNvSpPr/>
              <p:nvPr/>
            </p:nvSpPr>
            <p:spPr>
              <a:xfrm>
                <a:off x="1555930" y="2223613"/>
                <a:ext cx="174163" cy="94938"/>
              </a:xfrm>
              <a:custGeom>
                <a:avLst/>
                <a:gdLst/>
                <a:ahLst/>
                <a:cxnLst/>
                <a:rect l="l" t="t" r="r" b="b"/>
                <a:pathLst>
                  <a:path w="3935" h="2145" extrusionOk="0">
                    <a:moveTo>
                      <a:pt x="2132" y="0"/>
                    </a:moveTo>
                    <a:lnTo>
                      <a:pt x="2000" y="13"/>
                    </a:lnTo>
                    <a:lnTo>
                      <a:pt x="1869" y="27"/>
                    </a:lnTo>
                    <a:lnTo>
                      <a:pt x="1737" y="40"/>
                    </a:lnTo>
                    <a:lnTo>
                      <a:pt x="1487" y="105"/>
                    </a:lnTo>
                    <a:lnTo>
                      <a:pt x="1251" y="198"/>
                    </a:lnTo>
                    <a:lnTo>
                      <a:pt x="1040" y="303"/>
                    </a:lnTo>
                    <a:lnTo>
                      <a:pt x="830" y="434"/>
                    </a:lnTo>
                    <a:lnTo>
                      <a:pt x="645" y="579"/>
                    </a:lnTo>
                    <a:lnTo>
                      <a:pt x="487" y="724"/>
                    </a:lnTo>
                    <a:lnTo>
                      <a:pt x="343" y="895"/>
                    </a:lnTo>
                    <a:lnTo>
                      <a:pt x="224" y="1066"/>
                    </a:lnTo>
                    <a:lnTo>
                      <a:pt x="119" y="1237"/>
                    </a:lnTo>
                    <a:lnTo>
                      <a:pt x="53" y="1395"/>
                    </a:lnTo>
                    <a:lnTo>
                      <a:pt x="14" y="1566"/>
                    </a:lnTo>
                    <a:lnTo>
                      <a:pt x="1" y="1711"/>
                    </a:lnTo>
                    <a:lnTo>
                      <a:pt x="14" y="1842"/>
                    </a:lnTo>
                    <a:lnTo>
                      <a:pt x="27" y="1947"/>
                    </a:lnTo>
                    <a:lnTo>
                      <a:pt x="66" y="2026"/>
                    </a:lnTo>
                    <a:lnTo>
                      <a:pt x="119" y="2079"/>
                    </a:lnTo>
                    <a:lnTo>
                      <a:pt x="185" y="2118"/>
                    </a:lnTo>
                    <a:lnTo>
                      <a:pt x="251" y="2132"/>
                    </a:lnTo>
                    <a:lnTo>
                      <a:pt x="316" y="2145"/>
                    </a:lnTo>
                    <a:lnTo>
                      <a:pt x="395" y="2132"/>
                    </a:lnTo>
                    <a:lnTo>
                      <a:pt x="540" y="2092"/>
                    </a:lnTo>
                    <a:lnTo>
                      <a:pt x="659" y="2039"/>
                    </a:lnTo>
                    <a:lnTo>
                      <a:pt x="777" y="1960"/>
                    </a:lnTo>
                    <a:lnTo>
                      <a:pt x="816" y="1934"/>
                    </a:lnTo>
                    <a:lnTo>
                      <a:pt x="922" y="1855"/>
                    </a:lnTo>
                    <a:lnTo>
                      <a:pt x="1093" y="1737"/>
                    </a:lnTo>
                    <a:lnTo>
                      <a:pt x="1211" y="1684"/>
                    </a:lnTo>
                    <a:lnTo>
                      <a:pt x="1329" y="1632"/>
                    </a:lnTo>
                    <a:lnTo>
                      <a:pt x="1474" y="1592"/>
                    </a:lnTo>
                    <a:lnTo>
                      <a:pt x="1632" y="1553"/>
                    </a:lnTo>
                    <a:lnTo>
                      <a:pt x="1803" y="1526"/>
                    </a:lnTo>
                    <a:lnTo>
                      <a:pt x="1987" y="1513"/>
                    </a:lnTo>
                    <a:lnTo>
                      <a:pt x="2185" y="1513"/>
                    </a:lnTo>
                    <a:lnTo>
                      <a:pt x="2395" y="1553"/>
                    </a:lnTo>
                    <a:lnTo>
                      <a:pt x="2632" y="1605"/>
                    </a:lnTo>
                    <a:lnTo>
                      <a:pt x="2869" y="1684"/>
                    </a:lnTo>
                    <a:lnTo>
                      <a:pt x="2987" y="1724"/>
                    </a:lnTo>
                    <a:lnTo>
                      <a:pt x="3106" y="1750"/>
                    </a:lnTo>
                    <a:lnTo>
                      <a:pt x="3211" y="1776"/>
                    </a:lnTo>
                    <a:lnTo>
                      <a:pt x="3395" y="1776"/>
                    </a:lnTo>
                    <a:lnTo>
                      <a:pt x="3487" y="1763"/>
                    </a:lnTo>
                    <a:lnTo>
                      <a:pt x="3566" y="1750"/>
                    </a:lnTo>
                    <a:lnTo>
                      <a:pt x="3632" y="1724"/>
                    </a:lnTo>
                    <a:lnTo>
                      <a:pt x="3698" y="1684"/>
                    </a:lnTo>
                    <a:lnTo>
                      <a:pt x="3763" y="1645"/>
                    </a:lnTo>
                    <a:lnTo>
                      <a:pt x="3816" y="1592"/>
                    </a:lnTo>
                    <a:lnTo>
                      <a:pt x="3855" y="1539"/>
                    </a:lnTo>
                    <a:lnTo>
                      <a:pt x="3882" y="1487"/>
                    </a:lnTo>
                    <a:lnTo>
                      <a:pt x="3908" y="1421"/>
                    </a:lnTo>
                    <a:lnTo>
                      <a:pt x="3934" y="1355"/>
                    </a:lnTo>
                    <a:lnTo>
                      <a:pt x="3934" y="1276"/>
                    </a:lnTo>
                    <a:lnTo>
                      <a:pt x="3934" y="1197"/>
                    </a:lnTo>
                    <a:lnTo>
                      <a:pt x="3934" y="1132"/>
                    </a:lnTo>
                    <a:lnTo>
                      <a:pt x="3921" y="1053"/>
                    </a:lnTo>
                    <a:lnTo>
                      <a:pt x="3895" y="961"/>
                    </a:lnTo>
                    <a:lnTo>
                      <a:pt x="3855" y="882"/>
                    </a:lnTo>
                    <a:lnTo>
                      <a:pt x="3816" y="803"/>
                    </a:lnTo>
                    <a:lnTo>
                      <a:pt x="3763" y="724"/>
                    </a:lnTo>
                    <a:lnTo>
                      <a:pt x="3698" y="645"/>
                    </a:lnTo>
                    <a:lnTo>
                      <a:pt x="3632" y="566"/>
                    </a:lnTo>
                    <a:lnTo>
                      <a:pt x="3553" y="487"/>
                    </a:lnTo>
                    <a:lnTo>
                      <a:pt x="3461" y="421"/>
                    </a:lnTo>
                    <a:lnTo>
                      <a:pt x="3355" y="342"/>
                    </a:lnTo>
                    <a:lnTo>
                      <a:pt x="3250" y="290"/>
                    </a:lnTo>
                    <a:lnTo>
                      <a:pt x="3119" y="224"/>
                    </a:lnTo>
                    <a:lnTo>
                      <a:pt x="2987" y="171"/>
                    </a:lnTo>
                    <a:lnTo>
                      <a:pt x="2856" y="119"/>
                    </a:lnTo>
                    <a:lnTo>
                      <a:pt x="2698" y="79"/>
                    </a:lnTo>
                    <a:lnTo>
                      <a:pt x="2553" y="40"/>
                    </a:lnTo>
                    <a:lnTo>
                      <a:pt x="2421" y="27"/>
                    </a:lnTo>
                    <a:lnTo>
                      <a:pt x="2277" y="13"/>
                    </a:lnTo>
                    <a:lnTo>
                      <a:pt x="213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8" name="Google Shape;1138;p26"/>
              <p:cNvSpPr/>
              <p:nvPr/>
            </p:nvSpPr>
            <p:spPr>
              <a:xfrm>
                <a:off x="1856405" y="2223613"/>
                <a:ext cx="174738" cy="94938"/>
              </a:xfrm>
              <a:custGeom>
                <a:avLst/>
                <a:gdLst/>
                <a:ahLst/>
                <a:cxnLst/>
                <a:rect l="l" t="t" r="r" b="b"/>
                <a:pathLst>
                  <a:path w="3948" h="2145" extrusionOk="0">
                    <a:moveTo>
                      <a:pt x="1803" y="0"/>
                    </a:moveTo>
                    <a:lnTo>
                      <a:pt x="1671" y="13"/>
                    </a:lnTo>
                    <a:lnTo>
                      <a:pt x="1526" y="27"/>
                    </a:lnTo>
                    <a:lnTo>
                      <a:pt x="1382" y="40"/>
                    </a:lnTo>
                    <a:lnTo>
                      <a:pt x="1237" y="79"/>
                    </a:lnTo>
                    <a:lnTo>
                      <a:pt x="1092" y="119"/>
                    </a:lnTo>
                    <a:lnTo>
                      <a:pt x="947" y="171"/>
                    </a:lnTo>
                    <a:lnTo>
                      <a:pt x="816" y="224"/>
                    </a:lnTo>
                    <a:lnTo>
                      <a:pt x="697" y="290"/>
                    </a:lnTo>
                    <a:lnTo>
                      <a:pt x="592" y="342"/>
                    </a:lnTo>
                    <a:lnTo>
                      <a:pt x="487" y="421"/>
                    </a:lnTo>
                    <a:lnTo>
                      <a:pt x="395" y="487"/>
                    </a:lnTo>
                    <a:lnTo>
                      <a:pt x="316" y="566"/>
                    </a:lnTo>
                    <a:lnTo>
                      <a:pt x="237" y="645"/>
                    </a:lnTo>
                    <a:lnTo>
                      <a:pt x="184" y="724"/>
                    </a:lnTo>
                    <a:lnTo>
                      <a:pt x="132" y="803"/>
                    </a:lnTo>
                    <a:lnTo>
                      <a:pt x="79" y="882"/>
                    </a:lnTo>
                    <a:lnTo>
                      <a:pt x="53" y="961"/>
                    </a:lnTo>
                    <a:lnTo>
                      <a:pt x="27" y="1053"/>
                    </a:lnTo>
                    <a:lnTo>
                      <a:pt x="13" y="1132"/>
                    </a:lnTo>
                    <a:lnTo>
                      <a:pt x="0" y="1197"/>
                    </a:lnTo>
                    <a:lnTo>
                      <a:pt x="0" y="1276"/>
                    </a:lnTo>
                    <a:lnTo>
                      <a:pt x="13" y="1355"/>
                    </a:lnTo>
                    <a:lnTo>
                      <a:pt x="27" y="1421"/>
                    </a:lnTo>
                    <a:lnTo>
                      <a:pt x="53" y="1487"/>
                    </a:lnTo>
                    <a:lnTo>
                      <a:pt x="92" y="1539"/>
                    </a:lnTo>
                    <a:lnTo>
                      <a:pt x="132" y="1592"/>
                    </a:lnTo>
                    <a:lnTo>
                      <a:pt x="184" y="1645"/>
                    </a:lnTo>
                    <a:lnTo>
                      <a:pt x="237" y="1684"/>
                    </a:lnTo>
                    <a:lnTo>
                      <a:pt x="303" y="1724"/>
                    </a:lnTo>
                    <a:lnTo>
                      <a:pt x="382" y="1750"/>
                    </a:lnTo>
                    <a:lnTo>
                      <a:pt x="461" y="1763"/>
                    </a:lnTo>
                    <a:lnTo>
                      <a:pt x="540" y="1776"/>
                    </a:lnTo>
                    <a:lnTo>
                      <a:pt x="737" y="1776"/>
                    </a:lnTo>
                    <a:lnTo>
                      <a:pt x="842" y="1750"/>
                    </a:lnTo>
                    <a:lnTo>
                      <a:pt x="961" y="1724"/>
                    </a:lnTo>
                    <a:lnTo>
                      <a:pt x="1079" y="1684"/>
                    </a:lnTo>
                    <a:lnTo>
                      <a:pt x="1316" y="1605"/>
                    </a:lnTo>
                    <a:lnTo>
                      <a:pt x="1539" y="1553"/>
                    </a:lnTo>
                    <a:lnTo>
                      <a:pt x="1750" y="1513"/>
                    </a:lnTo>
                    <a:lnTo>
                      <a:pt x="1947" y="1513"/>
                    </a:lnTo>
                    <a:lnTo>
                      <a:pt x="2145" y="1526"/>
                    </a:lnTo>
                    <a:lnTo>
                      <a:pt x="2316" y="1553"/>
                    </a:lnTo>
                    <a:lnTo>
                      <a:pt x="2460" y="1592"/>
                    </a:lnTo>
                    <a:lnTo>
                      <a:pt x="2605" y="1632"/>
                    </a:lnTo>
                    <a:lnTo>
                      <a:pt x="2737" y="1684"/>
                    </a:lnTo>
                    <a:lnTo>
                      <a:pt x="2842" y="1737"/>
                    </a:lnTo>
                    <a:lnTo>
                      <a:pt x="3013" y="1855"/>
                    </a:lnTo>
                    <a:lnTo>
                      <a:pt x="3118" y="1934"/>
                    </a:lnTo>
                    <a:lnTo>
                      <a:pt x="3158" y="1960"/>
                    </a:lnTo>
                    <a:lnTo>
                      <a:pt x="3276" y="2039"/>
                    </a:lnTo>
                    <a:lnTo>
                      <a:pt x="3408" y="2092"/>
                    </a:lnTo>
                    <a:lnTo>
                      <a:pt x="3552" y="2132"/>
                    </a:lnTo>
                    <a:lnTo>
                      <a:pt x="3618" y="2145"/>
                    </a:lnTo>
                    <a:lnTo>
                      <a:pt x="3697" y="2132"/>
                    </a:lnTo>
                    <a:lnTo>
                      <a:pt x="3763" y="2118"/>
                    </a:lnTo>
                    <a:lnTo>
                      <a:pt x="3815" y="2079"/>
                    </a:lnTo>
                    <a:lnTo>
                      <a:pt x="3868" y="2026"/>
                    </a:lnTo>
                    <a:lnTo>
                      <a:pt x="3908" y="1947"/>
                    </a:lnTo>
                    <a:lnTo>
                      <a:pt x="3934" y="1842"/>
                    </a:lnTo>
                    <a:lnTo>
                      <a:pt x="3947" y="1711"/>
                    </a:lnTo>
                    <a:lnTo>
                      <a:pt x="3934" y="1566"/>
                    </a:lnTo>
                    <a:lnTo>
                      <a:pt x="3894" y="1395"/>
                    </a:lnTo>
                    <a:lnTo>
                      <a:pt x="3815" y="1237"/>
                    </a:lnTo>
                    <a:lnTo>
                      <a:pt x="3723" y="1066"/>
                    </a:lnTo>
                    <a:lnTo>
                      <a:pt x="3605" y="895"/>
                    </a:lnTo>
                    <a:lnTo>
                      <a:pt x="3460" y="724"/>
                    </a:lnTo>
                    <a:lnTo>
                      <a:pt x="3289" y="579"/>
                    </a:lnTo>
                    <a:lnTo>
                      <a:pt x="3105" y="434"/>
                    </a:lnTo>
                    <a:lnTo>
                      <a:pt x="2908" y="303"/>
                    </a:lnTo>
                    <a:lnTo>
                      <a:pt x="2684" y="198"/>
                    </a:lnTo>
                    <a:lnTo>
                      <a:pt x="2447" y="105"/>
                    </a:lnTo>
                    <a:lnTo>
                      <a:pt x="2197" y="40"/>
                    </a:lnTo>
                    <a:lnTo>
                      <a:pt x="2066" y="27"/>
                    </a:lnTo>
                    <a:lnTo>
                      <a:pt x="1934" y="13"/>
                    </a:lnTo>
                    <a:lnTo>
                      <a:pt x="180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9" name="Google Shape;1139;p26"/>
              <p:cNvSpPr/>
              <p:nvPr/>
            </p:nvSpPr>
            <p:spPr>
              <a:xfrm>
                <a:off x="1601340" y="2228261"/>
                <a:ext cx="70506" cy="67010"/>
              </a:xfrm>
              <a:custGeom>
                <a:avLst/>
                <a:gdLst/>
                <a:ahLst/>
                <a:cxnLst/>
                <a:rect l="l" t="t" r="r" b="b"/>
                <a:pathLst>
                  <a:path w="1593" h="1514" extrusionOk="0">
                    <a:moveTo>
                      <a:pt x="777" y="0"/>
                    </a:moveTo>
                    <a:lnTo>
                      <a:pt x="698" y="14"/>
                    </a:lnTo>
                    <a:lnTo>
                      <a:pt x="619" y="27"/>
                    </a:lnTo>
                    <a:lnTo>
                      <a:pt x="553" y="40"/>
                    </a:lnTo>
                    <a:lnTo>
                      <a:pt x="409" y="106"/>
                    </a:lnTo>
                    <a:lnTo>
                      <a:pt x="277" y="198"/>
                    </a:lnTo>
                    <a:lnTo>
                      <a:pt x="172" y="303"/>
                    </a:lnTo>
                    <a:lnTo>
                      <a:pt x="93" y="435"/>
                    </a:lnTo>
                    <a:lnTo>
                      <a:pt x="53" y="500"/>
                    </a:lnTo>
                    <a:lnTo>
                      <a:pt x="27" y="579"/>
                    </a:lnTo>
                    <a:lnTo>
                      <a:pt x="14" y="658"/>
                    </a:lnTo>
                    <a:lnTo>
                      <a:pt x="1" y="737"/>
                    </a:lnTo>
                    <a:lnTo>
                      <a:pt x="1" y="856"/>
                    </a:lnTo>
                    <a:lnTo>
                      <a:pt x="14" y="974"/>
                    </a:lnTo>
                    <a:lnTo>
                      <a:pt x="53" y="1092"/>
                    </a:lnTo>
                    <a:lnTo>
                      <a:pt x="93" y="1198"/>
                    </a:lnTo>
                    <a:lnTo>
                      <a:pt x="159" y="1290"/>
                    </a:lnTo>
                    <a:lnTo>
                      <a:pt x="238" y="1382"/>
                    </a:lnTo>
                    <a:lnTo>
                      <a:pt x="330" y="1461"/>
                    </a:lnTo>
                    <a:lnTo>
                      <a:pt x="422" y="1513"/>
                    </a:lnTo>
                    <a:lnTo>
                      <a:pt x="567" y="1487"/>
                    </a:lnTo>
                    <a:lnTo>
                      <a:pt x="724" y="1461"/>
                    </a:lnTo>
                    <a:lnTo>
                      <a:pt x="882" y="1448"/>
                    </a:lnTo>
                    <a:lnTo>
                      <a:pt x="1040" y="1434"/>
                    </a:lnTo>
                    <a:lnTo>
                      <a:pt x="1264" y="1448"/>
                    </a:lnTo>
                    <a:lnTo>
                      <a:pt x="1330" y="1395"/>
                    </a:lnTo>
                    <a:lnTo>
                      <a:pt x="1395" y="1342"/>
                    </a:lnTo>
                    <a:lnTo>
                      <a:pt x="1448" y="1277"/>
                    </a:lnTo>
                    <a:lnTo>
                      <a:pt x="1488" y="1198"/>
                    </a:lnTo>
                    <a:lnTo>
                      <a:pt x="1527" y="1132"/>
                    </a:lnTo>
                    <a:lnTo>
                      <a:pt x="1566" y="1053"/>
                    </a:lnTo>
                    <a:lnTo>
                      <a:pt x="1580" y="961"/>
                    </a:lnTo>
                    <a:lnTo>
                      <a:pt x="1593" y="869"/>
                    </a:lnTo>
                    <a:lnTo>
                      <a:pt x="1593" y="790"/>
                    </a:lnTo>
                    <a:lnTo>
                      <a:pt x="1593" y="711"/>
                    </a:lnTo>
                    <a:lnTo>
                      <a:pt x="1580" y="632"/>
                    </a:lnTo>
                    <a:lnTo>
                      <a:pt x="1553" y="553"/>
                    </a:lnTo>
                    <a:lnTo>
                      <a:pt x="1501" y="421"/>
                    </a:lnTo>
                    <a:lnTo>
                      <a:pt x="1409" y="290"/>
                    </a:lnTo>
                    <a:lnTo>
                      <a:pt x="1303" y="185"/>
                    </a:lnTo>
                    <a:lnTo>
                      <a:pt x="1172" y="93"/>
                    </a:lnTo>
                    <a:lnTo>
                      <a:pt x="1093" y="66"/>
                    </a:lnTo>
                    <a:lnTo>
                      <a:pt x="1027" y="40"/>
                    </a:lnTo>
                    <a:lnTo>
                      <a:pt x="948" y="14"/>
                    </a:lnTo>
                    <a:lnTo>
                      <a:pt x="869" y="14"/>
                    </a:lnTo>
                    <a:lnTo>
                      <a:pt x="777" y="0"/>
                    </a:lnTo>
                    <a:close/>
                  </a:path>
                </a:pathLst>
              </a:custGeom>
              <a:solidFill>
                <a:srgbClr val="3F14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0" name="Google Shape;1140;p26"/>
              <p:cNvSpPr/>
              <p:nvPr/>
            </p:nvSpPr>
            <p:spPr>
              <a:xfrm>
                <a:off x="1901814" y="2228261"/>
                <a:ext cx="71082" cy="65859"/>
              </a:xfrm>
              <a:custGeom>
                <a:avLst/>
                <a:gdLst/>
                <a:ahLst/>
                <a:cxnLst/>
                <a:rect l="l" t="t" r="r" b="b"/>
                <a:pathLst>
                  <a:path w="1606" h="1488" extrusionOk="0">
                    <a:moveTo>
                      <a:pt x="790" y="0"/>
                    </a:moveTo>
                    <a:lnTo>
                      <a:pt x="711" y="14"/>
                    </a:lnTo>
                    <a:lnTo>
                      <a:pt x="632" y="27"/>
                    </a:lnTo>
                    <a:lnTo>
                      <a:pt x="553" y="40"/>
                    </a:lnTo>
                    <a:lnTo>
                      <a:pt x="408" y="106"/>
                    </a:lnTo>
                    <a:lnTo>
                      <a:pt x="290" y="198"/>
                    </a:lnTo>
                    <a:lnTo>
                      <a:pt x="171" y="303"/>
                    </a:lnTo>
                    <a:lnTo>
                      <a:pt x="92" y="435"/>
                    </a:lnTo>
                    <a:lnTo>
                      <a:pt x="53" y="500"/>
                    </a:lnTo>
                    <a:lnTo>
                      <a:pt x="40" y="579"/>
                    </a:lnTo>
                    <a:lnTo>
                      <a:pt x="14" y="658"/>
                    </a:lnTo>
                    <a:lnTo>
                      <a:pt x="0" y="737"/>
                    </a:lnTo>
                    <a:lnTo>
                      <a:pt x="0" y="856"/>
                    </a:lnTo>
                    <a:lnTo>
                      <a:pt x="14" y="974"/>
                    </a:lnTo>
                    <a:lnTo>
                      <a:pt x="53" y="1079"/>
                    </a:lnTo>
                    <a:lnTo>
                      <a:pt x="92" y="1171"/>
                    </a:lnTo>
                    <a:lnTo>
                      <a:pt x="145" y="1277"/>
                    </a:lnTo>
                    <a:lnTo>
                      <a:pt x="224" y="1356"/>
                    </a:lnTo>
                    <a:lnTo>
                      <a:pt x="303" y="1434"/>
                    </a:lnTo>
                    <a:lnTo>
                      <a:pt x="395" y="1487"/>
                    </a:lnTo>
                    <a:lnTo>
                      <a:pt x="619" y="1461"/>
                    </a:lnTo>
                    <a:lnTo>
                      <a:pt x="842" y="1448"/>
                    </a:lnTo>
                    <a:lnTo>
                      <a:pt x="1040" y="1461"/>
                    </a:lnTo>
                    <a:lnTo>
                      <a:pt x="1224" y="1487"/>
                    </a:lnTo>
                    <a:lnTo>
                      <a:pt x="1303" y="1434"/>
                    </a:lnTo>
                    <a:lnTo>
                      <a:pt x="1369" y="1369"/>
                    </a:lnTo>
                    <a:lnTo>
                      <a:pt x="1434" y="1303"/>
                    </a:lnTo>
                    <a:lnTo>
                      <a:pt x="1487" y="1224"/>
                    </a:lnTo>
                    <a:lnTo>
                      <a:pt x="1526" y="1145"/>
                    </a:lnTo>
                    <a:lnTo>
                      <a:pt x="1566" y="1066"/>
                    </a:lnTo>
                    <a:lnTo>
                      <a:pt x="1579" y="974"/>
                    </a:lnTo>
                    <a:lnTo>
                      <a:pt x="1605" y="869"/>
                    </a:lnTo>
                    <a:lnTo>
                      <a:pt x="1605" y="790"/>
                    </a:lnTo>
                    <a:lnTo>
                      <a:pt x="1592" y="711"/>
                    </a:lnTo>
                    <a:lnTo>
                      <a:pt x="1579" y="632"/>
                    </a:lnTo>
                    <a:lnTo>
                      <a:pt x="1566" y="553"/>
                    </a:lnTo>
                    <a:lnTo>
                      <a:pt x="1500" y="421"/>
                    </a:lnTo>
                    <a:lnTo>
                      <a:pt x="1408" y="290"/>
                    </a:lnTo>
                    <a:lnTo>
                      <a:pt x="1303" y="185"/>
                    </a:lnTo>
                    <a:lnTo>
                      <a:pt x="1171" y="93"/>
                    </a:lnTo>
                    <a:lnTo>
                      <a:pt x="1105" y="66"/>
                    </a:lnTo>
                    <a:lnTo>
                      <a:pt x="1027" y="40"/>
                    </a:lnTo>
                    <a:lnTo>
                      <a:pt x="948" y="14"/>
                    </a:lnTo>
                    <a:lnTo>
                      <a:pt x="869" y="14"/>
                    </a:lnTo>
                    <a:lnTo>
                      <a:pt x="790" y="0"/>
                    </a:lnTo>
                    <a:close/>
                  </a:path>
                </a:pathLst>
              </a:custGeom>
              <a:solidFill>
                <a:srgbClr val="3F14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1" name="Google Shape;1141;p26"/>
              <p:cNvSpPr/>
              <p:nvPr/>
            </p:nvSpPr>
            <p:spPr>
              <a:xfrm>
                <a:off x="555588" y="2498417"/>
                <a:ext cx="1350948" cy="1092425"/>
              </a:xfrm>
              <a:custGeom>
                <a:avLst/>
                <a:gdLst/>
                <a:ahLst/>
                <a:cxnLst/>
                <a:rect l="l" t="t" r="r" b="b"/>
                <a:pathLst>
                  <a:path w="30523" h="24682" extrusionOk="0">
                    <a:moveTo>
                      <a:pt x="28694" y="1"/>
                    </a:moveTo>
                    <a:lnTo>
                      <a:pt x="28470" y="14"/>
                    </a:lnTo>
                    <a:lnTo>
                      <a:pt x="28260" y="54"/>
                    </a:lnTo>
                    <a:lnTo>
                      <a:pt x="28049" y="106"/>
                    </a:lnTo>
                    <a:lnTo>
                      <a:pt x="27826" y="185"/>
                    </a:lnTo>
                    <a:lnTo>
                      <a:pt x="27615" y="264"/>
                    </a:lnTo>
                    <a:lnTo>
                      <a:pt x="27405" y="356"/>
                    </a:lnTo>
                    <a:lnTo>
                      <a:pt x="27194" y="461"/>
                    </a:lnTo>
                    <a:lnTo>
                      <a:pt x="26984" y="580"/>
                    </a:lnTo>
                    <a:lnTo>
                      <a:pt x="26786" y="711"/>
                    </a:lnTo>
                    <a:lnTo>
                      <a:pt x="26392" y="974"/>
                    </a:lnTo>
                    <a:lnTo>
                      <a:pt x="26023" y="1251"/>
                    </a:lnTo>
                    <a:lnTo>
                      <a:pt x="25681" y="1527"/>
                    </a:lnTo>
                    <a:lnTo>
                      <a:pt x="25392" y="1803"/>
                    </a:lnTo>
                    <a:lnTo>
                      <a:pt x="25129" y="2040"/>
                    </a:lnTo>
                    <a:lnTo>
                      <a:pt x="24760" y="2422"/>
                    </a:lnTo>
                    <a:lnTo>
                      <a:pt x="24616" y="2579"/>
                    </a:lnTo>
                    <a:lnTo>
                      <a:pt x="24642" y="2474"/>
                    </a:lnTo>
                    <a:lnTo>
                      <a:pt x="24695" y="2211"/>
                    </a:lnTo>
                    <a:lnTo>
                      <a:pt x="24721" y="1856"/>
                    </a:lnTo>
                    <a:lnTo>
                      <a:pt x="24734" y="1659"/>
                    </a:lnTo>
                    <a:lnTo>
                      <a:pt x="24734" y="1461"/>
                    </a:lnTo>
                    <a:lnTo>
                      <a:pt x="24708" y="1264"/>
                    </a:lnTo>
                    <a:lnTo>
                      <a:pt x="24668" y="1080"/>
                    </a:lnTo>
                    <a:lnTo>
                      <a:pt x="24642" y="988"/>
                    </a:lnTo>
                    <a:lnTo>
                      <a:pt x="24616" y="922"/>
                    </a:lnTo>
                    <a:lnTo>
                      <a:pt x="24563" y="843"/>
                    </a:lnTo>
                    <a:lnTo>
                      <a:pt x="24523" y="777"/>
                    </a:lnTo>
                    <a:lnTo>
                      <a:pt x="24471" y="724"/>
                    </a:lnTo>
                    <a:lnTo>
                      <a:pt x="24405" y="685"/>
                    </a:lnTo>
                    <a:lnTo>
                      <a:pt x="24326" y="646"/>
                    </a:lnTo>
                    <a:lnTo>
                      <a:pt x="24247" y="632"/>
                    </a:lnTo>
                    <a:lnTo>
                      <a:pt x="24155" y="619"/>
                    </a:lnTo>
                    <a:lnTo>
                      <a:pt x="24050" y="619"/>
                    </a:lnTo>
                    <a:lnTo>
                      <a:pt x="23945" y="646"/>
                    </a:lnTo>
                    <a:lnTo>
                      <a:pt x="23826" y="672"/>
                    </a:lnTo>
                    <a:lnTo>
                      <a:pt x="23721" y="711"/>
                    </a:lnTo>
                    <a:lnTo>
                      <a:pt x="23629" y="764"/>
                    </a:lnTo>
                    <a:lnTo>
                      <a:pt x="23537" y="830"/>
                    </a:lnTo>
                    <a:lnTo>
                      <a:pt x="23445" y="896"/>
                    </a:lnTo>
                    <a:lnTo>
                      <a:pt x="23366" y="974"/>
                    </a:lnTo>
                    <a:lnTo>
                      <a:pt x="23287" y="1067"/>
                    </a:lnTo>
                    <a:lnTo>
                      <a:pt x="23142" y="1264"/>
                    </a:lnTo>
                    <a:lnTo>
                      <a:pt x="23011" y="1474"/>
                    </a:lnTo>
                    <a:lnTo>
                      <a:pt x="22905" y="1698"/>
                    </a:lnTo>
                    <a:lnTo>
                      <a:pt x="22800" y="1935"/>
                    </a:lnTo>
                    <a:lnTo>
                      <a:pt x="22721" y="2172"/>
                    </a:lnTo>
                    <a:lnTo>
                      <a:pt x="22655" y="2408"/>
                    </a:lnTo>
                    <a:lnTo>
                      <a:pt x="22603" y="2632"/>
                    </a:lnTo>
                    <a:lnTo>
                      <a:pt x="22524" y="3027"/>
                    </a:lnTo>
                    <a:lnTo>
                      <a:pt x="22471" y="3290"/>
                    </a:lnTo>
                    <a:lnTo>
                      <a:pt x="22458" y="3395"/>
                    </a:lnTo>
                    <a:lnTo>
                      <a:pt x="22340" y="3974"/>
                    </a:lnTo>
                    <a:lnTo>
                      <a:pt x="22287" y="4171"/>
                    </a:lnTo>
                    <a:lnTo>
                      <a:pt x="22234" y="4369"/>
                    </a:lnTo>
                    <a:lnTo>
                      <a:pt x="22155" y="4553"/>
                    </a:lnTo>
                    <a:lnTo>
                      <a:pt x="22076" y="4750"/>
                    </a:lnTo>
                    <a:lnTo>
                      <a:pt x="21984" y="4921"/>
                    </a:lnTo>
                    <a:lnTo>
                      <a:pt x="21892" y="5105"/>
                    </a:lnTo>
                    <a:lnTo>
                      <a:pt x="21774" y="5263"/>
                    </a:lnTo>
                    <a:lnTo>
                      <a:pt x="21655" y="5434"/>
                    </a:lnTo>
                    <a:lnTo>
                      <a:pt x="21524" y="5579"/>
                    </a:lnTo>
                    <a:lnTo>
                      <a:pt x="21392" y="5737"/>
                    </a:lnTo>
                    <a:lnTo>
                      <a:pt x="21248" y="5869"/>
                    </a:lnTo>
                    <a:lnTo>
                      <a:pt x="21090" y="6000"/>
                    </a:lnTo>
                    <a:lnTo>
                      <a:pt x="20932" y="6132"/>
                    </a:lnTo>
                    <a:lnTo>
                      <a:pt x="20761" y="6237"/>
                    </a:lnTo>
                    <a:lnTo>
                      <a:pt x="20577" y="6342"/>
                    </a:lnTo>
                    <a:lnTo>
                      <a:pt x="20392" y="6447"/>
                    </a:lnTo>
                    <a:lnTo>
                      <a:pt x="17709" y="7750"/>
                    </a:lnTo>
                    <a:lnTo>
                      <a:pt x="16222" y="8500"/>
                    </a:lnTo>
                    <a:lnTo>
                      <a:pt x="14683" y="9276"/>
                    </a:lnTo>
                    <a:lnTo>
                      <a:pt x="13104" y="10078"/>
                    </a:lnTo>
                    <a:lnTo>
                      <a:pt x="11538" y="10907"/>
                    </a:lnTo>
                    <a:lnTo>
                      <a:pt x="9999" y="11736"/>
                    </a:lnTo>
                    <a:lnTo>
                      <a:pt x="8513" y="12565"/>
                    </a:lnTo>
                    <a:lnTo>
                      <a:pt x="7723" y="13025"/>
                    </a:lnTo>
                    <a:lnTo>
                      <a:pt x="6986" y="13486"/>
                    </a:lnTo>
                    <a:lnTo>
                      <a:pt x="6316" y="13946"/>
                    </a:lnTo>
                    <a:lnTo>
                      <a:pt x="5710" y="14394"/>
                    </a:lnTo>
                    <a:lnTo>
                      <a:pt x="5145" y="14841"/>
                    </a:lnTo>
                    <a:lnTo>
                      <a:pt x="4645" y="15275"/>
                    </a:lnTo>
                    <a:lnTo>
                      <a:pt x="4184" y="15709"/>
                    </a:lnTo>
                    <a:lnTo>
                      <a:pt x="3776" y="16117"/>
                    </a:lnTo>
                    <a:lnTo>
                      <a:pt x="3408" y="16512"/>
                    </a:lnTo>
                    <a:lnTo>
                      <a:pt x="3079" y="16906"/>
                    </a:lnTo>
                    <a:lnTo>
                      <a:pt x="2803" y="17262"/>
                    </a:lnTo>
                    <a:lnTo>
                      <a:pt x="2553" y="17617"/>
                    </a:lnTo>
                    <a:lnTo>
                      <a:pt x="2342" y="17946"/>
                    </a:lnTo>
                    <a:lnTo>
                      <a:pt x="2158" y="18248"/>
                    </a:lnTo>
                    <a:lnTo>
                      <a:pt x="2013" y="18538"/>
                    </a:lnTo>
                    <a:lnTo>
                      <a:pt x="1882" y="18788"/>
                    </a:lnTo>
                    <a:lnTo>
                      <a:pt x="1658" y="19275"/>
                    </a:lnTo>
                    <a:lnTo>
                      <a:pt x="1408" y="19748"/>
                    </a:lnTo>
                    <a:lnTo>
                      <a:pt x="1132" y="20195"/>
                    </a:lnTo>
                    <a:lnTo>
                      <a:pt x="987" y="20419"/>
                    </a:lnTo>
                    <a:lnTo>
                      <a:pt x="829" y="20643"/>
                    </a:lnTo>
                    <a:lnTo>
                      <a:pt x="645" y="20906"/>
                    </a:lnTo>
                    <a:lnTo>
                      <a:pt x="461" y="21209"/>
                    </a:lnTo>
                    <a:lnTo>
                      <a:pt x="290" y="21511"/>
                    </a:lnTo>
                    <a:lnTo>
                      <a:pt x="224" y="21682"/>
                    </a:lnTo>
                    <a:lnTo>
                      <a:pt x="158" y="21840"/>
                    </a:lnTo>
                    <a:lnTo>
                      <a:pt x="106" y="22011"/>
                    </a:lnTo>
                    <a:lnTo>
                      <a:pt x="66" y="22169"/>
                    </a:lnTo>
                    <a:lnTo>
                      <a:pt x="27" y="22340"/>
                    </a:lnTo>
                    <a:lnTo>
                      <a:pt x="14" y="22498"/>
                    </a:lnTo>
                    <a:lnTo>
                      <a:pt x="1" y="22669"/>
                    </a:lnTo>
                    <a:lnTo>
                      <a:pt x="14" y="22827"/>
                    </a:lnTo>
                    <a:lnTo>
                      <a:pt x="40" y="22985"/>
                    </a:lnTo>
                    <a:lnTo>
                      <a:pt x="93" y="23142"/>
                    </a:lnTo>
                    <a:lnTo>
                      <a:pt x="158" y="23300"/>
                    </a:lnTo>
                    <a:lnTo>
                      <a:pt x="251" y="23445"/>
                    </a:lnTo>
                    <a:lnTo>
                      <a:pt x="356" y="23590"/>
                    </a:lnTo>
                    <a:lnTo>
                      <a:pt x="487" y="23734"/>
                    </a:lnTo>
                    <a:lnTo>
                      <a:pt x="645" y="23866"/>
                    </a:lnTo>
                    <a:lnTo>
                      <a:pt x="829" y="23984"/>
                    </a:lnTo>
                    <a:lnTo>
                      <a:pt x="1040" y="24103"/>
                    </a:lnTo>
                    <a:lnTo>
                      <a:pt x="1277" y="24208"/>
                    </a:lnTo>
                    <a:lnTo>
                      <a:pt x="1540" y="24313"/>
                    </a:lnTo>
                    <a:lnTo>
                      <a:pt x="1842" y="24392"/>
                    </a:lnTo>
                    <a:lnTo>
                      <a:pt x="2171" y="24471"/>
                    </a:lnTo>
                    <a:lnTo>
                      <a:pt x="2540" y="24537"/>
                    </a:lnTo>
                    <a:lnTo>
                      <a:pt x="2934" y="24590"/>
                    </a:lnTo>
                    <a:lnTo>
                      <a:pt x="3369" y="24642"/>
                    </a:lnTo>
                    <a:lnTo>
                      <a:pt x="3842" y="24669"/>
                    </a:lnTo>
                    <a:lnTo>
                      <a:pt x="4342" y="24682"/>
                    </a:lnTo>
                    <a:lnTo>
                      <a:pt x="4658" y="24669"/>
                    </a:lnTo>
                    <a:lnTo>
                      <a:pt x="4987" y="24655"/>
                    </a:lnTo>
                    <a:lnTo>
                      <a:pt x="5316" y="24616"/>
                    </a:lnTo>
                    <a:lnTo>
                      <a:pt x="5645" y="24550"/>
                    </a:lnTo>
                    <a:lnTo>
                      <a:pt x="5987" y="24471"/>
                    </a:lnTo>
                    <a:lnTo>
                      <a:pt x="6329" y="24379"/>
                    </a:lnTo>
                    <a:lnTo>
                      <a:pt x="6671" y="24274"/>
                    </a:lnTo>
                    <a:lnTo>
                      <a:pt x="7026" y="24155"/>
                    </a:lnTo>
                    <a:lnTo>
                      <a:pt x="7381" y="24011"/>
                    </a:lnTo>
                    <a:lnTo>
                      <a:pt x="7750" y="23853"/>
                    </a:lnTo>
                    <a:lnTo>
                      <a:pt x="8105" y="23695"/>
                    </a:lnTo>
                    <a:lnTo>
                      <a:pt x="8473" y="23511"/>
                    </a:lnTo>
                    <a:lnTo>
                      <a:pt x="8841" y="23313"/>
                    </a:lnTo>
                    <a:lnTo>
                      <a:pt x="9210" y="23116"/>
                    </a:lnTo>
                    <a:lnTo>
                      <a:pt x="9591" y="22892"/>
                    </a:lnTo>
                    <a:lnTo>
                      <a:pt x="9960" y="22669"/>
                    </a:lnTo>
                    <a:lnTo>
                      <a:pt x="10341" y="22432"/>
                    </a:lnTo>
                    <a:lnTo>
                      <a:pt x="10723" y="22182"/>
                    </a:lnTo>
                    <a:lnTo>
                      <a:pt x="11486" y="21643"/>
                    </a:lnTo>
                    <a:lnTo>
                      <a:pt x="12249" y="21090"/>
                    </a:lnTo>
                    <a:lnTo>
                      <a:pt x="13012" y="20485"/>
                    </a:lnTo>
                    <a:lnTo>
                      <a:pt x="13762" y="19867"/>
                    </a:lnTo>
                    <a:lnTo>
                      <a:pt x="14525" y="19222"/>
                    </a:lnTo>
                    <a:lnTo>
                      <a:pt x="15275" y="18564"/>
                    </a:lnTo>
                    <a:lnTo>
                      <a:pt x="16012" y="17880"/>
                    </a:lnTo>
                    <a:lnTo>
                      <a:pt x="16748" y="17196"/>
                    </a:lnTo>
                    <a:lnTo>
                      <a:pt x="17459" y="16499"/>
                    </a:lnTo>
                    <a:lnTo>
                      <a:pt x="18169" y="15801"/>
                    </a:lnTo>
                    <a:lnTo>
                      <a:pt x="18840" y="15117"/>
                    </a:lnTo>
                    <a:lnTo>
                      <a:pt x="19511" y="14420"/>
                    </a:lnTo>
                    <a:lnTo>
                      <a:pt x="20143" y="13749"/>
                    </a:lnTo>
                    <a:lnTo>
                      <a:pt x="20761" y="13078"/>
                    </a:lnTo>
                    <a:lnTo>
                      <a:pt x="21353" y="12433"/>
                    </a:lnTo>
                    <a:lnTo>
                      <a:pt x="22432" y="11210"/>
                    </a:lnTo>
                    <a:lnTo>
                      <a:pt x="23379" y="10118"/>
                    </a:lnTo>
                    <a:lnTo>
                      <a:pt x="24181" y="9171"/>
                    </a:lnTo>
                    <a:lnTo>
                      <a:pt x="24800" y="8408"/>
                    </a:lnTo>
                    <a:lnTo>
                      <a:pt x="25142" y="8263"/>
                    </a:lnTo>
                    <a:lnTo>
                      <a:pt x="25563" y="8039"/>
                    </a:lnTo>
                    <a:lnTo>
                      <a:pt x="25971" y="7802"/>
                    </a:lnTo>
                    <a:lnTo>
                      <a:pt x="26378" y="7566"/>
                    </a:lnTo>
                    <a:lnTo>
                      <a:pt x="26747" y="7303"/>
                    </a:lnTo>
                    <a:lnTo>
                      <a:pt x="27115" y="7039"/>
                    </a:lnTo>
                    <a:lnTo>
                      <a:pt x="27457" y="6763"/>
                    </a:lnTo>
                    <a:lnTo>
                      <a:pt x="27786" y="6487"/>
                    </a:lnTo>
                    <a:lnTo>
                      <a:pt x="28102" y="6197"/>
                    </a:lnTo>
                    <a:lnTo>
                      <a:pt x="28391" y="5908"/>
                    </a:lnTo>
                    <a:lnTo>
                      <a:pt x="28668" y="5619"/>
                    </a:lnTo>
                    <a:lnTo>
                      <a:pt x="28931" y="5316"/>
                    </a:lnTo>
                    <a:lnTo>
                      <a:pt x="29168" y="5013"/>
                    </a:lnTo>
                    <a:lnTo>
                      <a:pt x="29391" y="4711"/>
                    </a:lnTo>
                    <a:lnTo>
                      <a:pt x="29589" y="4408"/>
                    </a:lnTo>
                    <a:lnTo>
                      <a:pt x="29773" y="4119"/>
                    </a:lnTo>
                    <a:lnTo>
                      <a:pt x="29944" y="3816"/>
                    </a:lnTo>
                    <a:lnTo>
                      <a:pt x="30088" y="3514"/>
                    </a:lnTo>
                    <a:lnTo>
                      <a:pt x="30207" y="3224"/>
                    </a:lnTo>
                    <a:lnTo>
                      <a:pt x="30312" y="2948"/>
                    </a:lnTo>
                    <a:lnTo>
                      <a:pt x="30391" y="2672"/>
                    </a:lnTo>
                    <a:lnTo>
                      <a:pt x="30457" y="2395"/>
                    </a:lnTo>
                    <a:lnTo>
                      <a:pt x="30496" y="2132"/>
                    </a:lnTo>
                    <a:lnTo>
                      <a:pt x="30523" y="1882"/>
                    </a:lnTo>
                    <a:lnTo>
                      <a:pt x="30523" y="1645"/>
                    </a:lnTo>
                    <a:lnTo>
                      <a:pt x="30496" y="1409"/>
                    </a:lnTo>
                    <a:lnTo>
                      <a:pt x="30457" y="1198"/>
                    </a:lnTo>
                    <a:lnTo>
                      <a:pt x="30391" y="988"/>
                    </a:lnTo>
                    <a:lnTo>
                      <a:pt x="30299" y="803"/>
                    </a:lnTo>
                    <a:lnTo>
                      <a:pt x="30181" y="632"/>
                    </a:lnTo>
                    <a:lnTo>
                      <a:pt x="30049" y="475"/>
                    </a:lnTo>
                    <a:lnTo>
                      <a:pt x="29891" y="343"/>
                    </a:lnTo>
                    <a:lnTo>
                      <a:pt x="29707" y="225"/>
                    </a:lnTo>
                    <a:lnTo>
                      <a:pt x="29510" y="132"/>
                    </a:lnTo>
                    <a:lnTo>
                      <a:pt x="29312" y="67"/>
                    </a:lnTo>
                    <a:lnTo>
                      <a:pt x="29102" y="14"/>
                    </a:lnTo>
                    <a:lnTo>
                      <a:pt x="28904" y="1"/>
                    </a:lnTo>
                    <a:close/>
                  </a:path>
                </a:pathLst>
              </a:custGeom>
              <a:solidFill>
                <a:srgbClr val="FFBF9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2" name="Google Shape;1142;p26"/>
              <p:cNvSpPr/>
              <p:nvPr/>
            </p:nvSpPr>
            <p:spPr>
              <a:xfrm>
                <a:off x="1698577" y="2498417"/>
                <a:ext cx="1350373" cy="1092425"/>
              </a:xfrm>
              <a:custGeom>
                <a:avLst/>
                <a:gdLst/>
                <a:ahLst/>
                <a:cxnLst/>
                <a:rect l="l" t="t" r="r" b="b"/>
                <a:pathLst>
                  <a:path w="30510" h="24682" extrusionOk="0">
                    <a:moveTo>
                      <a:pt x="1619" y="1"/>
                    </a:moveTo>
                    <a:lnTo>
                      <a:pt x="1409" y="14"/>
                    </a:lnTo>
                    <a:lnTo>
                      <a:pt x="1211" y="67"/>
                    </a:lnTo>
                    <a:lnTo>
                      <a:pt x="1001" y="132"/>
                    </a:lnTo>
                    <a:lnTo>
                      <a:pt x="803" y="225"/>
                    </a:lnTo>
                    <a:lnTo>
                      <a:pt x="632" y="343"/>
                    </a:lnTo>
                    <a:lnTo>
                      <a:pt x="475" y="475"/>
                    </a:lnTo>
                    <a:lnTo>
                      <a:pt x="330" y="632"/>
                    </a:lnTo>
                    <a:lnTo>
                      <a:pt x="225" y="803"/>
                    </a:lnTo>
                    <a:lnTo>
                      <a:pt x="132" y="988"/>
                    </a:lnTo>
                    <a:lnTo>
                      <a:pt x="67" y="1198"/>
                    </a:lnTo>
                    <a:lnTo>
                      <a:pt x="27" y="1409"/>
                    </a:lnTo>
                    <a:lnTo>
                      <a:pt x="1" y="1645"/>
                    </a:lnTo>
                    <a:lnTo>
                      <a:pt x="1" y="1882"/>
                    </a:lnTo>
                    <a:lnTo>
                      <a:pt x="14" y="2132"/>
                    </a:lnTo>
                    <a:lnTo>
                      <a:pt x="54" y="2395"/>
                    </a:lnTo>
                    <a:lnTo>
                      <a:pt x="119" y="2672"/>
                    </a:lnTo>
                    <a:lnTo>
                      <a:pt x="211" y="2948"/>
                    </a:lnTo>
                    <a:lnTo>
                      <a:pt x="317" y="3224"/>
                    </a:lnTo>
                    <a:lnTo>
                      <a:pt x="435" y="3514"/>
                    </a:lnTo>
                    <a:lnTo>
                      <a:pt x="580" y="3816"/>
                    </a:lnTo>
                    <a:lnTo>
                      <a:pt x="738" y="4119"/>
                    </a:lnTo>
                    <a:lnTo>
                      <a:pt x="922" y="4408"/>
                    </a:lnTo>
                    <a:lnTo>
                      <a:pt x="1132" y="4711"/>
                    </a:lnTo>
                    <a:lnTo>
                      <a:pt x="1343" y="5013"/>
                    </a:lnTo>
                    <a:lnTo>
                      <a:pt x="1593" y="5316"/>
                    </a:lnTo>
                    <a:lnTo>
                      <a:pt x="1843" y="5619"/>
                    </a:lnTo>
                    <a:lnTo>
                      <a:pt x="2119" y="5908"/>
                    </a:lnTo>
                    <a:lnTo>
                      <a:pt x="2422" y="6197"/>
                    </a:lnTo>
                    <a:lnTo>
                      <a:pt x="2724" y="6487"/>
                    </a:lnTo>
                    <a:lnTo>
                      <a:pt x="3053" y="6763"/>
                    </a:lnTo>
                    <a:lnTo>
                      <a:pt x="3408" y="7039"/>
                    </a:lnTo>
                    <a:lnTo>
                      <a:pt x="3764" y="7303"/>
                    </a:lnTo>
                    <a:lnTo>
                      <a:pt x="4145" y="7566"/>
                    </a:lnTo>
                    <a:lnTo>
                      <a:pt x="4540" y="7802"/>
                    </a:lnTo>
                    <a:lnTo>
                      <a:pt x="4948" y="8039"/>
                    </a:lnTo>
                    <a:lnTo>
                      <a:pt x="5382" y="8263"/>
                    </a:lnTo>
                    <a:lnTo>
                      <a:pt x="5724" y="8408"/>
                    </a:lnTo>
                    <a:lnTo>
                      <a:pt x="6342" y="9171"/>
                    </a:lnTo>
                    <a:lnTo>
                      <a:pt x="7132" y="10118"/>
                    </a:lnTo>
                    <a:lnTo>
                      <a:pt x="8079" y="11210"/>
                    </a:lnTo>
                    <a:lnTo>
                      <a:pt x="9171" y="12433"/>
                    </a:lnTo>
                    <a:lnTo>
                      <a:pt x="9763" y="13078"/>
                    </a:lnTo>
                    <a:lnTo>
                      <a:pt x="10368" y="13749"/>
                    </a:lnTo>
                    <a:lnTo>
                      <a:pt x="11013" y="14420"/>
                    </a:lnTo>
                    <a:lnTo>
                      <a:pt x="11670" y="15117"/>
                    </a:lnTo>
                    <a:lnTo>
                      <a:pt x="12354" y="15801"/>
                    </a:lnTo>
                    <a:lnTo>
                      <a:pt x="13052" y="16499"/>
                    </a:lnTo>
                    <a:lnTo>
                      <a:pt x="13775" y="17196"/>
                    </a:lnTo>
                    <a:lnTo>
                      <a:pt x="14499" y="17880"/>
                    </a:lnTo>
                    <a:lnTo>
                      <a:pt x="15249" y="18564"/>
                    </a:lnTo>
                    <a:lnTo>
                      <a:pt x="15999" y="19222"/>
                    </a:lnTo>
                    <a:lnTo>
                      <a:pt x="16749" y="19867"/>
                    </a:lnTo>
                    <a:lnTo>
                      <a:pt x="17512" y="20485"/>
                    </a:lnTo>
                    <a:lnTo>
                      <a:pt x="18275" y="21090"/>
                    </a:lnTo>
                    <a:lnTo>
                      <a:pt x="19038" y="21643"/>
                    </a:lnTo>
                    <a:lnTo>
                      <a:pt x="19801" y="22182"/>
                    </a:lnTo>
                    <a:lnTo>
                      <a:pt x="20182" y="22432"/>
                    </a:lnTo>
                    <a:lnTo>
                      <a:pt x="20551" y="22669"/>
                    </a:lnTo>
                    <a:lnTo>
                      <a:pt x="20932" y="22892"/>
                    </a:lnTo>
                    <a:lnTo>
                      <a:pt x="21301" y="23116"/>
                    </a:lnTo>
                    <a:lnTo>
                      <a:pt x="21682" y="23313"/>
                    </a:lnTo>
                    <a:lnTo>
                      <a:pt x="22050" y="23511"/>
                    </a:lnTo>
                    <a:lnTo>
                      <a:pt x="22406" y="23695"/>
                    </a:lnTo>
                    <a:lnTo>
                      <a:pt x="22774" y="23853"/>
                    </a:lnTo>
                    <a:lnTo>
                      <a:pt x="23129" y="24011"/>
                    </a:lnTo>
                    <a:lnTo>
                      <a:pt x="23484" y="24155"/>
                    </a:lnTo>
                    <a:lnTo>
                      <a:pt x="23840" y="24274"/>
                    </a:lnTo>
                    <a:lnTo>
                      <a:pt x="24195" y="24379"/>
                    </a:lnTo>
                    <a:lnTo>
                      <a:pt x="24537" y="24471"/>
                    </a:lnTo>
                    <a:lnTo>
                      <a:pt x="24866" y="24550"/>
                    </a:lnTo>
                    <a:lnTo>
                      <a:pt x="25208" y="24616"/>
                    </a:lnTo>
                    <a:lnTo>
                      <a:pt x="25537" y="24655"/>
                    </a:lnTo>
                    <a:lnTo>
                      <a:pt x="25853" y="24669"/>
                    </a:lnTo>
                    <a:lnTo>
                      <a:pt x="26168" y="24682"/>
                    </a:lnTo>
                    <a:lnTo>
                      <a:pt x="26681" y="24669"/>
                    </a:lnTo>
                    <a:lnTo>
                      <a:pt x="27155" y="24642"/>
                    </a:lnTo>
                    <a:lnTo>
                      <a:pt x="27589" y="24590"/>
                    </a:lnTo>
                    <a:lnTo>
                      <a:pt x="27984" y="24537"/>
                    </a:lnTo>
                    <a:lnTo>
                      <a:pt x="28352" y="24471"/>
                    </a:lnTo>
                    <a:lnTo>
                      <a:pt x="28681" y="24392"/>
                    </a:lnTo>
                    <a:lnTo>
                      <a:pt x="28984" y="24313"/>
                    </a:lnTo>
                    <a:lnTo>
                      <a:pt x="29247" y="24208"/>
                    </a:lnTo>
                    <a:lnTo>
                      <a:pt x="29484" y="24103"/>
                    </a:lnTo>
                    <a:lnTo>
                      <a:pt x="29694" y="23984"/>
                    </a:lnTo>
                    <a:lnTo>
                      <a:pt x="29878" y="23866"/>
                    </a:lnTo>
                    <a:lnTo>
                      <a:pt x="30036" y="23734"/>
                    </a:lnTo>
                    <a:lnTo>
                      <a:pt x="30168" y="23590"/>
                    </a:lnTo>
                    <a:lnTo>
                      <a:pt x="30273" y="23445"/>
                    </a:lnTo>
                    <a:lnTo>
                      <a:pt x="30365" y="23300"/>
                    </a:lnTo>
                    <a:lnTo>
                      <a:pt x="30431" y="23142"/>
                    </a:lnTo>
                    <a:lnTo>
                      <a:pt x="30470" y="22985"/>
                    </a:lnTo>
                    <a:lnTo>
                      <a:pt x="30497" y="22827"/>
                    </a:lnTo>
                    <a:lnTo>
                      <a:pt x="30510" y="22669"/>
                    </a:lnTo>
                    <a:lnTo>
                      <a:pt x="30510" y="22498"/>
                    </a:lnTo>
                    <a:lnTo>
                      <a:pt x="30483" y="22340"/>
                    </a:lnTo>
                    <a:lnTo>
                      <a:pt x="30457" y="22169"/>
                    </a:lnTo>
                    <a:lnTo>
                      <a:pt x="30418" y="22011"/>
                    </a:lnTo>
                    <a:lnTo>
                      <a:pt x="30352" y="21840"/>
                    </a:lnTo>
                    <a:lnTo>
                      <a:pt x="30299" y="21682"/>
                    </a:lnTo>
                    <a:lnTo>
                      <a:pt x="30220" y="21511"/>
                    </a:lnTo>
                    <a:lnTo>
                      <a:pt x="30062" y="21209"/>
                    </a:lnTo>
                    <a:lnTo>
                      <a:pt x="29878" y="20906"/>
                    </a:lnTo>
                    <a:lnTo>
                      <a:pt x="29694" y="20643"/>
                    </a:lnTo>
                    <a:lnTo>
                      <a:pt x="29536" y="20419"/>
                    </a:lnTo>
                    <a:lnTo>
                      <a:pt x="29392" y="20195"/>
                    </a:lnTo>
                    <a:lnTo>
                      <a:pt x="29115" y="19748"/>
                    </a:lnTo>
                    <a:lnTo>
                      <a:pt x="28865" y="19275"/>
                    </a:lnTo>
                    <a:lnTo>
                      <a:pt x="28628" y="18788"/>
                    </a:lnTo>
                    <a:lnTo>
                      <a:pt x="28510" y="18538"/>
                    </a:lnTo>
                    <a:lnTo>
                      <a:pt x="28352" y="18248"/>
                    </a:lnTo>
                    <a:lnTo>
                      <a:pt x="28181" y="17946"/>
                    </a:lnTo>
                    <a:lnTo>
                      <a:pt x="27971" y="17617"/>
                    </a:lnTo>
                    <a:lnTo>
                      <a:pt x="27721" y="17262"/>
                    </a:lnTo>
                    <a:lnTo>
                      <a:pt x="27431" y="16906"/>
                    </a:lnTo>
                    <a:lnTo>
                      <a:pt x="27116" y="16512"/>
                    </a:lnTo>
                    <a:lnTo>
                      <a:pt x="26747" y="16117"/>
                    </a:lnTo>
                    <a:lnTo>
                      <a:pt x="26339" y="15709"/>
                    </a:lnTo>
                    <a:lnTo>
                      <a:pt x="25879" y="15275"/>
                    </a:lnTo>
                    <a:lnTo>
                      <a:pt x="25366" y="14841"/>
                    </a:lnTo>
                    <a:lnTo>
                      <a:pt x="24813" y="14394"/>
                    </a:lnTo>
                    <a:lnTo>
                      <a:pt x="24195" y="13946"/>
                    </a:lnTo>
                    <a:lnTo>
                      <a:pt x="23524" y="13486"/>
                    </a:lnTo>
                    <a:lnTo>
                      <a:pt x="22800" y="13025"/>
                    </a:lnTo>
                    <a:lnTo>
                      <a:pt x="22011" y="12565"/>
                    </a:lnTo>
                    <a:lnTo>
                      <a:pt x="20524" y="11736"/>
                    </a:lnTo>
                    <a:lnTo>
                      <a:pt x="18985" y="10907"/>
                    </a:lnTo>
                    <a:lnTo>
                      <a:pt x="17406" y="10078"/>
                    </a:lnTo>
                    <a:lnTo>
                      <a:pt x="15841" y="9276"/>
                    </a:lnTo>
                    <a:lnTo>
                      <a:pt x="14302" y="8500"/>
                    </a:lnTo>
                    <a:lnTo>
                      <a:pt x="12815" y="7750"/>
                    </a:lnTo>
                    <a:lnTo>
                      <a:pt x="10118" y="6447"/>
                    </a:lnTo>
                    <a:lnTo>
                      <a:pt x="9934" y="6342"/>
                    </a:lnTo>
                    <a:lnTo>
                      <a:pt x="9763" y="6237"/>
                    </a:lnTo>
                    <a:lnTo>
                      <a:pt x="9592" y="6132"/>
                    </a:lnTo>
                    <a:lnTo>
                      <a:pt x="9434" y="6000"/>
                    </a:lnTo>
                    <a:lnTo>
                      <a:pt x="9276" y="5869"/>
                    </a:lnTo>
                    <a:lnTo>
                      <a:pt x="9131" y="5737"/>
                    </a:lnTo>
                    <a:lnTo>
                      <a:pt x="8987" y="5579"/>
                    </a:lnTo>
                    <a:lnTo>
                      <a:pt x="8868" y="5434"/>
                    </a:lnTo>
                    <a:lnTo>
                      <a:pt x="8750" y="5263"/>
                    </a:lnTo>
                    <a:lnTo>
                      <a:pt x="8631" y="5105"/>
                    </a:lnTo>
                    <a:lnTo>
                      <a:pt x="8526" y="4921"/>
                    </a:lnTo>
                    <a:lnTo>
                      <a:pt x="8434" y="4750"/>
                    </a:lnTo>
                    <a:lnTo>
                      <a:pt x="8355" y="4553"/>
                    </a:lnTo>
                    <a:lnTo>
                      <a:pt x="8289" y="4369"/>
                    </a:lnTo>
                    <a:lnTo>
                      <a:pt x="8223" y="4171"/>
                    </a:lnTo>
                    <a:lnTo>
                      <a:pt x="8184" y="3974"/>
                    </a:lnTo>
                    <a:lnTo>
                      <a:pt x="8131" y="3777"/>
                    </a:lnTo>
                    <a:lnTo>
                      <a:pt x="8079" y="3579"/>
                    </a:lnTo>
                    <a:lnTo>
                      <a:pt x="8013" y="3382"/>
                    </a:lnTo>
                    <a:lnTo>
                      <a:pt x="7934" y="3198"/>
                    </a:lnTo>
                    <a:lnTo>
                      <a:pt x="7855" y="3014"/>
                    </a:lnTo>
                    <a:lnTo>
                      <a:pt x="7763" y="2829"/>
                    </a:lnTo>
                    <a:lnTo>
                      <a:pt x="7671" y="2658"/>
                    </a:lnTo>
                    <a:lnTo>
                      <a:pt x="7553" y="2487"/>
                    </a:lnTo>
                    <a:lnTo>
                      <a:pt x="7355" y="2224"/>
                    </a:lnTo>
                    <a:lnTo>
                      <a:pt x="7250" y="2106"/>
                    </a:lnTo>
                    <a:lnTo>
                      <a:pt x="7132" y="1974"/>
                    </a:lnTo>
                    <a:lnTo>
                      <a:pt x="7013" y="1869"/>
                    </a:lnTo>
                    <a:lnTo>
                      <a:pt x="6882" y="1751"/>
                    </a:lnTo>
                    <a:lnTo>
                      <a:pt x="6750" y="1659"/>
                    </a:lnTo>
                    <a:lnTo>
                      <a:pt x="6605" y="1580"/>
                    </a:lnTo>
                    <a:lnTo>
                      <a:pt x="6421" y="1501"/>
                    </a:lnTo>
                    <a:lnTo>
                      <a:pt x="6342" y="1488"/>
                    </a:lnTo>
                    <a:lnTo>
                      <a:pt x="6263" y="1474"/>
                    </a:lnTo>
                    <a:lnTo>
                      <a:pt x="6145" y="1474"/>
                    </a:lnTo>
                    <a:lnTo>
                      <a:pt x="6092" y="1488"/>
                    </a:lnTo>
                    <a:lnTo>
                      <a:pt x="6053" y="1514"/>
                    </a:lnTo>
                    <a:lnTo>
                      <a:pt x="6013" y="1540"/>
                    </a:lnTo>
                    <a:lnTo>
                      <a:pt x="5974" y="1580"/>
                    </a:lnTo>
                    <a:lnTo>
                      <a:pt x="5921" y="1659"/>
                    </a:lnTo>
                    <a:lnTo>
                      <a:pt x="5882" y="1764"/>
                    </a:lnTo>
                    <a:lnTo>
                      <a:pt x="5855" y="1882"/>
                    </a:lnTo>
                    <a:lnTo>
                      <a:pt x="5842" y="2001"/>
                    </a:lnTo>
                    <a:lnTo>
                      <a:pt x="5842" y="2119"/>
                    </a:lnTo>
                    <a:lnTo>
                      <a:pt x="5855" y="2343"/>
                    </a:lnTo>
                    <a:lnTo>
                      <a:pt x="5882" y="2514"/>
                    </a:lnTo>
                    <a:lnTo>
                      <a:pt x="5895" y="2579"/>
                    </a:lnTo>
                    <a:lnTo>
                      <a:pt x="5763" y="2422"/>
                    </a:lnTo>
                    <a:lnTo>
                      <a:pt x="5395" y="2040"/>
                    </a:lnTo>
                    <a:lnTo>
                      <a:pt x="5132" y="1803"/>
                    </a:lnTo>
                    <a:lnTo>
                      <a:pt x="4829" y="1527"/>
                    </a:lnTo>
                    <a:lnTo>
                      <a:pt x="4487" y="1251"/>
                    </a:lnTo>
                    <a:lnTo>
                      <a:pt x="4132" y="974"/>
                    </a:lnTo>
                    <a:lnTo>
                      <a:pt x="3737" y="711"/>
                    </a:lnTo>
                    <a:lnTo>
                      <a:pt x="3527" y="580"/>
                    </a:lnTo>
                    <a:lnTo>
                      <a:pt x="3329" y="461"/>
                    </a:lnTo>
                    <a:lnTo>
                      <a:pt x="3119" y="356"/>
                    </a:lnTo>
                    <a:lnTo>
                      <a:pt x="2908" y="264"/>
                    </a:lnTo>
                    <a:lnTo>
                      <a:pt x="2685" y="185"/>
                    </a:lnTo>
                    <a:lnTo>
                      <a:pt x="2474" y="106"/>
                    </a:lnTo>
                    <a:lnTo>
                      <a:pt x="2264" y="54"/>
                    </a:lnTo>
                    <a:lnTo>
                      <a:pt x="2040" y="14"/>
                    </a:lnTo>
                    <a:lnTo>
                      <a:pt x="1830" y="1"/>
                    </a:lnTo>
                    <a:close/>
                  </a:path>
                </a:pathLst>
              </a:custGeom>
              <a:solidFill>
                <a:srgbClr val="FFBF9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3" name="Google Shape;1143;p26"/>
              <p:cNvSpPr/>
              <p:nvPr/>
            </p:nvSpPr>
            <p:spPr>
              <a:xfrm>
                <a:off x="1692779" y="2227685"/>
                <a:ext cx="137472" cy="325532"/>
              </a:xfrm>
              <a:custGeom>
                <a:avLst/>
                <a:gdLst/>
                <a:ahLst/>
                <a:cxnLst/>
                <a:rect l="l" t="t" r="r" b="b"/>
                <a:pathLst>
                  <a:path w="3106" h="7355" extrusionOk="0">
                    <a:moveTo>
                      <a:pt x="1750" y="0"/>
                    </a:moveTo>
                    <a:lnTo>
                      <a:pt x="1763" y="145"/>
                    </a:lnTo>
                    <a:lnTo>
                      <a:pt x="1776" y="527"/>
                    </a:lnTo>
                    <a:lnTo>
                      <a:pt x="1776" y="803"/>
                    </a:lnTo>
                    <a:lnTo>
                      <a:pt x="1763" y="1105"/>
                    </a:lnTo>
                    <a:lnTo>
                      <a:pt x="1750" y="1461"/>
                    </a:lnTo>
                    <a:lnTo>
                      <a:pt x="1711" y="1829"/>
                    </a:lnTo>
                    <a:lnTo>
                      <a:pt x="1645" y="2224"/>
                    </a:lnTo>
                    <a:lnTo>
                      <a:pt x="1566" y="2632"/>
                    </a:lnTo>
                    <a:lnTo>
                      <a:pt x="1461" y="3039"/>
                    </a:lnTo>
                    <a:lnTo>
                      <a:pt x="1395" y="3250"/>
                    </a:lnTo>
                    <a:lnTo>
                      <a:pt x="1316" y="3460"/>
                    </a:lnTo>
                    <a:lnTo>
                      <a:pt x="1237" y="3658"/>
                    </a:lnTo>
                    <a:lnTo>
                      <a:pt x="1145" y="3868"/>
                    </a:lnTo>
                    <a:lnTo>
                      <a:pt x="1053" y="4066"/>
                    </a:lnTo>
                    <a:lnTo>
                      <a:pt x="934" y="4263"/>
                    </a:lnTo>
                    <a:lnTo>
                      <a:pt x="816" y="4447"/>
                    </a:lnTo>
                    <a:lnTo>
                      <a:pt x="684" y="4631"/>
                    </a:lnTo>
                    <a:lnTo>
                      <a:pt x="540" y="4815"/>
                    </a:lnTo>
                    <a:lnTo>
                      <a:pt x="395" y="4986"/>
                    </a:lnTo>
                    <a:lnTo>
                      <a:pt x="250" y="5158"/>
                    </a:lnTo>
                    <a:lnTo>
                      <a:pt x="145" y="5329"/>
                    </a:lnTo>
                    <a:lnTo>
                      <a:pt x="66" y="5500"/>
                    </a:lnTo>
                    <a:lnTo>
                      <a:pt x="27" y="5671"/>
                    </a:lnTo>
                    <a:lnTo>
                      <a:pt x="0" y="5855"/>
                    </a:lnTo>
                    <a:lnTo>
                      <a:pt x="14" y="6026"/>
                    </a:lnTo>
                    <a:lnTo>
                      <a:pt x="53" y="6197"/>
                    </a:lnTo>
                    <a:lnTo>
                      <a:pt x="106" y="6355"/>
                    </a:lnTo>
                    <a:lnTo>
                      <a:pt x="185" y="6513"/>
                    </a:lnTo>
                    <a:lnTo>
                      <a:pt x="277" y="6670"/>
                    </a:lnTo>
                    <a:lnTo>
                      <a:pt x="382" y="6802"/>
                    </a:lnTo>
                    <a:lnTo>
                      <a:pt x="513" y="6934"/>
                    </a:lnTo>
                    <a:lnTo>
                      <a:pt x="645" y="7052"/>
                    </a:lnTo>
                    <a:lnTo>
                      <a:pt x="790" y="7144"/>
                    </a:lnTo>
                    <a:lnTo>
                      <a:pt x="948" y="7223"/>
                    </a:lnTo>
                    <a:lnTo>
                      <a:pt x="1119" y="7289"/>
                    </a:lnTo>
                    <a:lnTo>
                      <a:pt x="1290" y="7328"/>
                    </a:lnTo>
                    <a:lnTo>
                      <a:pt x="1461" y="7355"/>
                    </a:lnTo>
                    <a:lnTo>
                      <a:pt x="1632" y="7355"/>
                    </a:lnTo>
                    <a:lnTo>
                      <a:pt x="1803" y="7328"/>
                    </a:lnTo>
                    <a:lnTo>
                      <a:pt x="1974" y="7276"/>
                    </a:lnTo>
                    <a:lnTo>
                      <a:pt x="2145" y="7197"/>
                    </a:lnTo>
                    <a:lnTo>
                      <a:pt x="2303" y="7091"/>
                    </a:lnTo>
                    <a:lnTo>
                      <a:pt x="2447" y="6947"/>
                    </a:lnTo>
                    <a:lnTo>
                      <a:pt x="2592" y="6776"/>
                    </a:lnTo>
                    <a:lnTo>
                      <a:pt x="2711" y="6578"/>
                    </a:lnTo>
                    <a:lnTo>
                      <a:pt x="2829" y="6328"/>
                    </a:lnTo>
                    <a:lnTo>
                      <a:pt x="2921" y="6052"/>
                    </a:lnTo>
                    <a:lnTo>
                      <a:pt x="3000" y="5736"/>
                    </a:lnTo>
                    <a:lnTo>
                      <a:pt x="3066" y="5381"/>
                    </a:lnTo>
                    <a:lnTo>
                      <a:pt x="3092" y="4973"/>
                    </a:lnTo>
                    <a:lnTo>
                      <a:pt x="3105" y="4526"/>
                    </a:lnTo>
                    <a:lnTo>
                      <a:pt x="3105" y="4197"/>
                    </a:lnTo>
                    <a:lnTo>
                      <a:pt x="3092" y="3881"/>
                    </a:lnTo>
                    <a:lnTo>
                      <a:pt x="3053" y="3289"/>
                    </a:lnTo>
                    <a:lnTo>
                      <a:pt x="2987" y="2763"/>
                    </a:lnTo>
                    <a:lnTo>
                      <a:pt x="2895" y="2289"/>
                    </a:lnTo>
                    <a:lnTo>
                      <a:pt x="2789" y="1868"/>
                    </a:lnTo>
                    <a:lnTo>
                      <a:pt x="2684" y="1500"/>
                    </a:lnTo>
                    <a:lnTo>
                      <a:pt x="2553" y="1184"/>
                    </a:lnTo>
                    <a:lnTo>
                      <a:pt x="2434" y="908"/>
                    </a:lnTo>
                    <a:lnTo>
                      <a:pt x="2303" y="671"/>
                    </a:lnTo>
                    <a:lnTo>
                      <a:pt x="2184" y="474"/>
                    </a:lnTo>
                    <a:lnTo>
                      <a:pt x="2066" y="316"/>
                    </a:lnTo>
                    <a:lnTo>
                      <a:pt x="1961" y="198"/>
                    </a:lnTo>
                    <a:lnTo>
                      <a:pt x="1882" y="106"/>
                    </a:lnTo>
                    <a:lnTo>
                      <a:pt x="1816" y="53"/>
                    </a:lnTo>
                    <a:lnTo>
                      <a:pt x="1750" y="0"/>
                    </a:lnTo>
                    <a:close/>
                  </a:path>
                </a:pathLst>
              </a:custGeom>
              <a:solidFill>
                <a:srgbClr val="FF67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4" name="Google Shape;1144;p26"/>
              <p:cNvSpPr/>
              <p:nvPr/>
            </p:nvSpPr>
            <p:spPr>
              <a:xfrm>
                <a:off x="1547786" y="2110621"/>
                <a:ext cx="168321" cy="86263"/>
              </a:xfrm>
              <a:custGeom>
                <a:avLst/>
                <a:gdLst/>
                <a:ahLst/>
                <a:cxnLst/>
                <a:rect l="l" t="t" r="r" b="b"/>
                <a:pathLst>
                  <a:path w="3803" h="1949" extrusionOk="0">
                    <a:moveTo>
                      <a:pt x="2776" y="1"/>
                    </a:moveTo>
                    <a:lnTo>
                      <a:pt x="2566" y="14"/>
                    </a:lnTo>
                    <a:lnTo>
                      <a:pt x="2355" y="27"/>
                    </a:lnTo>
                    <a:lnTo>
                      <a:pt x="2132" y="80"/>
                    </a:lnTo>
                    <a:lnTo>
                      <a:pt x="1908" y="146"/>
                    </a:lnTo>
                    <a:lnTo>
                      <a:pt x="1684" y="225"/>
                    </a:lnTo>
                    <a:lnTo>
                      <a:pt x="1474" y="304"/>
                    </a:lnTo>
                    <a:lnTo>
                      <a:pt x="1250" y="409"/>
                    </a:lnTo>
                    <a:lnTo>
                      <a:pt x="1040" y="527"/>
                    </a:lnTo>
                    <a:lnTo>
                      <a:pt x="843" y="632"/>
                    </a:lnTo>
                    <a:lnTo>
                      <a:pt x="671" y="764"/>
                    </a:lnTo>
                    <a:lnTo>
                      <a:pt x="500" y="882"/>
                    </a:lnTo>
                    <a:lnTo>
                      <a:pt x="356" y="1001"/>
                    </a:lnTo>
                    <a:lnTo>
                      <a:pt x="224" y="1132"/>
                    </a:lnTo>
                    <a:lnTo>
                      <a:pt x="132" y="1238"/>
                    </a:lnTo>
                    <a:lnTo>
                      <a:pt x="53" y="1356"/>
                    </a:lnTo>
                    <a:lnTo>
                      <a:pt x="14" y="1448"/>
                    </a:lnTo>
                    <a:lnTo>
                      <a:pt x="1" y="1540"/>
                    </a:lnTo>
                    <a:lnTo>
                      <a:pt x="14" y="1632"/>
                    </a:lnTo>
                    <a:lnTo>
                      <a:pt x="40" y="1698"/>
                    </a:lnTo>
                    <a:lnTo>
                      <a:pt x="106" y="1764"/>
                    </a:lnTo>
                    <a:lnTo>
                      <a:pt x="185" y="1816"/>
                    </a:lnTo>
                    <a:lnTo>
                      <a:pt x="277" y="1869"/>
                    </a:lnTo>
                    <a:lnTo>
                      <a:pt x="395" y="1895"/>
                    </a:lnTo>
                    <a:lnTo>
                      <a:pt x="514" y="1922"/>
                    </a:lnTo>
                    <a:lnTo>
                      <a:pt x="658" y="1948"/>
                    </a:lnTo>
                    <a:lnTo>
                      <a:pt x="961" y="1948"/>
                    </a:lnTo>
                    <a:lnTo>
                      <a:pt x="1119" y="1935"/>
                    </a:lnTo>
                    <a:lnTo>
                      <a:pt x="1277" y="1909"/>
                    </a:lnTo>
                    <a:lnTo>
                      <a:pt x="1448" y="1882"/>
                    </a:lnTo>
                    <a:lnTo>
                      <a:pt x="1606" y="1843"/>
                    </a:lnTo>
                    <a:lnTo>
                      <a:pt x="1777" y="1790"/>
                    </a:lnTo>
                    <a:lnTo>
                      <a:pt x="1948" y="1764"/>
                    </a:lnTo>
                    <a:lnTo>
                      <a:pt x="2277" y="1711"/>
                    </a:lnTo>
                    <a:lnTo>
                      <a:pt x="2908" y="1632"/>
                    </a:lnTo>
                    <a:lnTo>
                      <a:pt x="3197" y="1580"/>
                    </a:lnTo>
                    <a:lnTo>
                      <a:pt x="3316" y="1553"/>
                    </a:lnTo>
                    <a:lnTo>
                      <a:pt x="3434" y="1501"/>
                    </a:lnTo>
                    <a:lnTo>
                      <a:pt x="3539" y="1448"/>
                    </a:lnTo>
                    <a:lnTo>
                      <a:pt x="3645" y="1382"/>
                    </a:lnTo>
                    <a:lnTo>
                      <a:pt x="3724" y="1303"/>
                    </a:lnTo>
                    <a:lnTo>
                      <a:pt x="3789" y="1198"/>
                    </a:lnTo>
                    <a:lnTo>
                      <a:pt x="3789" y="1159"/>
                    </a:lnTo>
                    <a:lnTo>
                      <a:pt x="3803" y="1040"/>
                    </a:lnTo>
                    <a:lnTo>
                      <a:pt x="3789" y="882"/>
                    </a:lnTo>
                    <a:lnTo>
                      <a:pt x="3776" y="777"/>
                    </a:lnTo>
                    <a:lnTo>
                      <a:pt x="3750" y="685"/>
                    </a:lnTo>
                    <a:lnTo>
                      <a:pt x="3711" y="580"/>
                    </a:lnTo>
                    <a:lnTo>
                      <a:pt x="3671" y="475"/>
                    </a:lnTo>
                    <a:lnTo>
                      <a:pt x="3605" y="382"/>
                    </a:lnTo>
                    <a:lnTo>
                      <a:pt x="3513" y="290"/>
                    </a:lnTo>
                    <a:lnTo>
                      <a:pt x="3408" y="198"/>
                    </a:lnTo>
                    <a:lnTo>
                      <a:pt x="3290" y="133"/>
                    </a:lnTo>
                    <a:lnTo>
                      <a:pt x="3145" y="67"/>
                    </a:lnTo>
                    <a:lnTo>
                      <a:pt x="2974" y="27"/>
                    </a:lnTo>
                    <a:lnTo>
                      <a:pt x="277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5" name="Google Shape;1145;p26"/>
              <p:cNvSpPr/>
              <p:nvPr/>
            </p:nvSpPr>
            <p:spPr>
              <a:xfrm>
                <a:off x="1547786" y="2110621"/>
                <a:ext cx="168321" cy="86263"/>
              </a:xfrm>
              <a:custGeom>
                <a:avLst/>
                <a:gdLst/>
                <a:ahLst/>
                <a:cxnLst/>
                <a:rect l="l" t="t" r="r" b="b"/>
                <a:pathLst>
                  <a:path w="3803" h="1949" fill="none" extrusionOk="0">
                    <a:moveTo>
                      <a:pt x="3789" y="1198"/>
                    </a:moveTo>
                    <a:lnTo>
                      <a:pt x="3789" y="1198"/>
                    </a:lnTo>
                    <a:lnTo>
                      <a:pt x="3789" y="1159"/>
                    </a:lnTo>
                    <a:lnTo>
                      <a:pt x="3803" y="1040"/>
                    </a:lnTo>
                    <a:lnTo>
                      <a:pt x="3789" y="882"/>
                    </a:lnTo>
                    <a:lnTo>
                      <a:pt x="3776" y="777"/>
                    </a:lnTo>
                    <a:lnTo>
                      <a:pt x="3750" y="685"/>
                    </a:lnTo>
                    <a:lnTo>
                      <a:pt x="3711" y="580"/>
                    </a:lnTo>
                    <a:lnTo>
                      <a:pt x="3671" y="475"/>
                    </a:lnTo>
                    <a:lnTo>
                      <a:pt x="3605" y="382"/>
                    </a:lnTo>
                    <a:lnTo>
                      <a:pt x="3513" y="290"/>
                    </a:lnTo>
                    <a:lnTo>
                      <a:pt x="3408" y="198"/>
                    </a:lnTo>
                    <a:lnTo>
                      <a:pt x="3290" y="133"/>
                    </a:lnTo>
                    <a:lnTo>
                      <a:pt x="3145" y="67"/>
                    </a:lnTo>
                    <a:lnTo>
                      <a:pt x="2974" y="27"/>
                    </a:lnTo>
                    <a:lnTo>
                      <a:pt x="2974" y="27"/>
                    </a:lnTo>
                    <a:lnTo>
                      <a:pt x="2776" y="1"/>
                    </a:lnTo>
                    <a:lnTo>
                      <a:pt x="2566" y="14"/>
                    </a:lnTo>
                    <a:lnTo>
                      <a:pt x="2355" y="27"/>
                    </a:lnTo>
                    <a:lnTo>
                      <a:pt x="2132" y="80"/>
                    </a:lnTo>
                    <a:lnTo>
                      <a:pt x="1908" y="146"/>
                    </a:lnTo>
                    <a:lnTo>
                      <a:pt x="1684" y="225"/>
                    </a:lnTo>
                    <a:lnTo>
                      <a:pt x="1474" y="304"/>
                    </a:lnTo>
                    <a:lnTo>
                      <a:pt x="1250" y="409"/>
                    </a:lnTo>
                    <a:lnTo>
                      <a:pt x="1040" y="527"/>
                    </a:lnTo>
                    <a:lnTo>
                      <a:pt x="843" y="632"/>
                    </a:lnTo>
                    <a:lnTo>
                      <a:pt x="671" y="764"/>
                    </a:lnTo>
                    <a:lnTo>
                      <a:pt x="500" y="882"/>
                    </a:lnTo>
                    <a:lnTo>
                      <a:pt x="356" y="1001"/>
                    </a:lnTo>
                    <a:lnTo>
                      <a:pt x="224" y="1132"/>
                    </a:lnTo>
                    <a:lnTo>
                      <a:pt x="132" y="1238"/>
                    </a:lnTo>
                    <a:lnTo>
                      <a:pt x="53" y="1356"/>
                    </a:lnTo>
                    <a:lnTo>
                      <a:pt x="53" y="1356"/>
                    </a:lnTo>
                    <a:lnTo>
                      <a:pt x="14" y="1448"/>
                    </a:lnTo>
                    <a:lnTo>
                      <a:pt x="1" y="1540"/>
                    </a:lnTo>
                    <a:lnTo>
                      <a:pt x="14" y="1632"/>
                    </a:lnTo>
                    <a:lnTo>
                      <a:pt x="40" y="1698"/>
                    </a:lnTo>
                    <a:lnTo>
                      <a:pt x="106" y="1764"/>
                    </a:lnTo>
                    <a:lnTo>
                      <a:pt x="185" y="1816"/>
                    </a:lnTo>
                    <a:lnTo>
                      <a:pt x="277" y="1869"/>
                    </a:lnTo>
                    <a:lnTo>
                      <a:pt x="395" y="1895"/>
                    </a:lnTo>
                    <a:lnTo>
                      <a:pt x="514" y="1922"/>
                    </a:lnTo>
                    <a:lnTo>
                      <a:pt x="658" y="1948"/>
                    </a:lnTo>
                    <a:lnTo>
                      <a:pt x="803" y="1948"/>
                    </a:lnTo>
                    <a:lnTo>
                      <a:pt x="961" y="1948"/>
                    </a:lnTo>
                    <a:lnTo>
                      <a:pt x="1119" y="1935"/>
                    </a:lnTo>
                    <a:lnTo>
                      <a:pt x="1277" y="1909"/>
                    </a:lnTo>
                    <a:lnTo>
                      <a:pt x="1448" y="1882"/>
                    </a:lnTo>
                    <a:lnTo>
                      <a:pt x="1606" y="1843"/>
                    </a:lnTo>
                    <a:lnTo>
                      <a:pt x="1606" y="1843"/>
                    </a:lnTo>
                    <a:lnTo>
                      <a:pt x="1777" y="1790"/>
                    </a:lnTo>
                    <a:lnTo>
                      <a:pt x="1948" y="1764"/>
                    </a:lnTo>
                    <a:lnTo>
                      <a:pt x="2277" y="1711"/>
                    </a:lnTo>
                    <a:lnTo>
                      <a:pt x="2908" y="1632"/>
                    </a:lnTo>
                    <a:lnTo>
                      <a:pt x="3197" y="1580"/>
                    </a:lnTo>
                    <a:lnTo>
                      <a:pt x="3316" y="1553"/>
                    </a:lnTo>
                    <a:lnTo>
                      <a:pt x="3434" y="1501"/>
                    </a:lnTo>
                    <a:lnTo>
                      <a:pt x="3539" y="1448"/>
                    </a:lnTo>
                    <a:lnTo>
                      <a:pt x="3645" y="1382"/>
                    </a:lnTo>
                    <a:lnTo>
                      <a:pt x="3724" y="1303"/>
                    </a:lnTo>
                    <a:lnTo>
                      <a:pt x="3789" y="1198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6" name="Google Shape;1146;p26"/>
              <p:cNvSpPr/>
              <p:nvPr/>
            </p:nvSpPr>
            <p:spPr>
              <a:xfrm>
                <a:off x="1888404" y="2110621"/>
                <a:ext cx="168321" cy="86263"/>
              </a:xfrm>
              <a:custGeom>
                <a:avLst/>
                <a:gdLst/>
                <a:ahLst/>
                <a:cxnLst/>
                <a:rect l="l" t="t" r="r" b="b"/>
                <a:pathLst>
                  <a:path w="3803" h="1949" extrusionOk="0">
                    <a:moveTo>
                      <a:pt x="1027" y="1"/>
                    </a:moveTo>
                    <a:lnTo>
                      <a:pt x="830" y="27"/>
                    </a:lnTo>
                    <a:lnTo>
                      <a:pt x="659" y="67"/>
                    </a:lnTo>
                    <a:lnTo>
                      <a:pt x="514" y="133"/>
                    </a:lnTo>
                    <a:lnTo>
                      <a:pt x="382" y="198"/>
                    </a:lnTo>
                    <a:lnTo>
                      <a:pt x="277" y="290"/>
                    </a:lnTo>
                    <a:lnTo>
                      <a:pt x="198" y="382"/>
                    </a:lnTo>
                    <a:lnTo>
                      <a:pt x="132" y="475"/>
                    </a:lnTo>
                    <a:lnTo>
                      <a:pt x="80" y="580"/>
                    </a:lnTo>
                    <a:lnTo>
                      <a:pt x="40" y="685"/>
                    </a:lnTo>
                    <a:lnTo>
                      <a:pt x="27" y="777"/>
                    </a:lnTo>
                    <a:lnTo>
                      <a:pt x="14" y="882"/>
                    </a:lnTo>
                    <a:lnTo>
                      <a:pt x="1" y="1040"/>
                    </a:lnTo>
                    <a:lnTo>
                      <a:pt x="1" y="1159"/>
                    </a:lnTo>
                    <a:lnTo>
                      <a:pt x="14" y="1198"/>
                    </a:lnTo>
                    <a:lnTo>
                      <a:pt x="80" y="1303"/>
                    </a:lnTo>
                    <a:lnTo>
                      <a:pt x="159" y="1382"/>
                    </a:lnTo>
                    <a:lnTo>
                      <a:pt x="251" y="1448"/>
                    </a:lnTo>
                    <a:lnTo>
                      <a:pt x="356" y="1501"/>
                    </a:lnTo>
                    <a:lnTo>
                      <a:pt x="474" y="1553"/>
                    </a:lnTo>
                    <a:lnTo>
                      <a:pt x="606" y="1580"/>
                    </a:lnTo>
                    <a:lnTo>
                      <a:pt x="882" y="1632"/>
                    </a:lnTo>
                    <a:lnTo>
                      <a:pt x="1527" y="1711"/>
                    </a:lnTo>
                    <a:lnTo>
                      <a:pt x="1856" y="1764"/>
                    </a:lnTo>
                    <a:lnTo>
                      <a:pt x="2027" y="1790"/>
                    </a:lnTo>
                    <a:lnTo>
                      <a:pt x="2185" y="1843"/>
                    </a:lnTo>
                    <a:lnTo>
                      <a:pt x="2356" y="1882"/>
                    </a:lnTo>
                    <a:lnTo>
                      <a:pt x="2514" y="1909"/>
                    </a:lnTo>
                    <a:lnTo>
                      <a:pt x="2685" y="1935"/>
                    </a:lnTo>
                    <a:lnTo>
                      <a:pt x="2843" y="1948"/>
                    </a:lnTo>
                    <a:lnTo>
                      <a:pt x="3145" y="1948"/>
                    </a:lnTo>
                    <a:lnTo>
                      <a:pt x="3277" y="1922"/>
                    </a:lnTo>
                    <a:lnTo>
                      <a:pt x="3408" y="1895"/>
                    </a:lnTo>
                    <a:lnTo>
                      <a:pt x="3513" y="1869"/>
                    </a:lnTo>
                    <a:lnTo>
                      <a:pt x="3619" y="1816"/>
                    </a:lnTo>
                    <a:lnTo>
                      <a:pt x="3698" y="1764"/>
                    </a:lnTo>
                    <a:lnTo>
                      <a:pt x="3750" y="1698"/>
                    </a:lnTo>
                    <a:lnTo>
                      <a:pt x="3790" y="1632"/>
                    </a:lnTo>
                    <a:lnTo>
                      <a:pt x="3803" y="1540"/>
                    </a:lnTo>
                    <a:lnTo>
                      <a:pt x="3790" y="1448"/>
                    </a:lnTo>
                    <a:lnTo>
                      <a:pt x="3750" y="1356"/>
                    </a:lnTo>
                    <a:lnTo>
                      <a:pt x="3671" y="1238"/>
                    </a:lnTo>
                    <a:lnTo>
                      <a:pt x="3566" y="1132"/>
                    </a:lnTo>
                    <a:lnTo>
                      <a:pt x="3448" y="1001"/>
                    </a:lnTo>
                    <a:lnTo>
                      <a:pt x="3303" y="882"/>
                    </a:lnTo>
                    <a:lnTo>
                      <a:pt x="3132" y="764"/>
                    </a:lnTo>
                    <a:lnTo>
                      <a:pt x="2948" y="632"/>
                    </a:lnTo>
                    <a:lnTo>
                      <a:pt x="2750" y="527"/>
                    </a:lnTo>
                    <a:lnTo>
                      <a:pt x="2540" y="409"/>
                    </a:lnTo>
                    <a:lnTo>
                      <a:pt x="2329" y="304"/>
                    </a:lnTo>
                    <a:lnTo>
                      <a:pt x="2106" y="225"/>
                    </a:lnTo>
                    <a:lnTo>
                      <a:pt x="1882" y="146"/>
                    </a:lnTo>
                    <a:lnTo>
                      <a:pt x="1658" y="80"/>
                    </a:lnTo>
                    <a:lnTo>
                      <a:pt x="1448" y="27"/>
                    </a:lnTo>
                    <a:lnTo>
                      <a:pt x="1224" y="14"/>
                    </a:lnTo>
                    <a:lnTo>
                      <a:pt x="1027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7" name="Google Shape;1147;p26"/>
              <p:cNvSpPr/>
              <p:nvPr/>
            </p:nvSpPr>
            <p:spPr>
              <a:xfrm>
                <a:off x="1888404" y="2110621"/>
                <a:ext cx="168321" cy="86263"/>
              </a:xfrm>
              <a:custGeom>
                <a:avLst/>
                <a:gdLst/>
                <a:ahLst/>
                <a:cxnLst/>
                <a:rect l="l" t="t" r="r" b="b"/>
                <a:pathLst>
                  <a:path w="3803" h="1949" fill="none" extrusionOk="0">
                    <a:moveTo>
                      <a:pt x="14" y="1198"/>
                    </a:moveTo>
                    <a:lnTo>
                      <a:pt x="14" y="1198"/>
                    </a:lnTo>
                    <a:lnTo>
                      <a:pt x="1" y="1159"/>
                    </a:lnTo>
                    <a:lnTo>
                      <a:pt x="1" y="1040"/>
                    </a:lnTo>
                    <a:lnTo>
                      <a:pt x="14" y="882"/>
                    </a:lnTo>
                    <a:lnTo>
                      <a:pt x="27" y="777"/>
                    </a:lnTo>
                    <a:lnTo>
                      <a:pt x="40" y="685"/>
                    </a:lnTo>
                    <a:lnTo>
                      <a:pt x="80" y="580"/>
                    </a:lnTo>
                    <a:lnTo>
                      <a:pt x="132" y="475"/>
                    </a:lnTo>
                    <a:lnTo>
                      <a:pt x="198" y="382"/>
                    </a:lnTo>
                    <a:lnTo>
                      <a:pt x="277" y="290"/>
                    </a:lnTo>
                    <a:lnTo>
                      <a:pt x="382" y="198"/>
                    </a:lnTo>
                    <a:lnTo>
                      <a:pt x="514" y="133"/>
                    </a:lnTo>
                    <a:lnTo>
                      <a:pt x="659" y="67"/>
                    </a:lnTo>
                    <a:lnTo>
                      <a:pt x="830" y="27"/>
                    </a:lnTo>
                    <a:lnTo>
                      <a:pt x="830" y="27"/>
                    </a:lnTo>
                    <a:lnTo>
                      <a:pt x="1027" y="1"/>
                    </a:lnTo>
                    <a:lnTo>
                      <a:pt x="1224" y="14"/>
                    </a:lnTo>
                    <a:lnTo>
                      <a:pt x="1448" y="27"/>
                    </a:lnTo>
                    <a:lnTo>
                      <a:pt x="1658" y="80"/>
                    </a:lnTo>
                    <a:lnTo>
                      <a:pt x="1882" y="146"/>
                    </a:lnTo>
                    <a:lnTo>
                      <a:pt x="2106" y="225"/>
                    </a:lnTo>
                    <a:lnTo>
                      <a:pt x="2329" y="304"/>
                    </a:lnTo>
                    <a:lnTo>
                      <a:pt x="2540" y="409"/>
                    </a:lnTo>
                    <a:lnTo>
                      <a:pt x="2750" y="527"/>
                    </a:lnTo>
                    <a:lnTo>
                      <a:pt x="2948" y="632"/>
                    </a:lnTo>
                    <a:lnTo>
                      <a:pt x="3132" y="764"/>
                    </a:lnTo>
                    <a:lnTo>
                      <a:pt x="3303" y="882"/>
                    </a:lnTo>
                    <a:lnTo>
                      <a:pt x="3448" y="1001"/>
                    </a:lnTo>
                    <a:lnTo>
                      <a:pt x="3566" y="1132"/>
                    </a:lnTo>
                    <a:lnTo>
                      <a:pt x="3671" y="1238"/>
                    </a:lnTo>
                    <a:lnTo>
                      <a:pt x="3750" y="1356"/>
                    </a:lnTo>
                    <a:lnTo>
                      <a:pt x="3750" y="1356"/>
                    </a:lnTo>
                    <a:lnTo>
                      <a:pt x="3790" y="1448"/>
                    </a:lnTo>
                    <a:lnTo>
                      <a:pt x="3803" y="1540"/>
                    </a:lnTo>
                    <a:lnTo>
                      <a:pt x="3790" y="1632"/>
                    </a:lnTo>
                    <a:lnTo>
                      <a:pt x="3750" y="1698"/>
                    </a:lnTo>
                    <a:lnTo>
                      <a:pt x="3698" y="1764"/>
                    </a:lnTo>
                    <a:lnTo>
                      <a:pt x="3619" y="1816"/>
                    </a:lnTo>
                    <a:lnTo>
                      <a:pt x="3513" y="1869"/>
                    </a:lnTo>
                    <a:lnTo>
                      <a:pt x="3408" y="1895"/>
                    </a:lnTo>
                    <a:lnTo>
                      <a:pt x="3277" y="1922"/>
                    </a:lnTo>
                    <a:lnTo>
                      <a:pt x="3145" y="1948"/>
                    </a:lnTo>
                    <a:lnTo>
                      <a:pt x="3000" y="1948"/>
                    </a:lnTo>
                    <a:lnTo>
                      <a:pt x="2843" y="1948"/>
                    </a:lnTo>
                    <a:lnTo>
                      <a:pt x="2685" y="1935"/>
                    </a:lnTo>
                    <a:lnTo>
                      <a:pt x="2514" y="1909"/>
                    </a:lnTo>
                    <a:lnTo>
                      <a:pt x="2356" y="1882"/>
                    </a:lnTo>
                    <a:lnTo>
                      <a:pt x="2185" y="1843"/>
                    </a:lnTo>
                    <a:lnTo>
                      <a:pt x="2185" y="1843"/>
                    </a:lnTo>
                    <a:lnTo>
                      <a:pt x="2027" y="1790"/>
                    </a:lnTo>
                    <a:lnTo>
                      <a:pt x="1856" y="1764"/>
                    </a:lnTo>
                    <a:lnTo>
                      <a:pt x="1527" y="1711"/>
                    </a:lnTo>
                    <a:lnTo>
                      <a:pt x="882" y="1632"/>
                    </a:lnTo>
                    <a:lnTo>
                      <a:pt x="606" y="1580"/>
                    </a:lnTo>
                    <a:lnTo>
                      <a:pt x="474" y="1553"/>
                    </a:lnTo>
                    <a:lnTo>
                      <a:pt x="356" y="1501"/>
                    </a:lnTo>
                    <a:lnTo>
                      <a:pt x="251" y="1448"/>
                    </a:lnTo>
                    <a:lnTo>
                      <a:pt x="159" y="1382"/>
                    </a:lnTo>
                    <a:lnTo>
                      <a:pt x="80" y="1303"/>
                    </a:lnTo>
                    <a:lnTo>
                      <a:pt x="14" y="1198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8" name="Google Shape;1148;p26"/>
              <p:cNvSpPr/>
              <p:nvPr/>
            </p:nvSpPr>
            <p:spPr>
              <a:xfrm>
                <a:off x="2109079" y="1245403"/>
                <a:ext cx="71082" cy="210235"/>
              </a:xfrm>
              <a:custGeom>
                <a:avLst/>
                <a:gdLst/>
                <a:ahLst/>
                <a:cxnLst/>
                <a:rect l="l" t="t" r="r" b="b"/>
                <a:pathLst>
                  <a:path w="1606" h="4750" extrusionOk="0">
                    <a:moveTo>
                      <a:pt x="1080" y="0"/>
                    </a:moveTo>
                    <a:lnTo>
                      <a:pt x="988" y="13"/>
                    </a:lnTo>
                    <a:lnTo>
                      <a:pt x="896" y="39"/>
                    </a:lnTo>
                    <a:lnTo>
                      <a:pt x="803" y="92"/>
                    </a:lnTo>
                    <a:lnTo>
                      <a:pt x="711" y="184"/>
                    </a:lnTo>
                    <a:lnTo>
                      <a:pt x="606" y="303"/>
                    </a:lnTo>
                    <a:lnTo>
                      <a:pt x="514" y="474"/>
                    </a:lnTo>
                    <a:lnTo>
                      <a:pt x="409" y="671"/>
                    </a:lnTo>
                    <a:lnTo>
                      <a:pt x="317" y="921"/>
                    </a:lnTo>
                    <a:lnTo>
                      <a:pt x="225" y="1197"/>
                    </a:lnTo>
                    <a:lnTo>
                      <a:pt x="146" y="1487"/>
                    </a:lnTo>
                    <a:lnTo>
                      <a:pt x="93" y="1789"/>
                    </a:lnTo>
                    <a:lnTo>
                      <a:pt x="40" y="2079"/>
                    </a:lnTo>
                    <a:lnTo>
                      <a:pt x="14" y="2381"/>
                    </a:lnTo>
                    <a:lnTo>
                      <a:pt x="1" y="2684"/>
                    </a:lnTo>
                    <a:lnTo>
                      <a:pt x="14" y="2986"/>
                    </a:lnTo>
                    <a:lnTo>
                      <a:pt x="40" y="3289"/>
                    </a:lnTo>
                    <a:lnTo>
                      <a:pt x="67" y="3473"/>
                    </a:lnTo>
                    <a:lnTo>
                      <a:pt x="93" y="3671"/>
                    </a:lnTo>
                    <a:lnTo>
                      <a:pt x="133" y="3868"/>
                    </a:lnTo>
                    <a:lnTo>
                      <a:pt x="198" y="4052"/>
                    </a:lnTo>
                    <a:lnTo>
                      <a:pt x="264" y="4223"/>
                    </a:lnTo>
                    <a:lnTo>
                      <a:pt x="343" y="4394"/>
                    </a:lnTo>
                    <a:lnTo>
                      <a:pt x="435" y="4539"/>
                    </a:lnTo>
                    <a:lnTo>
                      <a:pt x="540" y="4670"/>
                    </a:lnTo>
                    <a:lnTo>
                      <a:pt x="606" y="4723"/>
                    </a:lnTo>
                    <a:lnTo>
                      <a:pt x="672" y="4749"/>
                    </a:lnTo>
                    <a:lnTo>
                      <a:pt x="725" y="4749"/>
                    </a:lnTo>
                    <a:lnTo>
                      <a:pt x="790" y="4736"/>
                    </a:lnTo>
                    <a:lnTo>
                      <a:pt x="843" y="4697"/>
                    </a:lnTo>
                    <a:lnTo>
                      <a:pt x="909" y="4631"/>
                    </a:lnTo>
                    <a:lnTo>
                      <a:pt x="961" y="4552"/>
                    </a:lnTo>
                    <a:lnTo>
                      <a:pt x="1014" y="4460"/>
                    </a:lnTo>
                    <a:lnTo>
                      <a:pt x="1119" y="4223"/>
                    </a:lnTo>
                    <a:lnTo>
                      <a:pt x="1211" y="3947"/>
                    </a:lnTo>
                    <a:lnTo>
                      <a:pt x="1303" y="3618"/>
                    </a:lnTo>
                    <a:lnTo>
                      <a:pt x="1382" y="3263"/>
                    </a:lnTo>
                    <a:lnTo>
                      <a:pt x="1448" y="2894"/>
                    </a:lnTo>
                    <a:lnTo>
                      <a:pt x="1501" y="2513"/>
                    </a:lnTo>
                    <a:lnTo>
                      <a:pt x="1553" y="2131"/>
                    </a:lnTo>
                    <a:lnTo>
                      <a:pt x="1580" y="1776"/>
                    </a:lnTo>
                    <a:lnTo>
                      <a:pt x="1606" y="1434"/>
                    </a:lnTo>
                    <a:lnTo>
                      <a:pt x="1606" y="1145"/>
                    </a:lnTo>
                    <a:lnTo>
                      <a:pt x="1606" y="881"/>
                    </a:lnTo>
                    <a:lnTo>
                      <a:pt x="1580" y="697"/>
                    </a:lnTo>
                    <a:lnTo>
                      <a:pt x="1540" y="566"/>
                    </a:lnTo>
                    <a:lnTo>
                      <a:pt x="1501" y="434"/>
                    </a:lnTo>
                    <a:lnTo>
                      <a:pt x="1448" y="329"/>
                    </a:lnTo>
                    <a:lnTo>
                      <a:pt x="1395" y="224"/>
                    </a:lnTo>
                    <a:lnTo>
                      <a:pt x="1317" y="145"/>
                    </a:lnTo>
                    <a:lnTo>
                      <a:pt x="1251" y="79"/>
                    </a:lnTo>
                    <a:lnTo>
                      <a:pt x="1172" y="26"/>
                    </a:lnTo>
                    <a:lnTo>
                      <a:pt x="108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9" name="Google Shape;1149;p26"/>
              <p:cNvSpPr/>
              <p:nvPr/>
            </p:nvSpPr>
            <p:spPr>
              <a:xfrm>
                <a:off x="1502377" y="1178440"/>
                <a:ext cx="71657" cy="130478"/>
              </a:xfrm>
              <a:custGeom>
                <a:avLst/>
                <a:gdLst/>
                <a:ahLst/>
                <a:cxnLst/>
                <a:rect l="l" t="t" r="r" b="b"/>
                <a:pathLst>
                  <a:path w="1619" h="2948" extrusionOk="0">
                    <a:moveTo>
                      <a:pt x="553" y="0"/>
                    </a:moveTo>
                    <a:lnTo>
                      <a:pt x="461" y="26"/>
                    </a:lnTo>
                    <a:lnTo>
                      <a:pt x="382" y="66"/>
                    </a:lnTo>
                    <a:lnTo>
                      <a:pt x="303" y="118"/>
                    </a:lnTo>
                    <a:lnTo>
                      <a:pt x="237" y="184"/>
                    </a:lnTo>
                    <a:lnTo>
                      <a:pt x="171" y="276"/>
                    </a:lnTo>
                    <a:lnTo>
                      <a:pt x="106" y="395"/>
                    </a:lnTo>
                    <a:lnTo>
                      <a:pt x="66" y="526"/>
                    </a:lnTo>
                    <a:lnTo>
                      <a:pt x="27" y="684"/>
                    </a:lnTo>
                    <a:lnTo>
                      <a:pt x="0" y="868"/>
                    </a:lnTo>
                    <a:lnTo>
                      <a:pt x="0" y="1066"/>
                    </a:lnTo>
                    <a:lnTo>
                      <a:pt x="0" y="1263"/>
                    </a:lnTo>
                    <a:lnTo>
                      <a:pt x="27" y="1460"/>
                    </a:lnTo>
                    <a:lnTo>
                      <a:pt x="66" y="1658"/>
                    </a:lnTo>
                    <a:lnTo>
                      <a:pt x="119" y="1842"/>
                    </a:lnTo>
                    <a:lnTo>
                      <a:pt x="185" y="2013"/>
                    </a:lnTo>
                    <a:lnTo>
                      <a:pt x="263" y="2184"/>
                    </a:lnTo>
                    <a:lnTo>
                      <a:pt x="369" y="2355"/>
                    </a:lnTo>
                    <a:lnTo>
                      <a:pt x="434" y="2460"/>
                    </a:lnTo>
                    <a:lnTo>
                      <a:pt x="527" y="2552"/>
                    </a:lnTo>
                    <a:lnTo>
                      <a:pt x="606" y="2644"/>
                    </a:lnTo>
                    <a:lnTo>
                      <a:pt x="711" y="2737"/>
                    </a:lnTo>
                    <a:lnTo>
                      <a:pt x="816" y="2802"/>
                    </a:lnTo>
                    <a:lnTo>
                      <a:pt x="934" y="2868"/>
                    </a:lnTo>
                    <a:lnTo>
                      <a:pt x="1053" y="2921"/>
                    </a:lnTo>
                    <a:lnTo>
                      <a:pt x="1184" y="2947"/>
                    </a:lnTo>
                    <a:lnTo>
                      <a:pt x="1263" y="2947"/>
                    </a:lnTo>
                    <a:lnTo>
                      <a:pt x="1316" y="2934"/>
                    </a:lnTo>
                    <a:lnTo>
                      <a:pt x="1382" y="2921"/>
                    </a:lnTo>
                    <a:lnTo>
                      <a:pt x="1434" y="2881"/>
                    </a:lnTo>
                    <a:lnTo>
                      <a:pt x="1474" y="2829"/>
                    </a:lnTo>
                    <a:lnTo>
                      <a:pt x="1513" y="2776"/>
                    </a:lnTo>
                    <a:lnTo>
                      <a:pt x="1540" y="2710"/>
                    </a:lnTo>
                    <a:lnTo>
                      <a:pt x="1566" y="2631"/>
                    </a:lnTo>
                    <a:lnTo>
                      <a:pt x="1605" y="2447"/>
                    </a:lnTo>
                    <a:lnTo>
                      <a:pt x="1619" y="2250"/>
                    </a:lnTo>
                    <a:lnTo>
                      <a:pt x="1605" y="2026"/>
                    </a:lnTo>
                    <a:lnTo>
                      <a:pt x="1592" y="1789"/>
                    </a:lnTo>
                    <a:lnTo>
                      <a:pt x="1553" y="1539"/>
                    </a:lnTo>
                    <a:lnTo>
                      <a:pt x="1500" y="1303"/>
                    </a:lnTo>
                    <a:lnTo>
                      <a:pt x="1448" y="1066"/>
                    </a:lnTo>
                    <a:lnTo>
                      <a:pt x="1382" y="842"/>
                    </a:lnTo>
                    <a:lnTo>
                      <a:pt x="1316" y="645"/>
                    </a:lnTo>
                    <a:lnTo>
                      <a:pt x="1237" y="461"/>
                    </a:lnTo>
                    <a:lnTo>
                      <a:pt x="1171" y="316"/>
                    </a:lnTo>
                    <a:lnTo>
                      <a:pt x="1092" y="224"/>
                    </a:lnTo>
                    <a:lnTo>
                      <a:pt x="1027" y="158"/>
                    </a:lnTo>
                    <a:lnTo>
                      <a:pt x="961" y="105"/>
                    </a:lnTo>
                    <a:lnTo>
                      <a:pt x="882" y="66"/>
                    </a:lnTo>
                    <a:lnTo>
                      <a:pt x="803" y="26"/>
                    </a:lnTo>
                    <a:lnTo>
                      <a:pt x="72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0" name="Google Shape;1150;p26"/>
              <p:cNvSpPr/>
              <p:nvPr/>
            </p:nvSpPr>
            <p:spPr>
              <a:xfrm>
                <a:off x="1890750" y="3410283"/>
                <a:ext cx="320310" cy="369792"/>
              </a:xfrm>
              <a:custGeom>
                <a:avLst/>
                <a:gdLst/>
                <a:ahLst/>
                <a:cxnLst/>
                <a:rect l="l" t="t" r="r" b="b"/>
                <a:pathLst>
                  <a:path w="7237" h="8355" extrusionOk="0">
                    <a:moveTo>
                      <a:pt x="0" y="0"/>
                    </a:moveTo>
                    <a:lnTo>
                      <a:pt x="0" y="8157"/>
                    </a:lnTo>
                    <a:lnTo>
                      <a:pt x="408" y="8183"/>
                    </a:lnTo>
                    <a:lnTo>
                      <a:pt x="1474" y="8249"/>
                    </a:lnTo>
                    <a:lnTo>
                      <a:pt x="2171" y="8289"/>
                    </a:lnTo>
                    <a:lnTo>
                      <a:pt x="2934" y="8328"/>
                    </a:lnTo>
                    <a:lnTo>
                      <a:pt x="3750" y="8341"/>
                    </a:lnTo>
                    <a:lnTo>
                      <a:pt x="4552" y="8354"/>
                    </a:lnTo>
                    <a:lnTo>
                      <a:pt x="5342" y="8341"/>
                    </a:lnTo>
                    <a:lnTo>
                      <a:pt x="6079" y="8315"/>
                    </a:lnTo>
                    <a:lnTo>
                      <a:pt x="6407" y="8289"/>
                    </a:lnTo>
                    <a:lnTo>
                      <a:pt x="6723" y="8249"/>
                    </a:lnTo>
                    <a:lnTo>
                      <a:pt x="6999" y="8210"/>
                    </a:lnTo>
                    <a:lnTo>
                      <a:pt x="7236" y="8157"/>
                    </a:lnTo>
                    <a:lnTo>
                      <a:pt x="7236" y="0"/>
                    </a:lnTo>
                    <a:close/>
                  </a:path>
                </a:pathLst>
              </a:custGeom>
              <a:solidFill>
                <a:srgbClr val="AB3A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1" name="Google Shape;1151;p26"/>
              <p:cNvSpPr/>
              <p:nvPr/>
            </p:nvSpPr>
            <p:spPr>
              <a:xfrm>
                <a:off x="1890750" y="3410283"/>
                <a:ext cx="320310" cy="369792"/>
              </a:xfrm>
              <a:custGeom>
                <a:avLst/>
                <a:gdLst/>
                <a:ahLst/>
                <a:cxnLst/>
                <a:rect l="l" t="t" r="r" b="b"/>
                <a:pathLst>
                  <a:path w="7237" h="8355" fill="none" extrusionOk="0">
                    <a:moveTo>
                      <a:pt x="7236" y="0"/>
                    </a:moveTo>
                    <a:lnTo>
                      <a:pt x="0" y="0"/>
                    </a:lnTo>
                    <a:lnTo>
                      <a:pt x="0" y="8157"/>
                    </a:lnTo>
                    <a:lnTo>
                      <a:pt x="0" y="8157"/>
                    </a:lnTo>
                    <a:lnTo>
                      <a:pt x="408" y="8183"/>
                    </a:lnTo>
                    <a:lnTo>
                      <a:pt x="1474" y="8249"/>
                    </a:lnTo>
                    <a:lnTo>
                      <a:pt x="2171" y="8289"/>
                    </a:lnTo>
                    <a:lnTo>
                      <a:pt x="2934" y="8328"/>
                    </a:lnTo>
                    <a:lnTo>
                      <a:pt x="3750" y="8341"/>
                    </a:lnTo>
                    <a:lnTo>
                      <a:pt x="4552" y="8354"/>
                    </a:lnTo>
                    <a:lnTo>
                      <a:pt x="4552" y="8354"/>
                    </a:lnTo>
                    <a:lnTo>
                      <a:pt x="5342" y="8341"/>
                    </a:lnTo>
                    <a:lnTo>
                      <a:pt x="6079" y="8315"/>
                    </a:lnTo>
                    <a:lnTo>
                      <a:pt x="6407" y="8289"/>
                    </a:lnTo>
                    <a:lnTo>
                      <a:pt x="6723" y="8249"/>
                    </a:lnTo>
                    <a:lnTo>
                      <a:pt x="6999" y="8210"/>
                    </a:lnTo>
                    <a:lnTo>
                      <a:pt x="7236" y="8157"/>
                    </a:lnTo>
                    <a:lnTo>
                      <a:pt x="7236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2" name="Google Shape;1152;p26"/>
              <p:cNvSpPr/>
              <p:nvPr/>
            </p:nvSpPr>
            <p:spPr>
              <a:xfrm>
                <a:off x="2519006" y="1085850"/>
                <a:ext cx="835053" cy="593394"/>
              </a:xfrm>
              <a:custGeom>
                <a:avLst/>
                <a:gdLst/>
                <a:ahLst/>
                <a:cxnLst/>
                <a:rect l="l" t="t" r="r" b="b"/>
                <a:pathLst>
                  <a:path w="18867" h="13407" extrusionOk="0">
                    <a:moveTo>
                      <a:pt x="7710" y="0"/>
                    </a:moveTo>
                    <a:lnTo>
                      <a:pt x="7329" y="13"/>
                    </a:lnTo>
                    <a:lnTo>
                      <a:pt x="6947" y="27"/>
                    </a:lnTo>
                    <a:lnTo>
                      <a:pt x="6566" y="40"/>
                    </a:lnTo>
                    <a:lnTo>
                      <a:pt x="6171" y="79"/>
                    </a:lnTo>
                    <a:lnTo>
                      <a:pt x="5776" y="119"/>
                    </a:lnTo>
                    <a:lnTo>
                      <a:pt x="5382" y="171"/>
                    </a:lnTo>
                    <a:lnTo>
                      <a:pt x="4987" y="224"/>
                    </a:lnTo>
                    <a:lnTo>
                      <a:pt x="4632" y="290"/>
                    </a:lnTo>
                    <a:lnTo>
                      <a:pt x="4303" y="355"/>
                    </a:lnTo>
                    <a:lnTo>
                      <a:pt x="3974" y="434"/>
                    </a:lnTo>
                    <a:lnTo>
                      <a:pt x="3671" y="527"/>
                    </a:lnTo>
                    <a:lnTo>
                      <a:pt x="3369" y="632"/>
                    </a:lnTo>
                    <a:lnTo>
                      <a:pt x="3092" y="737"/>
                    </a:lnTo>
                    <a:lnTo>
                      <a:pt x="2829" y="855"/>
                    </a:lnTo>
                    <a:lnTo>
                      <a:pt x="2579" y="974"/>
                    </a:lnTo>
                    <a:lnTo>
                      <a:pt x="2329" y="1105"/>
                    </a:lnTo>
                    <a:lnTo>
                      <a:pt x="2106" y="1237"/>
                    </a:lnTo>
                    <a:lnTo>
                      <a:pt x="1895" y="1382"/>
                    </a:lnTo>
                    <a:lnTo>
                      <a:pt x="1698" y="1540"/>
                    </a:lnTo>
                    <a:lnTo>
                      <a:pt x="1501" y="1697"/>
                    </a:lnTo>
                    <a:lnTo>
                      <a:pt x="1330" y="1855"/>
                    </a:lnTo>
                    <a:lnTo>
                      <a:pt x="1159" y="2026"/>
                    </a:lnTo>
                    <a:lnTo>
                      <a:pt x="1014" y="2197"/>
                    </a:lnTo>
                    <a:lnTo>
                      <a:pt x="869" y="2382"/>
                    </a:lnTo>
                    <a:lnTo>
                      <a:pt x="738" y="2566"/>
                    </a:lnTo>
                    <a:lnTo>
                      <a:pt x="619" y="2750"/>
                    </a:lnTo>
                    <a:lnTo>
                      <a:pt x="514" y="2947"/>
                    </a:lnTo>
                    <a:lnTo>
                      <a:pt x="422" y="3145"/>
                    </a:lnTo>
                    <a:lnTo>
                      <a:pt x="330" y="3355"/>
                    </a:lnTo>
                    <a:lnTo>
                      <a:pt x="251" y="3552"/>
                    </a:lnTo>
                    <a:lnTo>
                      <a:pt x="185" y="3763"/>
                    </a:lnTo>
                    <a:lnTo>
                      <a:pt x="132" y="3973"/>
                    </a:lnTo>
                    <a:lnTo>
                      <a:pt x="93" y="4184"/>
                    </a:lnTo>
                    <a:lnTo>
                      <a:pt x="53" y="4408"/>
                    </a:lnTo>
                    <a:lnTo>
                      <a:pt x="27" y="4631"/>
                    </a:lnTo>
                    <a:lnTo>
                      <a:pt x="1" y="4842"/>
                    </a:lnTo>
                    <a:lnTo>
                      <a:pt x="1" y="5065"/>
                    </a:lnTo>
                    <a:lnTo>
                      <a:pt x="1" y="5289"/>
                    </a:lnTo>
                    <a:lnTo>
                      <a:pt x="1" y="5526"/>
                    </a:lnTo>
                    <a:lnTo>
                      <a:pt x="27" y="5749"/>
                    </a:lnTo>
                    <a:lnTo>
                      <a:pt x="40" y="5973"/>
                    </a:lnTo>
                    <a:lnTo>
                      <a:pt x="119" y="6420"/>
                    </a:lnTo>
                    <a:lnTo>
                      <a:pt x="224" y="6881"/>
                    </a:lnTo>
                    <a:lnTo>
                      <a:pt x="343" y="7328"/>
                    </a:lnTo>
                    <a:lnTo>
                      <a:pt x="501" y="7762"/>
                    </a:lnTo>
                    <a:lnTo>
                      <a:pt x="685" y="8196"/>
                    </a:lnTo>
                    <a:lnTo>
                      <a:pt x="882" y="8631"/>
                    </a:lnTo>
                    <a:lnTo>
                      <a:pt x="1106" y="9038"/>
                    </a:lnTo>
                    <a:lnTo>
                      <a:pt x="1356" y="9433"/>
                    </a:lnTo>
                    <a:lnTo>
                      <a:pt x="1619" y="9815"/>
                    </a:lnTo>
                    <a:lnTo>
                      <a:pt x="1895" y="10170"/>
                    </a:lnTo>
                    <a:lnTo>
                      <a:pt x="2185" y="10512"/>
                    </a:lnTo>
                    <a:lnTo>
                      <a:pt x="2487" y="10828"/>
                    </a:lnTo>
                    <a:lnTo>
                      <a:pt x="2803" y="11117"/>
                    </a:lnTo>
                    <a:lnTo>
                      <a:pt x="3119" y="11380"/>
                    </a:lnTo>
                    <a:lnTo>
                      <a:pt x="3461" y="11604"/>
                    </a:lnTo>
                    <a:lnTo>
                      <a:pt x="3829" y="11801"/>
                    </a:lnTo>
                    <a:lnTo>
                      <a:pt x="4263" y="12012"/>
                    </a:lnTo>
                    <a:lnTo>
                      <a:pt x="4816" y="12262"/>
                    </a:lnTo>
                    <a:lnTo>
                      <a:pt x="5474" y="12525"/>
                    </a:lnTo>
                    <a:lnTo>
                      <a:pt x="5816" y="12643"/>
                    </a:lnTo>
                    <a:lnTo>
                      <a:pt x="6184" y="12775"/>
                    </a:lnTo>
                    <a:lnTo>
                      <a:pt x="6566" y="12893"/>
                    </a:lnTo>
                    <a:lnTo>
                      <a:pt x="6947" y="12998"/>
                    </a:lnTo>
                    <a:lnTo>
                      <a:pt x="7329" y="13091"/>
                    </a:lnTo>
                    <a:lnTo>
                      <a:pt x="7710" y="13156"/>
                    </a:lnTo>
                    <a:lnTo>
                      <a:pt x="8105" y="13222"/>
                    </a:lnTo>
                    <a:lnTo>
                      <a:pt x="8579" y="13275"/>
                    </a:lnTo>
                    <a:lnTo>
                      <a:pt x="9171" y="13341"/>
                    </a:lnTo>
                    <a:lnTo>
                      <a:pt x="9894" y="13393"/>
                    </a:lnTo>
                    <a:lnTo>
                      <a:pt x="10289" y="13406"/>
                    </a:lnTo>
                    <a:lnTo>
                      <a:pt x="11144" y="13406"/>
                    </a:lnTo>
                    <a:lnTo>
                      <a:pt x="11591" y="13393"/>
                    </a:lnTo>
                    <a:lnTo>
                      <a:pt x="12052" y="13367"/>
                    </a:lnTo>
                    <a:lnTo>
                      <a:pt x="12525" y="13327"/>
                    </a:lnTo>
                    <a:lnTo>
                      <a:pt x="12999" y="13275"/>
                    </a:lnTo>
                    <a:lnTo>
                      <a:pt x="13473" y="13196"/>
                    </a:lnTo>
                    <a:lnTo>
                      <a:pt x="13946" y="13104"/>
                    </a:lnTo>
                    <a:lnTo>
                      <a:pt x="14407" y="12998"/>
                    </a:lnTo>
                    <a:lnTo>
                      <a:pt x="14867" y="12854"/>
                    </a:lnTo>
                    <a:lnTo>
                      <a:pt x="15328" y="12696"/>
                    </a:lnTo>
                    <a:lnTo>
                      <a:pt x="15762" y="12512"/>
                    </a:lnTo>
                    <a:lnTo>
                      <a:pt x="15972" y="12406"/>
                    </a:lnTo>
                    <a:lnTo>
                      <a:pt x="16183" y="12301"/>
                    </a:lnTo>
                    <a:lnTo>
                      <a:pt x="16393" y="12183"/>
                    </a:lnTo>
                    <a:lnTo>
                      <a:pt x="16591" y="12051"/>
                    </a:lnTo>
                    <a:lnTo>
                      <a:pt x="16775" y="11920"/>
                    </a:lnTo>
                    <a:lnTo>
                      <a:pt x="16972" y="11788"/>
                    </a:lnTo>
                    <a:lnTo>
                      <a:pt x="17143" y="11630"/>
                    </a:lnTo>
                    <a:lnTo>
                      <a:pt x="17327" y="11472"/>
                    </a:lnTo>
                    <a:lnTo>
                      <a:pt x="17485" y="11314"/>
                    </a:lnTo>
                    <a:lnTo>
                      <a:pt x="17643" y="11143"/>
                    </a:lnTo>
                    <a:lnTo>
                      <a:pt x="17801" y="10959"/>
                    </a:lnTo>
                    <a:lnTo>
                      <a:pt x="17946" y="10762"/>
                    </a:lnTo>
                    <a:lnTo>
                      <a:pt x="18077" y="10565"/>
                    </a:lnTo>
                    <a:lnTo>
                      <a:pt x="18209" y="10354"/>
                    </a:lnTo>
                    <a:lnTo>
                      <a:pt x="18314" y="10130"/>
                    </a:lnTo>
                    <a:lnTo>
                      <a:pt x="18419" y="9907"/>
                    </a:lnTo>
                    <a:lnTo>
                      <a:pt x="18525" y="9670"/>
                    </a:lnTo>
                    <a:lnTo>
                      <a:pt x="18603" y="9420"/>
                    </a:lnTo>
                    <a:lnTo>
                      <a:pt x="18682" y="9157"/>
                    </a:lnTo>
                    <a:lnTo>
                      <a:pt x="18735" y="8907"/>
                    </a:lnTo>
                    <a:lnTo>
                      <a:pt x="18788" y="8657"/>
                    </a:lnTo>
                    <a:lnTo>
                      <a:pt x="18827" y="8394"/>
                    </a:lnTo>
                    <a:lnTo>
                      <a:pt x="18853" y="8144"/>
                    </a:lnTo>
                    <a:lnTo>
                      <a:pt x="18867" y="7894"/>
                    </a:lnTo>
                    <a:lnTo>
                      <a:pt x="18867" y="7644"/>
                    </a:lnTo>
                    <a:lnTo>
                      <a:pt x="18853" y="7407"/>
                    </a:lnTo>
                    <a:lnTo>
                      <a:pt x="18840" y="7157"/>
                    </a:lnTo>
                    <a:lnTo>
                      <a:pt x="18801" y="6907"/>
                    </a:lnTo>
                    <a:lnTo>
                      <a:pt x="18761" y="6670"/>
                    </a:lnTo>
                    <a:lnTo>
                      <a:pt x="18709" y="6434"/>
                    </a:lnTo>
                    <a:lnTo>
                      <a:pt x="18643" y="6184"/>
                    </a:lnTo>
                    <a:lnTo>
                      <a:pt x="18577" y="5960"/>
                    </a:lnTo>
                    <a:lnTo>
                      <a:pt x="18485" y="5723"/>
                    </a:lnTo>
                    <a:lnTo>
                      <a:pt x="18393" y="5486"/>
                    </a:lnTo>
                    <a:lnTo>
                      <a:pt x="18288" y="5263"/>
                    </a:lnTo>
                    <a:lnTo>
                      <a:pt x="18169" y="5039"/>
                    </a:lnTo>
                    <a:lnTo>
                      <a:pt x="18051" y="4815"/>
                    </a:lnTo>
                    <a:lnTo>
                      <a:pt x="17919" y="4592"/>
                    </a:lnTo>
                    <a:lnTo>
                      <a:pt x="17775" y="4381"/>
                    </a:lnTo>
                    <a:lnTo>
                      <a:pt x="17617" y="4171"/>
                    </a:lnTo>
                    <a:lnTo>
                      <a:pt x="17459" y="3960"/>
                    </a:lnTo>
                    <a:lnTo>
                      <a:pt x="17288" y="3750"/>
                    </a:lnTo>
                    <a:lnTo>
                      <a:pt x="17104" y="3552"/>
                    </a:lnTo>
                    <a:lnTo>
                      <a:pt x="16919" y="3355"/>
                    </a:lnTo>
                    <a:lnTo>
                      <a:pt x="16722" y="3158"/>
                    </a:lnTo>
                    <a:lnTo>
                      <a:pt x="16525" y="2974"/>
                    </a:lnTo>
                    <a:lnTo>
                      <a:pt x="16314" y="2789"/>
                    </a:lnTo>
                    <a:lnTo>
                      <a:pt x="16091" y="2618"/>
                    </a:lnTo>
                    <a:lnTo>
                      <a:pt x="15867" y="2434"/>
                    </a:lnTo>
                    <a:lnTo>
                      <a:pt x="15630" y="2263"/>
                    </a:lnTo>
                    <a:lnTo>
                      <a:pt x="15380" y="2105"/>
                    </a:lnTo>
                    <a:lnTo>
                      <a:pt x="15130" y="1947"/>
                    </a:lnTo>
                    <a:lnTo>
                      <a:pt x="14880" y="1789"/>
                    </a:lnTo>
                    <a:lnTo>
                      <a:pt x="14617" y="1645"/>
                    </a:lnTo>
                    <a:lnTo>
                      <a:pt x="14341" y="1500"/>
                    </a:lnTo>
                    <a:lnTo>
                      <a:pt x="14065" y="1355"/>
                    </a:lnTo>
                    <a:lnTo>
                      <a:pt x="13775" y="1224"/>
                    </a:lnTo>
                    <a:lnTo>
                      <a:pt x="13486" y="1092"/>
                    </a:lnTo>
                    <a:lnTo>
                      <a:pt x="13183" y="974"/>
                    </a:lnTo>
                    <a:lnTo>
                      <a:pt x="12881" y="869"/>
                    </a:lnTo>
                    <a:lnTo>
                      <a:pt x="12578" y="763"/>
                    </a:lnTo>
                    <a:lnTo>
                      <a:pt x="12262" y="658"/>
                    </a:lnTo>
                    <a:lnTo>
                      <a:pt x="11946" y="566"/>
                    </a:lnTo>
                    <a:lnTo>
                      <a:pt x="11618" y="474"/>
                    </a:lnTo>
                    <a:lnTo>
                      <a:pt x="11289" y="395"/>
                    </a:lnTo>
                    <a:lnTo>
                      <a:pt x="10947" y="316"/>
                    </a:lnTo>
                    <a:lnTo>
                      <a:pt x="10605" y="250"/>
                    </a:lnTo>
                    <a:lnTo>
                      <a:pt x="10263" y="198"/>
                    </a:lnTo>
                    <a:lnTo>
                      <a:pt x="9907" y="145"/>
                    </a:lnTo>
                    <a:lnTo>
                      <a:pt x="9552" y="106"/>
                    </a:lnTo>
                    <a:lnTo>
                      <a:pt x="9197" y="66"/>
                    </a:lnTo>
                    <a:lnTo>
                      <a:pt x="8829" y="40"/>
                    </a:lnTo>
                    <a:lnTo>
                      <a:pt x="8460" y="13"/>
                    </a:lnTo>
                    <a:lnTo>
                      <a:pt x="8092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3" name="Google Shape;1153;p26"/>
              <p:cNvSpPr/>
              <p:nvPr/>
            </p:nvSpPr>
            <p:spPr>
              <a:xfrm>
                <a:off x="2584244" y="1669271"/>
                <a:ext cx="303402" cy="216077"/>
              </a:xfrm>
              <a:custGeom>
                <a:avLst/>
                <a:gdLst/>
                <a:ahLst/>
                <a:cxnLst/>
                <a:rect l="l" t="t" r="r" b="b"/>
                <a:pathLst>
                  <a:path w="6855" h="4882" extrusionOk="0">
                    <a:moveTo>
                      <a:pt x="2671" y="1"/>
                    </a:moveTo>
                    <a:lnTo>
                      <a:pt x="2382" y="14"/>
                    </a:lnTo>
                    <a:lnTo>
                      <a:pt x="2105" y="40"/>
                    </a:lnTo>
                    <a:lnTo>
                      <a:pt x="1816" y="80"/>
                    </a:lnTo>
                    <a:lnTo>
                      <a:pt x="1566" y="132"/>
                    </a:lnTo>
                    <a:lnTo>
                      <a:pt x="1329" y="198"/>
                    </a:lnTo>
                    <a:lnTo>
                      <a:pt x="1132" y="264"/>
                    </a:lnTo>
                    <a:lnTo>
                      <a:pt x="934" y="356"/>
                    </a:lnTo>
                    <a:lnTo>
                      <a:pt x="763" y="448"/>
                    </a:lnTo>
                    <a:lnTo>
                      <a:pt x="619" y="553"/>
                    </a:lnTo>
                    <a:lnTo>
                      <a:pt x="487" y="672"/>
                    </a:lnTo>
                    <a:lnTo>
                      <a:pt x="369" y="803"/>
                    </a:lnTo>
                    <a:lnTo>
                      <a:pt x="263" y="935"/>
                    </a:lnTo>
                    <a:lnTo>
                      <a:pt x="184" y="1066"/>
                    </a:lnTo>
                    <a:lnTo>
                      <a:pt x="119" y="1224"/>
                    </a:lnTo>
                    <a:lnTo>
                      <a:pt x="66" y="1369"/>
                    </a:lnTo>
                    <a:lnTo>
                      <a:pt x="27" y="1527"/>
                    </a:lnTo>
                    <a:lnTo>
                      <a:pt x="13" y="1685"/>
                    </a:lnTo>
                    <a:lnTo>
                      <a:pt x="0" y="1842"/>
                    </a:lnTo>
                    <a:lnTo>
                      <a:pt x="0" y="2014"/>
                    </a:lnTo>
                    <a:lnTo>
                      <a:pt x="13" y="2171"/>
                    </a:lnTo>
                    <a:lnTo>
                      <a:pt x="40" y="2342"/>
                    </a:lnTo>
                    <a:lnTo>
                      <a:pt x="79" y="2500"/>
                    </a:lnTo>
                    <a:lnTo>
                      <a:pt x="132" y="2658"/>
                    </a:lnTo>
                    <a:lnTo>
                      <a:pt x="184" y="2829"/>
                    </a:lnTo>
                    <a:lnTo>
                      <a:pt x="250" y="2987"/>
                    </a:lnTo>
                    <a:lnTo>
                      <a:pt x="329" y="3132"/>
                    </a:lnTo>
                    <a:lnTo>
                      <a:pt x="408" y="3290"/>
                    </a:lnTo>
                    <a:lnTo>
                      <a:pt x="487" y="3434"/>
                    </a:lnTo>
                    <a:lnTo>
                      <a:pt x="592" y="3566"/>
                    </a:lnTo>
                    <a:lnTo>
                      <a:pt x="684" y="3698"/>
                    </a:lnTo>
                    <a:lnTo>
                      <a:pt x="790" y="3816"/>
                    </a:lnTo>
                    <a:lnTo>
                      <a:pt x="908" y="3934"/>
                    </a:lnTo>
                    <a:lnTo>
                      <a:pt x="1013" y="4040"/>
                    </a:lnTo>
                    <a:lnTo>
                      <a:pt x="1132" y="4132"/>
                    </a:lnTo>
                    <a:lnTo>
                      <a:pt x="1263" y="4224"/>
                    </a:lnTo>
                    <a:lnTo>
                      <a:pt x="1395" y="4290"/>
                    </a:lnTo>
                    <a:lnTo>
                      <a:pt x="1750" y="4461"/>
                    </a:lnTo>
                    <a:lnTo>
                      <a:pt x="1987" y="4553"/>
                    </a:lnTo>
                    <a:lnTo>
                      <a:pt x="2250" y="4645"/>
                    </a:lnTo>
                    <a:lnTo>
                      <a:pt x="2526" y="4724"/>
                    </a:lnTo>
                    <a:lnTo>
                      <a:pt x="2803" y="4789"/>
                    </a:lnTo>
                    <a:lnTo>
                      <a:pt x="2947" y="4803"/>
                    </a:lnTo>
                    <a:lnTo>
                      <a:pt x="3342" y="4855"/>
                    </a:lnTo>
                    <a:lnTo>
                      <a:pt x="3592" y="4868"/>
                    </a:lnTo>
                    <a:lnTo>
                      <a:pt x="3894" y="4882"/>
                    </a:lnTo>
                    <a:lnTo>
                      <a:pt x="4210" y="4868"/>
                    </a:lnTo>
                    <a:lnTo>
                      <a:pt x="4552" y="4842"/>
                    </a:lnTo>
                    <a:lnTo>
                      <a:pt x="4894" y="4803"/>
                    </a:lnTo>
                    <a:lnTo>
                      <a:pt x="5065" y="4763"/>
                    </a:lnTo>
                    <a:lnTo>
                      <a:pt x="5236" y="4724"/>
                    </a:lnTo>
                    <a:lnTo>
                      <a:pt x="5407" y="4671"/>
                    </a:lnTo>
                    <a:lnTo>
                      <a:pt x="5565" y="4618"/>
                    </a:lnTo>
                    <a:lnTo>
                      <a:pt x="5736" y="4553"/>
                    </a:lnTo>
                    <a:lnTo>
                      <a:pt x="5881" y="4474"/>
                    </a:lnTo>
                    <a:lnTo>
                      <a:pt x="6026" y="4382"/>
                    </a:lnTo>
                    <a:lnTo>
                      <a:pt x="6170" y="4290"/>
                    </a:lnTo>
                    <a:lnTo>
                      <a:pt x="6302" y="4171"/>
                    </a:lnTo>
                    <a:lnTo>
                      <a:pt x="6420" y="4053"/>
                    </a:lnTo>
                    <a:lnTo>
                      <a:pt x="6526" y="3908"/>
                    </a:lnTo>
                    <a:lnTo>
                      <a:pt x="6618" y="3763"/>
                    </a:lnTo>
                    <a:lnTo>
                      <a:pt x="6697" y="3605"/>
                    </a:lnTo>
                    <a:lnTo>
                      <a:pt x="6762" y="3421"/>
                    </a:lnTo>
                    <a:lnTo>
                      <a:pt x="6815" y="3237"/>
                    </a:lnTo>
                    <a:lnTo>
                      <a:pt x="6841" y="3053"/>
                    </a:lnTo>
                    <a:lnTo>
                      <a:pt x="6855" y="2869"/>
                    </a:lnTo>
                    <a:lnTo>
                      <a:pt x="6855" y="2698"/>
                    </a:lnTo>
                    <a:lnTo>
                      <a:pt x="6841" y="2513"/>
                    </a:lnTo>
                    <a:lnTo>
                      <a:pt x="6802" y="2342"/>
                    </a:lnTo>
                    <a:lnTo>
                      <a:pt x="6749" y="2171"/>
                    </a:lnTo>
                    <a:lnTo>
                      <a:pt x="6684" y="2000"/>
                    </a:lnTo>
                    <a:lnTo>
                      <a:pt x="6605" y="1829"/>
                    </a:lnTo>
                    <a:lnTo>
                      <a:pt x="6513" y="1671"/>
                    </a:lnTo>
                    <a:lnTo>
                      <a:pt x="6407" y="1514"/>
                    </a:lnTo>
                    <a:lnTo>
                      <a:pt x="6289" y="1369"/>
                    </a:lnTo>
                    <a:lnTo>
                      <a:pt x="6157" y="1224"/>
                    </a:lnTo>
                    <a:lnTo>
                      <a:pt x="6013" y="1079"/>
                    </a:lnTo>
                    <a:lnTo>
                      <a:pt x="5855" y="948"/>
                    </a:lnTo>
                    <a:lnTo>
                      <a:pt x="5684" y="829"/>
                    </a:lnTo>
                    <a:lnTo>
                      <a:pt x="5500" y="711"/>
                    </a:lnTo>
                    <a:lnTo>
                      <a:pt x="5315" y="593"/>
                    </a:lnTo>
                    <a:lnTo>
                      <a:pt x="5118" y="501"/>
                    </a:lnTo>
                    <a:lnTo>
                      <a:pt x="4907" y="395"/>
                    </a:lnTo>
                    <a:lnTo>
                      <a:pt x="4684" y="316"/>
                    </a:lnTo>
                    <a:lnTo>
                      <a:pt x="4460" y="237"/>
                    </a:lnTo>
                    <a:lnTo>
                      <a:pt x="4223" y="172"/>
                    </a:lnTo>
                    <a:lnTo>
                      <a:pt x="3973" y="119"/>
                    </a:lnTo>
                    <a:lnTo>
                      <a:pt x="3723" y="66"/>
                    </a:lnTo>
                    <a:lnTo>
                      <a:pt x="3473" y="40"/>
                    </a:lnTo>
                    <a:lnTo>
                      <a:pt x="3210" y="14"/>
                    </a:lnTo>
                    <a:lnTo>
                      <a:pt x="2947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4" name="Google Shape;1154;p26"/>
              <p:cNvSpPr/>
              <p:nvPr/>
            </p:nvSpPr>
            <p:spPr>
              <a:xfrm>
                <a:off x="2459035" y="1882953"/>
                <a:ext cx="153184" cy="109544"/>
              </a:xfrm>
              <a:custGeom>
                <a:avLst/>
                <a:gdLst/>
                <a:ahLst/>
                <a:cxnLst/>
                <a:rect l="l" t="t" r="r" b="b"/>
                <a:pathLst>
                  <a:path w="3461" h="2475" extrusionOk="0">
                    <a:moveTo>
                      <a:pt x="1487" y="1"/>
                    </a:moveTo>
                    <a:lnTo>
                      <a:pt x="1198" y="14"/>
                    </a:lnTo>
                    <a:lnTo>
                      <a:pt x="908" y="40"/>
                    </a:lnTo>
                    <a:lnTo>
                      <a:pt x="790" y="67"/>
                    </a:lnTo>
                    <a:lnTo>
                      <a:pt x="672" y="93"/>
                    </a:lnTo>
                    <a:lnTo>
                      <a:pt x="566" y="132"/>
                    </a:lnTo>
                    <a:lnTo>
                      <a:pt x="461" y="185"/>
                    </a:lnTo>
                    <a:lnTo>
                      <a:pt x="382" y="225"/>
                    </a:lnTo>
                    <a:lnTo>
                      <a:pt x="303" y="277"/>
                    </a:lnTo>
                    <a:lnTo>
                      <a:pt x="238" y="343"/>
                    </a:lnTo>
                    <a:lnTo>
                      <a:pt x="185" y="409"/>
                    </a:lnTo>
                    <a:lnTo>
                      <a:pt x="132" y="475"/>
                    </a:lnTo>
                    <a:lnTo>
                      <a:pt x="93" y="540"/>
                    </a:lnTo>
                    <a:lnTo>
                      <a:pt x="53" y="619"/>
                    </a:lnTo>
                    <a:lnTo>
                      <a:pt x="27" y="698"/>
                    </a:lnTo>
                    <a:lnTo>
                      <a:pt x="1" y="856"/>
                    </a:lnTo>
                    <a:lnTo>
                      <a:pt x="1" y="1014"/>
                    </a:lnTo>
                    <a:lnTo>
                      <a:pt x="14" y="1185"/>
                    </a:lnTo>
                    <a:lnTo>
                      <a:pt x="53" y="1343"/>
                    </a:lnTo>
                    <a:lnTo>
                      <a:pt x="119" y="1514"/>
                    </a:lnTo>
                    <a:lnTo>
                      <a:pt x="198" y="1659"/>
                    </a:lnTo>
                    <a:lnTo>
                      <a:pt x="290" y="1803"/>
                    </a:lnTo>
                    <a:lnTo>
                      <a:pt x="395" y="1935"/>
                    </a:lnTo>
                    <a:lnTo>
                      <a:pt x="514" y="2040"/>
                    </a:lnTo>
                    <a:lnTo>
                      <a:pt x="632" y="2132"/>
                    </a:lnTo>
                    <a:lnTo>
                      <a:pt x="698" y="2172"/>
                    </a:lnTo>
                    <a:lnTo>
                      <a:pt x="882" y="2251"/>
                    </a:lnTo>
                    <a:lnTo>
                      <a:pt x="1132" y="2356"/>
                    </a:lnTo>
                    <a:lnTo>
                      <a:pt x="1277" y="2395"/>
                    </a:lnTo>
                    <a:lnTo>
                      <a:pt x="1408" y="2422"/>
                    </a:lnTo>
                    <a:lnTo>
                      <a:pt x="1487" y="2435"/>
                    </a:lnTo>
                    <a:lnTo>
                      <a:pt x="1685" y="2461"/>
                    </a:lnTo>
                    <a:lnTo>
                      <a:pt x="1961" y="2474"/>
                    </a:lnTo>
                    <a:lnTo>
                      <a:pt x="2132" y="2461"/>
                    </a:lnTo>
                    <a:lnTo>
                      <a:pt x="2303" y="2448"/>
                    </a:lnTo>
                    <a:lnTo>
                      <a:pt x="2474" y="2435"/>
                    </a:lnTo>
                    <a:lnTo>
                      <a:pt x="2645" y="2395"/>
                    </a:lnTo>
                    <a:lnTo>
                      <a:pt x="2816" y="2343"/>
                    </a:lnTo>
                    <a:lnTo>
                      <a:pt x="2974" y="2264"/>
                    </a:lnTo>
                    <a:lnTo>
                      <a:pt x="3119" y="2172"/>
                    </a:lnTo>
                    <a:lnTo>
                      <a:pt x="3184" y="2106"/>
                    </a:lnTo>
                    <a:lnTo>
                      <a:pt x="3237" y="2053"/>
                    </a:lnTo>
                    <a:lnTo>
                      <a:pt x="3290" y="1987"/>
                    </a:lnTo>
                    <a:lnTo>
                      <a:pt x="3342" y="1909"/>
                    </a:lnTo>
                    <a:lnTo>
                      <a:pt x="3382" y="1816"/>
                    </a:lnTo>
                    <a:lnTo>
                      <a:pt x="3421" y="1738"/>
                    </a:lnTo>
                    <a:lnTo>
                      <a:pt x="3448" y="1632"/>
                    </a:lnTo>
                    <a:lnTo>
                      <a:pt x="3461" y="1540"/>
                    </a:lnTo>
                    <a:lnTo>
                      <a:pt x="3461" y="1448"/>
                    </a:lnTo>
                    <a:lnTo>
                      <a:pt x="3461" y="1356"/>
                    </a:lnTo>
                    <a:lnTo>
                      <a:pt x="3461" y="1277"/>
                    </a:lnTo>
                    <a:lnTo>
                      <a:pt x="3434" y="1185"/>
                    </a:lnTo>
                    <a:lnTo>
                      <a:pt x="3382" y="1014"/>
                    </a:lnTo>
                    <a:lnTo>
                      <a:pt x="3290" y="843"/>
                    </a:lnTo>
                    <a:lnTo>
                      <a:pt x="3171" y="685"/>
                    </a:lnTo>
                    <a:lnTo>
                      <a:pt x="3040" y="553"/>
                    </a:lnTo>
                    <a:lnTo>
                      <a:pt x="2869" y="422"/>
                    </a:lnTo>
                    <a:lnTo>
                      <a:pt x="2685" y="304"/>
                    </a:lnTo>
                    <a:lnTo>
                      <a:pt x="2474" y="198"/>
                    </a:lnTo>
                    <a:lnTo>
                      <a:pt x="2250" y="119"/>
                    </a:lnTo>
                    <a:lnTo>
                      <a:pt x="2014" y="54"/>
                    </a:lnTo>
                    <a:lnTo>
                      <a:pt x="1750" y="14"/>
                    </a:lnTo>
                    <a:lnTo>
                      <a:pt x="1487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5" name="Google Shape;1155;p26"/>
              <p:cNvSpPr/>
              <p:nvPr/>
            </p:nvSpPr>
            <p:spPr>
              <a:xfrm>
                <a:off x="2679135" y="1174943"/>
                <a:ext cx="545637" cy="422772"/>
              </a:xfrm>
              <a:custGeom>
                <a:avLst/>
                <a:gdLst/>
                <a:ahLst/>
                <a:cxnLst/>
                <a:rect l="l" t="t" r="r" b="b"/>
                <a:pathLst>
                  <a:path w="12328" h="9552" extrusionOk="0">
                    <a:moveTo>
                      <a:pt x="5513" y="553"/>
                    </a:moveTo>
                    <a:lnTo>
                      <a:pt x="5947" y="566"/>
                    </a:lnTo>
                    <a:lnTo>
                      <a:pt x="6381" y="592"/>
                    </a:lnTo>
                    <a:lnTo>
                      <a:pt x="6682" y="620"/>
                    </a:lnTo>
                    <a:lnTo>
                      <a:pt x="6682" y="620"/>
                    </a:lnTo>
                    <a:lnTo>
                      <a:pt x="6802" y="658"/>
                    </a:lnTo>
                    <a:lnTo>
                      <a:pt x="7013" y="750"/>
                    </a:lnTo>
                    <a:lnTo>
                      <a:pt x="7197" y="829"/>
                    </a:lnTo>
                    <a:lnTo>
                      <a:pt x="7368" y="934"/>
                    </a:lnTo>
                    <a:lnTo>
                      <a:pt x="7539" y="1039"/>
                    </a:lnTo>
                    <a:lnTo>
                      <a:pt x="7697" y="1145"/>
                    </a:lnTo>
                    <a:lnTo>
                      <a:pt x="7855" y="1276"/>
                    </a:lnTo>
                    <a:lnTo>
                      <a:pt x="8013" y="1395"/>
                    </a:lnTo>
                    <a:lnTo>
                      <a:pt x="8230" y="1602"/>
                    </a:lnTo>
                    <a:lnTo>
                      <a:pt x="8230" y="1602"/>
                    </a:lnTo>
                    <a:lnTo>
                      <a:pt x="8171" y="1592"/>
                    </a:lnTo>
                    <a:lnTo>
                      <a:pt x="8026" y="1566"/>
                    </a:lnTo>
                    <a:lnTo>
                      <a:pt x="7565" y="1566"/>
                    </a:lnTo>
                    <a:lnTo>
                      <a:pt x="7408" y="1592"/>
                    </a:lnTo>
                    <a:lnTo>
                      <a:pt x="7263" y="1605"/>
                    </a:lnTo>
                    <a:lnTo>
                      <a:pt x="7105" y="1645"/>
                    </a:lnTo>
                    <a:lnTo>
                      <a:pt x="6960" y="1684"/>
                    </a:lnTo>
                    <a:lnTo>
                      <a:pt x="6658" y="1789"/>
                    </a:lnTo>
                    <a:lnTo>
                      <a:pt x="6368" y="1921"/>
                    </a:lnTo>
                    <a:lnTo>
                      <a:pt x="6079" y="2079"/>
                    </a:lnTo>
                    <a:lnTo>
                      <a:pt x="5816" y="2237"/>
                    </a:lnTo>
                    <a:lnTo>
                      <a:pt x="5751" y="2282"/>
                    </a:lnTo>
                    <a:lnTo>
                      <a:pt x="5751" y="2282"/>
                    </a:lnTo>
                    <a:lnTo>
                      <a:pt x="5697" y="2276"/>
                    </a:lnTo>
                    <a:lnTo>
                      <a:pt x="5171" y="2263"/>
                    </a:lnTo>
                    <a:lnTo>
                      <a:pt x="4658" y="2276"/>
                    </a:lnTo>
                    <a:lnTo>
                      <a:pt x="4276" y="2305"/>
                    </a:lnTo>
                    <a:lnTo>
                      <a:pt x="4276" y="2079"/>
                    </a:lnTo>
                    <a:lnTo>
                      <a:pt x="4263" y="1829"/>
                    </a:lnTo>
                    <a:lnTo>
                      <a:pt x="4237" y="1566"/>
                    </a:lnTo>
                    <a:lnTo>
                      <a:pt x="4184" y="1316"/>
                    </a:lnTo>
                    <a:lnTo>
                      <a:pt x="4119" y="1066"/>
                    </a:lnTo>
                    <a:lnTo>
                      <a:pt x="4040" y="829"/>
                    </a:lnTo>
                    <a:lnTo>
                      <a:pt x="4000" y="737"/>
                    </a:lnTo>
                    <a:lnTo>
                      <a:pt x="3997" y="731"/>
                    </a:lnTo>
                    <a:lnTo>
                      <a:pt x="3997" y="731"/>
                    </a:lnTo>
                    <a:lnTo>
                      <a:pt x="4026" y="724"/>
                    </a:lnTo>
                    <a:lnTo>
                      <a:pt x="4237" y="671"/>
                    </a:lnTo>
                    <a:lnTo>
                      <a:pt x="4658" y="605"/>
                    </a:lnTo>
                    <a:lnTo>
                      <a:pt x="5092" y="566"/>
                    </a:lnTo>
                    <a:lnTo>
                      <a:pt x="5513" y="553"/>
                    </a:lnTo>
                    <a:close/>
                    <a:moveTo>
                      <a:pt x="3680" y="913"/>
                    </a:moveTo>
                    <a:lnTo>
                      <a:pt x="3684" y="921"/>
                    </a:lnTo>
                    <a:lnTo>
                      <a:pt x="3737" y="1026"/>
                    </a:lnTo>
                    <a:lnTo>
                      <a:pt x="3803" y="1263"/>
                    </a:lnTo>
                    <a:lnTo>
                      <a:pt x="3842" y="1487"/>
                    </a:lnTo>
                    <a:lnTo>
                      <a:pt x="3882" y="1710"/>
                    </a:lnTo>
                    <a:lnTo>
                      <a:pt x="3895" y="1908"/>
                    </a:lnTo>
                    <a:lnTo>
                      <a:pt x="3895" y="2105"/>
                    </a:lnTo>
                    <a:lnTo>
                      <a:pt x="3887" y="2344"/>
                    </a:lnTo>
                    <a:lnTo>
                      <a:pt x="3671" y="2368"/>
                    </a:lnTo>
                    <a:lnTo>
                      <a:pt x="3434" y="2408"/>
                    </a:lnTo>
                    <a:lnTo>
                      <a:pt x="3198" y="2460"/>
                    </a:lnTo>
                    <a:lnTo>
                      <a:pt x="2961" y="2513"/>
                    </a:lnTo>
                    <a:lnTo>
                      <a:pt x="2859" y="2541"/>
                    </a:lnTo>
                    <a:lnTo>
                      <a:pt x="2882" y="2460"/>
                    </a:lnTo>
                    <a:lnTo>
                      <a:pt x="2935" y="2289"/>
                    </a:lnTo>
                    <a:lnTo>
                      <a:pt x="3000" y="2092"/>
                    </a:lnTo>
                    <a:lnTo>
                      <a:pt x="3079" y="1908"/>
                    </a:lnTo>
                    <a:lnTo>
                      <a:pt x="3171" y="1724"/>
                    </a:lnTo>
                    <a:lnTo>
                      <a:pt x="3263" y="1539"/>
                    </a:lnTo>
                    <a:lnTo>
                      <a:pt x="3369" y="1368"/>
                    </a:lnTo>
                    <a:lnTo>
                      <a:pt x="3474" y="1184"/>
                    </a:lnTo>
                    <a:lnTo>
                      <a:pt x="3592" y="1026"/>
                    </a:lnTo>
                    <a:lnTo>
                      <a:pt x="3680" y="913"/>
                    </a:lnTo>
                    <a:close/>
                    <a:moveTo>
                      <a:pt x="9578" y="2561"/>
                    </a:moveTo>
                    <a:lnTo>
                      <a:pt x="9605" y="2579"/>
                    </a:lnTo>
                    <a:lnTo>
                      <a:pt x="9670" y="2631"/>
                    </a:lnTo>
                    <a:lnTo>
                      <a:pt x="9723" y="2684"/>
                    </a:lnTo>
                    <a:lnTo>
                      <a:pt x="9749" y="2737"/>
                    </a:lnTo>
                    <a:lnTo>
                      <a:pt x="9762" y="2763"/>
                    </a:lnTo>
                    <a:lnTo>
                      <a:pt x="9749" y="2789"/>
                    </a:lnTo>
                    <a:lnTo>
                      <a:pt x="9736" y="2789"/>
                    </a:lnTo>
                    <a:lnTo>
                      <a:pt x="9729" y="2793"/>
                    </a:lnTo>
                    <a:lnTo>
                      <a:pt x="9710" y="2763"/>
                    </a:lnTo>
                    <a:lnTo>
                      <a:pt x="9591" y="2579"/>
                    </a:lnTo>
                    <a:lnTo>
                      <a:pt x="9578" y="2561"/>
                    </a:lnTo>
                    <a:close/>
                    <a:moveTo>
                      <a:pt x="3139" y="1013"/>
                    </a:moveTo>
                    <a:lnTo>
                      <a:pt x="3106" y="1066"/>
                    </a:lnTo>
                    <a:lnTo>
                      <a:pt x="2987" y="1263"/>
                    </a:lnTo>
                    <a:lnTo>
                      <a:pt x="2790" y="1658"/>
                    </a:lnTo>
                    <a:lnTo>
                      <a:pt x="2698" y="1868"/>
                    </a:lnTo>
                    <a:lnTo>
                      <a:pt x="2606" y="2079"/>
                    </a:lnTo>
                    <a:lnTo>
                      <a:pt x="2540" y="2289"/>
                    </a:lnTo>
                    <a:lnTo>
                      <a:pt x="2474" y="2513"/>
                    </a:lnTo>
                    <a:lnTo>
                      <a:pt x="2437" y="2680"/>
                    </a:lnTo>
                    <a:lnTo>
                      <a:pt x="2277" y="2737"/>
                    </a:lnTo>
                    <a:lnTo>
                      <a:pt x="2099" y="2813"/>
                    </a:lnTo>
                    <a:lnTo>
                      <a:pt x="2106" y="2710"/>
                    </a:lnTo>
                    <a:lnTo>
                      <a:pt x="2158" y="2487"/>
                    </a:lnTo>
                    <a:lnTo>
                      <a:pt x="2224" y="2302"/>
                    </a:lnTo>
                    <a:lnTo>
                      <a:pt x="2303" y="2105"/>
                    </a:lnTo>
                    <a:lnTo>
                      <a:pt x="2395" y="1934"/>
                    </a:lnTo>
                    <a:lnTo>
                      <a:pt x="2500" y="1750"/>
                    </a:lnTo>
                    <a:lnTo>
                      <a:pt x="2619" y="1579"/>
                    </a:lnTo>
                    <a:lnTo>
                      <a:pt x="2737" y="1408"/>
                    </a:lnTo>
                    <a:lnTo>
                      <a:pt x="2987" y="1092"/>
                    </a:lnTo>
                    <a:lnTo>
                      <a:pt x="2997" y="1081"/>
                    </a:lnTo>
                    <a:lnTo>
                      <a:pt x="2997" y="1081"/>
                    </a:lnTo>
                    <a:lnTo>
                      <a:pt x="3027" y="1066"/>
                    </a:lnTo>
                    <a:lnTo>
                      <a:pt x="3139" y="1013"/>
                    </a:lnTo>
                    <a:close/>
                    <a:moveTo>
                      <a:pt x="5026" y="2618"/>
                    </a:moveTo>
                    <a:lnTo>
                      <a:pt x="5279" y="2626"/>
                    </a:lnTo>
                    <a:lnTo>
                      <a:pt x="5279" y="2626"/>
                    </a:lnTo>
                    <a:lnTo>
                      <a:pt x="5039" y="2816"/>
                    </a:lnTo>
                    <a:lnTo>
                      <a:pt x="4971" y="2876"/>
                    </a:lnTo>
                    <a:lnTo>
                      <a:pt x="4697" y="2829"/>
                    </a:lnTo>
                    <a:lnTo>
                      <a:pt x="4553" y="2789"/>
                    </a:lnTo>
                    <a:lnTo>
                      <a:pt x="4421" y="2737"/>
                    </a:lnTo>
                    <a:lnTo>
                      <a:pt x="4355" y="2697"/>
                    </a:lnTo>
                    <a:lnTo>
                      <a:pt x="4321" y="2662"/>
                    </a:lnTo>
                    <a:lnTo>
                      <a:pt x="4321" y="2662"/>
                    </a:lnTo>
                    <a:lnTo>
                      <a:pt x="4605" y="2645"/>
                    </a:lnTo>
                    <a:lnTo>
                      <a:pt x="5026" y="2618"/>
                    </a:lnTo>
                    <a:close/>
                    <a:moveTo>
                      <a:pt x="7802" y="1921"/>
                    </a:moveTo>
                    <a:lnTo>
                      <a:pt x="7960" y="1934"/>
                    </a:lnTo>
                    <a:lnTo>
                      <a:pt x="8131" y="1947"/>
                    </a:lnTo>
                    <a:lnTo>
                      <a:pt x="8289" y="1974"/>
                    </a:lnTo>
                    <a:lnTo>
                      <a:pt x="8447" y="2013"/>
                    </a:lnTo>
                    <a:lnTo>
                      <a:pt x="8605" y="2066"/>
                    </a:lnTo>
                    <a:lnTo>
                      <a:pt x="8711" y="2104"/>
                    </a:lnTo>
                    <a:lnTo>
                      <a:pt x="8868" y="2276"/>
                    </a:lnTo>
                    <a:lnTo>
                      <a:pt x="9131" y="2592"/>
                    </a:lnTo>
                    <a:lnTo>
                      <a:pt x="9308" y="2824"/>
                    </a:lnTo>
                    <a:lnTo>
                      <a:pt x="9308" y="2824"/>
                    </a:lnTo>
                    <a:lnTo>
                      <a:pt x="9065" y="2816"/>
                    </a:lnTo>
                    <a:lnTo>
                      <a:pt x="8776" y="2842"/>
                    </a:lnTo>
                    <a:lnTo>
                      <a:pt x="8473" y="2881"/>
                    </a:lnTo>
                    <a:lnTo>
                      <a:pt x="8311" y="2917"/>
                    </a:lnTo>
                    <a:lnTo>
                      <a:pt x="8184" y="2855"/>
                    </a:lnTo>
                    <a:lnTo>
                      <a:pt x="7947" y="2750"/>
                    </a:lnTo>
                    <a:lnTo>
                      <a:pt x="7710" y="2671"/>
                    </a:lnTo>
                    <a:lnTo>
                      <a:pt x="7460" y="2592"/>
                    </a:lnTo>
                    <a:lnTo>
                      <a:pt x="7210" y="2513"/>
                    </a:lnTo>
                    <a:lnTo>
                      <a:pt x="6960" y="2460"/>
                    </a:lnTo>
                    <a:lnTo>
                      <a:pt x="6710" y="2408"/>
                    </a:lnTo>
                    <a:lnTo>
                      <a:pt x="6460" y="2368"/>
                    </a:lnTo>
                    <a:lnTo>
                      <a:pt x="6350" y="2351"/>
                    </a:lnTo>
                    <a:lnTo>
                      <a:pt x="6579" y="2237"/>
                    </a:lnTo>
                    <a:lnTo>
                      <a:pt x="6868" y="2105"/>
                    </a:lnTo>
                    <a:lnTo>
                      <a:pt x="7026" y="2052"/>
                    </a:lnTo>
                    <a:lnTo>
                      <a:pt x="7171" y="2013"/>
                    </a:lnTo>
                    <a:lnTo>
                      <a:pt x="7329" y="1974"/>
                    </a:lnTo>
                    <a:lnTo>
                      <a:pt x="7487" y="1947"/>
                    </a:lnTo>
                    <a:lnTo>
                      <a:pt x="7644" y="1934"/>
                    </a:lnTo>
                    <a:lnTo>
                      <a:pt x="7802" y="1921"/>
                    </a:lnTo>
                    <a:close/>
                    <a:moveTo>
                      <a:pt x="9546" y="3189"/>
                    </a:moveTo>
                    <a:lnTo>
                      <a:pt x="9574" y="3234"/>
                    </a:lnTo>
                    <a:lnTo>
                      <a:pt x="9574" y="3234"/>
                    </a:lnTo>
                    <a:lnTo>
                      <a:pt x="9487" y="3191"/>
                    </a:lnTo>
                    <a:lnTo>
                      <a:pt x="9546" y="3189"/>
                    </a:lnTo>
                    <a:close/>
                    <a:moveTo>
                      <a:pt x="5876" y="2657"/>
                    </a:moveTo>
                    <a:lnTo>
                      <a:pt x="5881" y="2658"/>
                    </a:lnTo>
                    <a:lnTo>
                      <a:pt x="6302" y="2710"/>
                    </a:lnTo>
                    <a:lnTo>
                      <a:pt x="6710" y="2776"/>
                    </a:lnTo>
                    <a:lnTo>
                      <a:pt x="7118" y="2881"/>
                    </a:lnTo>
                    <a:lnTo>
                      <a:pt x="7526" y="3000"/>
                    </a:lnTo>
                    <a:lnTo>
                      <a:pt x="7549" y="3008"/>
                    </a:lnTo>
                    <a:lnTo>
                      <a:pt x="7394" y="3052"/>
                    </a:lnTo>
                    <a:lnTo>
                      <a:pt x="7197" y="3105"/>
                    </a:lnTo>
                    <a:lnTo>
                      <a:pt x="7013" y="3171"/>
                    </a:lnTo>
                    <a:lnTo>
                      <a:pt x="6829" y="3250"/>
                    </a:lnTo>
                    <a:lnTo>
                      <a:pt x="6714" y="3299"/>
                    </a:lnTo>
                    <a:lnTo>
                      <a:pt x="6566" y="3263"/>
                    </a:lnTo>
                    <a:lnTo>
                      <a:pt x="5487" y="3000"/>
                    </a:lnTo>
                    <a:lnTo>
                      <a:pt x="5426" y="2985"/>
                    </a:lnTo>
                    <a:lnTo>
                      <a:pt x="5487" y="2934"/>
                    </a:lnTo>
                    <a:lnTo>
                      <a:pt x="5763" y="2737"/>
                    </a:lnTo>
                    <a:lnTo>
                      <a:pt x="5876" y="2657"/>
                    </a:lnTo>
                    <a:close/>
                    <a:moveTo>
                      <a:pt x="8281" y="3306"/>
                    </a:moveTo>
                    <a:lnTo>
                      <a:pt x="8302" y="3315"/>
                    </a:lnTo>
                    <a:lnTo>
                      <a:pt x="8574" y="3461"/>
                    </a:lnTo>
                    <a:lnTo>
                      <a:pt x="8565" y="3460"/>
                    </a:lnTo>
                    <a:lnTo>
                      <a:pt x="8328" y="3434"/>
                    </a:lnTo>
                    <a:lnTo>
                      <a:pt x="7881" y="3434"/>
                    </a:lnTo>
                    <a:lnTo>
                      <a:pt x="7835" y="3436"/>
                    </a:lnTo>
                    <a:lnTo>
                      <a:pt x="7835" y="3436"/>
                    </a:lnTo>
                    <a:lnTo>
                      <a:pt x="7921" y="3408"/>
                    </a:lnTo>
                    <a:lnTo>
                      <a:pt x="8236" y="3315"/>
                    </a:lnTo>
                    <a:lnTo>
                      <a:pt x="8281" y="3306"/>
                    </a:lnTo>
                    <a:close/>
                    <a:moveTo>
                      <a:pt x="4533" y="3283"/>
                    </a:moveTo>
                    <a:lnTo>
                      <a:pt x="4526" y="3289"/>
                    </a:lnTo>
                    <a:lnTo>
                      <a:pt x="4447" y="3394"/>
                    </a:lnTo>
                    <a:lnTo>
                      <a:pt x="4394" y="3490"/>
                    </a:lnTo>
                    <a:lnTo>
                      <a:pt x="4395" y="3486"/>
                    </a:lnTo>
                    <a:lnTo>
                      <a:pt x="4408" y="3421"/>
                    </a:lnTo>
                    <a:lnTo>
                      <a:pt x="4447" y="3368"/>
                    </a:lnTo>
                    <a:lnTo>
                      <a:pt x="4474" y="3329"/>
                    </a:lnTo>
                    <a:lnTo>
                      <a:pt x="4513" y="3289"/>
                    </a:lnTo>
                    <a:lnTo>
                      <a:pt x="4533" y="3283"/>
                    </a:lnTo>
                    <a:close/>
                    <a:moveTo>
                      <a:pt x="2354" y="3115"/>
                    </a:moveTo>
                    <a:lnTo>
                      <a:pt x="2342" y="3210"/>
                    </a:lnTo>
                    <a:lnTo>
                      <a:pt x="2290" y="3447"/>
                    </a:lnTo>
                    <a:lnTo>
                      <a:pt x="2264" y="3592"/>
                    </a:lnTo>
                    <a:lnTo>
                      <a:pt x="2239" y="3653"/>
                    </a:lnTo>
                    <a:lnTo>
                      <a:pt x="2185" y="3526"/>
                    </a:lnTo>
                    <a:lnTo>
                      <a:pt x="2132" y="3329"/>
                    </a:lnTo>
                    <a:lnTo>
                      <a:pt x="2114" y="3232"/>
                    </a:lnTo>
                    <a:lnTo>
                      <a:pt x="2114" y="3232"/>
                    </a:lnTo>
                    <a:lnTo>
                      <a:pt x="2316" y="3131"/>
                    </a:lnTo>
                    <a:lnTo>
                      <a:pt x="2354" y="3115"/>
                    </a:lnTo>
                    <a:close/>
                    <a:moveTo>
                      <a:pt x="9370" y="3536"/>
                    </a:moveTo>
                    <a:lnTo>
                      <a:pt x="9499" y="3618"/>
                    </a:lnTo>
                    <a:lnTo>
                      <a:pt x="9565" y="3658"/>
                    </a:lnTo>
                    <a:lnTo>
                      <a:pt x="9590" y="3690"/>
                    </a:lnTo>
                    <a:lnTo>
                      <a:pt x="9542" y="3673"/>
                    </a:lnTo>
                    <a:lnTo>
                      <a:pt x="9460" y="3605"/>
                    </a:lnTo>
                    <a:lnTo>
                      <a:pt x="9370" y="3536"/>
                    </a:lnTo>
                    <a:close/>
                    <a:moveTo>
                      <a:pt x="5006" y="3317"/>
                    </a:moveTo>
                    <a:lnTo>
                      <a:pt x="5197" y="3381"/>
                    </a:lnTo>
                    <a:lnTo>
                      <a:pt x="5592" y="3513"/>
                    </a:lnTo>
                    <a:lnTo>
                      <a:pt x="5987" y="3644"/>
                    </a:lnTo>
                    <a:lnTo>
                      <a:pt x="6023" y="3660"/>
                    </a:lnTo>
                    <a:lnTo>
                      <a:pt x="6023" y="3660"/>
                    </a:lnTo>
                    <a:lnTo>
                      <a:pt x="5895" y="3750"/>
                    </a:lnTo>
                    <a:lnTo>
                      <a:pt x="5890" y="3754"/>
                    </a:lnTo>
                    <a:lnTo>
                      <a:pt x="5855" y="3763"/>
                    </a:lnTo>
                    <a:lnTo>
                      <a:pt x="5368" y="3921"/>
                    </a:lnTo>
                    <a:lnTo>
                      <a:pt x="5344" y="3929"/>
                    </a:lnTo>
                    <a:lnTo>
                      <a:pt x="5289" y="3907"/>
                    </a:lnTo>
                    <a:lnTo>
                      <a:pt x="4947" y="3776"/>
                    </a:lnTo>
                    <a:lnTo>
                      <a:pt x="4855" y="3736"/>
                    </a:lnTo>
                    <a:lnTo>
                      <a:pt x="4790" y="3710"/>
                    </a:lnTo>
                    <a:lnTo>
                      <a:pt x="4763" y="3684"/>
                    </a:lnTo>
                    <a:lnTo>
                      <a:pt x="4750" y="3658"/>
                    </a:lnTo>
                    <a:lnTo>
                      <a:pt x="4750" y="3618"/>
                    </a:lnTo>
                    <a:lnTo>
                      <a:pt x="4763" y="3579"/>
                    </a:lnTo>
                    <a:lnTo>
                      <a:pt x="4803" y="3513"/>
                    </a:lnTo>
                    <a:lnTo>
                      <a:pt x="4855" y="3447"/>
                    </a:lnTo>
                    <a:lnTo>
                      <a:pt x="4974" y="3342"/>
                    </a:lnTo>
                    <a:lnTo>
                      <a:pt x="5006" y="3317"/>
                    </a:lnTo>
                    <a:close/>
                    <a:moveTo>
                      <a:pt x="6193" y="4067"/>
                    </a:moveTo>
                    <a:lnTo>
                      <a:pt x="6184" y="4079"/>
                    </a:lnTo>
                    <a:lnTo>
                      <a:pt x="6113" y="4173"/>
                    </a:lnTo>
                    <a:lnTo>
                      <a:pt x="6105" y="4157"/>
                    </a:lnTo>
                    <a:lnTo>
                      <a:pt x="6092" y="4105"/>
                    </a:lnTo>
                    <a:lnTo>
                      <a:pt x="6092" y="4095"/>
                    </a:lnTo>
                    <a:lnTo>
                      <a:pt x="6145" y="4079"/>
                    </a:lnTo>
                    <a:lnTo>
                      <a:pt x="6193" y="4067"/>
                    </a:lnTo>
                    <a:close/>
                    <a:moveTo>
                      <a:pt x="4421" y="3868"/>
                    </a:moveTo>
                    <a:lnTo>
                      <a:pt x="4461" y="3921"/>
                    </a:lnTo>
                    <a:lnTo>
                      <a:pt x="4500" y="3960"/>
                    </a:lnTo>
                    <a:lnTo>
                      <a:pt x="4592" y="4013"/>
                    </a:lnTo>
                    <a:lnTo>
                      <a:pt x="4697" y="4065"/>
                    </a:lnTo>
                    <a:lnTo>
                      <a:pt x="4802" y="4118"/>
                    </a:lnTo>
                    <a:lnTo>
                      <a:pt x="4583" y="4203"/>
                    </a:lnTo>
                    <a:lnTo>
                      <a:pt x="4566" y="4171"/>
                    </a:lnTo>
                    <a:lnTo>
                      <a:pt x="4474" y="4000"/>
                    </a:lnTo>
                    <a:lnTo>
                      <a:pt x="4421" y="3868"/>
                    </a:lnTo>
                    <a:close/>
                    <a:moveTo>
                      <a:pt x="8368" y="3818"/>
                    </a:moveTo>
                    <a:lnTo>
                      <a:pt x="8526" y="3829"/>
                    </a:lnTo>
                    <a:lnTo>
                      <a:pt x="8723" y="3855"/>
                    </a:lnTo>
                    <a:lnTo>
                      <a:pt x="8934" y="3894"/>
                    </a:lnTo>
                    <a:lnTo>
                      <a:pt x="9131" y="3934"/>
                    </a:lnTo>
                    <a:lnTo>
                      <a:pt x="9324" y="3985"/>
                    </a:lnTo>
                    <a:lnTo>
                      <a:pt x="9342" y="4000"/>
                    </a:lnTo>
                    <a:lnTo>
                      <a:pt x="9470" y="4107"/>
                    </a:lnTo>
                    <a:lnTo>
                      <a:pt x="9460" y="4118"/>
                    </a:lnTo>
                    <a:lnTo>
                      <a:pt x="9355" y="4236"/>
                    </a:lnTo>
                    <a:lnTo>
                      <a:pt x="9332" y="4259"/>
                    </a:lnTo>
                    <a:lnTo>
                      <a:pt x="9315" y="4250"/>
                    </a:lnTo>
                    <a:lnTo>
                      <a:pt x="8894" y="4039"/>
                    </a:lnTo>
                    <a:lnTo>
                      <a:pt x="8460" y="3855"/>
                    </a:lnTo>
                    <a:lnTo>
                      <a:pt x="8368" y="3818"/>
                    </a:lnTo>
                    <a:close/>
                    <a:moveTo>
                      <a:pt x="9756" y="4384"/>
                    </a:moveTo>
                    <a:lnTo>
                      <a:pt x="9865" y="4505"/>
                    </a:lnTo>
                    <a:lnTo>
                      <a:pt x="9855" y="4565"/>
                    </a:lnTo>
                    <a:lnTo>
                      <a:pt x="9850" y="4590"/>
                    </a:lnTo>
                    <a:lnTo>
                      <a:pt x="9723" y="4500"/>
                    </a:lnTo>
                    <a:lnTo>
                      <a:pt x="9674" y="4469"/>
                    </a:lnTo>
                    <a:lnTo>
                      <a:pt x="9723" y="4421"/>
                    </a:lnTo>
                    <a:lnTo>
                      <a:pt x="9756" y="4384"/>
                    </a:lnTo>
                    <a:close/>
                    <a:moveTo>
                      <a:pt x="6766" y="4005"/>
                    </a:moveTo>
                    <a:lnTo>
                      <a:pt x="6908" y="4092"/>
                    </a:lnTo>
                    <a:lnTo>
                      <a:pt x="7092" y="4197"/>
                    </a:lnTo>
                    <a:lnTo>
                      <a:pt x="7263" y="4315"/>
                    </a:lnTo>
                    <a:lnTo>
                      <a:pt x="7421" y="4447"/>
                    </a:lnTo>
                    <a:lnTo>
                      <a:pt x="7579" y="4578"/>
                    </a:lnTo>
                    <a:lnTo>
                      <a:pt x="7716" y="4716"/>
                    </a:lnTo>
                    <a:lnTo>
                      <a:pt x="7716" y="4716"/>
                    </a:lnTo>
                    <a:lnTo>
                      <a:pt x="7263" y="4592"/>
                    </a:lnTo>
                    <a:lnTo>
                      <a:pt x="6592" y="4394"/>
                    </a:lnTo>
                    <a:lnTo>
                      <a:pt x="6442" y="4340"/>
                    </a:lnTo>
                    <a:lnTo>
                      <a:pt x="6442" y="4340"/>
                    </a:lnTo>
                    <a:lnTo>
                      <a:pt x="6487" y="4276"/>
                    </a:lnTo>
                    <a:lnTo>
                      <a:pt x="6605" y="4157"/>
                    </a:lnTo>
                    <a:lnTo>
                      <a:pt x="6723" y="4039"/>
                    </a:lnTo>
                    <a:lnTo>
                      <a:pt x="6766" y="4005"/>
                    </a:lnTo>
                    <a:close/>
                    <a:moveTo>
                      <a:pt x="7302" y="3849"/>
                    </a:moveTo>
                    <a:lnTo>
                      <a:pt x="7539" y="3921"/>
                    </a:lnTo>
                    <a:lnTo>
                      <a:pt x="7921" y="4039"/>
                    </a:lnTo>
                    <a:lnTo>
                      <a:pt x="8302" y="4184"/>
                    </a:lnTo>
                    <a:lnTo>
                      <a:pt x="8671" y="4342"/>
                    </a:lnTo>
                    <a:lnTo>
                      <a:pt x="9026" y="4526"/>
                    </a:lnTo>
                    <a:lnTo>
                      <a:pt x="9040" y="4534"/>
                    </a:lnTo>
                    <a:lnTo>
                      <a:pt x="8973" y="4592"/>
                    </a:lnTo>
                    <a:lnTo>
                      <a:pt x="8763" y="4749"/>
                    </a:lnTo>
                    <a:lnTo>
                      <a:pt x="8722" y="4776"/>
                    </a:lnTo>
                    <a:lnTo>
                      <a:pt x="8252" y="4776"/>
                    </a:lnTo>
                    <a:lnTo>
                      <a:pt x="8118" y="4605"/>
                    </a:lnTo>
                    <a:lnTo>
                      <a:pt x="7960" y="4434"/>
                    </a:lnTo>
                    <a:lnTo>
                      <a:pt x="7802" y="4276"/>
                    </a:lnTo>
                    <a:lnTo>
                      <a:pt x="7618" y="4131"/>
                    </a:lnTo>
                    <a:lnTo>
                      <a:pt x="7434" y="4000"/>
                    </a:lnTo>
                    <a:lnTo>
                      <a:pt x="7250" y="3868"/>
                    </a:lnTo>
                    <a:lnTo>
                      <a:pt x="7231" y="3857"/>
                    </a:lnTo>
                    <a:lnTo>
                      <a:pt x="7231" y="3857"/>
                    </a:lnTo>
                    <a:lnTo>
                      <a:pt x="7250" y="3855"/>
                    </a:lnTo>
                    <a:lnTo>
                      <a:pt x="7302" y="3849"/>
                    </a:lnTo>
                    <a:close/>
                    <a:moveTo>
                      <a:pt x="3903" y="2707"/>
                    </a:moveTo>
                    <a:lnTo>
                      <a:pt x="3908" y="2737"/>
                    </a:lnTo>
                    <a:lnTo>
                      <a:pt x="3934" y="2802"/>
                    </a:lnTo>
                    <a:lnTo>
                      <a:pt x="3961" y="2868"/>
                    </a:lnTo>
                    <a:lnTo>
                      <a:pt x="4000" y="2921"/>
                    </a:lnTo>
                    <a:lnTo>
                      <a:pt x="4053" y="2973"/>
                    </a:lnTo>
                    <a:lnTo>
                      <a:pt x="4119" y="3013"/>
                    </a:lnTo>
                    <a:lnTo>
                      <a:pt x="4197" y="3052"/>
                    </a:lnTo>
                    <a:lnTo>
                      <a:pt x="4206" y="3057"/>
                    </a:lnTo>
                    <a:lnTo>
                      <a:pt x="4158" y="3105"/>
                    </a:lnTo>
                    <a:lnTo>
                      <a:pt x="4105" y="3197"/>
                    </a:lnTo>
                    <a:lnTo>
                      <a:pt x="4066" y="3289"/>
                    </a:lnTo>
                    <a:lnTo>
                      <a:pt x="4026" y="3381"/>
                    </a:lnTo>
                    <a:lnTo>
                      <a:pt x="4013" y="3486"/>
                    </a:lnTo>
                    <a:lnTo>
                      <a:pt x="4013" y="3579"/>
                    </a:lnTo>
                    <a:lnTo>
                      <a:pt x="4013" y="3671"/>
                    </a:lnTo>
                    <a:lnTo>
                      <a:pt x="4040" y="3855"/>
                    </a:lnTo>
                    <a:lnTo>
                      <a:pt x="4092" y="4039"/>
                    </a:lnTo>
                    <a:lnTo>
                      <a:pt x="4171" y="4223"/>
                    </a:lnTo>
                    <a:lnTo>
                      <a:pt x="4233" y="4339"/>
                    </a:lnTo>
                    <a:lnTo>
                      <a:pt x="3921" y="4460"/>
                    </a:lnTo>
                    <a:lnTo>
                      <a:pt x="3763" y="4539"/>
                    </a:lnTo>
                    <a:lnTo>
                      <a:pt x="3619" y="4631"/>
                    </a:lnTo>
                    <a:lnTo>
                      <a:pt x="3487" y="4723"/>
                    </a:lnTo>
                    <a:lnTo>
                      <a:pt x="3369" y="4842"/>
                    </a:lnTo>
                    <a:lnTo>
                      <a:pt x="3354" y="4867"/>
                    </a:lnTo>
                    <a:lnTo>
                      <a:pt x="3040" y="4631"/>
                    </a:lnTo>
                    <a:lnTo>
                      <a:pt x="2750" y="4394"/>
                    </a:lnTo>
                    <a:lnTo>
                      <a:pt x="2533" y="4177"/>
                    </a:lnTo>
                    <a:lnTo>
                      <a:pt x="2474" y="4092"/>
                    </a:lnTo>
                    <a:lnTo>
                      <a:pt x="2449" y="4052"/>
                    </a:lnTo>
                    <a:lnTo>
                      <a:pt x="2514" y="3947"/>
                    </a:lnTo>
                    <a:lnTo>
                      <a:pt x="2553" y="3855"/>
                    </a:lnTo>
                    <a:lnTo>
                      <a:pt x="2592" y="3750"/>
                    </a:lnTo>
                    <a:lnTo>
                      <a:pt x="2645" y="3565"/>
                    </a:lnTo>
                    <a:lnTo>
                      <a:pt x="2698" y="3394"/>
                    </a:lnTo>
                    <a:lnTo>
                      <a:pt x="2763" y="3013"/>
                    </a:lnTo>
                    <a:lnTo>
                      <a:pt x="2776" y="2944"/>
                    </a:lnTo>
                    <a:lnTo>
                      <a:pt x="2935" y="2894"/>
                    </a:lnTo>
                    <a:lnTo>
                      <a:pt x="3158" y="2842"/>
                    </a:lnTo>
                    <a:lnTo>
                      <a:pt x="3369" y="2802"/>
                    </a:lnTo>
                    <a:lnTo>
                      <a:pt x="3776" y="2723"/>
                    </a:lnTo>
                    <a:lnTo>
                      <a:pt x="3903" y="2707"/>
                    </a:lnTo>
                    <a:close/>
                    <a:moveTo>
                      <a:pt x="10077" y="3424"/>
                    </a:moveTo>
                    <a:lnTo>
                      <a:pt x="10131" y="3473"/>
                    </a:lnTo>
                    <a:lnTo>
                      <a:pt x="10276" y="3605"/>
                    </a:lnTo>
                    <a:lnTo>
                      <a:pt x="10407" y="3750"/>
                    </a:lnTo>
                    <a:lnTo>
                      <a:pt x="10526" y="3894"/>
                    </a:lnTo>
                    <a:lnTo>
                      <a:pt x="10644" y="4039"/>
                    </a:lnTo>
                    <a:lnTo>
                      <a:pt x="10762" y="4197"/>
                    </a:lnTo>
                    <a:lnTo>
                      <a:pt x="10868" y="4368"/>
                    </a:lnTo>
                    <a:lnTo>
                      <a:pt x="10973" y="4526"/>
                    </a:lnTo>
                    <a:lnTo>
                      <a:pt x="11065" y="4697"/>
                    </a:lnTo>
                    <a:lnTo>
                      <a:pt x="11144" y="4868"/>
                    </a:lnTo>
                    <a:lnTo>
                      <a:pt x="11118" y="4815"/>
                    </a:lnTo>
                    <a:lnTo>
                      <a:pt x="10973" y="4631"/>
                    </a:lnTo>
                    <a:lnTo>
                      <a:pt x="10828" y="4460"/>
                    </a:lnTo>
                    <a:lnTo>
                      <a:pt x="10657" y="4302"/>
                    </a:lnTo>
                    <a:lnTo>
                      <a:pt x="10473" y="4157"/>
                    </a:lnTo>
                    <a:lnTo>
                      <a:pt x="10289" y="4026"/>
                    </a:lnTo>
                    <a:lnTo>
                      <a:pt x="10231" y="3995"/>
                    </a:lnTo>
                    <a:lnTo>
                      <a:pt x="10223" y="3934"/>
                    </a:lnTo>
                    <a:lnTo>
                      <a:pt x="10183" y="3723"/>
                    </a:lnTo>
                    <a:lnTo>
                      <a:pt x="10118" y="3526"/>
                    </a:lnTo>
                    <a:lnTo>
                      <a:pt x="10077" y="3424"/>
                    </a:lnTo>
                    <a:close/>
                    <a:moveTo>
                      <a:pt x="10429" y="4596"/>
                    </a:moveTo>
                    <a:lnTo>
                      <a:pt x="10539" y="4697"/>
                    </a:lnTo>
                    <a:lnTo>
                      <a:pt x="10670" y="4842"/>
                    </a:lnTo>
                    <a:lnTo>
                      <a:pt x="10698" y="4875"/>
                    </a:lnTo>
                    <a:lnTo>
                      <a:pt x="10641" y="4914"/>
                    </a:lnTo>
                    <a:lnTo>
                      <a:pt x="10604" y="4855"/>
                    </a:lnTo>
                    <a:lnTo>
                      <a:pt x="10486" y="4671"/>
                    </a:lnTo>
                    <a:lnTo>
                      <a:pt x="10429" y="4596"/>
                    </a:lnTo>
                    <a:close/>
                    <a:moveTo>
                      <a:pt x="7902" y="832"/>
                    </a:moveTo>
                    <a:lnTo>
                      <a:pt x="7947" y="842"/>
                    </a:lnTo>
                    <a:lnTo>
                      <a:pt x="8302" y="934"/>
                    </a:lnTo>
                    <a:lnTo>
                      <a:pt x="8657" y="1039"/>
                    </a:lnTo>
                    <a:lnTo>
                      <a:pt x="8999" y="1158"/>
                    </a:lnTo>
                    <a:lnTo>
                      <a:pt x="9342" y="1303"/>
                    </a:lnTo>
                    <a:lnTo>
                      <a:pt x="9670" y="1460"/>
                    </a:lnTo>
                    <a:lnTo>
                      <a:pt x="9999" y="1645"/>
                    </a:lnTo>
                    <a:lnTo>
                      <a:pt x="10302" y="1829"/>
                    </a:lnTo>
                    <a:lnTo>
                      <a:pt x="10618" y="2052"/>
                    </a:lnTo>
                    <a:lnTo>
                      <a:pt x="10920" y="2302"/>
                    </a:lnTo>
                    <a:lnTo>
                      <a:pt x="11065" y="2434"/>
                    </a:lnTo>
                    <a:lnTo>
                      <a:pt x="11210" y="2579"/>
                    </a:lnTo>
                    <a:lnTo>
                      <a:pt x="11341" y="2723"/>
                    </a:lnTo>
                    <a:lnTo>
                      <a:pt x="11460" y="2868"/>
                    </a:lnTo>
                    <a:lnTo>
                      <a:pt x="11565" y="3026"/>
                    </a:lnTo>
                    <a:lnTo>
                      <a:pt x="11670" y="3184"/>
                    </a:lnTo>
                    <a:lnTo>
                      <a:pt x="11762" y="3355"/>
                    </a:lnTo>
                    <a:lnTo>
                      <a:pt x="11828" y="3526"/>
                    </a:lnTo>
                    <a:lnTo>
                      <a:pt x="11894" y="3697"/>
                    </a:lnTo>
                    <a:lnTo>
                      <a:pt x="11933" y="3881"/>
                    </a:lnTo>
                    <a:lnTo>
                      <a:pt x="11946" y="4000"/>
                    </a:lnTo>
                    <a:lnTo>
                      <a:pt x="11946" y="4118"/>
                    </a:lnTo>
                    <a:lnTo>
                      <a:pt x="11946" y="4223"/>
                    </a:lnTo>
                    <a:lnTo>
                      <a:pt x="11933" y="4315"/>
                    </a:lnTo>
                    <a:lnTo>
                      <a:pt x="11907" y="4421"/>
                    </a:lnTo>
                    <a:lnTo>
                      <a:pt x="11867" y="4513"/>
                    </a:lnTo>
                    <a:lnTo>
                      <a:pt x="11828" y="4605"/>
                    </a:lnTo>
                    <a:lnTo>
                      <a:pt x="11775" y="4684"/>
                    </a:lnTo>
                    <a:lnTo>
                      <a:pt x="11723" y="4763"/>
                    </a:lnTo>
                    <a:lnTo>
                      <a:pt x="11657" y="4842"/>
                    </a:lnTo>
                    <a:lnTo>
                      <a:pt x="11572" y="4926"/>
                    </a:lnTo>
                    <a:lnTo>
                      <a:pt x="11512" y="4776"/>
                    </a:lnTo>
                    <a:lnTo>
                      <a:pt x="11420" y="4578"/>
                    </a:lnTo>
                    <a:lnTo>
                      <a:pt x="11328" y="4394"/>
                    </a:lnTo>
                    <a:lnTo>
                      <a:pt x="11210" y="4210"/>
                    </a:lnTo>
                    <a:lnTo>
                      <a:pt x="11104" y="4026"/>
                    </a:lnTo>
                    <a:lnTo>
                      <a:pt x="10973" y="3855"/>
                    </a:lnTo>
                    <a:lnTo>
                      <a:pt x="10841" y="3684"/>
                    </a:lnTo>
                    <a:lnTo>
                      <a:pt x="10710" y="3526"/>
                    </a:lnTo>
                    <a:lnTo>
                      <a:pt x="10565" y="3368"/>
                    </a:lnTo>
                    <a:lnTo>
                      <a:pt x="10407" y="3210"/>
                    </a:lnTo>
                    <a:lnTo>
                      <a:pt x="10249" y="3079"/>
                    </a:lnTo>
                    <a:lnTo>
                      <a:pt x="10210" y="3052"/>
                    </a:lnTo>
                    <a:lnTo>
                      <a:pt x="10183" y="3039"/>
                    </a:lnTo>
                    <a:lnTo>
                      <a:pt x="10105" y="3026"/>
                    </a:lnTo>
                    <a:lnTo>
                      <a:pt x="10039" y="3052"/>
                    </a:lnTo>
                    <a:lnTo>
                      <a:pt x="9986" y="3092"/>
                    </a:lnTo>
                    <a:lnTo>
                      <a:pt x="9947" y="3144"/>
                    </a:lnTo>
                    <a:lnTo>
                      <a:pt x="9944" y="3151"/>
                    </a:lnTo>
                    <a:lnTo>
                      <a:pt x="9934" y="3131"/>
                    </a:lnTo>
                    <a:lnTo>
                      <a:pt x="9921" y="3109"/>
                    </a:lnTo>
                    <a:lnTo>
                      <a:pt x="9947" y="3092"/>
                    </a:lnTo>
                    <a:lnTo>
                      <a:pt x="10026" y="3039"/>
                    </a:lnTo>
                    <a:lnTo>
                      <a:pt x="10078" y="2960"/>
                    </a:lnTo>
                    <a:lnTo>
                      <a:pt x="10118" y="2868"/>
                    </a:lnTo>
                    <a:lnTo>
                      <a:pt x="10131" y="2776"/>
                    </a:lnTo>
                    <a:lnTo>
                      <a:pt x="10131" y="2671"/>
                    </a:lnTo>
                    <a:lnTo>
                      <a:pt x="10118" y="2618"/>
                    </a:lnTo>
                    <a:lnTo>
                      <a:pt x="10091" y="2552"/>
                    </a:lnTo>
                    <a:lnTo>
                      <a:pt x="10026" y="2447"/>
                    </a:lnTo>
                    <a:lnTo>
                      <a:pt x="9920" y="2342"/>
                    </a:lnTo>
                    <a:lnTo>
                      <a:pt x="9815" y="2250"/>
                    </a:lnTo>
                    <a:lnTo>
                      <a:pt x="9684" y="2171"/>
                    </a:lnTo>
                    <a:lnTo>
                      <a:pt x="9565" y="2105"/>
                    </a:lnTo>
                    <a:lnTo>
                      <a:pt x="9328" y="1974"/>
                    </a:lnTo>
                    <a:lnTo>
                      <a:pt x="9052" y="1842"/>
                    </a:lnTo>
                    <a:lnTo>
                      <a:pt x="8935" y="1794"/>
                    </a:lnTo>
                    <a:lnTo>
                      <a:pt x="8894" y="1750"/>
                    </a:lnTo>
                    <a:lnTo>
                      <a:pt x="8578" y="1421"/>
                    </a:lnTo>
                    <a:lnTo>
                      <a:pt x="8421" y="1263"/>
                    </a:lnTo>
                    <a:lnTo>
                      <a:pt x="8236" y="1105"/>
                    </a:lnTo>
                    <a:lnTo>
                      <a:pt x="8065" y="961"/>
                    </a:lnTo>
                    <a:lnTo>
                      <a:pt x="7902" y="832"/>
                    </a:lnTo>
                    <a:close/>
                    <a:moveTo>
                      <a:pt x="9396" y="4733"/>
                    </a:moveTo>
                    <a:lnTo>
                      <a:pt x="9723" y="4947"/>
                    </a:lnTo>
                    <a:lnTo>
                      <a:pt x="9710" y="4973"/>
                    </a:lnTo>
                    <a:lnTo>
                      <a:pt x="9631" y="5105"/>
                    </a:lnTo>
                    <a:lnTo>
                      <a:pt x="9625" y="5112"/>
                    </a:lnTo>
                    <a:lnTo>
                      <a:pt x="9625" y="5112"/>
                    </a:lnTo>
                    <a:lnTo>
                      <a:pt x="9460" y="5105"/>
                    </a:lnTo>
                    <a:lnTo>
                      <a:pt x="9170" y="5065"/>
                    </a:lnTo>
                    <a:lnTo>
                      <a:pt x="9008" y="5036"/>
                    </a:lnTo>
                    <a:lnTo>
                      <a:pt x="9008" y="5036"/>
                    </a:lnTo>
                    <a:lnTo>
                      <a:pt x="9249" y="4855"/>
                    </a:lnTo>
                    <a:lnTo>
                      <a:pt x="9396" y="4733"/>
                    </a:lnTo>
                    <a:close/>
                    <a:moveTo>
                      <a:pt x="11144" y="4868"/>
                    </a:moveTo>
                    <a:lnTo>
                      <a:pt x="11223" y="5052"/>
                    </a:lnTo>
                    <a:lnTo>
                      <a:pt x="11263" y="5155"/>
                    </a:lnTo>
                    <a:lnTo>
                      <a:pt x="11157" y="5223"/>
                    </a:lnTo>
                    <a:lnTo>
                      <a:pt x="10960" y="5328"/>
                    </a:lnTo>
                    <a:lnTo>
                      <a:pt x="10872" y="5361"/>
                    </a:lnTo>
                    <a:lnTo>
                      <a:pt x="10812" y="5232"/>
                    </a:lnTo>
                    <a:lnTo>
                      <a:pt x="10828" y="5223"/>
                    </a:lnTo>
                    <a:lnTo>
                      <a:pt x="10960" y="5144"/>
                    </a:lnTo>
                    <a:lnTo>
                      <a:pt x="11091" y="5039"/>
                    </a:lnTo>
                    <a:lnTo>
                      <a:pt x="11131" y="4999"/>
                    </a:lnTo>
                    <a:lnTo>
                      <a:pt x="11144" y="4934"/>
                    </a:lnTo>
                    <a:lnTo>
                      <a:pt x="11144" y="4868"/>
                    </a:lnTo>
                    <a:close/>
                    <a:moveTo>
                      <a:pt x="4417" y="4669"/>
                    </a:moveTo>
                    <a:lnTo>
                      <a:pt x="4447" y="4723"/>
                    </a:lnTo>
                    <a:lnTo>
                      <a:pt x="4553" y="4907"/>
                    </a:lnTo>
                    <a:lnTo>
                      <a:pt x="4658" y="5105"/>
                    </a:lnTo>
                    <a:lnTo>
                      <a:pt x="4737" y="5315"/>
                    </a:lnTo>
                    <a:lnTo>
                      <a:pt x="4776" y="5420"/>
                    </a:lnTo>
                    <a:lnTo>
                      <a:pt x="4790" y="5526"/>
                    </a:lnTo>
                    <a:lnTo>
                      <a:pt x="4795" y="5575"/>
                    </a:lnTo>
                    <a:lnTo>
                      <a:pt x="4763" y="5565"/>
                    </a:lnTo>
                    <a:lnTo>
                      <a:pt x="4395" y="5420"/>
                    </a:lnTo>
                    <a:lnTo>
                      <a:pt x="4040" y="5263"/>
                    </a:lnTo>
                    <a:lnTo>
                      <a:pt x="3684" y="5078"/>
                    </a:lnTo>
                    <a:lnTo>
                      <a:pt x="3670" y="5069"/>
                    </a:lnTo>
                    <a:lnTo>
                      <a:pt x="3724" y="5026"/>
                    </a:lnTo>
                    <a:lnTo>
                      <a:pt x="3790" y="4960"/>
                    </a:lnTo>
                    <a:lnTo>
                      <a:pt x="3961" y="4868"/>
                    </a:lnTo>
                    <a:lnTo>
                      <a:pt x="4132" y="4776"/>
                    </a:lnTo>
                    <a:lnTo>
                      <a:pt x="4417" y="4669"/>
                    </a:lnTo>
                    <a:close/>
                    <a:moveTo>
                      <a:pt x="10306" y="5424"/>
                    </a:moveTo>
                    <a:lnTo>
                      <a:pt x="10341" y="5460"/>
                    </a:lnTo>
                    <a:lnTo>
                      <a:pt x="10408" y="5532"/>
                    </a:lnTo>
                    <a:lnTo>
                      <a:pt x="10315" y="5565"/>
                    </a:lnTo>
                    <a:lnTo>
                      <a:pt x="9907" y="5670"/>
                    </a:lnTo>
                    <a:lnTo>
                      <a:pt x="9564" y="5741"/>
                    </a:lnTo>
                    <a:lnTo>
                      <a:pt x="9657" y="5657"/>
                    </a:lnTo>
                    <a:lnTo>
                      <a:pt x="9776" y="5539"/>
                    </a:lnTo>
                    <a:lnTo>
                      <a:pt x="9820" y="5484"/>
                    </a:lnTo>
                    <a:lnTo>
                      <a:pt x="9947" y="5473"/>
                    </a:lnTo>
                    <a:lnTo>
                      <a:pt x="10105" y="5460"/>
                    </a:lnTo>
                    <a:lnTo>
                      <a:pt x="10249" y="5434"/>
                    </a:lnTo>
                    <a:lnTo>
                      <a:pt x="10306" y="5424"/>
                    </a:lnTo>
                    <a:close/>
                    <a:moveTo>
                      <a:pt x="5355" y="4333"/>
                    </a:moveTo>
                    <a:lnTo>
                      <a:pt x="5513" y="4394"/>
                    </a:lnTo>
                    <a:lnTo>
                      <a:pt x="5891" y="4533"/>
                    </a:lnTo>
                    <a:lnTo>
                      <a:pt x="5891" y="4533"/>
                    </a:lnTo>
                    <a:lnTo>
                      <a:pt x="5789" y="4763"/>
                    </a:lnTo>
                    <a:lnTo>
                      <a:pt x="5710" y="5026"/>
                    </a:lnTo>
                    <a:lnTo>
                      <a:pt x="5671" y="5302"/>
                    </a:lnTo>
                    <a:lnTo>
                      <a:pt x="5658" y="5460"/>
                    </a:lnTo>
                    <a:lnTo>
                      <a:pt x="5645" y="5618"/>
                    </a:lnTo>
                    <a:lnTo>
                      <a:pt x="5653" y="5805"/>
                    </a:lnTo>
                    <a:lnTo>
                      <a:pt x="5513" y="5776"/>
                    </a:lnTo>
                    <a:lnTo>
                      <a:pt x="5180" y="5695"/>
                    </a:lnTo>
                    <a:lnTo>
                      <a:pt x="5171" y="5565"/>
                    </a:lnTo>
                    <a:lnTo>
                      <a:pt x="5145" y="5381"/>
                    </a:lnTo>
                    <a:lnTo>
                      <a:pt x="5092" y="5197"/>
                    </a:lnTo>
                    <a:lnTo>
                      <a:pt x="5026" y="5026"/>
                    </a:lnTo>
                    <a:lnTo>
                      <a:pt x="4934" y="4855"/>
                    </a:lnTo>
                    <a:lnTo>
                      <a:pt x="4842" y="4684"/>
                    </a:lnTo>
                    <a:lnTo>
                      <a:pt x="4766" y="4543"/>
                    </a:lnTo>
                    <a:lnTo>
                      <a:pt x="4766" y="4543"/>
                    </a:lnTo>
                    <a:lnTo>
                      <a:pt x="5289" y="4355"/>
                    </a:lnTo>
                    <a:lnTo>
                      <a:pt x="5355" y="4333"/>
                    </a:lnTo>
                    <a:close/>
                    <a:moveTo>
                      <a:pt x="8801" y="5370"/>
                    </a:moveTo>
                    <a:lnTo>
                      <a:pt x="9013" y="5407"/>
                    </a:lnTo>
                    <a:lnTo>
                      <a:pt x="9322" y="5459"/>
                    </a:lnTo>
                    <a:lnTo>
                      <a:pt x="9236" y="5526"/>
                    </a:lnTo>
                    <a:lnTo>
                      <a:pt x="9118" y="5618"/>
                    </a:lnTo>
                    <a:lnTo>
                      <a:pt x="8881" y="5789"/>
                    </a:lnTo>
                    <a:lnTo>
                      <a:pt x="8788" y="5840"/>
                    </a:lnTo>
                    <a:lnTo>
                      <a:pt x="8736" y="5684"/>
                    </a:lnTo>
                    <a:lnTo>
                      <a:pt x="8708" y="5599"/>
                    </a:lnTo>
                    <a:lnTo>
                      <a:pt x="8801" y="5370"/>
                    </a:lnTo>
                    <a:close/>
                    <a:moveTo>
                      <a:pt x="6223" y="4728"/>
                    </a:moveTo>
                    <a:lnTo>
                      <a:pt x="6237" y="4736"/>
                    </a:lnTo>
                    <a:lnTo>
                      <a:pt x="6408" y="4828"/>
                    </a:lnTo>
                    <a:lnTo>
                      <a:pt x="6592" y="4907"/>
                    </a:lnTo>
                    <a:lnTo>
                      <a:pt x="6776" y="4973"/>
                    </a:lnTo>
                    <a:lnTo>
                      <a:pt x="6973" y="5026"/>
                    </a:lnTo>
                    <a:lnTo>
                      <a:pt x="7171" y="5065"/>
                    </a:lnTo>
                    <a:lnTo>
                      <a:pt x="7381" y="5092"/>
                    </a:lnTo>
                    <a:lnTo>
                      <a:pt x="7579" y="5118"/>
                    </a:lnTo>
                    <a:lnTo>
                      <a:pt x="7796" y="5132"/>
                    </a:lnTo>
                    <a:lnTo>
                      <a:pt x="7796" y="5132"/>
                    </a:lnTo>
                    <a:lnTo>
                      <a:pt x="7894" y="5157"/>
                    </a:lnTo>
                    <a:lnTo>
                      <a:pt x="8016" y="5189"/>
                    </a:lnTo>
                    <a:lnTo>
                      <a:pt x="8016" y="5189"/>
                    </a:lnTo>
                    <a:lnTo>
                      <a:pt x="7605" y="5394"/>
                    </a:lnTo>
                    <a:lnTo>
                      <a:pt x="7052" y="5631"/>
                    </a:lnTo>
                    <a:lnTo>
                      <a:pt x="6500" y="5868"/>
                    </a:lnTo>
                    <a:lnTo>
                      <a:pt x="6379" y="5922"/>
                    </a:lnTo>
                    <a:lnTo>
                      <a:pt x="6379" y="5922"/>
                    </a:lnTo>
                    <a:lnTo>
                      <a:pt x="6355" y="5920"/>
                    </a:lnTo>
                    <a:lnTo>
                      <a:pt x="6030" y="5874"/>
                    </a:lnTo>
                    <a:lnTo>
                      <a:pt x="6026" y="5815"/>
                    </a:lnTo>
                    <a:lnTo>
                      <a:pt x="6026" y="5644"/>
                    </a:lnTo>
                    <a:lnTo>
                      <a:pt x="6026" y="5486"/>
                    </a:lnTo>
                    <a:lnTo>
                      <a:pt x="6052" y="5315"/>
                    </a:lnTo>
                    <a:lnTo>
                      <a:pt x="6079" y="5157"/>
                    </a:lnTo>
                    <a:lnTo>
                      <a:pt x="6118" y="4999"/>
                    </a:lnTo>
                    <a:lnTo>
                      <a:pt x="6171" y="4842"/>
                    </a:lnTo>
                    <a:lnTo>
                      <a:pt x="6223" y="4728"/>
                    </a:lnTo>
                    <a:close/>
                    <a:moveTo>
                      <a:pt x="8262" y="5488"/>
                    </a:moveTo>
                    <a:lnTo>
                      <a:pt x="8289" y="5539"/>
                    </a:lnTo>
                    <a:lnTo>
                      <a:pt x="8315" y="5606"/>
                    </a:lnTo>
                    <a:lnTo>
                      <a:pt x="8170" y="5934"/>
                    </a:lnTo>
                    <a:lnTo>
                      <a:pt x="7710" y="5960"/>
                    </a:lnTo>
                    <a:lnTo>
                      <a:pt x="7263" y="5973"/>
                    </a:lnTo>
                    <a:lnTo>
                      <a:pt x="7197" y="5971"/>
                    </a:lnTo>
                    <a:lnTo>
                      <a:pt x="7197" y="5971"/>
                    </a:lnTo>
                    <a:lnTo>
                      <a:pt x="7500" y="5841"/>
                    </a:lnTo>
                    <a:lnTo>
                      <a:pt x="7829" y="5697"/>
                    </a:lnTo>
                    <a:lnTo>
                      <a:pt x="8144" y="5552"/>
                    </a:lnTo>
                    <a:lnTo>
                      <a:pt x="8262" y="5488"/>
                    </a:lnTo>
                    <a:close/>
                    <a:moveTo>
                      <a:pt x="3724" y="5513"/>
                    </a:moveTo>
                    <a:lnTo>
                      <a:pt x="3921" y="5618"/>
                    </a:lnTo>
                    <a:lnTo>
                      <a:pt x="4132" y="5710"/>
                    </a:lnTo>
                    <a:lnTo>
                      <a:pt x="4355" y="5802"/>
                    </a:lnTo>
                    <a:lnTo>
                      <a:pt x="4760" y="5949"/>
                    </a:lnTo>
                    <a:lnTo>
                      <a:pt x="4750" y="6012"/>
                    </a:lnTo>
                    <a:lnTo>
                      <a:pt x="4724" y="6131"/>
                    </a:lnTo>
                    <a:lnTo>
                      <a:pt x="4724" y="6160"/>
                    </a:lnTo>
                    <a:lnTo>
                      <a:pt x="4447" y="5999"/>
                    </a:lnTo>
                    <a:lnTo>
                      <a:pt x="4263" y="5907"/>
                    </a:lnTo>
                    <a:lnTo>
                      <a:pt x="4237" y="5894"/>
                    </a:lnTo>
                    <a:lnTo>
                      <a:pt x="4237" y="5894"/>
                    </a:lnTo>
                    <a:lnTo>
                      <a:pt x="4066" y="5776"/>
                    </a:lnTo>
                    <a:lnTo>
                      <a:pt x="3895" y="5657"/>
                    </a:lnTo>
                    <a:lnTo>
                      <a:pt x="3724" y="5513"/>
                    </a:lnTo>
                    <a:close/>
                    <a:moveTo>
                      <a:pt x="5118" y="6047"/>
                    </a:moveTo>
                    <a:lnTo>
                      <a:pt x="5237" y="6078"/>
                    </a:lnTo>
                    <a:lnTo>
                      <a:pt x="5697" y="6183"/>
                    </a:lnTo>
                    <a:lnTo>
                      <a:pt x="5702" y="6184"/>
                    </a:lnTo>
                    <a:lnTo>
                      <a:pt x="5710" y="6231"/>
                    </a:lnTo>
                    <a:lnTo>
                      <a:pt x="5671" y="6249"/>
                    </a:lnTo>
                    <a:lnTo>
                      <a:pt x="5408" y="6394"/>
                    </a:lnTo>
                    <a:lnTo>
                      <a:pt x="5380" y="6413"/>
                    </a:lnTo>
                    <a:lnTo>
                      <a:pt x="5380" y="6413"/>
                    </a:lnTo>
                    <a:lnTo>
                      <a:pt x="5289" y="6368"/>
                    </a:lnTo>
                    <a:lnTo>
                      <a:pt x="5197" y="6289"/>
                    </a:lnTo>
                    <a:lnTo>
                      <a:pt x="5171" y="6249"/>
                    </a:lnTo>
                    <a:lnTo>
                      <a:pt x="5145" y="6197"/>
                    </a:lnTo>
                    <a:lnTo>
                      <a:pt x="5118" y="6144"/>
                    </a:lnTo>
                    <a:lnTo>
                      <a:pt x="5118" y="6091"/>
                    </a:lnTo>
                    <a:lnTo>
                      <a:pt x="5118" y="6047"/>
                    </a:lnTo>
                    <a:close/>
                    <a:moveTo>
                      <a:pt x="6481" y="6289"/>
                    </a:moveTo>
                    <a:lnTo>
                      <a:pt x="6631" y="6302"/>
                    </a:lnTo>
                    <a:lnTo>
                      <a:pt x="7105" y="6328"/>
                    </a:lnTo>
                    <a:lnTo>
                      <a:pt x="7565" y="6341"/>
                    </a:lnTo>
                    <a:lnTo>
                      <a:pt x="7738" y="6332"/>
                    </a:lnTo>
                    <a:lnTo>
                      <a:pt x="7738" y="6332"/>
                    </a:lnTo>
                    <a:lnTo>
                      <a:pt x="7539" y="6394"/>
                    </a:lnTo>
                    <a:lnTo>
                      <a:pt x="7315" y="6460"/>
                    </a:lnTo>
                    <a:lnTo>
                      <a:pt x="7105" y="6512"/>
                    </a:lnTo>
                    <a:lnTo>
                      <a:pt x="6881" y="6552"/>
                    </a:lnTo>
                    <a:lnTo>
                      <a:pt x="6658" y="6578"/>
                    </a:lnTo>
                    <a:lnTo>
                      <a:pt x="6447" y="6591"/>
                    </a:lnTo>
                    <a:lnTo>
                      <a:pt x="6237" y="6591"/>
                    </a:lnTo>
                    <a:lnTo>
                      <a:pt x="6175" y="6584"/>
                    </a:lnTo>
                    <a:lnTo>
                      <a:pt x="6175" y="6584"/>
                    </a:lnTo>
                    <a:lnTo>
                      <a:pt x="6158" y="6526"/>
                    </a:lnTo>
                    <a:lnTo>
                      <a:pt x="6133" y="6447"/>
                    </a:lnTo>
                    <a:lnTo>
                      <a:pt x="6224" y="6407"/>
                    </a:lnTo>
                    <a:lnTo>
                      <a:pt x="6481" y="6289"/>
                    </a:lnTo>
                    <a:close/>
                    <a:moveTo>
                      <a:pt x="7828" y="6681"/>
                    </a:moveTo>
                    <a:lnTo>
                      <a:pt x="7697" y="6960"/>
                    </a:lnTo>
                    <a:lnTo>
                      <a:pt x="7501" y="7329"/>
                    </a:lnTo>
                    <a:lnTo>
                      <a:pt x="7501" y="7329"/>
                    </a:lnTo>
                    <a:lnTo>
                      <a:pt x="7131" y="7183"/>
                    </a:lnTo>
                    <a:lnTo>
                      <a:pt x="6697" y="7012"/>
                    </a:lnTo>
                    <a:lnTo>
                      <a:pt x="6573" y="6956"/>
                    </a:lnTo>
                    <a:lnTo>
                      <a:pt x="6573" y="6956"/>
                    </a:lnTo>
                    <a:lnTo>
                      <a:pt x="6750" y="6947"/>
                    </a:lnTo>
                    <a:lnTo>
                      <a:pt x="6987" y="6907"/>
                    </a:lnTo>
                    <a:lnTo>
                      <a:pt x="7237" y="6868"/>
                    </a:lnTo>
                    <a:lnTo>
                      <a:pt x="7473" y="6802"/>
                    </a:lnTo>
                    <a:lnTo>
                      <a:pt x="7710" y="6723"/>
                    </a:lnTo>
                    <a:lnTo>
                      <a:pt x="7828" y="6681"/>
                    </a:lnTo>
                    <a:close/>
                    <a:moveTo>
                      <a:pt x="8508" y="6391"/>
                    </a:moveTo>
                    <a:lnTo>
                      <a:pt x="8513" y="6460"/>
                    </a:lnTo>
                    <a:lnTo>
                      <a:pt x="8513" y="6644"/>
                    </a:lnTo>
                    <a:lnTo>
                      <a:pt x="8486" y="6815"/>
                    </a:lnTo>
                    <a:lnTo>
                      <a:pt x="8460" y="6907"/>
                    </a:lnTo>
                    <a:lnTo>
                      <a:pt x="8434" y="6986"/>
                    </a:lnTo>
                    <a:lnTo>
                      <a:pt x="8394" y="7065"/>
                    </a:lnTo>
                    <a:lnTo>
                      <a:pt x="8342" y="7144"/>
                    </a:lnTo>
                    <a:lnTo>
                      <a:pt x="8276" y="7236"/>
                    </a:lnTo>
                    <a:lnTo>
                      <a:pt x="8184" y="7302"/>
                    </a:lnTo>
                    <a:lnTo>
                      <a:pt x="8092" y="7354"/>
                    </a:lnTo>
                    <a:lnTo>
                      <a:pt x="7986" y="7394"/>
                    </a:lnTo>
                    <a:lnTo>
                      <a:pt x="7881" y="7420"/>
                    </a:lnTo>
                    <a:lnTo>
                      <a:pt x="7875" y="7422"/>
                    </a:lnTo>
                    <a:lnTo>
                      <a:pt x="8026" y="7131"/>
                    </a:lnTo>
                    <a:lnTo>
                      <a:pt x="8336" y="6473"/>
                    </a:lnTo>
                    <a:lnTo>
                      <a:pt x="8336" y="6473"/>
                    </a:lnTo>
                    <a:lnTo>
                      <a:pt x="8473" y="6407"/>
                    </a:lnTo>
                    <a:lnTo>
                      <a:pt x="8508" y="6391"/>
                    </a:lnTo>
                    <a:close/>
                    <a:moveTo>
                      <a:pt x="2212" y="4387"/>
                    </a:moveTo>
                    <a:lnTo>
                      <a:pt x="2329" y="4552"/>
                    </a:lnTo>
                    <a:lnTo>
                      <a:pt x="2474" y="4736"/>
                    </a:lnTo>
                    <a:lnTo>
                      <a:pt x="2619" y="4921"/>
                    </a:lnTo>
                    <a:lnTo>
                      <a:pt x="2935" y="5263"/>
                    </a:lnTo>
                    <a:lnTo>
                      <a:pt x="3092" y="5434"/>
                    </a:lnTo>
                    <a:lnTo>
                      <a:pt x="3263" y="5591"/>
                    </a:lnTo>
                    <a:lnTo>
                      <a:pt x="3314" y="5639"/>
                    </a:lnTo>
                    <a:lnTo>
                      <a:pt x="3369" y="5736"/>
                    </a:lnTo>
                    <a:lnTo>
                      <a:pt x="3461" y="5841"/>
                    </a:lnTo>
                    <a:lnTo>
                      <a:pt x="3566" y="5934"/>
                    </a:lnTo>
                    <a:lnTo>
                      <a:pt x="3803" y="6091"/>
                    </a:lnTo>
                    <a:lnTo>
                      <a:pt x="4066" y="6236"/>
                    </a:lnTo>
                    <a:lnTo>
                      <a:pt x="4280" y="6351"/>
                    </a:lnTo>
                    <a:lnTo>
                      <a:pt x="4280" y="6351"/>
                    </a:lnTo>
                    <a:lnTo>
                      <a:pt x="4395" y="6420"/>
                    </a:lnTo>
                    <a:lnTo>
                      <a:pt x="4618" y="6539"/>
                    </a:lnTo>
                    <a:lnTo>
                      <a:pt x="4637" y="6547"/>
                    </a:lnTo>
                    <a:lnTo>
                      <a:pt x="5000" y="6762"/>
                    </a:lnTo>
                    <a:lnTo>
                      <a:pt x="5447" y="7025"/>
                    </a:lnTo>
                    <a:lnTo>
                      <a:pt x="5895" y="7289"/>
                    </a:lnTo>
                    <a:lnTo>
                      <a:pt x="6061" y="7377"/>
                    </a:lnTo>
                    <a:lnTo>
                      <a:pt x="6079" y="7420"/>
                    </a:lnTo>
                    <a:lnTo>
                      <a:pt x="6131" y="7530"/>
                    </a:lnTo>
                    <a:lnTo>
                      <a:pt x="6131" y="7530"/>
                    </a:lnTo>
                    <a:lnTo>
                      <a:pt x="6066" y="7525"/>
                    </a:lnTo>
                    <a:lnTo>
                      <a:pt x="5710" y="7460"/>
                    </a:lnTo>
                    <a:lnTo>
                      <a:pt x="5342" y="7381"/>
                    </a:lnTo>
                    <a:lnTo>
                      <a:pt x="4987" y="7275"/>
                    </a:lnTo>
                    <a:lnTo>
                      <a:pt x="4632" y="7144"/>
                    </a:lnTo>
                    <a:lnTo>
                      <a:pt x="4276" y="6986"/>
                    </a:lnTo>
                    <a:lnTo>
                      <a:pt x="3908" y="6815"/>
                    </a:lnTo>
                    <a:lnTo>
                      <a:pt x="3198" y="6460"/>
                    </a:lnTo>
                    <a:lnTo>
                      <a:pt x="3106" y="6407"/>
                    </a:lnTo>
                    <a:lnTo>
                      <a:pt x="3013" y="6341"/>
                    </a:lnTo>
                    <a:lnTo>
                      <a:pt x="2829" y="6197"/>
                    </a:lnTo>
                    <a:lnTo>
                      <a:pt x="2671" y="6039"/>
                    </a:lnTo>
                    <a:lnTo>
                      <a:pt x="2514" y="5881"/>
                    </a:lnTo>
                    <a:lnTo>
                      <a:pt x="2395" y="5736"/>
                    </a:lnTo>
                    <a:lnTo>
                      <a:pt x="2290" y="5591"/>
                    </a:lnTo>
                    <a:lnTo>
                      <a:pt x="2224" y="5447"/>
                    </a:lnTo>
                    <a:lnTo>
                      <a:pt x="2145" y="5263"/>
                    </a:lnTo>
                    <a:lnTo>
                      <a:pt x="2040" y="5065"/>
                    </a:lnTo>
                    <a:lnTo>
                      <a:pt x="2000" y="4960"/>
                    </a:lnTo>
                    <a:lnTo>
                      <a:pt x="1987" y="4907"/>
                    </a:lnTo>
                    <a:lnTo>
                      <a:pt x="1987" y="4855"/>
                    </a:lnTo>
                    <a:lnTo>
                      <a:pt x="1987" y="4802"/>
                    </a:lnTo>
                    <a:lnTo>
                      <a:pt x="2000" y="4749"/>
                    </a:lnTo>
                    <a:lnTo>
                      <a:pt x="2040" y="4644"/>
                    </a:lnTo>
                    <a:lnTo>
                      <a:pt x="2106" y="4539"/>
                    </a:lnTo>
                    <a:lnTo>
                      <a:pt x="2158" y="4460"/>
                    </a:lnTo>
                    <a:lnTo>
                      <a:pt x="2212" y="4387"/>
                    </a:lnTo>
                    <a:close/>
                    <a:moveTo>
                      <a:pt x="10617" y="5848"/>
                    </a:moveTo>
                    <a:lnTo>
                      <a:pt x="10631" y="5881"/>
                    </a:lnTo>
                    <a:lnTo>
                      <a:pt x="10644" y="5986"/>
                    </a:lnTo>
                    <a:lnTo>
                      <a:pt x="10631" y="6091"/>
                    </a:lnTo>
                    <a:lnTo>
                      <a:pt x="10591" y="6197"/>
                    </a:lnTo>
                    <a:lnTo>
                      <a:pt x="10552" y="6289"/>
                    </a:lnTo>
                    <a:lnTo>
                      <a:pt x="10486" y="6381"/>
                    </a:lnTo>
                    <a:lnTo>
                      <a:pt x="10420" y="6460"/>
                    </a:lnTo>
                    <a:lnTo>
                      <a:pt x="10341" y="6539"/>
                    </a:lnTo>
                    <a:lnTo>
                      <a:pt x="10183" y="6683"/>
                    </a:lnTo>
                    <a:lnTo>
                      <a:pt x="10026" y="6815"/>
                    </a:lnTo>
                    <a:lnTo>
                      <a:pt x="9855" y="6933"/>
                    </a:lnTo>
                    <a:lnTo>
                      <a:pt x="9697" y="7052"/>
                    </a:lnTo>
                    <a:lnTo>
                      <a:pt x="9513" y="7157"/>
                    </a:lnTo>
                    <a:lnTo>
                      <a:pt x="9342" y="7249"/>
                    </a:lnTo>
                    <a:lnTo>
                      <a:pt x="9144" y="7341"/>
                    </a:lnTo>
                    <a:lnTo>
                      <a:pt x="8960" y="7420"/>
                    </a:lnTo>
                    <a:lnTo>
                      <a:pt x="8763" y="7486"/>
                    </a:lnTo>
                    <a:lnTo>
                      <a:pt x="8565" y="7539"/>
                    </a:lnTo>
                    <a:lnTo>
                      <a:pt x="8469" y="7550"/>
                    </a:lnTo>
                    <a:lnTo>
                      <a:pt x="8486" y="7539"/>
                    </a:lnTo>
                    <a:lnTo>
                      <a:pt x="8552" y="7473"/>
                    </a:lnTo>
                    <a:lnTo>
                      <a:pt x="8618" y="7407"/>
                    </a:lnTo>
                    <a:lnTo>
                      <a:pt x="8671" y="7328"/>
                    </a:lnTo>
                    <a:lnTo>
                      <a:pt x="8723" y="7249"/>
                    </a:lnTo>
                    <a:lnTo>
                      <a:pt x="8802" y="7078"/>
                    </a:lnTo>
                    <a:lnTo>
                      <a:pt x="8855" y="6894"/>
                    </a:lnTo>
                    <a:lnTo>
                      <a:pt x="8881" y="6697"/>
                    </a:lnTo>
                    <a:lnTo>
                      <a:pt x="8881" y="6499"/>
                    </a:lnTo>
                    <a:lnTo>
                      <a:pt x="8868" y="6302"/>
                    </a:lnTo>
                    <a:lnTo>
                      <a:pt x="8859" y="6231"/>
                    </a:lnTo>
                    <a:lnTo>
                      <a:pt x="9026" y="6210"/>
                    </a:lnTo>
                    <a:lnTo>
                      <a:pt x="9539" y="6131"/>
                    </a:lnTo>
                    <a:lnTo>
                      <a:pt x="9802" y="6078"/>
                    </a:lnTo>
                    <a:lnTo>
                      <a:pt x="10052" y="6012"/>
                    </a:lnTo>
                    <a:lnTo>
                      <a:pt x="10302" y="5947"/>
                    </a:lnTo>
                    <a:lnTo>
                      <a:pt x="10552" y="5868"/>
                    </a:lnTo>
                    <a:lnTo>
                      <a:pt x="10617" y="5848"/>
                    </a:lnTo>
                    <a:close/>
                    <a:moveTo>
                      <a:pt x="10740" y="6666"/>
                    </a:moveTo>
                    <a:lnTo>
                      <a:pt x="10736" y="6697"/>
                    </a:lnTo>
                    <a:lnTo>
                      <a:pt x="10683" y="6881"/>
                    </a:lnTo>
                    <a:lnTo>
                      <a:pt x="10591" y="7065"/>
                    </a:lnTo>
                    <a:lnTo>
                      <a:pt x="10539" y="7157"/>
                    </a:lnTo>
                    <a:lnTo>
                      <a:pt x="10473" y="7249"/>
                    </a:lnTo>
                    <a:lnTo>
                      <a:pt x="10407" y="7328"/>
                    </a:lnTo>
                    <a:lnTo>
                      <a:pt x="10328" y="7394"/>
                    </a:lnTo>
                    <a:lnTo>
                      <a:pt x="10249" y="7460"/>
                    </a:lnTo>
                    <a:lnTo>
                      <a:pt x="10170" y="7525"/>
                    </a:lnTo>
                    <a:lnTo>
                      <a:pt x="9999" y="7618"/>
                    </a:lnTo>
                    <a:lnTo>
                      <a:pt x="9815" y="7683"/>
                    </a:lnTo>
                    <a:lnTo>
                      <a:pt x="9618" y="7723"/>
                    </a:lnTo>
                    <a:lnTo>
                      <a:pt x="9407" y="7736"/>
                    </a:lnTo>
                    <a:lnTo>
                      <a:pt x="9197" y="7736"/>
                    </a:lnTo>
                    <a:lnTo>
                      <a:pt x="9178" y="7735"/>
                    </a:lnTo>
                    <a:lnTo>
                      <a:pt x="9210" y="7723"/>
                    </a:lnTo>
                    <a:lnTo>
                      <a:pt x="9420" y="7631"/>
                    </a:lnTo>
                    <a:lnTo>
                      <a:pt x="9631" y="7525"/>
                    </a:lnTo>
                    <a:lnTo>
                      <a:pt x="9828" y="7407"/>
                    </a:lnTo>
                    <a:lnTo>
                      <a:pt x="10012" y="7275"/>
                    </a:lnTo>
                    <a:lnTo>
                      <a:pt x="10341" y="7039"/>
                    </a:lnTo>
                    <a:lnTo>
                      <a:pt x="10499" y="6907"/>
                    </a:lnTo>
                    <a:lnTo>
                      <a:pt x="10644" y="6762"/>
                    </a:lnTo>
                    <a:lnTo>
                      <a:pt x="10740" y="6666"/>
                    </a:lnTo>
                    <a:close/>
                    <a:moveTo>
                      <a:pt x="7189" y="7938"/>
                    </a:moveTo>
                    <a:lnTo>
                      <a:pt x="7171" y="7973"/>
                    </a:lnTo>
                    <a:lnTo>
                      <a:pt x="7105" y="8065"/>
                    </a:lnTo>
                    <a:lnTo>
                      <a:pt x="7039" y="8144"/>
                    </a:lnTo>
                    <a:lnTo>
                      <a:pt x="7000" y="8170"/>
                    </a:lnTo>
                    <a:lnTo>
                      <a:pt x="6973" y="8183"/>
                    </a:lnTo>
                    <a:lnTo>
                      <a:pt x="6934" y="8196"/>
                    </a:lnTo>
                    <a:lnTo>
                      <a:pt x="6908" y="8196"/>
                    </a:lnTo>
                    <a:lnTo>
                      <a:pt x="6842" y="8157"/>
                    </a:lnTo>
                    <a:lnTo>
                      <a:pt x="6789" y="8091"/>
                    </a:lnTo>
                    <a:lnTo>
                      <a:pt x="6737" y="7999"/>
                    </a:lnTo>
                    <a:lnTo>
                      <a:pt x="6720" y="7960"/>
                    </a:lnTo>
                    <a:lnTo>
                      <a:pt x="6829" y="7960"/>
                    </a:lnTo>
                    <a:lnTo>
                      <a:pt x="7052" y="7946"/>
                    </a:lnTo>
                    <a:lnTo>
                      <a:pt x="7189" y="7938"/>
                    </a:lnTo>
                    <a:close/>
                    <a:moveTo>
                      <a:pt x="2219" y="1514"/>
                    </a:moveTo>
                    <a:lnTo>
                      <a:pt x="2158" y="1605"/>
                    </a:lnTo>
                    <a:lnTo>
                      <a:pt x="2040" y="1816"/>
                    </a:lnTo>
                    <a:lnTo>
                      <a:pt x="1935" y="2026"/>
                    </a:lnTo>
                    <a:lnTo>
                      <a:pt x="1843" y="2237"/>
                    </a:lnTo>
                    <a:lnTo>
                      <a:pt x="1790" y="2460"/>
                    </a:lnTo>
                    <a:lnTo>
                      <a:pt x="1737" y="2671"/>
                    </a:lnTo>
                    <a:lnTo>
                      <a:pt x="1724" y="2894"/>
                    </a:lnTo>
                    <a:lnTo>
                      <a:pt x="1724" y="3026"/>
                    </a:lnTo>
                    <a:lnTo>
                      <a:pt x="1658" y="3092"/>
                    </a:lnTo>
                    <a:lnTo>
                      <a:pt x="1606" y="3171"/>
                    </a:lnTo>
                    <a:lnTo>
                      <a:pt x="1566" y="3263"/>
                    </a:lnTo>
                    <a:lnTo>
                      <a:pt x="1553" y="3355"/>
                    </a:lnTo>
                    <a:lnTo>
                      <a:pt x="1566" y="3434"/>
                    </a:lnTo>
                    <a:lnTo>
                      <a:pt x="1593" y="3526"/>
                    </a:lnTo>
                    <a:lnTo>
                      <a:pt x="1632" y="3605"/>
                    </a:lnTo>
                    <a:lnTo>
                      <a:pt x="1685" y="3684"/>
                    </a:lnTo>
                    <a:lnTo>
                      <a:pt x="1790" y="3842"/>
                    </a:lnTo>
                    <a:lnTo>
                      <a:pt x="1935" y="4039"/>
                    </a:lnTo>
                    <a:lnTo>
                      <a:pt x="1981" y="4098"/>
                    </a:lnTo>
                    <a:lnTo>
                      <a:pt x="1935" y="4157"/>
                    </a:lnTo>
                    <a:lnTo>
                      <a:pt x="1856" y="4250"/>
                    </a:lnTo>
                    <a:lnTo>
                      <a:pt x="1790" y="4342"/>
                    </a:lnTo>
                    <a:lnTo>
                      <a:pt x="1724" y="4460"/>
                    </a:lnTo>
                    <a:lnTo>
                      <a:pt x="1672" y="4592"/>
                    </a:lnTo>
                    <a:lnTo>
                      <a:pt x="1619" y="4723"/>
                    </a:lnTo>
                    <a:lnTo>
                      <a:pt x="1606" y="4789"/>
                    </a:lnTo>
                    <a:lnTo>
                      <a:pt x="1606" y="4855"/>
                    </a:lnTo>
                    <a:lnTo>
                      <a:pt x="1619" y="4973"/>
                    </a:lnTo>
                    <a:lnTo>
                      <a:pt x="1658" y="5092"/>
                    </a:lnTo>
                    <a:lnTo>
                      <a:pt x="1764" y="5315"/>
                    </a:lnTo>
                    <a:lnTo>
                      <a:pt x="1856" y="5539"/>
                    </a:lnTo>
                    <a:lnTo>
                      <a:pt x="1948" y="5736"/>
                    </a:lnTo>
                    <a:lnTo>
                      <a:pt x="2066" y="5920"/>
                    </a:lnTo>
                    <a:lnTo>
                      <a:pt x="2132" y="6012"/>
                    </a:lnTo>
                    <a:lnTo>
                      <a:pt x="2211" y="6105"/>
                    </a:lnTo>
                    <a:lnTo>
                      <a:pt x="2408" y="6302"/>
                    </a:lnTo>
                    <a:lnTo>
                      <a:pt x="2619" y="6499"/>
                    </a:lnTo>
                    <a:lnTo>
                      <a:pt x="2842" y="6683"/>
                    </a:lnTo>
                    <a:lnTo>
                      <a:pt x="2961" y="6749"/>
                    </a:lnTo>
                    <a:lnTo>
                      <a:pt x="3092" y="6828"/>
                    </a:lnTo>
                    <a:lnTo>
                      <a:pt x="3487" y="7025"/>
                    </a:lnTo>
                    <a:lnTo>
                      <a:pt x="3882" y="7210"/>
                    </a:lnTo>
                    <a:lnTo>
                      <a:pt x="4276" y="7394"/>
                    </a:lnTo>
                    <a:lnTo>
                      <a:pt x="4684" y="7565"/>
                    </a:lnTo>
                    <a:lnTo>
                      <a:pt x="5092" y="7696"/>
                    </a:lnTo>
                    <a:lnTo>
                      <a:pt x="5513" y="7815"/>
                    </a:lnTo>
                    <a:lnTo>
                      <a:pt x="5737" y="7854"/>
                    </a:lnTo>
                    <a:lnTo>
                      <a:pt x="5947" y="7894"/>
                    </a:lnTo>
                    <a:lnTo>
                      <a:pt x="6171" y="7920"/>
                    </a:lnTo>
                    <a:lnTo>
                      <a:pt x="6319" y="7938"/>
                    </a:lnTo>
                    <a:lnTo>
                      <a:pt x="6319" y="7938"/>
                    </a:lnTo>
                    <a:lnTo>
                      <a:pt x="6329" y="7960"/>
                    </a:lnTo>
                    <a:lnTo>
                      <a:pt x="6395" y="8104"/>
                    </a:lnTo>
                    <a:lnTo>
                      <a:pt x="6473" y="8249"/>
                    </a:lnTo>
                    <a:lnTo>
                      <a:pt x="6552" y="8367"/>
                    </a:lnTo>
                    <a:lnTo>
                      <a:pt x="6658" y="8486"/>
                    </a:lnTo>
                    <a:lnTo>
                      <a:pt x="6710" y="8525"/>
                    </a:lnTo>
                    <a:lnTo>
                      <a:pt x="6776" y="8565"/>
                    </a:lnTo>
                    <a:lnTo>
                      <a:pt x="6842" y="8591"/>
                    </a:lnTo>
                    <a:lnTo>
                      <a:pt x="6908" y="8604"/>
                    </a:lnTo>
                    <a:lnTo>
                      <a:pt x="7052" y="8604"/>
                    </a:lnTo>
                    <a:lnTo>
                      <a:pt x="7118" y="8578"/>
                    </a:lnTo>
                    <a:lnTo>
                      <a:pt x="7184" y="8552"/>
                    </a:lnTo>
                    <a:lnTo>
                      <a:pt x="7237" y="8499"/>
                    </a:lnTo>
                    <a:lnTo>
                      <a:pt x="7289" y="8459"/>
                    </a:lnTo>
                    <a:lnTo>
                      <a:pt x="7381" y="8341"/>
                    </a:lnTo>
                    <a:lnTo>
                      <a:pt x="7473" y="8196"/>
                    </a:lnTo>
                    <a:lnTo>
                      <a:pt x="7539" y="8065"/>
                    </a:lnTo>
                    <a:lnTo>
                      <a:pt x="7613" y="7925"/>
                    </a:lnTo>
                    <a:lnTo>
                      <a:pt x="7613" y="7925"/>
                    </a:lnTo>
                    <a:lnTo>
                      <a:pt x="7815" y="7946"/>
                    </a:lnTo>
                    <a:lnTo>
                      <a:pt x="8065" y="7960"/>
                    </a:lnTo>
                    <a:lnTo>
                      <a:pt x="8138" y="7956"/>
                    </a:lnTo>
                    <a:lnTo>
                      <a:pt x="8138" y="7956"/>
                    </a:lnTo>
                    <a:lnTo>
                      <a:pt x="8342" y="8012"/>
                    </a:lnTo>
                    <a:lnTo>
                      <a:pt x="8592" y="8065"/>
                    </a:lnTo>
                    <a:lnTo>
                      <a:pt x="8828" y="8104"/>
                    </a:lnTo>
                    <a:lnTo>
                      <a:pt x="9078" y="8117"/>
                    </a:lnTo>
                    <a:lnTo>
                      <a:pt x="9315" y="8117"/>
                    </a:lnTo>
                    <a:lnTo>
                      <a:pt x="9552" y="8104"/>
                    </a:lnTo>
                    <a:lnTo>
                      <a:pt x="9789" y="8052"/>
                    </a:lnTo>
                    <a:lnTo>
                      <a:pt x="10012" y="7986"/>
                    </a:lnTo>
                    <a:lnTo>
                      <a:pt x="10249" y="7881"/>
                    </a:lnTo>
                    <a:lnTo>
                      <a:pt x="10433" y="7762"/>
                    </a:lnTo>
                    <a:lnTo>
                      <a:pt x="10604" y="7631"/>
                    </a:lnTo>
                    <a:lnTo>
                      <a:pt x="10749" y="7486"/>
                    </a:lnTo>
                    <a:lnTo>
                      <a:pt x="10868" y="7328"/>
                    </a:lnTo>
                    <a:lnTo>
                      <a:pt x="10960" y="7157"/>
                    </a:lnTo>
                    <a:lnTo>
                      <a:pt x="11025" y="6986"/>
                    </a:lnTo>
                    <a:lnTo>
                      <a:pt x="11065" y="6789"/>
                    </a:lnTo>
                    <a:lnTo>
                      <a:pt x="11091" y="6591"/>
                    </a:lnTo>
                    <a:lnTo>
                      <a:pt x="11104" y="6394"/>
                    </a:lnTo>
                    <a:lnTo>
                      <a:pt x="11091" y="6197"/>
                    </a:lnTo>
                    <a:lnTo>
                      <a:pt x="11065" y="5999"/>
                    </a:lnTo>
                    <a:lnTo>
                      <a:pt x="11025" y="5789"/>
                    </a:lnTo>
                    <a:lnTo>
                      <a:pt x="10998" y="5705"/>
                    </a:lnTo>
                    <a:lnTo>
                      <a:pt x="11157" y="5631"/>
                    </a:lnTo>
                    <a:lnTo>
                      <a:pt x="11354" y="5526"/>
                    </a:lnTo>
                    <a:lnTo>
                      <a:pt x="11382" y="5510"/>
                    </a:lnTo>
                    <a:lnTo>
                      <a:pt x="11407" y="5605"/>
                    </a:lnTo>
                    <a:lnTo>
                      <a:pt x="11446" y="5789"/>
                    </a:lnTo>
                    <a:lnTo>
                      <a:pt x="11486" y="5986"/>
                    </a:lnTo>
                    <a:lnTo>
                      <a:pt x="11512" y="6197"/>
                    </a:lnTo>
                    <a:lnTo>
                      <a:pt x="11539" y="6407"/>
                    </a:lnTo>
                    <a:lnTo>
                      <a:pt x="11539" y="6618"/>
                    </a:lnTo>
                    <a:lnTo>
                      <a:pt x="11512" y="6828"/>
                    </a:lnTo>
                    <a:lnTo>
                      <a:pt x="11473" y="7039"/>
                    </a:lnTo>
                    <a:lnTo>
                      <a:pt x="11433" y="7131"/>
                    </a:lnTo>
                    <a:lnTo>
                      <a:pt x="11394" y="7223"/>
                    </a:lnTo>
                    <a:lnTo>
                      <a:pt x="11341" y="7328"/>
                    </a:lnTo>
                    <a:lnTo>
                      <a:pt x="11289" y="7407"/>
                    </a:lnTo>
                    <a:lnTo>
                      <a:pt x="11223" y="7499"/>
                    </a:lnTo>
                    <a:lnTo>
                      <a:pt x="11144" y="7578"/>
                    </a:lnTo>
                    <a:lnTo>
                      <a:pt x="11012" y="7696"/>
                    </a:lnTo>
                    <a:lnTo>
                      <a:pt x="10854" y="7802"/>
                    </a:lnTo>
                    <a:lnTo>
                      <a:pt x="10697" y="7881"/>
                    </a:lnTo>
                    <a:lnTo>
                      <a:pt x="10539" y="7960"/>
                    </a:lnTo>
                    <a:lnTo>
                      <a:pt x="10368" y="8039"/>
                    </a:lnTo>
                    <a:lnTo>
                      <a:pt x="10197" y="8091"/>
                    </a:lnTo>
                    <a:lnTo>
                      <a:pt x="9855" y="8210"/>
                    </a:lnTo>
                    <a:lnTo>
                      <a:pt x="8118" y="8749"/>
                    </a:lnTo>
                    <a:lnTo>
                      <a:pt x="7684" y="8894"/>
                    </a:lnTo>
                    <a:lnTo>
                      <a:pt x="7237" y="9025"/>
                    </a:lnTo>
                    <a:lnTo>
                      <a:pt x="7013" y="9078"/>
                    </a:lnTo>
                    <a:lnTo>
                      <a:pt x="6789" y="9130"/>
                    </a:lnTo>
                    <a:lnTo>
                      <a:pt x="6566" y="9157"/>
                    </a:lnTo>
                    <a:lnTo>
                      <a:pt x="6342" y="9170"/>
                    </a:lnTo>
                    <a:lnTo>
                      <a:pt x="6131" y="9170"/>
                    </a:lnTo>
                    <a:lnTo>
                      <a:pt x="5921" y="9157"/>
                    </a:lnTo>
                    <a:lnTo>
                      <a:pt x="5710" y="9130"/>
                    </a:lnTo>
                    <a:lnTo>
                      <a:pt x="5513" y="9078"/>
                    </a:lnTo>
                    <a:lnTo>
                      <a:pt x="5303" y="9025"/>
                    </a:lnTo>
                    <a:lnTo>
                      <a:pt x="5105" y="8946"/>
                    </a:lnTo>
                    <a:lnTo>
                      <a:pt x="4908" y="8867"/>
                    </a:lnTo>
                    <a:lnTo>
                      <a:pt x="4711" y="8788"/>
                    </a:lnTo>
                    <a:lnTo>
                      <a:pt x="4526" y="8683"/>
                    </a:lnTo>
                    <a:lnTo>
                      <a:pt x="4329" y="8578"/>
                    </a:lnTo>
                    <a:lnTo>
                      <a:pt x="3974" y="8354"/>
                    </a:lnTo>
                    <a:lnTo>
                      <a:pt x="3619" y="8117"/>
                    </a:lnTo>
                    <a:lnTo>
                      <a:pt x="3290" y="7867"/>
                    </a:lnTo>
                    <a:lnTo>
                      <a:pt x="2961" y="7618"/>
                    </a:lnTo>
                    <a:lnTo>
                      <a:pt x="2658" y="7354"/>
                    </a:lnTo>
                    <a:lnTo>
                      <a:pt x="2356" y="7078"/>
                    </a:lnTo>
                    <a:lnTo>
                      <a:pt x="2066" y="6789"/>
                    </a:lnTo>
                    <a:lnTo>
                      <a:pt x="1790" y="6486"/>
                    </a:lnTo>
                    <a:lnTo>
                      <a:pt x="1514" y="6183"/>
                    </a:lnTo>
                    <a:lnTo>
                      <a:pt x="1264" y="5855"/>
                    </a:lnTo>
                    <a:lnTo>
                      <a:pt x="1027" y="5526"/>
                    </a:lnTo>
                    <a:lnTo>
                      <a:pt x="790" y="5184"/>
                    </a:lnTo>
                    <a:lnTo>
                      <a:pt x="672" y="4999"/>
                    </a:lnTo>
                    <a:lnTo>
                      <a:pt x="580" y="4802"/>
                    </a:lnTo>
                    <a:lnTo>
                      <a:pt x="487" y="4605"/>
                    </a:lnTo>
                    <a:lnTo>
                      <a:pt x="422" y="4407"/>
                    </a:lnTo>
                    <a:lnTo>
                      <a:pt x="382" y="4197"/>
                    </a:lnTo>
                    <a:lnTo>
                      <a:pt x="369" y="3986"/>
                    </a:lnTo>
                    <a:lnTo>
                      <a:pt x="382" y="3789"/>
                    </a:lnTo>
                    <a:lnTo>
                      <a:pt x="422" y="3605"/>
                    </a:lnTo>
                    <a:lnTo>
                      <a:pt x="487" y="3421"/>
                    </a:lnTo>
                    <a:lnTo>
                      <a:pt x="566" y="3237"/>
                    </a:lnTo>
                    <a:lnTo>
                      <a:pt x="659" y="3066"/>
                    </a:lnTo>
                    <a:lnTo>
                      <a:pt x="751" y="2908"/>
                    </a:lnTo>
                    <a:lnTo>
                      <a:pt x="869" y="2750"/>
                    </a:lnTo>
                    <a:lnTo>
                      <a:pt x="987" y="2592"/>
                    </a:lnTo>
                    <a:lnTo>
                      <a:pt x="1277" y="2289"/>
                    </a:lnTo>
                    <a:lnTo>
                      <a:pt x="1593" y="2000"/>
                    </a:lnTo>
                    <a:lnTo>
                      <a:pt x="1921" y="1724"/>
                    </a:lnTo>
                    <a:lnTo>
                      <a:pt x="2219" y="1514"/>
                    </a:lnTo>
                    <a:close/>
                    <a:moveTo>
                      <a:pt x="4474" y="0"/>
                    </a:moveTo>
                    <a:lnTo>
                      <a:pt x="4355" y="13"/>
                    </a:lnTo>
                    <a:lnTo>
                      <a:pt x="4237" y="26"/>
                    </a:lnTo>
                    <a:lnTo>
                      <a:pt x="4132" y="53"/>
                    </a:lnTo>
                    <a:lnTo>
                      <a:pt x="4026" y="92"/>
                    </a:lnTo>
                    <a:lnTo>
                      <a:pt x="3921" y="145"/>
                    </a:lnTo>
                    <a:lnTo>
                      <a:pt x="3816" y="211"/>
                    </a:lnTo>
                    <a:lnTo>
                      <a:pt x="3658" y="355"/>
                    </a:lnTo>
                    <a:lnTo>
                      <a:pt x="3636" y="377"/>
                    </a:lnTo>
                    <a:lnTo>
                      <a:pt x="3636" y="377"/>
                    </a:lnTo>
                    <a:lnTo>
                      <a:pt x="3592" y="369"/>
                    </a:lnTo>
                    <a:lnTo>
                      <a:pt x="3513" y="355"/>
                    </a:lnTo>
                    <a:lnTo>
                      <a:pt x="3369" y="355"/>
                    </a:lnTo>
                    <a:lnTo>
                      <a:pt x="3290" y="382"/>
                    </a:lnTo>
                    <a:lnTo>
                      <a:pt x="3211" y="408"/>
                    </a:lnTo>
                    <a:lnTo>
                      <a:pt x="3132" y="447"/>
                    </a:lnTo>
                    <a:lnTo>
                      <a:pt x="3053" y="500"/>
                    </a:lnTo>
                    <a:lnTo>
                      <a:pt x="2974" y="566"/>
                    </a:lnTo>
                    <a:lnTo>
                      <a:pt x="2816" y="711"/>
                    </a:lnTo>
                    <a:lnTo>
                      <a:pt x="2735" y="807"/>
                    </a:lnTo>
                    <a:lnTo>
                      <a:pt x="2735" y="807"/>
                    </a:lnTo>
                    <a:lnTo>
                      <a:pt x="2606" y="868"/>
                    </a:lnTo>
                    <a:lnTo>
                      <a:pt x="2395" y="987"/>
                    </a:lnTo>
                    <a:lnTo>
                      <a:pt x="2185" y="1118"/>
                    </a:lnTo>
                    <a:lnTo>
                      <a:pt x="1974" y="1250"/>
                    </a:lnTo>
                    <a:lnTo>
                      <a:pt x="1777" y="1382"/>
                    </a:lnTo>
                    <a:lnTo>
                      <a:pt x="1579" y="1539"/>
                    </a:lnTo>
                    <a:lnTo>
                      <a:pt x="1382" y="1697"/>
                    </a:lnTo>
                    <a:lnTo>
                      <a:pt x="1198" y="1855"/>
                    </a:lnTo>
                    <a:lnTo>
                      <a:pt x="1027" y="2026"/>
                    </a:lnTo>
                    <a:lnTo>
                      <a:pt x="869" y="2184"/>
                    </a:lnTo>
                    <a:lnTo>
                      <a:pt x="724" y="2342"/>
                    </a:lnTo>
                    <a:lnTo>
                      <a:pt x="580" y="2513"/>
                    </a:lnTo>
                    <a:lnTo>
                      <a:pt x="448" y="2684"/>
                    </a:lnTo>
                    <a:lnTo>
                      <a:pt x="330" y="2868"/>
                    </a:lnTo>
                    <a:lnTo>
                      <a:pt x="238" y="3066"/>
                    </a:lnTo>
                    <a:lnTo>
                      <a:pt x="145" y="3263"/>
                    </a:lnTo>
                    <a:lnTo>
                      <a:pt x="80" y="3473"/>
                    </a:lnTo>
                    <a:lnTo>
                      <a:pt x="27" y="3684"/>
                    </a:lnTo>
                    <a:lnTo>
                      <a:pt x="1" y="3894"/>
                    </a:lnTo>
                    <a:lnTo>
                      <a:pt x="14" y="4105"/>
                    </a:lnTo>
                    <a:lnTo>
                      <a:pt x="27" y="4302"/>
                    </a:lnTo>
                    <a:lnTo>
                      <a:pt x="80" y="4513"/>
                    </a:lnTo>
                    <a:lnTo>
                      <a:pt x="132" y="4710"/>
                    </a:lnTo>
                    <a:lnTo>
                      <a:pt x="211" y="4907"/>
                    </a:lnTo>
                    <a:lnTo>
                      <a:pt x="316" y="5105"/>
                    </a:lnTo>
                    <a:lnTo>
                      <a:pt x="422" y="5315"/>
                    </a:lnTo>
                    <a:lnTo>
                      <a:pt x="553" y="5513"/>
                    </a:lnTo>
                    <a:lnTo>
                      <a:pt x="816" y="5907"/>
                    </a:lnTo>
                    <a:lnTo>
                      <a:pt x="1106" y="6289"/>
                    </a:lnTo>
                    <a:lnTo>
                      <a:pt x="1422" y="6657"/>
                    </a:lnTo>
                    <a:lnTo>
                      <a:pt x="1750" y="7012"/>
                    </a:lnTo>
                    <a:lnTo>
                      <a:pt x="2093" y="7354"/>
                    </a:lnTo>
                    <a:lnTo>
                      <a:pt x="2461" y="7670"/>
                    </a:lnTo>
                    <a:lnTo>
                      <a:pt x="2816" y="7973"/>
                    </a:lnTo>
                    <a:lnTo>
                      <a:pt x="3184" y="8262"/>
                    </a:lnTo>
                    <a:lnTo>
                      <a:pt x="3553" y="8525"/>
                    </a:lnTo>
                    <a:lnTo>
                      <a:pt x="3948" y="8788"/>
                    </a:lnTo>
                    <a:lnTo>
                      <a:pt x="4158" y="8907"/>
                    </a:lnTo>
                    <a:lnTo>
                      <a:pt x="4369" y="9025"/>
                    </a:lnTo>
                    <a:lnTo>
                      <a:pt x="4579" y="9130"/>
                    </a:lnTo>
                    <a:lnTo>
                      <a:pt x="4790" y="9236"/>
                    </a:lnTo>
                    <a:lnTo>
                      <a:pt x="5013" y="9315"/>
                    </a:lnTo>
                    <a:lnTo>
                      <a:pt x="5237" y="9394"/>
                    </a:lnTo>
                    <a:lnTo>
                      <a:pt x="5460" y="9459"/>
                    </a:lnTo>
                    <a:lnTo>
                      <a:pt x="5684" y="9499"/>
                    </a:lnTo>
                    <a:lnTo>
                      <a:pt x="5908" y="9538"/>
                    </a:lnTo>
                    <a:lnTo>
                      <a:pt x="6145" y="9551"/>
                    </a:lnTo>
                    <a:lnTo>
                      <a:pt x="6408" y="9551"/>
                    </a:lnTo>
                    <a:lnTo>
                      <a:pt x="6671" y="9525"/>
                    </a:lnTo>
                    <a:lnTo>
                      <a:pt x="6934" y="9473"/>
                    </a:lnTo>
                    <a:lnTo>
                      <a:pt x="7197" y="9420"/>
                    </a:lnTo>
                    <a:lnTo>
                      <a:pt x="7447" y="9354"/>
                    </a:lnTo>
                    <a:lnTo>
                      <a:pt x="7710" y="9275"/>
                    </a:lnTo>
                    <a:lnTo>
                      <a:pt x="8223" y="9117"/>
                    </a:lnTo>
                    <a:lnTo>
                      <a:pt x="9223" y="8802"/>
                    </a:lnTo>
                    <a:lnTo>
                      <a:pt x="9723" y="8644"/>
                    </a:lnTo>
                    <a:lnTo>
                      <a:pt x="10210" y="8486"/>
                    </a:lnTo>
                    <a:lnTo>
                      <a:pt x="10591" y="8341"/>
                    </a:lnTo>
                    <a:lnTo>
                      <a:pt x="10776" y="8262"/>
                    </a:lnTo>
                    <a:lnTo>
                      <a:pt x="10947" y="8170"/>
                    </a:lnTo>
                    <a:lnTo>
                      <a:pt x="11118" y="8078"/>
                    </a:lnTo>
                    <a:lnTo>
                      <a:pt x="11275" y="7960"/>
                    </a:lnTo>
                    <a:lnTo>
                      <a:pt x="11420" y="7828"/>
                    </a:lnTo>
                    <a:lnTo>
                      <a:pt x="11552" y="7670"/>
                    </a:lnTo>
                    <a:lnTo>
                      <a:pt x="11618" y="7578"/>
                    </a:lnTo>
                    <a:lnTo>
                      <a:pt x="11683" y="7486"/>
                    </a:lnTo>
                    <a:lnTo>
                      <a:pt x="11775" y="7289"/>
                    </a:lnTo>
                    <a:lnTo>
                      <a:pt x="11841" y="7091"/>
                    </a:lnTo>
                    <a:lnTo>
                      <a:pt x="11881" y="6881"/>
                    </a:lnTo>
                    <a:lnTo>
                      <a:pt x="11907" y="6657"/>
                    </a:lnTo>
                    <a:lnTo>
                      <a:pt x="11907" y="6447"/>
                    </a:lnTo>
                    <a:lnTo>
                      <a:pt x="11894" y="6223"/>
                    </a:lnTo>
                    <a:lnTo>
                      <a:pt x="11867" y="5999"/>
                    </a:lnTo>
                    <a:lnTo>
                      <a:pt x="11828" y="5789"/>
                    </a:lnTo>
                    <a:lnTo>
                      <a:pt x="11789" y="5578"/>
                    </a:lnTo>
                    <a:lnTo>
                      <a:pt x="11736" y="5381"/>
                    </a:lnTo>
                    <a:lnTo>
                      <a:pt x="11710" y="5298"/>
                    </a:lnTo>
                    <a:lnTo>
                      <a:pt x="11723" y="5289"/>
                    </a:lnTo>
                    <a:lnTo>
                      <a:pt x="11881" y="5144"/>
                    </a:lnTo>
                    <a:lnTo>
                      <a:pt x="12025" y="4986"/>
                    </a:lnTo>
                    <a:lnTo>
                      <a:pt x="12091" y="4894"/>
                    </a:lnTo>
                    <a:lnTo>
                      <a:pt x="12157" y="4789"/>
                    </a:lnTo>
                    <a:lnTo>
                      <a:pt x="12196" y="4697"/>
                    </a:lnTo>
                    <a:lnTo>
                      <a:pt x="12236" y="4605"/>
                    </a:lnTo>
                    <a:lnTo>
                      <a:pt x="12275" y="4500"/>
                    </a:lnTo>
                    <a:lnTo>
                      <a:pt x="12302" y="4407"/>
                    </a:lnTo>
                    <a:lnTo>
                      <a:pt x="12328" y="4210"/>
                    </a:lnTo>
                    <a:lnTo>
                      <a:pt x="12328" y="4000"/>
                    </a:lnTo>
                    <a:lnTo>
                      <a:pt x="12302" y="3802"/>
                    </a:lnTo>
                    <a:lnTo>
                      <a:pt x="12249" y="3605"/>
                    </a:lnTo>
                    <a:lnTo>
                      <a:pt x="12170" y="3408"/>
                    </a:lnTo>
                    <a:lnTo>
                      <a:pt x="12091" y="3210"/>
                    </a:lnTo>
                    <a:lnTo>
                      <a:pt x="11986" y="3026"/>
                    </a:lnTo>
                    <a:lnTo>
                      <a:pt x="11867" y="2842"/>
                    </a:lnTo>
                    <a:lnTo>
                      <a:pt x="11736" y="2658"/>
                    </a:lnTo>
                    <a:lnTo>
                      <a:pt x="11604" y="2487"/>
                    </a:lnTo>
                    <a:lnTo>
                      <a:pt x="11460" y="2329"/>
                    </a:lnTo>
                    <a:lnTo>
                      <a:pt x="11328" y="2184"/>
                    </a:lnTo>
                    <a:lnTo>
                      <a:pt x="11183" y="2052"/>
                    </a:lnTo>
                    <a:lnTo>
                      <a:pt x="11025" y="1908"/>
                    </a:lnTo>
                    <a:lnTo>
                      <a:pt x="10854" y="1776"/>
                    </a:lnTo>
                    <a:lnTo>
                      <a:pt x="10512" y="1526"/>
                    </a:lnTo>
                    <a:lnTo>
                      <a:pt x="10157" y="1303"/>
                    </a:lnTo>
                    <a:lnTo>
                      <a:pt x="9789" y="1105"/>
                    </a:lnTo>
                    <a:lnTo>
                      <a:pt x="9407" y="921"/>
                    </a:lnTo>
                    <a:lnTo>
                      <a:pt x="9013" y="763"/>
                    </a:lnTo>
                    <a:lnTo>
                      <a:pt x="8605" y="632"/>
                    </a:lnTo>
                    <a:lnTo>
                      <a:pt x="8197" y="513"/>
                    </a:lnTo>
                    <a:lnTo>
                      <a:pt x="7750" y="408"/>
                    </a:lnTo>
                    <a:lnTo>
                      <a:pt x="7289" y="329"/>
                    </a:lnTo>
                    <a:lnTo>
                      <a:pt x="6816" y="250"/>
                    </a:lnTo>
                    <a:lnTo>
                      <a:pt x="6699" y="240"/>
                    </a:lnTo>
                    <a:lnTo>
                      <a:pt x="6699" y="240"/>
                    </a:lnTo>
                    <a:lnTo>
                      <a:pt x="6592" y="211"/>
                    </a:lnTo>
                    <a:lnTo>
                      <a:pt x="6368" y="158"/>
                    </a:lnTo>
                    <a:lnTo>
                      <a:pt x="6131" y="119"/>
                    </a:lnTo>
                    <a:lnTo>
                      <a:pt x="5881" y="79"/>
                    </a:lnTo>
                    <a:lnTo>
                      <a:pt x="5645" y="53"/>
                    </a:lnTo>
                    <a:lnTo>
                      <a:pt x="5184" y="26"/>
                    </a:lnTo>
                    <a:lnTo>
                      <a:pt x="471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56" name="Google Shape;1156;p26"/>
            <p:cNvSpPr/>
            <p:nvPr/>
          </p:nvSpPr>
          <p:spPr>
            <a:xfrm>
              <a:off x="3266100" y="1296525"/>
              <a:ext cx="114300" cy="1143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157" name="Google Shape;1157;p26"/>
          <p:cNvCxnSpPr>
            <a:stCxn id="1156" idx="6"/>
            <a:endCxn id="1077" idx="1"/>
          </p:cNvCxnSpPr>
          <p:nvPr/>
        </p:nvCxnSpPr>
        <p:spPr>
          <a:xfrm>
            <a:off x="3380400" y="1353675"/>
            <a:ext cx="1356900" cy="600"/>
          </a:xfrm>
          <a:prstGeom prst="curvedConnector3">
            <a:avLst>
              <a:gd name="adj1" fmla="val 50003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1167" name="Google Shape;1167;p26"/>
          <p:cNvCxnSpPr>
            <a:cxnSpLocks/>
          </p:cNvCxnSpPr>
          <p:nvPr/>
        </p:nvCxnSpPr>
        <p:spPr>
          <a:xfrm rot="5400000">
            <a:off x="5974855" y="3427795"/>
            <a:ext cx="612425" cy="5185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168" name="Google Shape;1168;p26"/>
          <p:cNvCxnSpPr>
            <a:cxnSpLocks/>
          </p:cNvCxnSpPr>
          <p:nvPr/>
        </p:nvCxnSpPr>
        <p:spPr>
          <a:xfrm rot="5400000">
            <a:off x="5101284" y="2574396"/>
            <a:ext cx="612425" cy="1752327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169" name="Google Shape;1169;p26"/>
          <p:cNvCxnSpPr>
            <a:cxnSpLocks/>
          </p:cNvCxnSpPr>
          <p:nvPr/>
        </p:nvCxnSpPr>
        <p:spPr>
          <a:xfrm rot="16200000" flipH="1">
            <a:off x="6838655" y="2596075"/>
            <a:ext cx="612425" cy="1722416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EDFE29E-6F72-EBFF-505C-B2F8FE7F983A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A05A37-8FF8-0324-3F45-DEE90412C62D}"/>
              </a:ext>
            </a:extLst>
          </p:cNvPr>
          <p:cNvSpPr txBox="1"/>
          <p:nvPr/>
        </p:nvSpPr>
        <p:spPr>
          <a:xfrm>
            <a:off x="3693977" y="3726846"/>
            <a:ext cx="167471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4167BD-2BEE-4A8A-CB12-EF9FE7F55290}"/>
              </a:ext>
            </a:extLst>
          </p:cNvPr>
          <p:cNvSpPr txBox="1"/>
          <p:nvPr/>
        </p:nvSpPr>
        <p:spPr>
          <a:xfrm>
            <a:off x="5436567" y="3726846"/>
            <a:ext cx="167471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60DD7A-D325-09B5-DE5C-AEB01E64515B}"/>
              </a:ext>
            </a:extLst>
          </p:cNvPr>
          <p:cNvSpPr txBox="1"/>
          <p:nvPr/>
        </p:nvSpPr>
        <p:spPr>
          <a:xfrm>
            <a:off x="7179158" y="3726846"/>
            <a:ext cx="167471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AE61DD-270A-93EB-3177-83ABAD56827B}"/>
              </a:ext>
            </a:extLst>
          </p:cNvPr>
          <p:cNvSpPr txBox="1"/>
          <p:nvPr/>
        </p:nvSpPr>
        <p:spPr>
          <a:xfrm>
            <a:off x="4572000" y="1137301"/>
            <a:ext cx="3189099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1314C0-F8B3-B674-0753-A74E96D5A86C}"/>
              </a:ext>
            </a:extLst>
          </p:cNvPr>
          <p:cNvSpPr txBox="1"/>
          <p:nvPr/>
        </p:nvSpPr>
        <p:spPr>
          <a:xfrm>
            <a:off x="4743785" y="2067143"/>
            <a:ext cx="2999729" cy="10791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9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9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9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900" dirty="0">
              <a:solidFill>
                <a:srgbClr val="16191F"/>
              </a:solidFill>
            </a:endParaRPr>
          </a:p>
        </p:txBody>
      </p:sp>
    </p:spTree>
  </p:cSld>
  <p:clrMapOvr>
    <a:masterClrMapping/>
  </p:clrMapOvr>
  <p:transition spd="med">
    <p:pull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8" name="Google Shape;1268;p28"/>
          <p:cNvGrpSpPr/>
          <p:nvPr/>
        </p:nvGrpSpPr>
        <p:grpSpPr>
          <a:xfrm>
            <a:off x="3752850" y="931581"/>
            <a:ext cx="1638300" cy="3800547"/>
            <a:chOff x="457200" y="931581"/>
            <a:chExt cx="1638300" cy="3800547"/>
          </a:xfrm>
        </p:grpSpPr>
        <p:sp>
          <p:nvSpPr>
            <p:cNvPr id="1269" name="Google Shape;1269;p28"/>
            <p:cNvSpPr/>
            <p:nvPr/>
          </p:nvSpPr>
          <p:spPr>
            <a:xfrm>
              <a:off x="457200" y="4466928"/>
              <a:ext cx="1638300" cy="2652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70" name="Google Shape;1270;p28"/>
            <p:cNvGrpSpPr/>
            <p:nvPr/>
          </p:nvGrpSpPr>
          <p:grpSpPr>
            <a:xfrm>
              <a:off x="528255" y="931581"/>
              <a:ext cx="1496162" cy="3694399"/>
              <a:chOff x="238125" y="1388750"/>
              <a:chExt cx="1236600" cy="3053475"/>
            </a:xfrm>
          </p:grpSpPr>
          <p:sp>
            <p:nvSpPr>
              <p:cNvPr id="1271" name="Google Shape;1271;p28"/>
              <p:cNvSpPr/>
              <p:nvPr/>
            </p:nvSpPr>
            <p:spPr>
              <a:xfrm>
                <a:off x="440400" y="3812750"/>
                <a:ext cx="834025" cy="5750"/>
              </a:xfrm>
              <a:custGeom>
                <a:avLst/>
                <a:gdLst/>
                <a:ahLst/>
                <a:cxnLst/>
                <a:rect l="l" t="t" r="r" b="b"/>
                <a:pathLst>
                  <a:path w="33361" h="230" extrusionOk="0">
                    <a:moveTo>
                      <a:pt x="0" y="1"/>
                    </a:moveTo>
                    <a:lnTo>
                      <a:pt x="0" y="230"/>
                    </a:lnTo>
                    <a:lnTo>
                      <a:pt x="33361" y="230"/>
                    </a:lnTo>
                    <a:lnTo>
                      <a:pt x="33361" y="1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2" name="Google Shape;1272;p28"/>
              <p:cNvSpPr/>
              <p:nvPr/>
            </p:nvSpPr>
            <p:spPr>
              <a:xfrm>
                <a:off x="363250" y="2364200"/>
                <a:ext cx="988025" cy="370300"/>
              </a:xfrm>
              <a:custGeom>
                <a:avLst/>
                <a:gdLst/>
                <a:ahLst/>
                <a:cxnLst/>
                <a:rect l="l" t="t" r="r" b="b"/>
                <a:pathLst>
                  <a:path w="39521" h="14812" extrusionOk="0">
                    <a:moveTo>
                      <a:pt x="2595" y="0"/>
                    </a:moveTo>
                    <a:lnTo>
                      <a:pt x="2458" y="11"/>
                    </a:lnTo>
                    <a:lnTo>
                      <a:pt x="2321" y="34"/>
                    </a:lnTo>
                    <a:lnTo>
                      <a:pt x="2195" y="57"/>
                    </a:lnTo>
                    <a:lnTo>
                      <a:pt x="1932" y="126"/>
                    </a:lnTo>
                    <a:lnTo>
                      <a:pt x="1681" y="217"/>
                    </a:lnTo>
                    <a:lnTo>
                      <a:pt x="1441" y="331"/>
                    </a:lnTo>
                    <a:lnTo>
                      <a:pt x="1212" y="469"/>
                    </a:lnTo>
                    <a:lnTo>
                      <a:pt x="1006" y="629"/>
                    </a:lnTo>
                    <a:lnTo>
                      <a:pt x="812" y="800"/>
                    </a:lnTo>
                    <a:lnTo>
                      <a:pt x="629" y="994"/>
                    </a:lnTo>
                    <a:lnTo>
                      <a:pt x="469" y="1211"/>
                    </a:lnTo>
                    <a:lnTo>
                      <a:pt x="332" y="1429"/>
                    </a:lnTo>
                    <a:lnTo>
                      <a:pt x="218" y="1669"/>
                    </a:lnTo>
                    <a:lnTo>
                      <a:pt x="126" y="1920"/>
                    </a:lnTo>
                    <a:lnTo>
                      <a:pt x="58" y="2183"/>
                    </a:lnTo>
                    <a:lnTo>
                      <a:pt x="35" y="2320"/>
                    </a:lnTo>
                    <a:lnTo>
                      <a:pt x="24" y="2457"/>
                    </a:lnTo>
                    <a:lnTo>
                      <a:pt x="12" y="2594"/>
                    </a:lnTo>
                    <a:lnTo>
                      <a:pt x="1" y="2731"/>
                    </a:lnTo>
                    <a:lnTo>
                      <a:pt x="1" y="12080"/>
                    </a:lnTo>
                    <a:lnTo>
                      <a:pt x="12" y="12217"/>
                    </a:lnTo>
                    <a:lnTo>
                      <a:pt x="24" y="12366"/>
                    </a:lnTo>
                    <a:lnTo>
                      <a:pt x="35" y="12491"/>
                    </a:lnTo>
                    <a:lnTo>
                      <a:pt x="58" y="12629"/>
                    </a:lnTo>
                    <a:lnTo>
                      <a:pt x="126" y="12891"/>
                    </a:lnTo>
                    <a:lnTo>
                      <a:pt x="218" y="13143"/>
                    </a:lnTo>
                    <a:lnTo>
                      <a:pt x="332" y="13383"/>
                    </a:lnTo>
                    <a:lnTo>
                      <a:pt x="469" y="13611"/>
                    </a:lnTo>
                    <a:lnTo>
                      <a:pt x="629" y="13817"/>
                    </a:lnTo>
                    <a:lnTo>
                      <a:pt x="812" y="14011"/>
                    </a:lnTo>
                    <a:lnTo>
                      <a:pt x="1006" y="14183"/>
                    </a:lnTo>
                    <a:lnTo>
                      <a:pt x="1212" y="14343"/>
                    </a:lnTo>
                    <a:lnTo>
                      <a:pt x="1441" y="14480"/>
                    </a:lnTo>
                    <a:lnTo>
                      <a:pt x="1681" y="14594"/>
                    </a:lnTo>
                    <a:lnTo>
                      <a:pt x="1932" y="14686"/>
                    </a:lnTo>
                    <a:lnTo>
                      <a:pt x="2195" y="14754"/>
                    </a:lnTo>
                    <a:lnTo>
                      <a:pt x="2321" y="14777"/>
                    </a:lnTo>
                    <a:lnTo>
                      <a:pt x="2458" y="14800"/>
                    </a:lnTo>
                    <a:lnTo>
                      <a:pt x="2595" y="14811"/>
                    </a:lnTo>
                    <a:lnTo>
                      <a:pt x="36927" y="14811"/>
                    </a:lnTo>
                    <a:lnTo>
                      <a:pt x="37075" y="14800"/>
                    </a:lnTo>
                    <a:lnTo>
                      <a:pt x="37201" y="14777"/>
                    </a:lnTo>
                    <a:lnTo>
                      <a:pt x="37338" y="14754"/>
                    </a:lnTo>
                    <a:lnTo>
                      <a:pt x="37601" y="14686"/>
                    </a:lnTo>
                    <a:lnTo>
                      <a:pt x="37852" y="14594"/>
                    </a:lnTo>
                    <a:lnTo>
                      <a:pt x="38092" y="14480"/>
                    </a:lnTo>
                    <a:lnTo>
                      <a:pt x="38321" y="14343"/>
                    </a:lnTo>
                    <a:lnTo>
                      <a:pt x="38527" y="14183"/>
                    </a:lnTo>
                    <a:lnTo>
                      <a:pt x="38721" y="14011"/>
                    </a:lnTo>
                    <a:lnTo>
                      <a:pt x="38892" y="13817"/>
                    </a:lnTo>
                    <a:lnTo>
                      <a:pt x="39052" y="13611"/>
                    </a:lnTo>
                    <a:lnTo>
                      <a:pt x="39190" y="13383"/>
                    </a:lnTo>
                    <a:lnTo>
                      <a:pt x="39304" y="13143"/>
                    </a:lnTo>
                    <a:lnTo>
                      <a:pt x="39395" y="12891"/>
                    </a:lnTo>
                    <a:lnTo>
                      <a:pt x="39464" y="12629"/>
                    </a:lnTo>
                    <a:lnTo>
                      <a:pt x="39487" y="12491"/>
                    </a:lnTo>
                    <a:lnTo>
                      <a:pt x="39510" y="12366"/>
                    </a:lnTo>
                    <a:lnTo>
                      <a:pt x="39521" y="12217"/>
                    </a:lnTo>
                    <a:lnTo>
                      <a:pt x="39521" y="12080"/>
                    </a:lnTo>
                    <a:lnTo>
                      <a:pt x="39521" y="2731"/>
                    </a:lnTo>
                    <a:lnTo>
                      <a:pt x="39521" y="2594"/>
                    </a:lnTo>
                    <a:lnTo>
                      <a:pt x="39510" y="2457"/>
                    </a:lnTo>
                    <a:lnTo>
                      <a:pt x="39487" y="2320"/>
                    </a:lnTo>
                    <a:lnTo>
                      <a:pt x="39464" y="2183"/>
                    </a:lnTo>
                    <a:lnTo>
                      <a:pt x="39395" y="1920"/>
                    </a:lnTo>
                    <a:lnTo>
                      <a:pt x="39304" y="1669"/>
                    </a:lnTo>
                    <a:lnTo>
                      <a:pt x="39190" y="1429"/>
                    </a:lnTo>
                    <a:lnTo>
                      <a:pt x="39052" y="1211"/>
                    </a:lnTo>
                    <a:lnTo>
                      <a:pt x="38892" y="994"/>
                    </a:lnTo>
                    <a:lnTo>
                      <a:pt x="38721" y="800"/>
                    </a:lnTo>
                    <a:lnTo>
                      <a:pt x="38527" y="629"/>
                    </a:lnTo>
                    <a:lnTo>
                      <a:pt x="38321" y="469"/>
                    </a:lnTo>
                    <a:lnTo>
                      <a:pt x="38092" y="331"/>
                    </a:lnTo>
                    <a:lnTo>
                      <a:pt x="37852" y="217"/>
                    </a:lnTo>
                    <a:lnTo>
                      <a:pt x="37601" y="126"/>
                    </a:lnTo>
                    <a:lnTo>
                      <a:pt x="37338" y="57"/>
                    </a:lnTo>
                    <a:lnTo>
                      <a:pt x="37201" y="34"/>
                    </a:lnTo>
                    <a:lnTo>
                      <a:pt x="37075" y="11"/>
                    </a:lnTo>
                    <a:lnTo>
                      <a:pt x="36927" y="0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3" name="Google Shape;1273;p28"/>
              <p:cNvSpPr/>
              <p:nvPr/>
            </p:nvSpPr>
            <p:spPr>
              <a:xfrm>
                <a:off x="362675" y="3325050"/>
                <a:ext cx="988050" cy="85450"/>
              </a:xfrm>
              <a:custGeom>
                <a:avLst/>
                <a:gdLst/>
                <a:ahLst/>
                <a:cxnLst/>
                <a:rect l="l" t="t" r="r" b="b"/>
                <a:pathLst>
                  <a:path w="39522" h="3418" extrusionOk="0">
                    <a:moveTo>
                      <a:pt x="1" y="0"/>
                    </a:moveTo>
                    <a:lnTo>
                      <a:pt x="1" y="3418"/>
                    </a:lnTo>
                    <a:lnTo>
                      <a:pt x="39521" y="3418"/>
                    </a:lnTo>
                    <a:lnTo>
                      <a:pt x="3952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4" name="Google Shape;1274;p28"/>
              <p:cNvSpPr/>
              <p:nvPr/>
            </p:nvSpPr>
            <p:spPr>
              <a:xfrm>
                <a:off x="403550" y="3393900"/>
                <a:ext cx="907450" cy="1048325"/>
              </a:xfrm>
              <a:custGeom>
                <a:avLst/>
                <a:gdLst/>
                <a:ahLst/>
                <a:cxnLst/>
                <a:rect l="l" t="t" r="r" b="b"/>
                <a:pathLst>
                  <a:path w="36298" h="41933" extrusionOk="0">
                    <a:moveTo>
                      <a:pt x="2412" y="1"/>
                    </a:moveTo>
                    <a:lnTo>
                      <a:pt x="2366" y="12"/>
                    </a:lnTo>
                    <a:lnTo>
                      <a:pt x="2332" y="35"/>
                    </a:lnTo>
                    <a:lnTo>
                      <a:pt x="2309" y="69"/>
                    </a:lnTo>
                    <a:lnTo>
                      <a:pt x="2297" y="104"/>
                    </a:lnTo>
                    <a:lnTo>
                      <a:pt x="0" y="41921"/>
                    </a:lnTo>
                    <a:lnTo>
                      <a:pt x="229" y="41932"/>
                    </a:lnTo>
                    <a:lnTo>
                      <a:pt x="2514" y="218"/>
                    </a:lnTo>
                    <a:lnTo>
                      <a:pt x="33795" y="218"/>
                    </a:lnTo>
                    <a:lnTo>
                      <a:pt x="36080" y="41932"/>
                    </a:lnTo>
                    <a:lnTo>
                      <a:pt x="36298" y="41921"/>
                    </a:lnTo>
                    <a:lnTo>
                      <a:pt x="34000" y="104"/>
                    </a:lnTo>
                    <a:lnTo>
                      <a:pt x="33989" y="69"/>
                    </a:lnTo>
                    <a:lnTo>
                      <a:pt x="33966" y="35"/>
                    </a:lnTo>
                    <a:lnTo>
                      <a:pt x="33932" y="12"/>
                    </a:lnTo>
                    <a:lnTo>
                      <a:pt x="33897" y="1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5" name="Google Shape;1275;p28"/>
              <p:cNvSpPr/>
              <p:nvPr/>
            </p:nvSpPr>
            <p:spPr>
              <a:xfrm>
                <a:off x="391250" y="2404200"/>
                <a:ext cx="932025" cy="995150"/>
              </a:xfrm>
              <a:custGeom>
                <a:avLst/>
                <a:gdLst/>
                <a:ahLst/>
                <a:cxnLst/>
                <a:rect l="l" t="t" r="r" b="b"/>
                <a:pathLst>
                  <a:path w="37281" h="39806" extrusionOk="0">
                    <a:moveTo>
                      <a:pt x="229" y="0"/>
                    </a:moveTo>
                    <a:lnTo>
                      <a:pt x="1" y="11"/>
                    </a:lnTo>
                    <a:lnTo>
                      <a:pt x="2366" y="39703"/>
                    </a:lnTo>
                    <a:lnTo>
                      <a:pt x="2378" y="39749"/>
                    </a:lnTo>
                    <a:lnTo>
                      <a:pt x="2401" y="39783"/>
                    </a:lnTo>
                    <a:lnTo>
                      <a:pt x="2435" y="39806"/>
                    </a:lnTo>
                    <a:lnTo>
                      <a:pt x="34858" y="39806"/>
                    </a:lnTo>
                    <a:lnTo>
                      <a:pt x="34892" y="39783"/>
                    </a:lnTo>
                    <a:lnTo>
                      <a:pt x="34915" y="39749"/>
                    </a:lnTo>
                    <a:lnTo>
                      <a:pt x="34927" y="39703"/>
                    </a:lnTo>
                    <a:lnTo>
                      <a:pt x="37281" y="11"/>
                    </a:lnTo>
                    <a:lnTo>
                      <a:pt x="37064" y="0"/>
                    </a:lnTo>
                    <a:lnTo>
                      <a:pt x="34709" y="39589"/>
                    </a:lnTo>
                    <a:lnTo>
                      <a:pt x="2572" y="39589"/>
                    </a:lnTo>
                    <a:lnTo>
                      <a:pt x="229" y="0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6" name="Google Shape;1276;p28"/>
              <p:cNvSpPr/>
              <p:nvPr/>
            </p:nvSpPr>
            <p:spPr>
              <a:xfrm>
                <a:off x="405250" y="2742475"/>
                <a:ext cx="903175" cy="585175"/>
              </a:xfrm>
              <a:custGeom>
                <a:avLst/>
                <a:gdLst/>
                <a:ahLst/>
                <a:cxnLst/>
                <a:rect l="l" t="t" r="r" b="b"/>
                <a:pathLst>
                  <a:path w="36127" h="23407" extrusionOk="0">
                    <a:moveTo>
                      <a:pt x="4755" y="0"/>
                    </a:moveTo>
                    <a:lnTo>
                      <a:pt x="618" y="11475"/>
                    </a:lnTo>
                    <a:lnTo>
                      <a:pt x="458" y="12069"/>
                    </a:lnTo>
                    <a:lnTo>
                      <a:pt x="321" y="12663"/>
                    </a:lnTo>
                    <a:lnTo>
                      <a:pt x="206" y="13246"/>
                    </a:lnTo>
                    <a:lnTo>
                      <a:pt x="126" y="13829"/>
                    </a:lnTo>
                    <a:lnTo>
                      <a:pt x="58" y="14401"/>
                    </a:lnTo>
                    <a:lnTo>
                      <a:pt x="24" y="14961"/>
                    </a:lnTo>
                    <a:lnTo>
                      <a:pt x="1" y="15509"/>
                    </a:lnTo>
                    <a:lnTo>
                      <a:pt x="12" y="16046"/>
                    </a:lnTo>
                    <a:lnTo>
                      <a:pt x="35" y="16572"/>
                    </a:lnTo>
                    <a:lnTo>
                      <a:pt x="92" y="17086"/>
                    </a:lnTo>
                    <a:lnTo>
                      <a:pt x="172" y="17589"/>
                    </a:lnTo>
                    <a:lnTo>
                      <a:pt x="275" y="18069"/>
                    </a:lnTo>
                    <a:lnTo>
                      <a:pt x="401" y="18538"/>
                    </a:lnTo>
                    <a:lnTo>
                      <a:pt x="538" y="18995"/>
                    </a:lnTo>
                    <a:lnTo>
                      <a:pt x="629" y="19212"/>
                    </a:lnTo>
                    <a:lnTo>
                      <a:pt x="709" y="19429"/>
                    </a:lnTo>
                    <a:lnTo>
                      <a:pt x="801" y="19646"/>
                    </a:lnTo>
                    <a:lnTo>
                      <a:pt x="904" y="19852"/>
                    </a:lnTo>
                    <a:lnTo>
                      <a:pt x="1006" y="20046"/>
                    </a:lnTo>
                    <a:lnTo>
                      <a:pt x="1121" y="20252"/>
                    </a:lnTo>
                    <a:lnTo>
                      <a:pt x="1235" y="20446"/>
                    </a:lnTo>
                    <a:lnTo>
                      <a:pt x="1361" y="20629"/>
                    </a:lnTo>
                    <a:lnTo>
                      <a:pt x="1486" y="20812"/>
                    </a:lnTo>
                    <a:lnTo>
                      <a:pt x="1624" y="20983"/>
                    </a:lnTo>
                    <a:lnTo>
                      <a:pt x="1761" y="21155"/>
                    </a:lnTo>
                    <a:lnTo>
                      <a:pt x="1909" y="21326"/>
                    </a:lnTo>
                    <a:lnTo>
                      <a:pt x="2058" y="21486"/>
                    </a:lnTo>
                    <a:lnTo>
                      <a:pt x="2206" y="21646"/>
                    </a:lnTo>
                    <a:lnTo>
                      <a:pt x="2378" y="21795"/>
                    </a:lnTo>
                    <a:lnTo>
                      <a:pt x="2538" y="21932"/>
                    </a:lnTo>
                    <a:lnTo>
                      <a:pt x="2709" y="22069"/>
                    </a:lnTo>
                    <a:lnTo>
                      <a:pt x="2892" y="22206"/>
                    </a:lnTo>
                    <a:lnTo>
                      <a:pt x="3075" y="22332"/>
                    </a:lnTo>
                    <a:lnTo>
                      <a:pt x="3269" y="22446"/>
                    </a:lnTo>
                    <a:lnTo>
                      <a:pt x="3464" y="22561"/>
                    </a:lnTo>
                    <a:lnTo>
                      <a:pt x="3658" y="22663"/>
                    </a:lnTo>
                    <a:lnTo>
                      <a:pt x="3864" y="22766"/>
                    </a:lnTo>
                    <a:lnTo>
                      <a:pt x="4081" y="22858"/>
                    </a:lnTo>
                    <a:lnTo>
                      <a:pt x="4298" y="22938"/>
                    </a:lnTo>
                    <a:lnTo>
                      <a:pt x="4515" y="23018"/>
                    </a:lnTo>
                    <a:lnTo>
                      <a:pt x="4744" y="23098"/>
                    </a:lnTo>
                    <a:lnTo>
                      <a:pt x="4984" y="23155"/>
                    </a:lnTo>
                    <a:lnTo>
                      <a:pt x="5224" y="23212"/>
                    </a:lnTo>
                    <a:lnTo>
                      <a:pt x="5464" y="23269"/>
                    </a:lnTo>
                    <a:lnTo>
                      <a:pt x="5715" y="23303"/>
                    </a:lnTo>
                    <a:lnTo>
                      <a:pt x="5966" y="23349"/>
                    </a:lnTo>
                    <a:lnTo>
                      <a:pt x="6229" y="23372"/>
                    </a:lnTo>
                    <a:lnTo>
                      <a:pt x="6492" y="23395"/>
                    </a:lnTo>
                    <a:lnTo>
                      <a:pt x="6766" y="23406"/>
                    </a:lnTo>
                    <a:lnTo>
                      <a:pt x="29361" y="23406"/>
                    </a:lnTo>
                    <a:lnTo>
                      <a:pt x="29624" y="23395"/>
                    </a:lnTo>
                    <a:lnTo>
                      <a:pt x="29898" y="23372"/>
                    </a:lnTo>
                    <a:lnTo>
                      <a:pt x="30149" y="23349"/>
                    </a:lnTo>
                    <a:lnTo>
                      <a:pt x="30412" y="23303"/>
                    </a:lnTo>
                    <a:lnTo>
                      <a:pt x="30664" y="23269"/>
                    </a:lnTo>
                    <a:lnTo>
                      <a:pt x="30904" y="23212"/>
                    </a:lnTo>
                    <a:lnTo>
                      <a:pt x="31144" y="23155"/>
                    </a:lnTo>
                    <a:lnTo>
                      <a:pt x="31372" y="23098"/>
                    </a:lnTo>
                    <a:lnTo>
                      <a:pt x="31601" y="23018"/>
                    </a:lnTo>
                    <a:lnTo>
                      <a:pt x="31829" y="22938"/>
                    </a:lnTo>
                    <a:lnTo>
                      <a:pt x="32047" y="22858"/>
                    </a:lnTo>
                    <a:lnTo>
                      <a:pt x="32252" y="22766"/>
                    </a:lnTo>
                    <a:lnTo>
                      <a:pt x="32458" y="22663"/>
                    </a:lnTo>
                    <a:lnTo>
                      <a:pt x="32664" y="22561"/>
                    </a:lnTo>
                    <a:lnTo>
                      <a:pt x="32858" y="22446"/>
                    </a:lnTo>
                    <a:lnTo>
                      <a:pt x="33052" y="22332"/>
                    </a:lnTo>
                    <a:lnTo>
                      <a:pt x="33235" y="22206"/>
                    </a:lnTo>
                    <a:lnTo>
                      <a:pt x="33407" y="22069"/>
                    </a:lnTo>
                    <a:lnTo>
                      <a:pt x="33578" y="21932"/>
                    </a:lnTo>
                    <a:lnTo>
                      <a:pt x="33749" y="21795"/>
                    </a:lnTo>
                    <a:lnTo>
                      <a:pt x="33909" y="21646"/>
                    </a:lnTo>
                    <a:lnTo>
                      <a:pt x="34069" y="21486"/>
                    </a:lnTo>
                    <a:lnTo>
                      <a:pt x="34218" y="21326"/>
                    </a:lnTo>
                    <a:lnTo>
                      <a:pt x="34367" y="21155"/>
                    </a:lnTo>
                    <a:lnTo>
                      <a:pt x="34504" y="20983"/>
                    </a:lnTo>
                    <a:lnTo>
                      <a:pt x="34641" y="20812"/>
                    </a:lnTo>
                    <a:lnTo>
                      <a:pt x="34767" y="20629"/>
                    </a:lnTo>
                    <a:lnTo>
                      <a:pt x="34881" y="20446"/>
                    </a:lnTo>
                    <a:lnTo>
                      <a:pt x="35007" y="20252"/>
                    </a:lnTo>
                    <a:lnTo>
                      <a:pt x="35109" y="20046"/>
                    </a:lnTo>
                    <a:lnTo>
                      <a:pt x="35224" y="19852"/>
                    </a:lnTo>
                    <a:lnTo>
                      <a:pt x="35315" y="19646"/>
                    </a:lnTo>
                    <a:lnTo>
                      <a:pt x="35407" y="19429"/>
                    </a:lnTo>
                    <a:lnTo>
                      <a:pt x="35498" y="19212"/>
                    </a:lnTo>
                    <a:lnTo>
                      <a:pt x="35578" y="18995"/>
                    </a:lnTo>
                    <a:lnTo>
                      <a:pt x="35727" y="18538"/>
                    </a:lnTo>
                    <a:lnTo>
                      <a:pt x="35852" y="18069"/>
                    </a:lnTo>
                    <a:lnTo>
                      <a:pt x="35955" y="17589"/>
                    </a:lnTo>
                    <a:lnTo>
                      <a:pt x="36035" y="17086"/>
                    </a:lnTo>
                    <a:lnTo>
                      <a:pt x="36081" y="16572"/>
                    </a:lnTo>
                    <a:lnTo>
                      <a:pt x="36115" y="16046"/>
                    </a:lnTo>
                    <a:lnTo>
                      <a:pt x="36127" y="15509"/>
                    </a:lnTo>
                    <a:lnTo>
                      <a:pt x="36104" y="14961"/>
                    </a:lnTo>
                    <a:lnTo>
                      <a:pt x="36070" y="14401"/>
                    </a:lnTo>
                    <a:lnTo>
                      <a:pt x="36001" y="13829"/>
                    </a:lnTo>
                    <a:lnTo>
                      <a:pt x="35910" y="13246"/>
                    </a:lnTo>
                    <a:lnTo>
                      <a:pt x="35807" y="12663"/>
                    </a:lnTo>
                    <a:lnTo>
                      <a:pt x="35669" y="12069"/>
                    </a:lnTo>
                    <a:lnTo>
                      <a:pt x="35509" y="11475"/>
                    </a:lnTo>
                    <a:lnTo>
                      <a:pt x="3137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7" name="Google Shape;1277;p28"/>
              <p:cNvSpPr/>
              <p:nvPr/>
            </p:nvSpPr>
            <p:spPr>
              <a:xfrm>
                <a:off x="520675" y="1388750"/>
                <a:ext cx="673175" cy="610025"/>
              </a:xfrm>
              <a:custGeom>
                <a:avLst/>
                <a:gdLst/>
                <a:ahLst/>
                <a:cxnLst/>
                <a:rect l="l" t="t" r="r" b="b"/>
                <a:pathLst>
                  <a:path w="26927" h="24401" extrusionOk="0">
                    <a:moveTo>
                      <a:pt x="13395" y="1"/>
                    </a:moveTo>
                    <a:lnTo>
                      <a:pt x="12892" y="12"/>
                    </a:lnTo>
                    <a:lnTo>
                      <a:pt x="12390" y="47"/>
                    </a:lnTo>
                    <a:lnTo>
                      <a:pt x="11898" y="115"/>
                    </a:lnTo>
                    <a:lnTo>
                      <a:pt x="11407" y="195"/>
                    </a:lnTo>
                    <a:lnTo>
                      <a:pt x="10938" y="298"/>
                    </a:lnTo>
                    <a:lnTo>
                      <a:pt x="10470" y="424"/>
                    </a:lnTo>
                    <a:lnTo>
                      <a:pt x="10012" y="572"/>
                    </a:lnTo>
                    <a:lnTo>
                      <a:pt x="9567" y="744"/>
                    </a:lnTo>
                    <a:lnTo>
                      <a:pt x="9132" y="938"/>
                    </a:lnTo>
                    <a:lnTo>
                      <a:pt x="8710" y="1144"/>
                    </a:lnTo>
                    <a:lnTo>
                      <a:pt x="8298" y="1372"/>
                    </a:lnTo>
                    <a:lnTo>
                      <a:pt x="7898" y="1624"/>
                    </a:lnTo>
                    <a:lnTo>
                      <a:pt x="7510" y="1887"/>
                    </a:lnTo>
                    <a:lnTo>
                      <a:pt x="7144" y="2161"/>
                    </a:lnTo>
                    <a:lnTo>
                      <a:pt x="6790" y="2458"/>
                    </a:lnTo>
                    <a:lnTo>
                      <a:pt x="6447" y="2778"/>
                    </a:lnTo>
                    <a:lnTo>
                      <a:pt x="6115" y="3098"/>
                    </a:lnTo>
                    <a:lnTo>
                      <a:pt x="5807" y="3441"/>
                    </a:lnTo>
                    <a:lnTo>
                      <a:pt x="5521" y="3807"/>
                    </a:lnTo>
                    <a:lnTo>
                      <a:pt x="5247" y="4172"/>
                    </a:lnTo>
                    <a:lnTo>
                      <a:pt x="4984" y="4561"/>
                    </a:lnTo>
                    <a:lnTo>
                      <a:pt x="4755" y="4949"/>
                    </a:lnTo>
                    <a:lnTo>
                      <a:pt x="4538" y="5361"/>
                    </a:lnTo>
                    <a:lnTo>
                      <a:pt x="4332" y="5784"/>
                    </a:lnTo>
                    <a:lnTo>
                      <a:pt x="4161" y="6207"/>
                    </a:lnTo>
                    <a:lnTo>
                      <a:pt x="4001" y="6652"/>
                    </a:lnTo>
                    <a:lnTo>
                      <a:pt x="3875" y="7098"/>
                    </a:lnTo>
                    <a:lnTo>
                      <a:pt x="3761" y="7555"/>
                    </a:lnTo>
                    <a:lnTo>
                      <a:pt x="3681" y="8024"/>
                    </a:lnTo>
                    <a:lnTo>
                      <a:pt x="3612" y="8492"/>
                    </a:lnTo>
                    <a:lnTo>
                      <a:pt x="3578" y="8972"/>
                    </a:lnTo>
                    <a:lnTo>
                      <a:pt x="3567" y="9464"/>
                    </a:lnTo>
                    <a:lnTo>
                      <a:pt x="3155" y="10218"/>
                    </a:lnTo>
                    <a:lnTo>
                      <a:pt x="2778" y="10949"/>
                    </a:lnTo>
                    <a:lnTo>
                      <a:pt x="2424" y="11658"/>
                    </a:lnTo>
                    <a:lnTo>
                      <a:pt x="2104" y="12332"/>
                    </a:lnTo>
                    <a:lnTo>
                      <a:pt x="1795" y="12984"/>
                    </a:lnTo>
                    <a:lnTo>
                      <a:pt x="1521" y="13601"/>
                    </a:lnTo>
                    <a:lnTo>
                      <a:pt x="1269" y="14207"/>
                    </a:lnTo>
                    <a:lnTo>
                      <a:pt x="1052" y="14778"/>
                    </a:lnTo>
                    <a:lnTo>
                      <a:pt x="847" y="15338"/>
                    </a:lnTo>
                    <a:lnTo>
                      <a:pt x="664" y="15875"/>
                    </a:lnTo>
                    <a:lnTo>
                      <a:pt x="515" y="16389"/>
                    </a:lnTo>
                    <a:lnTo>
                      <a:pt x="378" y="16881"/>
                    </a:lnTo>
                    <a:lnTo>
                      <a:pt x="264" y="17361"/>
                    </a:lnTo>
                    <a:lnTo>
                      <a:pt x="172" y="17818"/>
                    </a:lnTo>
                    <a:lnTo>
                      <a:pt x="104" y="18264"/>
                    </a:lnTo>
                    <a:lnTo>
                      <a:pt x="47" y="18698"/>
                    </a:lnTo>
                    <a:lnTo>
                      <a:pt x="12" y="19109"/>
                    </a:lnTo>
                    <a:lnTo>
                      <a:pt x="1" y="19521"/>
                    </a:lnTo>
                    <a:lnTo>
                      <a:pt x="12" y="19909"/>
                    </a:lnTo>
                    <a:lnTo>
                      <a:pt x="35" y="20287"/>
                    </a:lnTo>
                    <a:lnTo>
                      <a:pt x="69" y="20664"/>
                    </a:lnTo>
                    <a:lnTo>
                      <a:pt x="127" y="21029"/>
                    </a:lnTo>
                    <a:lnTo>
                      <a:pt x="207" y="21384"/>
                    </a:lnTo>
                    <a:lnTo>
                      <a:pt x="298" y="21727"/>
                    </a:lnTo>
                    <a:lnTo>
                      <a:pt x="401" y="22069"/>
                    </a:lnTo>
                    <a:lnTo>
                      <a:pt x="515" y="22412"/>
                    </a:lnTo>
                    <a:lnTo>
                      <a:pt x="652" y="22744"/>
                    </a:lnTo>
                    <a:lnTo>
                      <a:pt x="789" y="23075"/>
                    </a:lnTo>
                    <a:lnTo>
                      <a:pt x="949" y="23407"/>
                    </a:lnTo>
                    <a:lnTo>
                      <a:pt x="1121" y="23738"/>
                    </a:lnTo>
                    <a:lnTo>
                      <a:pt x="1304" y="24069"/>
                    </a:lnTo>
                    <a:lnTo>
                      <a:pt x="1498" y="24401"/>
                    </a:lnTo>
                    <a:lnTo>
                      <a:pt x="25292" y="24401"/>
                    </a:lnTo>
                    <a:lnTo>
                      <a:pt x="25487" y="24069"/>
                    </a:lnTo>
                    <a:lnTo>
                      <a:pt x="25681" y="23738"/>
                    </a:lnTo>
                    <a:lnTo>
                      <a:pt x="25864" y="23395"/>
                    </a:lnTo>
                    <a:lnTo>
                      <a:pt x="26024" y="23052"/>
                    </a:lnTo>
                    <a:lnTo>
                      <a:pt x="26184" y="22709"/>
                    </a:lnTo>
                    <a:lnTo>
                      <a:pt x="26321" y="22355"/>
                    </a:lnTo>
                    <a:lnTo>
                      <a:pt x="26458" y="21989"/>
                    </a:lnTo>
                    <a:lnTo>
                      <a:pt x="26572" y="21612"/>
                    </a:lnTo>
                    <a:lnTo>
                      <a:pt x="26675" y="21235"/>
                    </a:lnTo>
                    <a:lnTo>
                      <a:pt x="26755" y="20847"/>
                    </a:lnTo>
                    <a:lnTo>
                      <a:pt x="26824" y="20458"/>
                    </a:lnTo>
                    <a:lnTo>
                      <a:pt x="26870" y="20047"/>
                    </a:lnTo>
                    <a:lnTo>
                      <a:pt x="26904" y="19635"/>
                    </a:lnTo>
                    <a:lnTo>
                      <a:pt x="26927" y="19212"/>
                    </a:lnTo>
                    <a:lnTo>
                      <a:pt x="26915" y="18778"/>
                    </a:lnTo>
                    <a:lnTo>
                      <a:pt x="26892" y="18332"/>
                    </a:lnTo>
                    <a:lnTo>
                      <a:pt x="26847" y="17875"/>
                    </a:lnTo>
                    <a:lnTo>
                      <a:pt x="26778" y="17407"/>
                    </a:lnTo>
                    <a:lnTo>
                      <a:pt x="26698" y="16927"/>
                    </a:lnTo>
                    <a:lnTo>
                      <a:pt x="26584" y="16435"/>
                    </a:lnTo>
                    <a:lnTo>
                      <a:pt x="26447" y="15932"/>
                    </a:lnTo>
                    <a:lnTo>
                      <a:pt x="26287" y="15418"/>
                    </a:lnTo>
                    <a:lnTo>
                      <a:pt x="26104" y="14892"/>
                    </a:lnTo>
                    <a:lnTo>
                      <a:pt x="25898" y="14344"/>
                    </a:lnTo>
                    <a:lnTo>
                      <a:pt x="25658" y="13784"/>
                    </a:lnTo>
                    <a:lnTo>
                      <a:pt x="25395" y="13212"/>
                    </a:lnTo>
                    <a:lnTo>
                      <a:pt x="25110" y="12629"/>
                    </a:lnTo>
                    <a:lnTo>
                      <a:pt x="24790" y="12024"/>
                    </a:lnTo>
                    <a:lnTo>
                      <a:pt x="24447" y="11407"/>
                    </a:lnTo>
                    <a:lnTo>
                      <a:pt x="24070" y="10778"/>
                    </a:lnTo>
                    <a:lnTo>
                      <a:pt x="23658" y="10127"/>
                    </a:lnTo>
                    <a:lnTo>
                      <a:pt x="23224" y="9464"/>
                    </a:lnTo>
                    <a:lnTo>
                      <a:pt x="23212" y="8972"/>
                    </a:lnTo>
                    <a:lnTo>
                      <a:pt x="23167" y="8492"/>
                    </a:lnTo>
                    <a:lnTo>
                      <a:pt x="23110" y="8024"/>
                    </a:lnTo>
                    <a:lnTo>
                      <a:pt x="23018" y="7555"/>
                    </a:lnTo>
                    <a:lnTo>
                      <a:pt x="22915" y="7098"/>
                    </a:lnTo>
                    <a:lnTo>
                      <a:pt x="22778" y="6652"/>
                    </a:lnTo>
                    <a:lnTo>
                      <a:pt x="22630" y="6207"/>
                    </a:lnTo>
                    <a:lnTo>
                      <a:pt x="22447" y="5784"/>
                    </a:lnTo>
                    <a:lnTo>
                      <a:pt x="22252" y="5361"/>
                    </a:lnTo>
                    <a:lnTo>
                      <a:pt x="22035" y="4949"/>
                    </a:lnTo>
                    <a:lnTo>
                      <a:pt x="21795" y="4561"/>
                    </a:lnTo>
                    <a:lnTo>
                      <a:pt x="21544" y="4172"/>
                    </a:lnTo>
                    <a:lnTo>
                      <a:pt x="21270" y="3807"/>
                    </a:lnTo>
                    <a:lnTo>
                      <a:pt x="20972" y="3441"/>
                    </a:lnTo>
                    <a:lnTo>
                      <a:pt x="20664" y="3098"/>
                    </a:lnTo>
                    <a:lnTo>
                      <a:pt x="20344" y="2778"/>
                    </a:lnTo>
                    <a:lnTo>
                      <a:pt x="20001" y="2458"/>
                    </a:lnTo>
                    <a:lnTo>
                      <a:pt x="19647" y="2161"/>
                    </a:lnTo>
                    <a:lnTo>
                      <a:pt x="19270" y="1887"/>
                    </a:lnTo>
                    <a:lnTo>
                      <a:pt x="18892" y="1624"/>
                    </a:lnTo>
                    <a:lnTo>
                      <a:pt x="18492" y="1372"/>
                    </a:lnTo>
                    <a:lnTo>
                      <a:pt x="18081" y="1144"/>
                    </a:lnTo>
                    <a:lnTo>
                      <a:pt x="17658" y="938"/>
                    </a:lnTo>
                    <a:lnTo>
                      <a:pt x="17224" y="744"/>
                    </a:lnTo>
                    <a:lnTo>
                      <a:pt x="16778" y="572"/>
                    </a:lnTo>
                    <a:lnTo>
                      <a:pt x="16321" y="424"/>
                    </a:lnTo>
                    <a:lnTo>
                      <a:pt x="15852" y="298"/>
                    </a:lnTo>
                    <a:lnTo>
                      <a:pt x="15372" y="195"/>
                    </a:lnTo>
                    <a:lnTo>
                      <a:pt x="14892" y="115"/>
                    </a:lnTo>
                    <a:lnTo>
                      <a:pt x="14401" y="47"/>
                    </a:lnTo>
                    <a:lnTo>
                      <a:pt x="13898" y="12"/>
                    </a:lnTo>
                    <a:lnTo>
                      <a:pt x="13395" y="1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8" name="Google Shape;1278;p28"/>
              <p:cNvSpPr/>
              <p:nvPr/>
            </p:nvSpPr>
            <p:spPr>
              <a:xfrm>
                <a:off x="734675" y="1851900"/>
                <a:ext cx="241750" cy="511450"/>
              </a:xfrm>
              <a:custGeom>
                <a:avLst/>
                <a:gdLst/>
                <a:ahLst/>
                <a:cxnLst/>
                <a:rect l="l" t="t" r="r" b="b"/>
                <a:pathLst>
                  <a:path w="9670" h="20458" extrusionOk="0">
                    <a:moveTo>
                      <a:pt x="1" y="1"/>
                    </a:moveTo>
                    <a:lnTo>
                      <a:pt x="1" y="20458"/>
                    </a:lnTo>
                    <a:lnTo>
                      <a:pt x="9670" y="20458"/>
                    </a:lnTo>
                    <a:lnTo>
                      <a:pt x="9670" y="1"/>
                    </a:lnTo>
                    <a:close/>
                  </a:path>
                </a:pathLst>
              </a:custGeom>
              <a:solidFill>
                <a:srgbClr val="EF9D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9" name="Google Shape;1279;p28"/>
              <p:cNvSpPr/>
              <p:nvPr/>
            </p:nvSpPr>
            <p:spPr>
              <a:xfrm>
                <a:off x="433250" y="1972200"/>
                <a:ext cx="855175" cy="1012300"/>
              </a:xfrm>
              <a:custGeom>
                <a:avLst/>
                <a:gdLst/>
                <a:ahLst/>
                <a:cxnLst/>
                <a:rect l="l" t="t" r="r" b="b"/>
                <a:pathLst>
                  <a:path w="34207" h="40492" extrusionOk="0">
                    <a:moveTo>
                      <a:pt x="11898" y="0"/>
                    </a:moveTo>
                    <a:lnTo>
                      <a:pt x="11041" y="183"/>
                    </a:lnTo>
                    <a:lnTo>
                      <a:pt x="10195" y="389"/>
                    </a:lnTo>
                    <a:lnTo>
                      <a:pt x="9372" y="594"/>
                    </a:lnTo>
                    <a:lnTo>
                      <a:pt x="8561" y="823"/>
                    </a:lnTo>
                    <a:lnTo>
                      <a:pt x="7772" y="1074"/>
                    </a:lnTo>
                    <a:lnTo>
                      <a:pt x="7007" y="1326"/>
                    </a:lnTo>
                    <a:lnTo>
                      <a:pt x="6286" y="1589"/>
                    </a:lnTo>
                    <a:lnTo>
                      <a:pt x="5589" y="1874"/>
                    </a:lnTo>
                    <a:lnTo>
                      <a:pt x="5258" y="2023"/>
                    </a:lnTo>
                    <a:lnTo>
                      <a:pt x="4938" y="2171"/>
                    </a:lnTo>
                    <a:lnTo>
                      <a:pt x="4629" y="2320"/>
                    </a:lnTo>
                    <a:lnTo>
                      <a:pt x="4332" y="2480"/>
                    </a:lnTo>
                    <a:lnTo>
                      <a:pt x="4046" y="2629"/>
                    </a:lnTo>
                    <a:lnTo>
                      <a:pt x="3772" y="2800"/>
                    </a:lnTo>
                    <a:lnTo>
                      <a:pt x="3509" y="2960"/>
                    </a:lnTo>
                    <a:lnTo>
                      <a:pt x="3258" y="3120"/>
                    </a:lnTo>
                    <a:lnTo>
                      <a:pt x="3029" y="3291"/>
                    </a:lnTo>
                    <a:lnTo>
                      <a:pt x="2812" y="3463"/>
                    </a:lnTo>
                    <a:lnTo>
                      <a:pt x="2606" y="3646"/>
                    </a:lnTo>
                    <a:lnTo>
                      <a:pt x="2412" y="3817"/>
                    </a:lnTo>
                    <a:lnTo>
                      <a:pt x="2241" y="4000"/>
                    </a:lnTo>
                    <a:lnTo>
                      <a:pt x="2081" y="4183"/>
                    </a:lnTo>
                    <a:lnTo>
                      <a:pt x="1944" y="4366"/>
                    </a:lnTo>
                    <a:lnTo>
                      <a:pt x="1818" y="4549"/>
                    </a:lnTo>
                    <a:lnTo>
                      <a:pt x="1521" y="6217"/>
                    </a:lnTo>
                    <a:lnTo>
                      <a:pt x="1224" y="7989"/>
                    </a:lnTo>
                    <a:lnTo>
                      <a:pt x="881" y="10103"/>
                    </a:lnTo>
                    <a:lnTo>
                      <a:pt x="709" y="11223"/>
                    </a:lnTo>
                    <a:lnTo>
                      <a:pt x="549" y="12354"/>
                    </a:lnTo>
                    <a:lnTo>
                      <a:pt x="389" y="13474"/>
                    </a:lnTo>
                    <a:lnTo>
                      <a:pt x="252" y="14549"/>
                    </a:lnTo>
                    <a:lnTo>
                      <a:pt x="149" y="15554"/>
                    </a:lnTo>
                    <a:lnTo>
                      <a:pt x="58" y="16469"/>
                    </a:lnTo>
                    <a:lnTo>
                      <a:pt x="35" y="16880"/>
                    </a:lnTo>
                    <a:lnTo>
                      <a:pt x="12" y="17257"/>
                    </a:lnTo>
                    <a:lnTo>
                      <a:pt x="1" y="17600"/>
                    </a:lnTo>
                    <a:lnTo>
                      <a:pt x="12" y="17909"/>
                    </a:lnTo>
                    <a:lnTo>
                      <a:pt x="35" y="18251"/>
                    </a:lnTo>
                    <a:lnTo>
                      <a:pt x="81" y="18663"/>
                    </a:lnTo>
                    <a:lnTo>
                      <a:pt x="149" y="19154"/>
                    </a:lnTo>
                    <a:lnTo>
                      <a:pt x="241" y="19703"/>
                    </a:lnTo>
                    <a:lnTo>
                      <a:pt x="355" y="20309"/>
                    </a:lnTo>
                    <a:lnTo>
                      <a:pt x="492" y="20960"/>
                    </a:lnTo>
                    <a:lnTo>
                      <a:pt x="801" y="22400"/>
                    </a:lnTo>
                    <a:lnTo>
                      <a:pt x="1166" y="23966"/>
                    </a:lnTo>
                    <a:lnTo>
                      <a:pt x="1566" y="25611"/>
                    </a:lnTo>
                    <a:lnTo>
                      <a:pt x="1978" y="27280"/>
                    </a:lnTo>
                    <a:lnTo>
                      <a:pt x="2412" y="28926"/>
                    </a:lnTo>
                    <a:lnTo>
                      <a:pt x="2412" y="29291"/>
                    </a:lnTo>
                    <a:lnTo>
                      <a:pt x="2401" y="29680"/>
                    </a:lnTo>
                    <a:lnTo>
                      <a:pt x="2378" y="30080"/>
                    </a:lnTo>
                    <a:lnTo>
                      <a:pt x="2344" y="30503"/>
                    </a:lnTo>
                    <a:lnTo>
                      <a:pt x="2298" y="30926"/>
                    </a:lnTo>
                    <a:lnTo>
                      <a:pt x="2252" y="31372"/>
                    </a:lnTo>
                    <a:lnTo>
                      <a:pt x="2184" y="31829"/>
                    </a:lnTo>
                    <a:lnTo>
                      <a:pt x="2115" y="32286"/>
                    </a:lnTo>
                    <a:lnTo>
                      <a:pt x="1955" y="33212"/>
                    </a:lnTo>
                    <a:lnTo>
                      <a:pt x="1772" y="34149"/>
                    </a:lnTo>
                    <a:lnTo>
                      <a:pt x="1578" y="35074"/>
                    </a:lnTo>
                    <a:lnTo>
                      <a:pt x="1372" y="35977"/>
                    </a:lnTo>
                    <a:lnTo>
                      <a:pt x="1166" y="36823"/>
                    </a:lnTo>
                    <a:lnTo>
                      <a:pt x="961" y="37623"/>
                    </a:lnTo>
                    <a:lnTo>
                      <a:pt x="606" y="38960"/>
                    </a:lnTo>
                    <a:lnTo>
                      <a:pt x="355" y="39852"/>
                    </a:lnTo>
                    <a:lnTo>
                      <a:pt x="252" y="40183"/>
                    </a:lnTo>
                    <a:lnTo>
                      <a:pt x="435" y="39863"/>
                    </a:lnTo>
                    <a:lnTo>
                      <a:pt x="606" y="39554"/>
                    </a:lnTo>
                    <a:lnTo>
                      <a:pt x="926" y="38937"/>
                    </a:lnTo>
                    <a:lnTo>
                      <a:pt x="1246" y="38343"/>
                    </a:lnTo>
                    <a:lnTo>
                      <a:pt x="1406" y="38057"/>
                    </a:lnTo>
                    <a:lnTo>
                      <a:pt x="1589" y="37783"/>
                    </a:lnTo>
                    <a:lnTo>
                      <a:pt x="1772" y="37509"/>
                    </a:lnTo>
                    <a:lnTo>
                      <a:pt x="1978" y="37246"/>
                    </a:lnTo>
                    <a:lnTo>
                      <a:pt x="2206" y="36994"/>
                    </a:lnTo>
                    <a:lnTo>
                      <a:pt x="2458" y="36743"/>
                    </a:lnTo>
                    <a:lnTo>
                      <a:pt x="2732" y="36514"/>
                    </a:lnTo>
                    <a:lnTo>
                      <a:pt x="3029" y="36286"/>
                    </a:lnTo>
                    <a:lnTo>
                      <a:pt x="3361" y="36069"/>
                    </a:lnTo>
                    <a:lnTo>
                      <a:pt x="3544" y="35966"/>
                    </a:lnTo>
                    <a:lnTo>
                      <a:pt x="3738" y="35863"/>
                    </a:lnTo>
                    <a:lnTo>
                      <a:pt x="3932" y="35760"/>
                    </a:lnTo>
                    <a:lnTo>
                      <a:pt x="4138" y="35657"/>
                    </a:lnTo>
                    <a:lnTo>
                      <a:pt x="4595" y="35474"/>
                    </a:lnTo>
                    <a:lnTo>
                      <a:pt x="5086" y="35303"/>
                    </a:lnTo>
                    <a:lnTo>
                      <a:pt x="5635" y="35143"/>
                    </a:lnTo>
                    <a:lnTo>
                      <a:pt x="6229" y="34983"/>
                    </a:lnTo>
                    <a:lnTo>
                      <a:pt x="6881" y="34846"/>
                    </a:lnTo>
                    <a:lnTo>
                      <a:pt x="7589" y="34732"/>
                    </a:lnTo>
                    <a:lnTo>
                      <a:pt x="8355" y="34617"/>
                    </a:lnTo>
                    <a:lnTo>
                      <a:pt x="9189" y="34526"/>
                    </a:lnTo>
                    <a:lnTo>
                      <a:pt x="10092" y="34434"/>
                    </a:lnTo>
                    <a:lnTo>
                      <a:pt x="11064" y="34377"/>
                    </a:lnTo>
                    <a:lnTo>
                      <a:pt x="12104" y="34320"/>
                    </a:lnTo>
                    <a:lnTo>
                      <a:pt x="13235" y="34286"/>
                    </a:lnTo>
                    <a:lnTo>
                      <a:pt x="14435" y="34263"/>
                    </a:lnTo>
                    <a:lnTo>
                      <a:pt x="15727" y="34263"/>
                    </a:lnTo>
                    <a:lnTo>
                      <a:pt x="17098" y="34274"/>
                    </a:lnTo>
                    <a:lnTo>
                      <a:pt x="18481" y="34309"/>
                    </a:lnTo>
                    <a:lnTo>
                      <a:pt x="19772" y="34354"/>
                    </a:lnTo>
                    <a:lnTo>
                      <a:pt x="20984" y="34412"/>
                    </a:lnTo>
                    <a:lnTo>
                      <a:pt x="22115" y="34492"/>
                    </a:lnTo>
                    <a:lnTo>
                      <a:pt x="23167" y="34572"/>
                    </a:lnTo>
                    <a:lnTo>
                      <a:pt x="24149" y="34674"/>
                    </a:lnTo>
                    <a:lnTo>
                      <a:pt x="25052" y="34789"/>
                    </a:lnTo>
                    <a:lnTo>
                      <a:pt x="25898" y="34914"/>
                    </a:lnTo>
                    <a:lnTo>
                      <a:pt x="26675" y="35052"/>
                    </a:lnTo>
                    <a:lnTo>
                      <a:pt x="27395" y="35200"/>
                    </a:lnTo>
                    <a:lnTo>
                      <a:pt x="28058" y="35360"/>
                    </a:lnTo>
                    <a:lnTo>
                      <a:pt x="28652" y="35532"/>
                    </a:lnTo>
                    <a:lnTo>
                      <a:pt x="29212" y="35714"/>
                    </a:lnTo>
                    <a:lnTo>
                      <a:pt x="29715" y="35897"/>
                    </a:lnTo>
                    <a:lnTo>
                      <a:pt x="30161" y="36103"/>
                    </a:lnTo>
                    <a:lnTo>
                      <a:pt x="30572" y="36309"/>
                    </a:lnTo>
                    <a:lnTo>
                      <a:pt x="30949" y="36526"/>
                    </a:lnTo>
                    <a:lnTo>
                      <a:pt x="31281" y="36754"/>
                    </a:lnTo>
                    <a:lnTo>
                      <a:pt x="31589" y="36983"/>
                    </a:lnTo>
                    <a:lnTo>
                      <a:pt x="31852" y="37223"/>
                    </a:lnTo>
                    <a:lnTo>
                      <a:pt x="32092" y="37474"/>
                    </a:lnTo>
                    <a:lnTo>
                      <a:pt x="32309" y="37726"/>
                    </a:lnTo>
                    <a:lnTo>
                      <a:pt x="32504" y="37977"/>
                    </a:lnTo>
                    <a:lnTo>
                      <a:pt x="32675" y="38240"/>
                    </a:lnTo>
                    <a:lnTo>
                      <a:pt x="32835" y="38514"/>
                    </a:lnTo>
                    <a:lnTo>
                      <a:pt x="32984" y="38789"/>
                    </a:lnTo>
                    <a:lnTo>
                      <a:pt x="33121" y="39063"/>
                    </a:lnTo>
                    <a:lnTo>
                      <a:pt x="33247" y="39337"/>
                    </a:lnTo>
                    <a:lnTo>
                      <a:pt x="33487" y="39909"/>
                    </a:lnTo>
                    <a:lnTo>
                      <a:pt x="33738" y="40492"/>
                    </a:lnTo>
                    <a:lnTo>
                      <a:pt x="33738" y="40492"/>
                    </a:lnTo>
                    <a:lnTo>
                      <a:pt x="33064" y="36834"/>
                    </a:lnTo>
                    <a:lnTo>
                      <a:pt x="32367" y="33132"/>
                    </a:lnTo>
                    <a:lnTo>
                      <a:pt x="31978" y="31063"/>
                    </a:lnTo>
                    <a:lnTo>
                      <a:pt x="31567" y="28937"/>
                    </a:lnTo>
                    <a:lnTo>
                      <a:pt x="32024" y="27291"/>
                    </a:lnTo>
                    <a:lnTo>
                      <a:pt x="32492" y="25611"/>
                    </a:lnTo>
                    <a:lnTo>
                      <a:pt x="32927" y="23977"/>
                    </a:lnTo>
                    <a:lnTo>
                      <a:pt x="33327" y="22411"/>
                    </a:lnTo>
                    <a:lnTo>
                      <a:pt x="33509" y="21669"/>
                    </a:lnTo>
                    <a:lnTo>
                      <a:pt x="33669" y="20971"/>
                    </a:lnTo>
                    <a:lnTo>
                      <a:pt x="33818" y="20309"/>
                    </a:lnTo>
                    <a:lnTo>
                      <a:pt x="33944" y="19703"/>
                    </a:lnTo>
                    <a:lnTo>
                      <a:pt x="34047" y="19154"/>
                    </a:lnTo>
                    <a:lnTo>
                      <a:pt x="34127" y="18663"/>
                    </a:lnTo>
                    <a:lnTo>
                      <a:pt x="34172" y="18251"/>
                    </a:lnTo>
                    <a:lnTo>
                      <a:pt x="34195" y="17909"/>
                    </a:lnTo>
                    <a:lnTo>
                      <a:pt x="34207" y="17600"/>
                    </a:lnTo>
                    <a:lnTo>
                      <a:pt x="34184" y="17257"/>
                    </a:lnTo>
                    <a:lnTo>
                      <a:pt x="34161" y="16880"/>
                    </a:lnTo>
                    <a:lnTo>
                      <a:pt x="34127" y="16469"/>
                    </a:lnTo>
                    <a:lnTo>
                      <a:pt x="34024" y="15554"/>
                    </a:lnTo>
                    <a:lnTo>
                      <a:pt x="33887" y="14549"/>
                    </a:lnTo>
                    <a:lnTo>
                      <a:pt x="33715" y="13474"/>
                    </a:lnTo>
                    <a:lnTo>
                      <a:pt x="33532" y="12354"/>
                    </a:lnTo>
                    <a:lnTo>
                      <a:pt x="33327" y="11223"/>
                    </a:lnTo>
                    <a:lnTo>
                      <a:pt x="33109" y="10103"/>
                    </a:lnTo>
                    <a:lnTo>
                      <a:pt x="32698" y="7989"/>
                    </a:lnTo>
                    <a:lnTo>
                      <a:pt x="32332" y="6217"/>
                    </a:lnTo>
                    <a:lnTo>
                      <a:pt x="31967" y="4549"/>
                    </a:lnTo>
                    <a:lnTo>
                      <a:pt x="31841" y="4366"/>
                    </a:lnTo>
                    <a:lnTo>
                      <a:pt x="31704" y="4183"/>
                    </a:lnTo>
                    <a:lnTo>
                      <a:pt x="31544" y="4000"/>
                    </a:lnTo>
                    <a:lnTo>
                      <a:pt x="31361" y="3817"/>
                    </a:lnTo>
                    <a:lnTo>
                      <a:pt x="31178" y="3646"/>
                    </a:lnTo>
                    <a:lnTo>
                      <a:pt x="30961" y="3463"/>
                    </a:lnTo>
                    <a:lnTo>
                      <a:pt x="30744" y="3291"/>
                    </a:lnTo>
                    <a:lnTo>
                      <a:pt x="30504" y="3120"/>
                    </a:lnTo>
                    <a:lnTo>
                      <a:pt x="30252" y="2960"/>
                    </a:lnTo>
                    <a:lnTo>
                      <a:pt x="29978" y="2800"/>
                    </a:lnTo>
                    <a:lnTo>
                      <a:pt x="29704" y="2629"/>
                    </a:lnTo>
                    <a:lnTo>
                      <a:pt x="29407" y="2480"/>
                    </a:lnTo>
                    <a:lnTo>
                      <a:pt x="29109" y="2320"/>
                    </a:lnTo>
                    <a:lnTo>
                      <a:pt x="28789" y="2171"/>
                    </a:lnTo>
                    <a:lnTo>
                      <a:pt x="28458" y="2023"/>
                    </a:lnTo>
                    <a:lnTo>
                      <a:pt x="28127" y="1874"/>
                    </a:lnTo>
                    <a:lnTo>
                      <a:pt x="27418" y="1589"/>
                    </a:lnTo>
                    <a:lnTo>
                      <a:pt x="26675" y="1326"/>
                    </a:lnTo>
                    <a:lnTo>
                      <a:pt x="25909" y="1074"/>
                    </a:lnTo>
                    <a:lnTo>
                      <a:pt x="25109" y="823"/>
                    </a:lnTo>
                    <a:lnTo>
                      <a:pt x="24287" y="594"/>
                    </a:lnTo>
                    <a:lnTo>
                      <a:pt x="23452" y="389"/>
                    </a:lnTo>
                    <a:lnTo>
                      <a:pt x="22607" y="183"/>
                    </a:lnTo>
                    <a:lnTo>
                      <a:pt x="21738" y="0"/>
                    </a:lnTo>
                    <a:lnTo>
                      <a:pt x="21418" y="206"/>
                    </a:lnTo>
                    <a:lnTo>
                      <a:pt x="21098" y="411"/>
                    </a:lnTo>
                    <a:lnTo>
                      <a:pt x="20778" y="594"/>
                    </a:lnTo>
                    <a:lnTo>
                      <a:pt x="20469" y="766"/>
                    </a:lnTo>
                    <a:lnTo>
                      <a:pt x="20149" y="914"/>
                    </a:lnTo>
                    <a:lnTo>
                      <a:pt x="19841" y="1063"/>
                    </a:lnTo>
                    <a:lnTo>
                      <a:pt x="19532" y="1200"/>
                    </a:lnTo>
                    <a:lnTo>
                      <a:pt x="19224" y="1314"/>
                    </a:lnTo>
                    <a:lnTo>
                      <a:pt x="18927" y="1417"/>
                    </a:lnTo>
                    <a:lnTo>
                      <a:pt x="18618" y="1509"/>
                    </a:lnTo>
                    <a:lnTo>
                      <a:pt x="18321" y="1589"/>
                    </a:lnTo>
                    <a:lnTo>
                      <a:pt x="18024" y="1657"/>
                    </a:lnTo>
                    <a:lnTo>
                      <a:pt x="17715" y="1703"/>
                    </a:lnTo>
                    <a:lnTo>
                      <a:pt x="17418" y="1737"/>
                    </a:lnTo>
                    <a:lnTo>
                      <a:pt x="17121" y="1760"/>
                    </a:lnTo>
                    <a:lnTo>
                      <a:pt x="16824" y="1771"/>
                    </a:lnTo>
                    <a:lnTo>
                      <a:pt x="16527" y="1771"/>
                    </a:lnTo>
                    <a:lnTo>
                      <a:pt x="16229" y="1749"/>
                    </a:lnTo>
                    <a:lnTo>
                      <a:pt x="15921" y="1714"/>
                    </a:lnTo>
                    <a:lnTo>
                      <a:pt x="15624" y="1669"/>
                    </a:lnTo>
                    <a:lnTo>
                      <a:pt x="15327" y="1611"/>
                    </a:lnTo>
                    <a:lnTo>
                      <a:pt x="15018" y="1543"/>
                    </a:lnTo>
                    <a:lnTo>
                      <a:pt x="14721" y="1451"/>
                    </a:lnTo>
                    <a:lnTo>
                      <a:pt x="14412" y="1349"/>
                    </a:lnTo>
                    <a:lnTo>
                      <a:pt x="14115" y="1234"/>
                    </a:lnTo>
                    <a:lnTo>
                      <a:pt x="13807" y="1097"/>
                    </a:lnTo>
                    <a:lnTo>
                      <a:pt x="13487" y="949"/>
                    </a:lnTo>
                    <a:lnTo>
                      <a:pt x="13178" y="789"/>
                    </a:lnTo>
                    <a:lnTo>
                      <a:pt x="12869" y="617"/>
                    </a:lnTo>
                    <a:lnTo>
                      <a:pt x="12549" y="423"/>
                    </a:lnTo>
                    <a:lnTo>
                      <a:pt x="12229" y="217"/>
                    </a:lnTo>
                    <a:lnTo>
                      <a:pt x="1189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0" name="Google Shape;1280;p28"/>
              <p:cNvSpPr/>
              <p:nvPr/>
            </p:nvSpPr>
            <p:spPr>
              <a:xfrm>
                <a:off x="238125" y="1991625"/>
                <a:ext cx="442875" cy="831150"/>
              </a:xfrm>
              <a:custGeom>
                <a:avLst/>
                <a:gdLst/>
                <a:ahLst/>
                <a:cxnLst/>
                <a:rect l="l" t="t" r="r" b="b"/>
                <a:pathLst>
                  <a:path w="17715" h="33246" extrusionOk="0">
                    <a:moveTo>
                      <a:pt x="16480" y="0"/>
                    </a:moveTo>
                    <a:lnTo>
                      <a:pt x="15726" y="172"/>
                    </a:lnTo>
                    <a:lnTo>
                      <a:pt x="14994" y="366"/>
                    </a:lnTo>
                    <a:lnTo>
                      <a:pt x="14652" y="469"/>
                    </a:lnTo>
                    <a:lnTo>
                      <a:pt x="14309" y="583"/>
                    </a:lnTo>
                    <a:lnTo>
                      <a:pt x="13977" y="686"/>
                    </a:lnTo>
                    <a:lnTo>
                      <a:pt x="13657" y="812"/>
                    </a:lnTo>
                    <a:lnTo>
                      <a:pt x="13337" y="926"/>
                    </a:lnTo>
                    <a:lnTo>
                      <a:pt x="13029" y="1063"/>
                    </a:lnTo>
                    <a:lnTo>
                      <a:pt x="12731" y="1200"/>
                    </a:lnTo>
                    <a:lnTo>
                      <a:pt x="12434" y="1337"/>
                    </a:lnTo>
                    <a:lnTo>
                      <a:pt x="12149" y="1486"/>
                    </a:lnTo>
                    <a:lnTo>
                      <a:pt x="11874" y="1646"/>
                    </a:lnTo>
                    <a:lnTo>
                      <a:pt x="11600" y="1817"/>
                    </a:lnTo>
                    <a:lnTo>
                      <a:pt x="11337" y="1989"/>
                    </a:lnTo>
                    <a:lnTo>
                      <a:pt x="11086" y="2172"/>
                    </a:lnTo>
                    <a:lnTo>
                      <a:pt x="10834" y="2366"/>
                    </a:lnTo>
                    <a:lnTo>
                      <a:pt x="10583" y="2560"/>
                    </a:lnTo>
                    <a:lnTo>
                      <a:pt x="10354" y="2777"/>
                    </a:lnTo>
                    <a:lnTo>
                      <a:pt x="10114" y="2994"/>
                    </a:lnTo>
                    <a:lnTo>
                      <a:pt x="9897" y="3223"/>
                    </a:lnTo>
                    <a:lnTo>
                      <a:pt x="9669" y="3463"/>
                    </a:lnTo>
                    <a:lnTo>
                      <a:pt x="9463" y="3714"/>
                    </a:lnTo>
                    <a:lnTo>
                      <a:pt x="9246" y="3989"/>
                    </a:lnTo>
                    <a:lnTo>
                      <a:pt x="9051" y="4263"/>
                    </a:lnTo>
                    <a:lnTo>
                      <a:pt x="8846" y="4549"/>
                    </a:lnTo>
                    <a:lnTo>
                      <a:pt x="8651" y="4846"/>
                    </a:lnTo>
                    <a:lnTo>
                      <a:pt x="8469" y="5166"/>
                    </a:lnTo>
                    <a:lnTo>
                      <a:pt x="8286" y="5486"/>
                    </a:lnTo>
                    <a:lnTo>
                      <a:pt x="8103" y="5829"/>
                    </a:lnTo>
                    <a:lnTo>
                      <a:pt x="7931" y="6183"/>
                    </a:lnTo>
                    <a:lnTo>
                      <a:pt x="7269" y="7417"/>
                    </a:lnTo>
                    <a:lnTo>
                      <a:pt x="6640" y="8629"/>
                    </a:lnTo>
                    <a:lnTo>
                      <a:pt x="6046" y="9840"/>
                    </a:lnTo>
                    <a:lnTo>
                      <a:pt x="5474" y="11040"/>
                    </a:lnTo>
                    <a:lnTo>
                      <a:pt x="4937" y="12240"/>
                    </a:lnTo>
                    <a:lnTo>
                      <a:pt x="4411" y="13440"/>
                    </a:lnTo>
                    <a:lnTo>
                      <a:pt x="3920" y="14640"/>
                    </a:lnTo>
                    <a:lnTo>
                      <a:pt x="3451" y="15840"/>
                    </a:lnTo>
                    <a:lnTo>
                      <a:pt x="2994" y="17052"/>
                    </a:lnTo>
                    <a:lnTo>
                      <a:pt x="2549" y="18286"/>
                    </a:lnTo>
                    <a:lnTo>
                      <a:pt x="2126" y="19520"/>
                    </a:lnTo>
                    <a:lnTo>
                      <a:pt x="1703" y="20777"/>
                    </a:lnTo>
                    <a:lnTo>
                      <a:pt x="1291" y="22057"/>
                    </a:lnTo>
                    <a:lnTo>
                      <a:pt x="891" y="23360"/>
                    </a:lnTo>
                    <a:lnTo>
                      <a:pt x="491" y="24686"/>
                    </a:lnTo>
                    <a:lnTo>
                      <a:pt x="91" y="26046"/>
                    </a:lnTo>
                    <a:lnTo>
                      <a:pt x="46" y="26377"/>
                    </a:lnTo>
                    <a:lnTo>
                      <a:pt x="23" y="26697"/>
                    </a:lnTo>
                    <a:lnTo>
                      <a:pt x="0" y="27017"/>
                    </a:lnTo>
                    <a:lnTo>
                      <a:pt x="0" y="27326"/>
                    </a:lnTo>
                    <a:lnTo>
                      <a:pt x="11" y="27634"/>
                    </a:lnTo>
                    <a:lnTo>
                      <a:pt x="34" y="27932"/>
                    </a:lnTo>
                    <a:lnTo>
                      <a:pt x="69" y="28229"/>
                    </a:lnTo>
                    <a:lnTo>
                      <a:pt x="114" y="28514"/>
                    </a:lnTo>
                    <a:lnTo>
                      <a:pt x="171" y="28789"/>
                    </a:lnTo>
                    <a:lnTo>
                      <a:pt x="251" y="29063"/>
                    </a:lnTo>
                    <a:lnTo>
                      <a:pt x="331" y="29326"/>
                    </a:lnTo>
                    <a:lnTo>
                      <a:pt x="423" y="29589"/>
                    </a:lnTo>
                    <a:lnTo>
                      <a:pt x="537" y="29840"/>
                    </a:lnTo>
                    <a:lnTo>
                      <a:pt x="651" y="30080"/>
                    </a:lnTo>
                    <a:lnTo>
                      <a:pt x="777" y="30320"/>
                    </a:lnTo>
                    <a:lnTo>
                      <a:pt x="914" y="30549"/>
                    </a:lnTo>
                    <a:lnTo>
                      <a:pt x="1051" y="30766"/>
                    </a:lnTo>
                    <a:lnTo>
                      <a:pt x="1211" y="30983"/>
                    </a:lnTo>
                    <a:lnTo>
                      <a:pt x="1371" y="31189"/>
                    </a:lnTo>
                    <a:lnTo>
                      <a:pt x="1543" y="31383"/>
                    </a:lnTo>
                    <a:lnTo>
                      <a:pt x="1714" y="31566"/>
                    </a:lnTo>
                    <a:lnTo>
                      <a:pt x="1909" y="31749"/>
                    </a:lnTo>
                    <a:lnTo>
                      <a:pt x="2103" y="31920"/>
                    </a:lnTo>
                    <a:lnTo>
                      <a:pt x="2297" y="32069"/>
                    </a:lnTo>
                    <a:lnTo>
                      <a:pt x="2503" y="32229"/>
                    </a:lnTo>
                    <a:lnTo>
                      <a:pt x="2720" y="32366"/>
                    </a:lnTo>
                    <a:lnTo>
                      <a:pt x="2937" y="32492"/>
                    </a:lnTo>
                    <a:lnTo>
                      <a:pt x="3154" y="32617"/>
                    </a:lnTo>
                    <a:lnTo>
                      <a:pt x="3383" y="32732"/>
                    </a:lnTo>
                    <a:lnTo>
                      <a:pt x="3623" y="32823"/>
                    </a:lnTo>
                    <a:lnTo>
                      <a:pt x="3851" y="32915"/>
                    </a:lnTo>
                    <a:lnTo>
                      <a:pt x="4091" y="32995"/>
                    </a:lnTo>
                    <a:lnTo>
                      <a:pt x="4343" y="33063"/>
                    </a:lnTo>
                    <a:lnTo>
                      <a:pt x="4583" y="33120"/>
                    </a:lnTo>
                    <a:lnTo>
                      <a:pt x="4834" y="33166"/>
                    </a:lnTo>
                    <a:lnTo>
                      <a:pt x="5097" y="33212"/>
                    </a:lnTo>
                    <a:lnTo>
                      <a:pt x="5349" y="33235"/>
                    </a:lnTo>
                    <a:lnTo>
                      <a:pt x="5600" y="33246"/>
                    </a:lnTo>
                    <a:lnTo>
                      <a:pt x="5863" y="33246"/>
                    </a:lnTo>
                    <a:lnTo>
                      <a:pt x="6126" y="33235"/>
                    </a:lnTo>
                    <a:lnTo>
                      <a:pt x="6389" y="33212"/>
                    </a:lnTo>
                    <a:lnTo>
                      <a:pt x="6640" y="33166"/>
                    </a:lnTo>
                    <a:lnTo>
                      <a:pt x="6903" y="33120"/>
                    </a:lnTo>
                    <a:lnTo>
                      <a:pt x="7166" y="33063"/>
                    </a:lnTo>
                    <a:lnTo>
                      <a:pt x="7429" y="32983"/>
                    </a:lnTo>
                    <a:lnTo>
                      <a:pt x="7691" y="32903"/>
                    </a:lnTo>
                    <a:lnTo>
                      <a:pt x="7943" y="32800"/>
                    </a:lnTo>
                    <a:lnTo>
                      <a:pt x="8194" y="32686"/>
                    </a:lnTo>
                    <a:lnTo>
                      <a:pt x="8457" y="32560"/>
                    </a:lnTo>
                    <a:lnTo>
                      <a:pt x="8709" y="32412"/>
                    </a:lnTo>
                    <a:lnTo>
                      <a:pt x="8949" y="32263"/>
                    </a:lnTo>
                    <a:lnTo>
                      <a:pt x="9200" y="32092"/>
                    </a:lnTo>
                    <a:lnTo>
                      <a:pt x="9440" y="31909"/>
                    </a:lnTo>
                    <a:lnTo>
                      <a:pt x="9680" y="31703"/>
                    </a:lnTo>
                    <a:lnTo>
                      <a:pt x="9909" y="31497"/>
                    </a:lnTo>
                    <a:lnTo>
                      <a:pt x="10137" y="31269"/>
                    </a:lnTo>
                    <a:lnTo>
                      <a:pt x="10366" y="31029"/>
                    </a:lnTo>
                    <a:lnTo>
                      <a:pt x="10583" y="30766"/>
                    </a:lnTo>
                    <a:lnTo>
                      <a:pt x="10800" y="30492"/>
                    </a:lnTo>
                    <a:lnTo>
                      <a:pt x="11006" y="30206"/>
                    </a:lnTo>
                    <a:lnTo>
                      <a:pt x="11211" y="29897"/>
                    </a:lnTo>
                    <a:lnTo>
                      <a:pt x="11406" y="29577"/>
                    </a:lnTo>
                    <a:lnTo>
                      <a:pt x="11589" y="29246"/>
                    </a:lnTo>
                    <a:lnTo>
                      <a:pt x="11771" y="28892"/>
                    </a:lnTo>
                    <a:lnTo>
                      <a:pt x="17714" y="19017"/>
                    </a:lnTo>
                    <a:lnTo>
                      <a:pt x="1648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1" name="Google Shape;1281;p28"/>
              <p:cNvSpPr/>
              <p:nvPr/>
            </p:nvSpPr>
            <p:spPr>
              <a:xfrm>
                <a:off x="1023550" y="3781050"/>
                <a:ext cx="189175" cy="262600"/>
              </a:xfrm>
              <a:custGeom>
                <a:avLst/>
                <a:gdLst/>
                <a:ahLst/>
                <a:cxnLst/>
                <a:rect l="l" t="t" r="r" b="b"/>
                <a:pathLst>
                  <a:path w="7567" h="10504" extrusionOk="0">
                    <a:moveTo>
                      <a:pt x="6629" y="0"/>
                    </a:moveTo>
                    <a:lnTo>
                      <a:pt x="0" y="629"/>
                    </a:lnTo>
                    <a:lnTo>
                      <a:pt x="937" y="10503"/>
                    </a:lnTo>
                    <a:lnTo>
                      <a:pt x="7566" y="9863"/>
                    </a:lnTo>
                    <a:lnTo>
                      <a:pt x="6629" y="0"/>
                    </a:lnTo>
                    <a:close/>
                  </a:path>
                </a:pathLst>
              </a:custGeom>
              <a:solidFill>
                <a:srgbClr val="EF9D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2" name="Google Shape;1282;p28"/>
              <p:cNvSpPr/>
              <p:nvPr/>
            </p:nvSpPr>
            <p:spPr>
              <a:xfrm>
                <a:off x="631550" y="3817050"/>
                <a:ext cx="166600" cy="247725"/>
              </a:xfrm>
              <a:custGeom>
                <a:avLst/>
                <a:gdLst/>
                <a:ahLst/>
                <a:cxnLst/>
                <a:rect l="l" t="t" r="r" b="b"/>
                <a:pathLst>
                  <a:path w="6664" h="9909" extrusionOk="0">
                    <a:moveTo>
                      <a:pt x="0" y="0"/>
                    </a:moveTo>
                    <a:lnTo>
                      <a:pt x="0" y="9909"/>
                    </a:lnTo>
                    <a:lnTo>
                      <a:pt x="6663" y="9909"/>
                    </a:lnTo>
                    <a:lnTo>
                      <a:pt x="6663" y="0"/>
                    </a:lnTo>
                    <a:close/>
                  </a:path>
                </a:pathLst>
              </a:custGeom>
              <a:solidFill>
                <a:srgbClr val="EF9D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3" name="Google Shape;1283;p28"/>
              <p:cNvSpPr/>
              <p:nvPr/>
            </p:nvSpPr>
            <p:spPr>
              <a:xfrm>
                <a:off x="491825" y="2679050"/>
                <a:ext cx="365450" cy="1192600"/>
              </a:xfrm>
              <a:custGeom>
                <a:avLst/>
                <a:gdLst/>
                <a:ahLst/>
                <a:cxnLst/>
                <a:rect l="l" t="t" r="r" b="b"/>
                <a:pathLst>
                  <a:path w="14618" h="47704" extrusionOk="0">
                    <a:moveTo>
                      <a:pt x="6892" y="0"/>
                    </a:moveTo>
                    <a:lnTo>
                      <a:pt x="6538" y="12"/>
                    </a:lnTo>
                    <a:lnTo>
                      <a:pt x="6184" y="35"/>
                    </a:lnTo>
                    <a:lnTo>
                      <a:pt x="5829" y="69"/>
                    </a:lnTo>
                    <a:lnTo>
                      <a:pt x="5475" y="115"/>
                    </a:lnTo>
                    <a:lnTo>
                      <a:pt x="5132" y="183"/>
                    </a:lnTo>
                    <a:lnTo>
                      <a:pt x="4789" y="263"/>
                    </a:lnTo>
                    <a:lnTo>
                      <a:pt x="4458" y="366"/>
                    </a:lnTo>
                    <a:lnTo>
                      <a:pt x="4126" y="480"/>
                    </a:lnTo>
                    <a:lnTo>
                      <a:pt x="3806" y="606"/>
                    </a:lnTo>
                    <a:lnTo>
                      <a:pt x="3486" y="743"/>
                    </a:lnTo>
                    <a:lnTo>
                      <a:pt x="3189" y="903"/>
                    </a:lnTo>
                    <a:lnTo>
                      <a:pt x="2892" y="1075"/>
                    </a:lnTo>
                    <a:lnTo>
                      <a:pt x="2606" y="1257"/>
                    </a:lnTo>
                    <a:lnTo>
                      <a:pt x="2332" y="1463"/>
                    </a:lnTo>
                    <a:lnTo>
                      <a:pt x="2058" y="1680"/>
                    </a:lnTo>
                    <a:lnTo>
                      <a:pt x="1806" y="1909"/>
                    </a:lnTo>
                    <a:lnTo>
                      <a:pt x="1566" y="2160"/>
                    </a:lnTo>
                    <a:lnTo>
                      <a:pt x="1349" y="2412"/>
                    </a:lnTo>
                    <a:lnTo>
                      <a:pt x="1132" y="2697"/>
                    </a:lnTo>
                    <a:lnTo>
                      <a:pt x="938" y="2983"/>
                    </a:lnTo>
                    <a:lnTo>
                      <a:pt x="766" y="3292"/>
                    </a:lnTo>
                    <a:lnTo>
                      <a:pt x="606" y="3612"/>
                    </a:lnTo>
                    <a:lnTo>
                      <a:pt x="458" y="3955"/>
                    </a:lnTo>
                    <a:lnTo>
                      <a:pt x="332" y="4298"/>
                    </a:lnTo>
                    <a:lnTo>
                      <a:pt x="229" y="4675"/>
                    </a:lnTo>
                    <a:lnTo>
                      <a:pt x="138" y="5052"/>
                    </a:lnTo>
                    <a:lnTo>
                      <a:pt x="69" y="5452"/>
                    </a:lnTo>
                    <a:lnTo>
                      <a:pt x="23" y="5863"/>
                    </a:lnTo>
                    <a:lnTo>
                      <a:pt x="1" y="6286"/>
                    </a:lnTo>
                    <a:lnTo>
                      <a:pt x="12" y="6732"/>
                    </a:lnTo>
                    <a:lnTo>
                      <a:pt x="35" y="7189"/>
                    </a:lnTo>
                    <a:lnTo>
                      <a:pt x="3532" y="47703"/>
                    </a:lnTo>
                    <a:lnTo>
                      <a:pt x="13612" y="47703"/>
                    </a:lnTo>
                    <a:lnTo>
                      <a:pt x="14595" y="8035"/>
                    </a:lnTo>
                    <a:lnTo>
                      <a:pt x="14618" y="7555"/>
                    </a:lnTo>
                    <a:lnTo>
                      <a:pt x="14606" y="7086"/>
                    </a:lnTo>
                    <a:lnTo>
                      <a:pt x="14572" y="6640"/>
                    </a:lnTo>
                    <a:lnTo>
                      <a:pt x="14526" y="6206"/>
                    </a:lnTo>
                    <a:lnTo>
                      <a:pt x="14458" y="5795"/>
                    </a:lnTo>
                    <a:lnTo>
                      <a:pt x="14355" y="5383"/>
                    </a:lnTo>
                    <a:lnTo>
                      <a:pt x="14241" y="4995"/>
                    </a:lnTo>
                    <a:lnTo>
                      <a:pt x="14115" y="4618"/>
                    </a:lnTo>
                    <a:lnTo>
                      <a:pt x="13966" y="4263"/>
                    </a:lnTo>
                    <a:lnTo>
                      <a:pt x="13795" y="3909"/>
                    </a:lnTo>
                    <a:lnTo>
                      <a:pt x="13612" y="3578"/>
                    </a:lnTo>
                    <a:lnTo>
                      <a:pt x="13406" y="3269"/>
                    </a:lnTo>
                    <a:lnTo>
                      <a:pt x="13201" y="2960"/>
                    </a:lnTo>
                    <a:lnTo>
                      <a:pt x="12961" y="2675"/>
                    </a:lnTo>
                    <a:lnTo>
                      <a:pt x="12721" y="2400"/>
                    </a:lnTo>
                    <a:lnTo>
                      <a:pt x="12469" y="2137"/>
                    </a:lnTo>
                    <a:lnTo>
                      <a:pt x="12195" y="1897"/>
                    </a:lnTo>
                    <a:lnTo>
                      <a:pt x="11921" y="1669"/>
                    </a:lnTo>
                    <a:lnTo>
                      <a:pt x="11635" y="1452"/>
                    </a:lnTo>
                    <a:lnTo>
                      <a:pt x="11326" y="1257"/>
                    </a:lnTo>
                    <a:lnTo>
                      <a:pt x="11018" y="1075"/>
                    </a:lnTo>
                    <a:lnTo>
                      <a:pt x="10709" y="903"/>
                    </a:lnTo>
                    <a:lnTo>
                      <a:pt x="10378" y="743"/>
                    </a:lnTo>
                    <a:lnTo>
                      <a:pt x="10046" y="606"/>
                    </a:lnTo>
                    <a:lnTo>
                      <a:pt x="9715" y="480"/>
                    </a:lnTo>
                    <a:lnTo>
                      <a:pt x="9372" y="366"/>
                    </a:lnTo>
                    <a:lnTo>
                      <a:pt x="9018" y="275"/>
                    </a:lnTo>
                    <a:lnTo>
                      <a:pt x="8675" y="183"/>
                    </a:lnTo>
                    <a:lnTo>
                      <a:pt x="8321" y="126"/>
                    </a:lnTo>
                    <a:lnTo>
                      <a:pt x="7966" y="69"/>
                    </a:lnTo>
                    <a:lnTo>
                      <a:pt x="7601" y="35"/>
                    </a:lnTo>
                    <a:lnTo>
                      <a:pt x="7246" y="12"/>
                    </a:lnTo>
                    <a:lnTo>
                      <a:pt x="689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4" name="Google Shape;1284;p28"/>
              <p:cNvSpPr/>
              <p:nvPr/>
            </p:nvSpPr>
            <p:spPr>
              <a:xfrm>
                <a:off x="493250" y="2915625"/>
                <a:ext cx="41750" cy="403150"/>
              </a:xfrm>
              <a:custGeom>
                <a:avLst/>
                <a:gdLst/>
                <a:ahLst/>
                <a:cxnLst/>
                <a:rect l="l" t="t" r="r" b="b"/>
                <a:pathLst>
                  <a:path w="1670" h="16126" extrusionOk="0">
                    <a:moveTo>
                      <a:pt x="218" y="0"/>
                    </a:moveTo>
                    <a:lnTo>
                      <a:pt x="1" y="12"/>
                    </a:lnTo>
                    <a:lnTo>
                      <a:pt x="1452" y="16126"/>
                    </a:lnTo>
                    <a:lnTo>
                      <a:pt x="1669" y="16103"/>
                    </a:lnTo>
                    <a:lnTo>
                      <a:pt x="218" y="0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5" name="Google Shape;1285;p28"/>
              <p:cNvSpPr/>
              <p:nvPr/>
            </p:nvSpPr>
            <p:spPr>
              <a:xfrm>
                <a:off x="568400" y="3785625"/>
                <a:ext cx="272875" cy="86025"/>
              </a:xfrm>
              <a:custGeom>
                <a:avLst/>
                <a:gdLst/>
                <a:ahLst/>
                <a:cxnLst/>
                <a:rect l="l" t="t" r="r" b="b"/>
                <a:pathLst>
                  <a:path w="10915" h="3441" extrusionOk="0">
                    <a:moveTo>
                      <a:pt x="0" y="0"/>
                    </a:moveTo>
                    <a:lnTo>
                      <a:pt x="263" y="3440"/>
                    </a:lnTo>
                    <a:lnTo>
                      <a:pt x="10709" y="3440"/>
                    </a:lnTo>
                    <a:lnTo>
                      <a:pt x="10915" y="10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6" name="Google Shape;1286;p28"/>
              <p:cNvSpPr/>
              <p:nvPr/>
            </p:nvSpPr>
            <p:spPr>
              <a:xfrm>
                <a:off x="869550" y="2650750"/>
                <a:ext cx="372025" cy="1204025"/>
              </a:xfrm>
              <a:custGeom>
                <a:avLst/>
                <a:gdLst/>
                <a:ahLst/>
                <a:cxnLst/>
                <a:rect l="l" t="t" r="r" b="b"/>
                <a:pathLst>
                  <a:path w="14881" h="48161" extrusionOk="0">
                    <a:moveTo>
                      <a:pt x="7737" y="1"/>
                    </a:moveTo>
                    <a:lnTo>
                      <a:pt x="7383" y="12"/>
                    </a:lnTo>
                    <a:lnTo>
                      <a:pt x="7029" y="35"/>
                    </a:lnTo>
                    <a:lnTo>
                      <a:pt x="6663" y="81"/>
                    </a:lnTo>
                    <a:lnTo>
                      <a:pt x="6309" y="138"/>
                    </a:lnTo>
                    <a:lnTo>
                      <a:pt x="5966" y="207"/>
                    </a:lnTo>
                    <a:lnTo>
                      <a:pt x="5612" y="287"/>
                    </a:lnTo>
                    <a:lnTo>
                      <a:pt x="5269" y="389"/>
                    </a:lnTo>
                    <a:lnTo>
                      <a:pt x="4926" y="504"/>
                    </a:lnTo>
                    <a:lnTo>
                      <a:pt x="4595" y="641"/>
                    </a:lnTo>
                    <a:lnTo>
                      <a:pt x="4263" y="778"/>
                    </a:lnTo>
                    <a:lnTo>
                      <a:pt x="3932" y="938"/>
                    </a:lnTo>
                    <a:lnTo>
                      <a:pt x="3623" y="1109"/>
                    </a:lnTo>
                    <a:lnTo>
                      <a:pt x="3315" y="1292"/>
                    </a:lnTo>
                    <a:lnTo>
                      <a:pt x="3017" y="1498"/>
                    </a:lnTo>
                    <a:lnTo>
                      <a:pt x="2720" y="1704"/>
                    </a:lnTo>
                    <a:lnTo>
                      <a:pt x="2446" y="1932"/>
                    </a:lnTo>
                    <a:lnTo>
                      <a:pt x="2172" y="2172"/>
                    </a:lnTo>
                    <a:lnTo>
                      <a:pt x="1920" y="2424"/>
                    </a:lnTo>
                    <a:lnTo>
                      <a:pt x="1680" y="2698"/>
                    </a:lnTo>
                    <a:lnTo>
                      <a:pt x="1440" y="2972"/>
                    </a:lnTo>
                    <a:lnTo>
                      <a:pt x="1223" y="3269"/>
                    </a:lnTo>
                    <a:lnTo>
                      <a:pt x="1029" y="3578"/>
                    </a:lnTo>
                    <a:lnTo>
                      <a:pt x="846" y="3898"/>
                    </a:lnTo>
                    <a:lnTo>
                      <a:pt x="675" y="4241"/>
                    </a:lnTo>
                    <a:lnTo>
                      <a:pt x="515" y="4584"/>
                    </a:lnTo>
                    <a:lnTo>
                      <a:pt x="389" y="4950"/>
                    </a:lnTo>
                    <a:lnTo>
                      <a:pt x="275" y="5315"/>
                    </a:lnTo>
                    <a:lnTo>
                      <a:pt x="172" y="5704"/>
                    </a:lnTo>
                    <a:lnTo>
                      <a:pt x="103" y="6104"/>
                    </a:lnTo>
                    <a:lnTo>
                      <a:pt x="46" y="6515"/>
                    </a:lnTo>
                    <a:lnTo>
                      <a:pt x="12" y="6938"/>
                    </a:lnTo>
                    <a:lnTo>
                      <a:pt x="0" y="7372"/>
                    </a:lnTo>
                    <a:lnTo>
                      <a:pt x="12" y="7830"/>
                    </a:lnTo>
                    <a:lnTo>
                      <a:pt x="46" y="8287"/>
                    </a:lnTo>
                    <a:lnTo>
                      <a:pt x="115" y="8755"/>
                    </a:lnTo>
                    <a:lnTo>
                      <a:pt x="4846" y="48161"/>
                    </a:lnTo>
                    <a:lnTo>
                      <a:pt x="14880" y="47201"/>
                    </a:lnTo>
                    <a:lnTo>
                      <a:pt x="14537" y="6550"/>
                    </a:lnTo>
                    <a:lnTo>
                      <a:pt x="14515" y="6081"/>
                    </a:lnTo>
                    <a:lnTo>
                      <a:pt x="14469" y="5647"/>
                    </a:lnTo>
                    <a:lnTo>
                      <a:pt x="14412" y="5224"/>
                    </a:lnTo>
                    <a:lnTo>
                      <a:pt x="14332" y="4812"/>
                    </a:lnTo>
                    <a:lnTo>
                      <a:pt x="14229" y="4424"/>
                    </a:lnTo>
                    <a:lnTo>
                      <a:pt x="14103" y="4058"/>
                    </a:lnTo>
                    <a:lnTo>
                      <a:pt x="13955" y="3692"/>
                    </a:lnTo>
                    <a:lnTo>
                      <a:pt x="13806" y="3361"/>
                    </a:lnTo>
                    <a:lnTo>
                      <a:pt x="13623" y="3041"/>
                    </a:lnTo>
                    <a:lnTo>
                      <a:pt x="13429" y="2732"/>
                    </a:lnTo>
                    <a:lnTo>
                      <a:pt x="13223" y="2447"/>
                    </a:lnTo>
                    <a:lnTo>
                      <a:pt x="13006" y="2172"/>
                    </a:lnTo>
                    <a:lnTo>
                      <a:pt x="12766" y="1921"/>
                    </a:lnTo>
                    <a:lnTo>
                      <a:pt x="12526" y="1681"/>
                    </a:lnTo>
                    <a:lnTo>
                      <a:pt x="12263" y="1452"/>
                    </a:lnTo>
                    <a:lnTo>
                      <a:pt x="11989" y="1247"/>
                    </a:lnTo>
                    <a:lnTo>
                      <a:pt x="11703" y="1052"/>
                    </a:lnTo>
                    <a:lnTo>
                      <a:pt x="11406" y="881"/>
                    </a:lnTo>
                    <a:lnTo>
                      <a:pt x="11109" y="721"/>
                    </a:lnTo>
                    <a:lnTo>
                      <a:pt x="10800" y="584"/>
                    </a:lnTo>
                    <a:lnTo>
                      <a:pt x="10480" y="458"/>
                    </a:lnTo>
                    <a:lnTo>
                      <a:pt x="10149" y="344"/>
                    </a:lnTo>
                    <a:lnTo>
                      <a:pt x="9817" y="252"/>
                    </a:lnTo>
                    <a:lnTo>
                      <a:pt x="9486" y="172"/>
                    </a:lnTo>
                    <a:lnTo>
                      <a:pt x="9143" y="104"/>
                    </a:lnTo>
                    <a:lnTo>
                      <a:pt x="8789" y="58"/>
                    </a:lnTo>
                    <a:lnTo>
                      <a:pt x="8446" y="24"/>
                    </a:lnTo>
                    <a:lnTo>
                      <a:pt x="809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7" name="Google Shape;1287;p28"/>
              <p:cNvSpPr/>
              <p:nvPr/>
            </p:nvSpPr>
            <p:spPr>
              <a:xfrm>
                <a:off x="976125" y="3744200"/>
                <a:ext cx="270600" cy="110875"/>
              </a:xfrm>
              <a:custGeom>
                <a:avLst/>
                <a:gdLst/>
                <a:ahLst/>
                <a:cxnLst/>
                <a:rect l="l" t="t" r="r" b="b"/>
                <a:pathLst>
                  <a:path w="10824" h="4435" extrusionOk="0">
                    <a:moveTo>
                      <a:pt x="10754" y="0"/>
                    </a:moveTo>
                    <a:lnTo>
                      <a:pt x="0" y="2080"/>
                    </a:lnTo>
                    <a:lnTo>
                      <a:pt x="423" y="4434"/>
                    </a:lnTo>
                    <a:lnTo>
                      <a:pt x="10823" y="3440"/>
                    </a:lnTo>
                    <a:lnTo>
                      <a:pt x="1075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8" name="Google Shape;1288;p28"/>
              <p:cNvSpPr/>
              <p:nvPr/>
            </p:nvSpPr>
            <p:spPr>
              <a:xfrm>
                <a:off x="529550" y="3973325"/>
                <a:ext cx="312875" cy="125750"/>
              </a:xfrm>
              <a:custGeom>
                <a:avLst/>
                <a:gdLst/>
                <a:ahLst/>
                <a:cxnLst/>
                <a:rect l="l" t="t" r="r" b="b"/>
                <a:pathLst>
                  <a:path w="12515" h="5030" extrusionOk="0">
                    <a:moveTo>
                      <a:pt x="6092" y="1"/>
                    </a:moveTo>
                    <a:lnTo>
                      <a:pt x="5852" y="12"/>
                    </a:lnTo>
                    <a:lnTo>
                      <a:pt x="5623" y="35"/>
                    </a:lnTo>
                    <a:lnTo>
                      <a:pt x="5406" y="58"/>
                    </a:lnTo>
                    <a:lnTo>
                      <a:pt x="5189" y="81"/>
                    </a:lnTo>
                    <a:lnTo>
                      <a:pt x="4972" y="127"/>
                    </a:lnTo>
                    <a:lnTo>
                      <a:pt x="4766" y="161"/>
                    </a:lnTo>
                    <a:lnTo>
                      <a:pt x="4572" y="218"/>
                    </a:lnTo>
                    <a:lnTo>
                      <a:pt x="4183" y="332"/>
                    </a:lnTo>
                    <a:lnTo>
                      <a:pt x="3817" y="458"/>
                    </a:lnTo>
                    <a:lnTo>
                      <a:pt x="3475" y="618"/>
                    </a:lnTo>
                    <a:lnTo>
                      <a:pt x="3155" y="789"/>
                    </a:lnTo>
                    <a:lnTo>
                      <a:pt x="2857" y="972"/>
                    </a:lnTo>
                    <a:lnTo>
                      <a:pt x="2572" y="1167"/>
                    </a:lnTo>
                    <a:lnTo>
                      <a:pt x="2297" y="1372"/>
                    </a:lnTo>
                    <a:lnTo>
                      <a:pt x="2046" y="1589"/>
                    </a:lnTo>
                    <a:lnTo>
                      <a:pt x="1817" y="1818"/>
                    </a:lnTo>
                    <a:lnTo>
                      <a:pt x="1600" y="2047"/>
                    </a:lnTo>
                    <a:lnTo>
                      <a:pt x="1406" y="2275"/>
                    </a:lnTo>
                    <a:lnTo>
                      <a:pt x="1223" y="2515"/>
                    </a:lnTo>
                    <a:lnTo>
                      <a:pt x="1052" y="2755"/>
                    </a:lnTo>
                    <a:lnTo>
                      <a:pt x="903" y="2984"/>
                    </a:lnTo>
                    <a:lnTo>
                      <a:pt x="766" y="3212"/>
                    </a:lnTo>
                    <a:lnTo>
                      <a:pt x="640" y="3441"/>
                    </a:lnTo>
                    <a:lnTo>
                      <a:pt x="526" y="3658"/>
                    </a:lnTo>
                    <a:lnTo>
                      <a:pt x="423" y="3864"/>
                    </a:lnTo>
                    <a:lnTo>
                      <a:pt x="263" y="4241"/>
                    </a:lnTo>
                    <a:lnTo>
                      <a:pt x="137" y="4572"/>
                    </a:lnTo>
                    <a:lnTo>
                      <a:pt x="57" y="4812"/>
                    </a:lnTo>
                    <a:lnTo>
                      <a:pt x="0" y="5029"/>
                    </a:lnTo>
                    <a:lnTo>
                      <a:pt x="12515" y="5029"/>
                    </a:lnTo>
                    <a:lnTo>
                      <a:pt x="12457" y="4812"/>
                    </a:lnTo>
                    <a:lnTo>
                      <a:pt x="12389" y="4572"/>
                    </a:lnTo>
                    <a:lnTo>
                      <a:pt x="12275" y="4241"/>
                    </a:lnTo>
                    <a:lnTo>
                      <a:pt x="12126" y="3864"/>
                    </a:lnTo>
                    <a:lnTo>
                      <a:pt x="12023" y="3658"/>
                    </a:lnTo>
                    <a:lnTo>
                      <a:pt x="11920" y="3441"/>
                    </a:lnTo>
                    <a:lnTo>
                      <a:pt x="11806" y="3212"/>
                    </a:lnTo>
                    <a:lnTo>
                      <a:pt x="11669" y="2984"/>
                    </a:lnTo>
                    <a:lnTo>
                      <a:pt x="11520" y="2755"/>
                    </a:lnTo>
                    <a:lnTo>
                      <a:pt x="11360" y="2515"/>
                    </a:lnTo>
                    <a:lnTo>
                      <a:pt x="11189" y="2275"/>
                    </a:lnTo>
                    <a:lnTo>
                      <a:pt x="10995" y="2047"/>
                    </a:lnTo>
                    <a:lnTo>
                      <a:pt x="10789" y="1818"/>
                    </a:lnTo>
                    <a:lnTo>
                      <a:pt x="10560" y="1589"/>
                    </a:lnTo>
                    <a:lnTo>
                      <a:pt x="10320" y="1372"/>
                    </a:lnTo>
                    <a:lnTo>
                      <a:pt x="10057" y="1167"/>
                    </a:lnTo>
                    <a:lnTo>
                      <a:pt x="9772" y="972"/>
                    </a:lnTo>
                    <a:lnTo>
                      <a:pt x="9475" y="789"/>
                    </a:lnTo>
                    <a:lnTo>
                      <a:pt x="9155" y="618"/>
                    </a:lnTo>
                    <a:lnTo>
                      <a:pt x="8823" y="458"/>
                    </a:lnTo>
                    <a:lnTo>
                      <a:pt x="8457" y="332"/>
                    </a:lnTo>
                    <a:lnTo>
                      <a:pt x="8080" y="218"/>
                    </a:lnTo>
                    <a:lnTo>
                      <a:pt x="7875" y="161"/>
                    </a:lnTo>
                    <a:lnTo>
                      <a:pt x="7680" y="127"/>
                    </a:lnTo>
                    <a:lnTo>
                      <a:pt x="7463" y="81"/>
                    </a:lnTo>
                    <a:lnTo>
                      <a:pt x="7246" y="58"/>
                    </a:lnTo>
                    <a:lnTo>
                      <a:pt x="7029" y="35"/>
                    </a:lnTo>
                    <a:lnTo>
                      <a:pt x="6800" y="12"/>
                    </a:lnTo>
                    <a:lnTo>
                      <a:pt x="657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9" name="Google Shape;1289;p28"/>
              <p:cNvSpPr/>
              <p:nvPr/>
            </p:nvSpPr>
            <p:spPr>
              <a:xfrm>
                <a:off x="623825" y="3940200"/>
                <a:ext cx="182325" cy="143725"/>
              </a:xfrm>
              <a:custGeom>
                <a:avLst/>
                <a:gdLst/>
                <a:ahLst/>
                <a:cxnLst/>
                <a:rect l="l" t="t" r="r" b="b"/>
                <a:pathLst>
                  <a:path w="7293" h="5749" extrusionOk="0">
                    <a:moveTo>
                      <a:pt x="3178" y="0"/>
                    </a:moveTo>
                    <a:lnTo>
                      <a:pt x="2721" y="12"/>
                    </a:lnTo>
                    <a:lnTo>
                      <a:pt x="2286" y="34"/>
                    </a:lnTo>
                    <a:lnTo>
                      <a:pt x="1864" y="80"/>
                    </a:lnTo>
                    <a:lnTo>
                      <a:pt x="1464" y="149"/>
                    </a:lnTo>
                    <a:lnTo>
                      <a:pt x="1075" y="252"/>
                    </a:lnTo>
                    <a:lnTo>
                      <a:pt x="698" y="366"/>
                    </a:lnTo>
                    <a:lnTo>
                      <a:pt x="515" y="434"/>
                    </a:lnTo>
                    <a:lnTo>
                      <a:pt x="344" y="503"/>
                    </a:lnTo>
                    <a:lnTo>
                      <a:pt x="172" y="583"/>
                    </a:lnTo>
                    <a:lnTo>
                      <a:pt x="1" y="663"/>
                    </a:lnTo>
                    <a:lnTo>
                      <a:pt x="1" y="5749"/>
                    </a:lnTo>
                    <a:lnTo>
                      <a:pt x="7292" y="5749"/>
                    </a:lnTo>
                    <a:lnTo>
                      <a:pt x="7292" y="663"/>
                    </a:lnTo>
                    <a:lnTo>
                      <a:pt x="6732" y="514"/>
                    </a:lnTo>
                    <a:lnTo>
                      <a:pt x="6184" y="377"/>
                    </a:lnTo>
                    <a:lnTo>
                      <a:pt x="5646" y="274"/>
                    </a:lnTo>
                    <a:lnTo>
                      <a:pt x="5121" y="172"/>
                    </a:lnTo>
                    <a:lnTo>
                      <a:pt x="4618" y="103"/>
                    </a:lnTo>
                    <a:lnTo>
                      <a:pt x="4126" y="46"/>
                    </a:lnTo>
                    <a:lnTo>
                      <a:pt x="3646" y="12"/>
                    </a:lnTo>
                    <a:lnTo>
                      <a:pt x="317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0" name="Google Shape;1290;p28"/>
              <p:cNvSpPr/>
              <p:nvPr/>
            </p:nvSpPr>
            <p:spPr>
              <a:xfrm>
                <a:off x="584675" y="3971900"/>
                <a:ext cx="239750" cy="80875"/>
              </a:xfrm>
              <a:custGeom>
                <a:avLst/>
                <a:gdLst/>
                <a:ahLst/>
                <a:cxnLst/>
                <a:rect l="l" t="t" r="r" b="b"/>
                <a:pathLst>
                  <a:path w="9590" h="3235" extrusionOk="0">
                    <a:moveTo>
                      <a:pt x="3715" y="1"/>
                    </a:moveTo>
                    <a:lnTo>
                      <a:pt x="3372" y="24"/>
                    </a:lnTo>
                    <a:lnTo>
                      <a:pt x="3030" y="58"/>
                    </a:lnTo>
                    <a:lnTo>
                      <a:pt x="2698" y="115"/>
                    </a:lnTo>
                    <a:lnTo>
                      <a:pt x="2367" y="195"/>
                    </a:lnTo>
                    <a:lnTo>
                      <a:pt x="2035" y="286"/>
                    </a:lnTo>
                    <a:lnTo>
                      <a:pt x="1727" y="389"/>
                    </a:lnTo>
                    <a:lnTo>
                      <a:pt x="1407" y="515"/>
                    </a:lnTo>
                    <a:lnTo>
                      <a:pt x="1110" y="652"/>
                    </a:lnTo>
                    <a:lnTo>
                      <a:pt x="812" y="812"/>
                    </a:lnTo>
                    <a:lnTo>
                      <a:pt x="538" y="972"/>
                    </a:lnTo>
                    <a:lnTo>
                      <a:pt x="264" y="1166"/>
                    </a:lnTo>
                    <a:lnTo>
                      <a:pt x="1" y="1361"/>
                    </a:lnTo>
                    <a:lnTo>
                      <a:pt x="138" y="1532"/>
                    </a:lnTo>
                    <a:lnTo>
                      <a:pt x="390" y="1338"/>
                    </a:lnTo>
                    <a:lnTo>
                      <a:pt x="652" y="1155"/>
                    </a:lnTo>
                    <a:lnTo>
                      <a:pt x="927" y="995"/>
                    </a:lnTo>
                    <a:lnTo>
                      <a:pt x="1212" y="846"/>
                    </a:lnTo>
                    <a:lnTo>
                      <a:pt x="1498" y="709"/>
                    </a:lnTo>
                    <a:lnTo>
                      <a:pt x="1795" y="595"/>
                    </a:lnTo>
                    <a:lnTo>
                      <a:pt x="2104" y="492"/>
                    </a:lnTo>
                    <a:lnTo>
                      <a:pt x="2424" y="401"/>
                    </a:lnTo>
                    <a:lnTo>
                      <a:pt x="2744" y="332"/>
                    </a:lnTo>
                    <a:lnTo>
                      <a:pt x="3064" y="275"/>
                    </a:lnTo>
                    <a:lnTo>
                      <a:pt x="3395" y="241"/>
                    </a:lnTo>
                    <a:lnTo>
                      <a:pt x="3727" y="218"/>
                    </a:lnTo>
                    <a:lnTo>
                      <a:pt x="4070" y="218"/>
                    </a:lnTo>
                    <a:lnTo>
                      <a:pt x="4401" y="229"/>
                    </a:lnTo>
                    <a:lnTo>
                      <a:pt x="4744" y="252"/>
                    </a:lnTo>
                    <a:lnTo>
                      <a:pt x="5075" y="309"/>
                    </a:lnTo>
                    <a:lnTo>
                      <a:pt x="5418" y="366"/>
                    </a:lnTo>
                    <a:lnTo>
                      <a:pt x="5750" y="458"/>
                    </a:lnTo>
                    <a:lnTo>
                      <a:pt x="6070" y="549"/>
                    </a:lnTo>
                    <a:lnTo>
                      <a:pt x="6378" y="675"/>
                    </a:lnTo>
                    <a:lnTo>
                      <a:pt x="6687" y="801"/>
                    </a:lnTo>
                    <a:lnTo>
                      <a:pt x="6984" y="949"/>
                    </a:lnTo>
                    <a:lnTo>
                      <a:pt x="7281" y="1109"/>
                    </a:lnTo>
                    <a:lnTo>
                      <a:pt x="7555" y="1292"/>
                    </a:lnTo>
                    <a:lnTo>
                      <a:pt x="7830" y="1486"/>
                    </a:lnTo>
                    <a:lnTo>
                      <a:pt x="8081" y="1692"/>
                    </a:lnTo>
                    <a:lnTo>
                      <a:pt x="8332" y="1921"/>
                    </a:lnTo>
                    <a:lnTo>
                      <a:pt x="8572" y="2149"/>
                    </a:lnTo>
                    <a:lnTo>
                      <a:pt x="8801" y="2401"/>
                    </a:lnTo>
                    <a:lnTo>
                      <a:pt x="9007" y="2664"/>
                    </a:lnTo>
                    <a:lnTo>
                      <a:pt x="9212" y="2949"/>
                    </a:lnTo>
                    <a:lnTo>
                      <a:pt x="9395" y="3235"/>
                    </a:lnTo>
                    <a:lnTo>
                      <a:pt x="9590" y="3121"/>
                    </a:lnTo>
                    <a:lnTo>
                      <a:pt x="9395" y="2824"/>
                    </a:lnTo>
                    <a:lnTo>
                      <a:pt x="9178" y="2538"/>
                    </a:lnTo>
                    <a:lnTo>
                      <a:pt x="8961" y="2264"/>
                    </a:lnTo>
                    <a:lnTo>
                      <a:pt x="8732" y="2001"/>
                    </a:lnTo>
                    <a:lnTo>
                      <a:pt x="8481" y="1761"/>
                    </a:lnTo>
                    <a:lnTo>
                      <a:pt x="8230" y="1521"/>
                    </a:lnTo>
                    <a:lnTo>
                      <a:pt x="7955" y="1315"/>
                    </a:lnTo>
                    <a:lnTo>
                      <a:pt x="7681" y="1109"/>
                    </a:lnTo>
                    <a:lnTo>
                      <a:pt x="7395" y="926"/>
                    </a:lnTo>
                    <a:lnTo>
                      <a:pt x="7098" y="755"/>
                    </a:lnTo>
                    <a:lnTo>
                      <a:pt x="6790" y="606"/>
                    </a:lnTo>
                    <a:lnTo>
                      <a:pt x="6470" y="469"/>
                    </a:lnTo>
                    <a:lnTo>
                      <a:pt x="6138" y="344"/>
                    </a:lnTo>
                    <a:lnTo>
                      <a:pt x="5807" y="241"/>
                    </a:lnTo>
                    <a:lnTo>
                      <a:pt x="5464" y="161"/>
                    </a:lnTo>
                    <a:lnTo>
                      <a:pt x="5110" y="92"/>
                    </a:lnTo>
                    <a:lnTo>
                      <a:pt x="4767" y="35"/>
                    </a:lnTo>
                    <a:lnTo>
                      <a:pt x="4412" y="12"/>
                    </a:lnTo>
                    <a:lnTo>
                      <a:pt x="4070" y="1"/>
                    </a:lnTo>
                    <a:close/>
                  </a:path>
                </a:pathLst>
              </a:custGeom>
              <a:solidFill>
                <a:srgbClr val="E2C8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1" name="Google Shape;1291;p28"/>
              <p:cNvSpPr/>
              <p:nvPr/>
            </p:nvSpPr>
            <p:spPr>
              <a:xfrm>
                <a:off x="523825" y="4099050"/>
                <a:ext cx="327750" cy="43175"/>
              </a:xfrm>
              <a:custGeom>
                <a:avLst/>
                <a:gdLst/>
                <a:ahLst/>
                <a:cxnLst/>
                <a:rect l="l" t="t" r="r" b="b"/>
                <a:pathLst>
                  <a:path w="13110" h="1727" extrusionOk="0">
                    <a:moveTo>
                      <a:pt x="161" y="0"/>
                    </a:moveTo>
                    <a:lnTo>
                      <a:pt x="103" y="12"/>
                    </a:lnTo>
                    <a:lnTo>
                      <a:pt x="46" y="46"/>
                    </a:lnTo>
                    <a:lnTo>
                      <a:pt x="12" y="103"/>
                    </a:lnTo>
                    <a:lnTo>
                      <a:pt x="1" y="160"/>
                    </a:lnTo>
                    <a:lnTo>
                      <a:pt x="1" y="1555"/>
                    </a:lnTo>
                    <a:lnTo>
                      <a:pt x="12" y="1623"/>
                    </a:lnTo>
                    <a:lnTo>
                      <a:pt x="46" y="1680"/>
                    </a:lnTo>
                    <a:lnTo>
                      <a:pt x="103" y="1715"/>
                    </a:lnTo>
                    <a:lnTo>
                      <a:pt x="161" y="1726"/>
                    </a:lnTo>
                    <a:lnTo>
                      <a:pt x="12949" y="1726"/>
                    </a:lnTo>
                    <a:lnTo>
                      <a:pt x="13006" y="1715"/>
                    </a:lnTo>
                    <a:lnTo>
                      <a:pt x="13064" y="1680"/>
                    </a:lnTo>
                    <a:lnTo>
                      <a:pt x="13098" y="1623"/>
                    </a:lnTo>
                    <a:lnTo>
                      <a:pt x="13109" y="1555"/>
                    </a:lnTo>
                    <a:lnTo>
                      <a:pt x="13109" y="160"/>
                    </a:lnTo>
                    <a:lnTo>
                      <a:pt x="13098" y="103"/>
                    </a:lnTo>
                    <a:lnTo>
                      <a:pt x="13064" y="46"/>
                    </a:lnTo>
                    <a:lnTo>
                      <a:pt x="13006" y="12"/>
                    </a:lnTo>
                    <a:lnTo>
                      <a:pt x="1294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2" name="Google Shape;1292;p28"/>
              <p:cNvSpPr/>
              <p:nvPr/>
            </p:nvSpPr>
            <p:spPr>
              <a:xfrm>
                <a:off x="529550" y="4096475"/>
                <a:ext cx="312875" cy="5450"/>
              </a:xfrm>
              <a:custGeom>
                <a:avLst/>
                <a:gdLst/>
                <a:ahLst/>
                <a:cxnLst/>
                <a:rect l="l" t="t" r="r" b="b"/>
                <a:pathLst>
                  <a:path w="12515" h="218" extrusionOk="0">
                    <a:moveTo>
                      <a:pt x="0" y="1"/>
                    </a:moveTo>
                    <a:lnTo>
                      <a:pt x="0" y="218"/>
                    </a:lnTo>
                    <a:lnTo>
                      <a:pt x="12515" y="218"/>
                    </a:lnTo>
                    <a:lnTo>
                      <a:pt x="12515" y="1"/>
                    </a:lnTo>
                    <a:close/>
                  </a:path>
                </a:pathLst>
              </a:custGeom>
              <a:solidFill>
                <a:srgbClr val="E2C8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3" name="Google Shape;1293;p28"/>
              <p:cNvSpPr/>
              <p:nvPr/>
            </p:nvSpPr>
            <p:spPr>
              <a:xfrm>
                <a:off x="1006700" y="3941050"/>
                <a:ext cx="311450" cy="140600"/>
              </a:xfrm>
              <a:custGeom>
                <a:avLst/>
                <a:gdLst/>
                <a:ahLst/>
                <a:cxnLst/>
                <a:rect l="l" t="t" r="r" b="b"/>
                <a:pathLst>
                  <a:path w="12458" h="5624" extrusionOk="0">
                    <a:moveTo>
                      <a:pt x="6160" y="0"/>
                    </a:moveTo>
                    <a:lnTo>
                      <a:pt x="5920" y="12"/>
                    </a:lnTo>
                    <a:lnTo>
                      <a:pt x="5691" y="35"/>
                    </a:lnTo>
                    <a:lnTo>
                      <a:pt x="5451" y="58"/>
                    </a:lnTo>
                    <a:lnTo>
                      <a:pt x="5211" y="92"/>
                    </a:lnTo>
                    <a:lnTo>
                      <a:pt x="4994" y="126"/>
                    </a:lnTo>
                    <a:lnTo>
                      <a:pt x="4777" y="172"/>
                    </a:lnTo>
                    <a:lnTo>
                      <a:pt x="4560" y="229"/>
                    </a:lnTo>
                    <a:lnTo>
                      <a:pt x="4354" y="286"/>
                    </a:lnTo>
                    <a:lnTo>
                      <a:pt x="4160" y="343"/>
                    </a:lnTo>
                    <a:lnTo>
                      <a:pt x="3966" y="412"/>
                    </a:lnTo>
                    <a:lnTo>
                      <a:pt x="3600" y="560"/>
                    </a:lnTo>
                    <a:lnTo>
                      <a:pt x="3246" y="732"/>
                    </a:lnTo>
                    <a:lnTo>
                      <a:pt x="2926" y="915"/>
                    </a:lnTo>
                    <a:lnTo>
                      <a:pt x="2629" y="1109"/>
                    </a:lnTo>
                    <a:lnTo>
                      <a:pt x="2343" y="1326"/>
                    </a:lnTo>
                    <a:lnTo>
                      <a:pt x="2091" y="1543"/>
                    </a:lnTo>
                    <a:lnTo>
                      <a:pt x="1851" y="1783"/>
                    </a:lnTo>
                    <a:lnTo>
                      <a:pt x="1623" y="2023"/>
                    </a:lnTo>
                    <a:lnTo>
                      <a:pt x="1417" y="2263"/>
                    </a:lnTo>
                    <a:lnTo>
                      <a:pt x="1234" y="2515"/>
                    </a:lnTo>
                    <a:lnTo>
                      <a:pt x="1063" y="2766"/>
                    </a:lnTo>
                    <a:lnTo>
                      <a:pt x="914" y="3018"/>
                    </a:lnTo>
                    <a:lnTo>
                      <a:pt x="777" y="3269"/>
                    </a:lnTo>
                    <a:lnTo>
                      <a:pt x="651" y="3509"/>
                    </a:lnTo>
                    <a:lnTo>
                      <a:pt x="537" y="3749"/>
                    </a:lnTo>
                    <a:lnTo>
                      <a:pt x="446" y="3989"/>
                    </a:lnTo>
                    <a:lnTo>
                      <a:pt x="354" y="4218"/>
                    </a:lnTo>
                    <a:lnTo>
                      <a:pt x="286" y="4435"/>
                    </a:lnTo>
                    <a:lnTo>
                      <a:pt x="171" y="4823"/>
                    </a:lnTo>
                    <a:lnTo>
                      <a:pt x="91" y="5155"/>
                    </a:lnTo>
                    <a:lnTo>
                      <a:pt x="34" y="5406"/>
                    </a:lnTo>
                    <a:lnTo>
                      <a:pt x="0" y="5623"/>
                    </a:lnTo>
                    <a:lnTo>
                      <a:pt x="12457" y="4446"/>
                    </a:lnTo>
                    <a:lnTo>
                      <a:pt x="12377" y="4240"/>
                    </a:lnTo>
                    <a:lnTo>
                      <a:pt x="12274" y="4000"/>
                    </a:lnTo>
                    <a:lnTo>
                      <a:pt x="12126" y="3680"/>
                    </a:lnTo>
                    <a:lnTo>
                      <a:pt x="11932" y="3326"/>
                    </a:lnTo>
                    <a:lnTo>
                      <a:pt x="11806" y="3120"/>
                    </a:lnTo>
                    <a:lnTo>
                      <a:pt x="11680" y="2915"/>
                    </a:lnTo>
                    <a:lnTo>
                      <a:pt x="11531" y="2709"/>
                    </a:lnTo>
                    <a:lnTo>
                      <a:pt x="11371" y="2492"/>
                    </a:lnTo>
                    <a:lnTo>
                      <a:pt x="11200" y="2275"/>
                    </a:lnTo>
                    <a:lnTo>
                      <a:pt x="11006" y="2058"/>
                    </a:lnTo>
                    <a:lnTo>
                      <a:pt x="10800" y="1840"/>
                    </a:lnTo>
                    <a:lnTo>
                      <a:pt x="10583" y="1623"/>
                    </a:lnTo>
                    <a:lnTo>
                      <a:pt x="10343" y="1418"/>
                    </a:lnTo>
                    <a:lnTo>
                      <a:pt x="10091" y="1212"/>
                    </a:lnTo>
                    <a:lnTo>
                      <a:pt x="9829" y="1018"/>
                    </a:lnTo>
                    <a:lnTo>
                      <a:pt x="9543" y="835"/>
                    </a:lnTo>
                    <a:lnTo>
                      <a:pt x="9234" y="663"/>
                    </a:lnTo>
                    <a:lnTo>
                      <a:pt x="8914" y="515"/>
                    </a:lnTo>
                    <a:lnTo>
                      <a:pt x="8583" y="378"/>
                    </a:lnTo>
                    <a:lnTo>
                      <a:pt x="8229" y="252"/>
                    </a:lnTo>
                    <a:lnTo>
                      <a:pt x="7851" y="160"/>
                    </a:lnTo>
                    <a:lnTo>
                      <a:pt x="7451" y="80"/>
                    </a:lnTo>
                    <a:lnTo>
                      <a:pt x="7257" y="46"/>
                    </a:lnTo>
                    <a:lnTo>
                      <a:pt x="7040" y="23"/>
                    </a:lnTo>
                    <a:lnTo>
                      <a:pt x="6834" y="12"/>
                    </a:lnTo>
                    <a:lnTo>
                      <a:pt x="660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4" name="Google Shape;1294;p28"/>
              <p:cNvSpPr/>
              <p:nvPr/>
            </p:nvSpPr>
            <p:spPr>
              <a:xfrm>
                <a:off x="1029250" y="3909050"/>
                <a:ext cx="193750" cy="154025"/>
              </a:xfrm>
              <a:custGeom>
                <a:avLst/>
                <a:gdLst/>
                <a:ahLst/>
                <a:cxnLst/>
                <a:rect l="l" t="t" r="r" b="b"/>
                <a:pathLst>
                  <a:path w="7750" h="6161" extrusionOk="0">
                    <a:moveTo>
                      <a:pt x="4927" y="0"/>
                    </a:moveTo>
                    <a:lnTo>
                      <a:pt x="4492" y="12"/>
                    </a:lnTo>
                    <a:lnTo>
                      <a:pt x="4047" y="58"/>
                    </a:lnTo>
                    <a:lnTo>
                      <a:pt x="3578" y="115"/>
                    </a:lnTo>
                    <a:lnTo>
                      <a:pt x="3109" y="195"/>
                    </a:lnTo>
                    <a:lnTo>
                      <a:pt x="2618" y="286"/>
                    </a:lnTo>
                    <a:lnTo>
                      <a:pt x="2115" y="412"/>
                    </a:lnTo>
                    <a:lnTo>
                      <a:pt x="1601" y="560"/>
                    </a:lnTo>
                    <a:lnTo>
                      <a:pt x="1087" y="720"/>
                    </a:lnTo>
                    <a:lnTo>
                      <a:pt x="549" y="903"/>
                    </a:lnTo>
                    <a:lnTo>
                      <a:pt x="1" y="1109"/>
                    </a:lnTo>
                    <a:lnTo>
                      <a:pt x="481" y="6160"/>
                    </a:lnTo>
                    <a:lnTo>
                      <a:pt x="7749" y="5475"/>
                    </a:lnTo>
                    <a:lnTo>
                      <a:pt x="7269" y="412"/>
                    </a:lnTo>
                    <a:lnTo>
                      <a:pt x="7087" y="343"/>
                    </a:lnTo>
                    <a:lnTo>
                      <a:pt x="6915" y="286"/>
                    </a:lnTo>
                    <a:lnTo>
                      <a:pt x="6732" y="229"/>
                    </a:lnTo>
                    <a:lnTo>
                      <a:pt x="6538" y="183"/>
                    </a:lnTo>
                    <a:lnTo>
                      <a:pt x="6161" y="103"/>
                    </a:lnTo>
                    <a:lnTo>
                      <a:pt x="5761" y="46"/>
                    </a:lnTo>
                    <a:lnTo>
                      <a:pt x="5349" y="12"/>
                    </a:lnTo>
                    <a:lnTo>
                      <a:pt x="492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5" name="Google Shape;1295;p28"/>
              <p:cNvSpPr/>
              <p:nvPr/>
            </p:nvSpPr>
            <p:spPr>
              <a:xfrm>
                <a:off x="1020125" y="3939325"/>
                <a:ext cx="234300" cy="94325"/>
              </a:xfrm>
              <a:custGeom>
                <a:avLst/>
                <a:gdLst/>
                <a:ahLst/>
                <a:cxnLst/>
                <a:rect l="l" t="t" r="r" b="b"/>
                <a:pathLst>
                  <a:path w="9372" h="3773" extrusionOk="0">
                    <a:moveTo>
                      <a:pt x="5886" y="1"/>
                    </a:moveTo>
                    <a:lnTo>
                      <a:pt x="5543" y="12"/>
                    </a:lnTo>
                    <a:lnTo>
                      <a:pt x="5200" y="35"/>
                    </a:lnTo>
                    <a:lnTo>
                      <a:pt x="4857" y="81"/>
                    </a:lnTo>
                    <a:lnTo>
                      <a:pt x="4514" y="149"/>
                    </a:lnTo>
                    <a:lnTo>
                      <a:pt x="4172" y="229"/>
                    </a:lnTo>
                    <a:lnTo>
                      <a:pt x="3829" y="332"/>
                    </a:lnTo>
                    <a:lnTo>
                      <a:pt x="3497" y="447"/>
                    </a:lnTo>
                    <a:lnTo>
                      <a:pt x="3166" y="584"/>
                    </a:lnTo>
                    <a:lnTo>
                      <a:pt x="2857" y="732"/>
                    </a:lnTo>
                    <a:lnTo>
                      <a:pt x="2549" y="904"/>
                    </a:lnTo>
                    <a:lnTo>
                      <a:pt x="2263" y="1075"/>
                    </a:lnTo>
                    <a:lnTo>
                      <a:pt x="1977" y="1281"/>
                    </a:lnTo>
                    <a:lnTo>
                      <a:pt x="1703" y="1487"/>
                    </a:lnTo>
                    <a:lnTo>
                      <a:pt x="1452" y="1715"/>
                    </a:lnTo>
                    <a:lnTo>
                      <a:pt x="1200" y="1955"/>
                    </a:lnTo>
                    <a:lnTo>
                      <a:pt x="972" y="2207"/>
                    </a:lnTo>
                    <a:lnTo>
                      <a:pt x="743" y="2481"/>
                    </a:lnTo>
                    <a:lnTo>
                      <a:pt x="537" y="2755"/>
                    </a:lnTo>
                    <a:lnTo>
                      <a:pt x="343" y="3052"/>
                    </a:lnTo>
                    <a:lnTo>
                      <a:pt x="172" y="3349"/>
                    </a:lnTo>
                    <a:lnTo>
                      <a:pt x="0" y="3669"/>
                    </a:lnTo>
                    <a:lnTo>
                      <a:pt x="194" y="3772"/>
                    </a:lnTo>
                    <a:lnTo>
                      <a:pt x="354" y="3464"/>
                    </a:lnTo>
                    <a:lnTo>
                      <a:pt x="526" y="3167"/>
                    </a:lnTo>
                    <a:lnTo>
                      <a:pt x="720" y="2881"/>
                    </a:lnTo>
                    <a:lnTo>
                      <a:pt x="914" y="2607"/>
                    </a:lnTo>
                    <a:lnTo>
                      <a:pt x="1132" y="2355"/>
                    </a:lnTo>
                    <a:lnTo>
                      <a:pt x="1360" y="2104"/>
                    </a:lnTo>
                    <a:lnTo>
                      <a:pt x="1600" y="1875"/>
                    </a:lnTo>
                    <a:lnTo>
                      <a:pt x="1852" y="1658"/>
                    </a:lnTo>
                    <a:lnTo>
                      <a:pt x="2103" y="1452"/>
                    </a:lnTo>
                    <a:lnTo>
                      <a:pt x="2377" y="1258"/>
                    </a:lnTo>
                    <a:lnTo>
                      <a:pt x="2663" y="1087"/>
                    </a:lnTo>
                    <a:lnTo>
                      <a:pt x="2960" y="927"/>
                    </a:lnTo>
                    <a:lnTo>
                      <a:pt x="3257" y="778"/>
                    </a:lnTo>
                    <a:lnTo>
                      <a:pt x="3577" y="652"/>
                    </a:lnTo>
                    <a:lnTo>
                      <a:pt x="3897" y="538"/>
                    </a:lnTo>
                    <a:lnTo>
                      <a:pt x="4229" y="435"/>
                    </a:lnTo>
                    <a:lnTo>
                      <a:pt x="4560" y="355"/>
                    </a:lnTo>
                    <a:lnTo>
                      <a:pt x="4892" y="298"/>
                    </a:lnTo>
                    <a:lnTo>
                      <a:pt x="5223" y="252"/>
                    </a:lnTo>
                    <a:lnTo>
                      <a:pt x="5554" y="229"/>
                    </a:lnTo>
                    <a:lnTo>
                      <a:pt x="5886" y="218"/>
                    </a:lnTo>
                    <a:lnTo>
                      <a:pt x="6217" y="229"/>
                    </a:lnTo>
                    <a:lnTo>
                      <a:pt x="6549" y="252"/>
                    </a:lnTo>
                    <a:lnTo>
                      <a:pt x="6869" y="287"/>
                    </a:lnTo>
                    <a:lnTo>
                      <a:pt x="7200" y="344"/>
                    </a:lnTo>
                    <a:lnTo>
                      <a:pt x="7509" y="424"/>
                    </a:lnTo>
                    <a:lnTo>
                      <a:pt x="7817" y="504"/>
                    </a:lnTo>
                    <a:lnTo>
                      <a:pt x="8126" y="618"/>
                    </a:lnTo>
                    <a:lnTo>
                      <a:pt x="8423" y="732"/>
                    </a:lnTo>
                    <a:lnTo>
                      <a:pt x="8709" y="869"/>
                    </a:lnTo>
                    <a:lnTo>
                      <a:pt x="8983" y="1029"/>
                    </a:lnTo>
                    <a:lnTo>
                      <a:pt x="9246" y="1201"/>
                    </a:lnTo>
                    <a:lnTo>
                      <a:pt x="9372" y="1018"/>
                    </a:lnTo>
                    <a:lnTo>
                      <a:pt x="9097" y="835"/>
                    </a:lnTo>
                    <a:lnTo>
                      <a:pt x="8812" y="675"/>
                    </a:lnTo>
                    <a:lnTo>
                      <a:pt x="8514" y="538"/>
                    </a:lnTo>
                    <a:lnTo>
                      <a:pt x="8206" y="412"/>
                    </a:lnTo>
                    <a:lnTo>
                      <a:pt x="7886" y="298"/>
                    </a:lnTo>
                    <a:lnTo>
                      <a:pt x="7566" y="207"/>
                    </a:lnTo>
                    <a:lnTo>
                      <a:pt x="7246" y="127"/>
                    </a:lnTo>
                    <a:lnTo>
                      <a:pt x="6914" y="69"/>
                    </a:lnTo>
                    <a:lnTo>
                      <a:pt x="6572" y="24"/>
                    </a:lnTo>
                    <a:lnTo>
                      <a:pt x="6229" y="1"/>
                    </a:lnTo>
                    <a:close/>
                  </a:path>
                </a:pathLst>
              </a:custGeom>
              <a:solidFill>
                <a:srgbClr val="E2C8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6" name="Google Shape;1296;p28"/>
              <p:cNvSpPr/>
              <p:nvPr/>
            </p:nvSpPr>
            <p:spPr>
              <a:xfrm>
                <a:off x="998125" y="4051900"/>
                <a:ext cx="329450" cy="73175"/>
              </a:xfrm>
              <a:custGeom>
                <a:avLst/>
                <a:gdLst/>
                <a:ahLst/>
                <a:cxnLst/>
                <a:rect l="l" t="t" r="r" b="b"/>
                <a:pathLst>
                  <a:path w="13178" h="2927" extrusionOk="0">
                    <a:moveTo>
                      <a:pt x="12869" y="1"/>
                    </a:moveTo>
                    <a:lnTo>
                      <a:pt x="137" y="1212"/>
                    </a:lnTo>
                    <a:lnTo>
                      <a:pt x="80" y="1235"/>
                    </a:lnTo>
                    <a:lnTo>
                      <a:pt x="34" y="1269"/>
                    </a:lnTo>
                    <a:lnTo>
                      <a:pt x="0" y="1326"/>
                    </a:lnTo>
                    <a:lnTo>
                      <a:pt x="0" y="1395"/>
                    </a:lnTo>
                    <a:lnTo>
                      <a:pt x="126" y="2778"/>
                    </a:lnTo>
                    <a:lnTo>
                      <a:pt x="149" y="2846"/>
                    </a:lnTo>
                    <a:lnTo>
                      <a:pt x="183" y="2892"/>
                    </a:lnTo>
                    <a:lnTo>
                      <a:pt x="240" y="2915"/>
                    </a:lnTo>
                    <a:lnTo>
                      <a:pt x="309" y="2926"/>
                    </a:lnTo>
                    <a:lnTo>
                      <a:pt x="13029" y="1715"/>
                    </a:lnTo>
                    <a:lnTo>
                      <a:pt x="13097" y="1692"/>
                    </a:lnTo>
                    <a:lnTo>
                      <a:pt x="13143" y="1658"/>
                    </a:lnTo>
                    <a:lnTo>
                      <a:pt x="13177" y="1601"/>
                    </a:lnTo>
                    <a:lnTo>
                      <a:pt x="13177" y="1544"/>
                    </a:lnTo>
                    <a:lnTo>
                      <a:pt x="13052" y="149"/>
                    </a:lnTo>
                    <a:lnTo>
                      <a:pt x="13029" y="92"/>
                    </a:lnTo>
                    <a:lnTo>
                      <a:pt x="12995" y="46"/>
                    </a:lnTo>
                    <a:lnTo>
                      <a:pt x="12937" y="12"/>
                    </a:lnTo>
                    <a:lnTo>
                      <a:pt x="1286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7" name="Google Shape;1297;p28"/>
              <p:cNvSpPr/>
              <p:nvPr/>
            </p:nvSpPr>
            <p:spPr>
              <a:xfrm>
                <a:off x="1006400" y="4049325"/>
                <a:ext cx="312025" cy="35175"/>
              </a:xfrm>
              <a:custGeom>
                <a:avLst/>
                <a:gdLst/>
                <a:ahLst/>
                <a:cxnLst/>
                <a:rect l="l" t="t" r="r" b="b"/>
                <a:pathLst>
                  <a:path w="12481" h="1407" extrusionOk="0">
                    <a:moveTo>
                      <a:pt x="12469" y="1"/>
                    </a:moveTo>
                    <a:lnTo>
                      <a:pt x="1" y="1189"/>
                    </a:lnTo>
                    <a:lnTo>
                      <a:pt x="23" y="1407"/>
                    </a:lnTo>
                    <a:lnTo>
                      <a:pt x="12481" y="218"/>
                    </a:lnTo>
                    <a:lnTo>
                      <a:pt x="12469" y="1"/>
                    </a:lnTo>
                    <a:close/>
                  </a:path>
                </a:pathLst>
              </a:custGeom>
              <a:solidFill>
                <a:srgbClr val="E2C8B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8" name="Google Shape;1298;p28"/>
              <p:cNvSpPr/>
              <p:nvPr/>
            </p:nvSpPr>
            <p:spPr>
              <a:xfrm>
                <a:off x="595550" y="2995325"/>
                <a:ext cx="164875" cy="22025"/>
              </a:xfrm>
              <a:custGeom>
                <a:avLst/>
                <a:gdLst/>
                <a:ahLst/>
                <a:cxnLst/>
                <a:rect l="l" t="t" r="r" b="b"/>
                <a:pathLst>
                  <a:path w="6595" h="881" extrusionOk="0">
                    <a:moveTo>
                      <a:pt x="6515" y="1"/>
                    </a:moveTo>
                    <a:lnTo>
                      <a:pt x="6080" y="161"/>
                    </a:lnTo>
                    <a:lnTo>
                      <a:pt x="5646" y="298"/>
                    </a:lnTo>
                    <a:lnTo>
                      <a:pt x="5223" y="412"/>
                    </a:lnTo>
                    <a:lnTo>
                      <a:pt x="4800" y="504"/>
                    </a:lnTo>
                    <a:lnTo>
                      <a:pt x="4389" y="572"/>
                    </a:lnTo>
                    <a:lnTo>
                      <a:pt x="3977" y="618"/>
                    </a:lnTo>
                    <a:lnTo>
                      <a:pt x="3566" y="652"/>
                    </a:lnTo>
                    <a:lnTo>
                      <a:pt x="3166" y="664"/>
                    </a:lnTo>
                    <a:lnTo>
                      <a:pt x="2766" y="652"/>
                    </a:lnTo>
                    <a:lnTo>
                      <a:pt x="2377" y="618"/>
                    </a:lnTo>
                    <a:lnTo>
                      <a:pt x="1989" y="572"/>
                    </a:lnTo>
                    <a:lnTo>
                      <a:pt x="1600" y="504"/>
                    </a:lnTo>
                    <a:lnTo>
                      <a:pt x="1212" y="412"/>
                    </a:lnTo>
                    <a:lnTo>
                      <a:pt x="835" y="298"/>
                    </a:lnTo>
                    <a:lnTo>
                      <a:pt x="457" y="161"/>
                    </a:lnTo>
                    <a:lnTo>
                      <a:pt x="80" y="12"/>
                    </a:lnTo>
                    <a:lnTo>
                      <a:pt x="0" y="207"/>
                    </a:lnTo>
                    <a:lnTo>
                      <a:pt x="377" y="367"/>
                    </a:lnTo>
                    <a:lnTo>
                      <a:pt x="766" y="504"/>
                    </a:lnTo>
                    <a:lnTo>
                      <a:pt x="1155" y="618"/>
                    </a:lnTo>
                    <a:lnTo>
                      <a:pt x="1555" y="721"/>
                    </a:lnTo>
                    <a:lnTo>
                      <a:pt x="1943" y="789"/>
                    </a:lnTo>
                    <a:lnTo>
                      <a:pt x="2355" y="847"/>
                    </a:lnTo>
                    <a:lnTo>
                      <a:pt x="2755" y="869"/>
                    </a:lnTo>
                    <a:lnTo>
                      <a:pt x="3166" y="881"/>
                    </a:lnTo>
                    <a:lnTo>
                      <a:pt x="3577" y="869"/>
                    </a:lnTo>
                    <a:lnTo>
                      <a:pt x="3989" y="847"/>
                    </a:lnTo>
                    <a:lnTo>
                      <a:pt x="4412" y="789"/>
                    </a:lnTo>
                    <a:lnTo>
                      <a:pt x="4835" y="721"/>
                    </a:lnTo>
                    <a:lnTo>
                      <a:pt x="5269" y="618"/>
                    </a:lnTo>
                    <a:lnTo>
                      <a:pt x="5703" y="504"/>
                    </a:lnTo>
                    <a:lnTo>
                      <a:pt x="6149" y="367"/>
                    </a:lnTo>
                    <a:lnTo>
                      <a:pt x="6595" y="207"/>
                    </a:lnTo>
                    <a:lnTo>
                      <a:pt x="6515" y="1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9" name="Google Shape;1299;p28"/>
              <p:cNvSpPr/>
              <p:nvPr/>
            </p:nvSpPr>
            <p:spPr>
              <a:xfrm>
                <a:off x="958125" y="2995625"/>
                <a:ext cx="157150" cy="21725"/>
              </a:xfrm>
              <a:custGeom>
                <a:avLst/>
                <a:gdLst/>
                <a:ahLst/>
                <a:cxnLst/>
                <a:rect l="l" t="t" r="r" b="b"/>
                <a:pathLst>
                  <a:path w="6286" h="869" extrusionOk="0">
                    <a:moveTo>
                      <a:pt x="92" y="0"/>
                    </a:moveTo>
                    <a:lnTo>
                      <a:pt x="0" y="195"/>
                    </a:lnTo>
                    <a:lnTo>
                      <a:pt x="366" y="355"/>
                    </a:lnTo>
                    <a:lnTo>
                      <a:pt x="732" y="492"/>
                    </a:lnTo>
                    <a:lnTo>
                      <a:pt x="1109" y="606"/>
                    </a:lnTo>
                    <a:lnTo>
                      <a:pt x="1486" y="697"/>
                    </a:lnTo>
                    <a:lnTo>
                      <a:pt x="1863" y="777"/>
                    </a:lnTo>
                    <a:lnTo>
                      <a:pt x="2240" y="835"/>
                    </a:lnTo>
                    <a:lnTo>
                      <a:pt x="2629" y="857"/>
                    </a:lnTo>
                    <a:lnTo>
                      <a:pt x="3017" y="869"/>
                    </a:lnTo>
                    <a:lnTo>
                      <a:pt x="3406" y="857"/>
                    </a:lnTo>
                    <a:lnTo>
                      <a:pt x="3806" y="835"/>
                    </a:lnTo>
                    <a:lnTo>
                      <a:pt x="4206" y="777"/>
                    </a:lnTo>
                    <a:lnTo>
                      <a:pt x="4617" y="709"/>
                    </a:lnTo>
                    <a:lnTo>
                      <a:pt x="5029" y="606"/>
                    </a:lnTo>
                    <a:lnTo>
                      <a:pt x="5440" y="492"/>
                    </a:lnTo>
                    <a:lnTo>
                      <a:pt x="5863" y="355"/>
                    </a:lnTo>
                    <a:lnTo>
                      <a:pt x="6286" y="195"/>
                    </a:lnTo>
                    <a:lnTo>
                      <a:pt x="6206" y="0"/>
                    </a:lnTo>
                    <a:lnTo>
                      <a:pt x="5794" y="149"/>
                    </a:lnTo>
                    <a:lnTo>
                      <a:pt x="5383" y="286"/>
                    </a:lnTo>
                    <a:lnTo>
                      <a:pt x="4983" y="400"/>
                    </a:lnTo>
                    <a:lnTo>
                      <a:pt x="4583" y="492"/>
                    </a:lnTo>
                    <a:lnTo>
                      <a:pt x="4183" y="560"/>
                    </a:lnTo>
                    <a:lnTo>
                      <a:pt x="3794" y="606"/>
                    </a:lnTo>
                    <a:lnTo>
                      <a:pt x="3406" y="640"/>
                    </a:lnTo>
                    <a:lnTo>
                      <a:pt x="3017" y="652"/>
                    </a:lnTo>
                    <a:lnTo>
                      <a:pt x="2640" y="640"/>
                    </a:lnTo>
                    <a:lnTo>
                      <a:pt x="2263" y="606"/>
                    </a:lnTo>
                    <a:lnTo>
                      <a:pt x="1897" y="560"/>
                    </a:lnTo>
                    <a:lnTo>
                      <a:pt x="1532" y="492"/>
                    </a:lnTo>
                    <a:lnTo>
                      <a:pt x="1166" y="400"/>
                    </a:lnTo>
                    <a:lnTo>
                      <a:pt x="800" y="286"/>
                    </a:lnTo>
                    <a:lnTo>
                      <a:pt x="446" y="149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0" name="Google Shape;1300;p28"/>
              <p:cNvSpPr/>
              <p:nvPr/>
            </p:nvSpPr>
            <p:spPr>
              <a:xfrm>
                <a:off x="1231250" y="2949325"/>
                <a:ext cx="8600" cy="347450"/>
              </a:xfrm>
              <a:custGeom>
                <a:avLst/>
                <a:gdLst/>
                <a:ahLst/>
                <a:cxnLst/>
                <a:rect l="l" t="t" r="r" b="b"/>
                <a:pathLst>
                  <a:path w="344" h="13898" extrusionOk="0">
                    <a:moveTo>
                      <a:pt x="1" y="1"/>
                    </a:moveTo>
                    <a:lnTo>
                      <a:pt x="115" y="13898"/>
                    </a:lnTo>
                    <a:lnTo>
                      <a:pt x="344" y="13898"/>
                    </a:lnTo>
                    <a:lnTo>
                      <a:pt x="218" y="1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1" name="Google Shape;1301;p28"/>
              <p:cNvSpPr/>
              <p:nvPr/>
            </p:nvSpPr>
            <p:spPr>
              <a:xfrm>
                <a:off x="842975" y="2828475"/>
                <a:ext cx="16300" cy="499175"/>
              </a:xfrm>
              <a:custGeom>
                <a:avLst/>
                <a:gdLst/>
                <a:ahLst/>
                <a:cxnLst/>
                <a:rect l="l" t="t" r="r" b="b"/>
                <a:pathLst>
                  <a:path w="652" h="19967" extrusionOk="0">
                    <a:moveTo>
                      <a:pt x="538" y="1"/>
                    </a:moveTo>
                    <a:lnTo>
                      <a:pt x="320" y="46"/>
                    </a:lnTo>
                    <a:lnTo>
                      <a:pt x="366" y="332"/>
                    </a:lnTo>
                    <a:lnTo>
                      <a:pt x="400" y="618"/>
                    </a:lnTo>
                    <a:lnTo>
                      <a:pt x="423" y="915"/>
                    </a:lnTo>
                    <a:lnTo>
                      <a:pt x="435" y="1201"/>
                    </a:lnTo>
                    <a:lnTo>
                      <a:pt x="0" y="19966"/>
                    </a:lnTo>
                    <a:lnTo>
                      <a:pt x="218" y="19966"/>
                    </a:lnTo>
                    <a:lnTo>
                      <a:pt x="652" y="1201"/>
                    </a:lnTo>
                    <a:lnTo>
                      <a:pt x="640" y="903"/>
                    </a:lnTo>
                    <a:lnTo>
                      <a:pt x="618" y="595"/>
                    </a:lnTo>
                    <a:lnTo>
                      <a:pt x="583" y="298"/>
                    </a:lnTo>
                    <a:lnTo>
                      <a:pt x="538" y="1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2" name="Google Shape;1302;p28"/>
              <p:cNvSpPr/>
              <p:nvPr/>
            </p:nvSpPr>
            <p:spPr>
              <a:xfrm>
                <a:off x="866125" y="2829900"/>
                <a:ext cx="64025" cy="498025"/>
              </a:xfrm>
              <a:custGeom>
                <a:avLst/>
                <a:gdLst/>
                <a:ahLst/>
                <a:cxnLst/>
                <a:rect l="l" t="t" r="r" b="b"/>
                <a:pathLst>
                  <a:path w="2561" h="19921" extrusionOk="0">
                    <a:moveTo>
                      <a:pt x="0" y="1"/>
                    </a:moveTo>
                    <a:lnTo>
                      <a:pt x="0" y="458"/>
                    </a:lnTo>
                    <a:lnTo>
                      <a:pt x="23" y="938"/>
                    </a:lnTo>
                    <a:lnTo>
                      <a:pt x="2343" y="19921"/>
                    </a:lnTo>
                    <a:lnTo>
                      <a:pt x="2560" y="19898"/>
                    </a:lnTo>
                    <a:lnTo>
                      <a:pt x="240" y="915"/>
                    </a:lnTo>
                    <a:lnTo>
                      <a:pt x="217" y="446"/>
                    </a:lnTo>
                    <a:lnTo>
                      <a:pt x="217" y="1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3" name="Google Shape;1303;p28"/>
              <p:cNvSpPr/>
              <p:nvPr/>
            </p:nvSpPr>
            <p:spPr>
              <a:xfrm>
                <a:off x="667250" y="1454750"/>
                <a:ext cx="376600" cy="500900"/>
              </a:xfrm>
              <a:custGeom>
                <a:avLst/>
                <a:gdLst/>
                <a:ahLst/>
                <a:cxnLst/>
                <a:rect l="l" t="t" r="r" b="b"/>
                <a:pathLst>
                  <a:path w="15064" h="20036" extrusionOk="0">
                    <a:moveTo>
                      <a:pt x="7532" y="1"/>
                    </a:moveTo>
                    <a:lnTo>
                      <a:pt x="7144" y="12"/>
                    </a:lnTo>
                    <a:lnTo>
                      <a:pt x="6767" y="35"/>
                    </a:lnTo>
                    <a:lnTo>
                      <a:pt x="6389" y="81"/>
                    </a:lnTo>
                    <a:lnTo>
                      <a:pt x="6024" y="149"/>
                    </a:lnTo>
                    <a:lnTo>
                      <a:pt x="5658" y="241"/>
                    </a:lnTo>
                    <a:lnTo>
                      <a:pt x="5304" y="332"/>
                    </a:lnTo>
                    <a:lnTo>
                      <a:pt x="4949" y="458"/>
                    </a:lnTo>
                    <a:lnTo>
                      <a:pt x="4607" y="595"/>
                    </a:lnTo>
                    <a:lnTo>
                      <a:pt x="4275" y="744"/>
                    </a:lnTo>
                    <a:lnTo>
                      <a:pt x="3955" y="915"/>
                    </a:lnTo>
                    <a:lnTo>
                      <a:pt x="3635" y="1087"/>
                    </a:lnTo>
                    <a:lnTo>
                      <a:pt x="3338" y="1292"/>
                    </a:lnTo>
                    <a:lnTo>
                      <a:pt x="3041" y="1498"/>
                    </a:lnTo>
                    <a:lnTo>
                      <a:pt x="2755" y="1727"/>
                    </a:lnTo>
                    <a:lnTo>
                      <a:pt x="2481" y="1955"/>
                    </a:lnTo>
                    <a:lnTo>
                      <a:pt x="2218" y="2207"/>
                    </a:lnTo>
                    <a:lnTo>
                      <a:pt x="1967" y="2469"/>
                    </a:lnTo>
                    <a:lnTo>
                      <a:pt x="1727" y="2744"/>
                    </a:lnTo>
                    <a:lnTo>
                      <a:pt x="1509" y="3029"/>
                    </a:lnTo>
                    <a:lnTo>
                      <a:pt x="1292" y="3327"/>
                    </a:lnTo>
                    <a:lnTo>
                      <a:pt x="1098" y="3635"/>
                    </a:lnTo>
                    <a:lnTo>
                      <a:pt x="915" y="3944"/>
                    </a:lnTo>
                    <a:lnTo>
                      <a:pt x="755" y="4275"/>
                    </a:lnTo>
                    <a:lnTo>
                      <a:pt x="595" y="4607"/>
                    </a:lnTo>
                    <a:lnTo>
                      <a:pt x="469" y="4949"/>
                    </a:lnTo>
                    <a:lnTo>
                      <a:pt x="344" y="5292"/>
                    </a:lnTo>
                    <a:lnTo>
                      <a:pt x="241" y="5647"/>
                    </a:lnTo>
                    <a:lnTo>
                      <a:pt x="161" y="6012"/>
                    </a:lnTo>
                    <a:lnTo>
                      <a:pt x="92" y="6389"/>
                    </a:lnTo>
                    <a:lnTo>
                      <a:pt x="47" y="6767"/>
                    </a:lnTo>
                    <a:lnTo>
                      <a:pt x="12" y="7144"/>
                    </a:lnTo>
                    <a:lnTo>
                      <a:pt x="1" y="7532"/>
                    </a:lnTo>
                    <a:lnTo>
                      <a:pt x="1" y="12504"/>
                    </a:lnTo>
                    <a:lnTo>
                      <a:pt x="12" y="12892"/>
                    </a:lnTo>
                    <a:lnTo>
                      <a:pt x="47" y="13269"/>
                    </a:lnTo>
                    <a:lnTo>
                      <a:pt x="92" y="13647"/>
                    </a:lnTo>
                    <a:lnTo>
                      <a:pt x="161" y="14012"/>
                    </a:lnTo>
                    <a:lnTo>
                      <a:pt x="241" y="14378"/>
                    </a:lnTo>
                    <a:lnTo>
                      <a:pt x="344" y="14732"/>
                    </a:lnTo>
                    <a:lnTo>
                      <a:pt x="469" y="15087"/>
                    </a:lnTo>
                    <a:lnTo>
                      <a:pt x="595" y="15429"/>
                    </a:lnTo>
                    <a:lnTo>
                      <a:pt x="755" y="15761"/>
                    </a:lnTo>
                    <a:lnTo>
                      <a:pt x="915" y="16081"/>
                    </a:lnTo>
                    <a:lnTo>
                      <a:pt x="1098" y="16401"/>
                    </a:lnTo>
                    <a:lnTo>
                      <a:pt x="1292" y="16709"/>
                    </a:lnTo>
                    <a:lnTo>
                      <a:pt x="1509" y="16995"/>
                    </a:lnTo>
                    <a:lnTo>
                      <a:pt x="1727" y="17281"/>
                    </a:lnTo>
                    <a:lnTo>
                      <a:pt x="1967" y="17555"/>
                    </a:lnTo>
                    <a:lnTo>
                      <a:pt x="2218" y="17818"/>
                    </a:lnTo>
                    <a:lnTo>
                      <a:pt x="2481" y="18069"/>
                    </a:lnTo>
                    <a:lnTo>
                      <a:pt x="2755" y="18309"/>
                    </a:lnTo>
                    <a:lnTo>
                      <a:pt x="3041" y="18527"/>
                    </a:lnTo>
                    <a:lnTo>
                      <a:pt x="3338" y="18744"/>
                    </a:lnTo>
                    <a:lnTo>
                      <a:pt x="3635" y="18938"/>
                    </a:lnTo>
                    <a:lnTo>
                      <a:pt x="3955" y="19121"/>
                    </a:lnTo>
                    <a:lnTo>
                      <a:pt x="4275" y="19281"/>
                    </a:lnTo>
                    <a:lnTo>
                      <a:pt x="4607" y="19441"/>
                    </a:lnTo>
                    <a:lnTo>
                      <a:pt x="4949" y="19578"/>
                    </a:lnTo>
                    <a:lnTo>
                      <a:pt x="5304" y="19692"/>
                    </a:lnTo>
                    <a:lnTo>
                      <a:pt x="5658" y="19795"/>
                    </a:lnTo>
                    <a:lnTo>
                      <a:pt x="6024" y="19875"/>
                    </a:lnTo>
                    <a:lnTo>
                      <a:pt x="6389" y="19944"/>
                    </a:lnTo>
                    <a:lnTo>
                      <a:pt x="6767" y="19989"/>
                    </a:lnTo>
                    <a:lnTo>
                      <a:pt x="7144" y="20024"/>
                    </a:lnTo>
                    <a:lnTo>
                      <a:pt x="7532" y="20035"/>
                    </a:lnTo>
                    <a:lnTo>
                      <a:pt x="7921" y="20024"/>
                    </a:lnTo>
                    <a:lnTo>
                      <a:pt x="8298" y="19989"/>
                    </a:lnTo>
                    <a:lnTo>
                      <a:pt x="8675" y="19944"/>
                    </a:lnTo>
                    <a:lnTo>
                      <a:pt x="9052" y="19875"/>
                    </a:lnTo>
                    <a:lnTo>
                      <a:pt x="9407" y="19795"/>
                    </a:lnTo>
                    <a:lnTo>
                      <a:pt x="9772" y="19692"/>
                    </a:lnTo>
                    <a:lnTo>
                      <a:pt x="10115" y="19578"/>
                    </a:lnTo>
                    <a:lnTo>
                      <a:pt x="10458" y="19441"/>
                    </a:lnTo>
                    <a:lnTo>
                      <a:pt x="10789" y="19281"/>
                    </a:lnTo>
                    <a:lnTo>
                      <a:pt x="11121" y="19121"/>
                    </a:lnTo>
                    <a:lnTo>
                      <a:pt x="11429" y="18938"/>
                    </a:lnTo>
                    <a:lnTo>
                      <a:pt x="11738" y="18744"/>
                    </a:lnTo>
                    <a:lnTo>
                      <a:pt x="12035" y="18527"/>
                    </a:lnTo>
                    <a:lnTo>
                      <a:pt x="12321" y="18309"/>
                    </a:lnTo>
                    <a:lnTo>
                      <a:pt x="12595" y="18069"/>
                    </a:lnTo>
                    <a:lnTo>
                      <a:pt x="12858" y="17818"/>
                    </a:lnTo>
                    <a:lnTo>
                      <a:pt x="13098" y="17555"/>
                    </a:lnTo>
                    <a:lnTo>
                      <a:pt x="13338" y="17281"/>
                    </a:lnTo>
                    <a:lnTo>
                      <a:pt x="13567" y="16995"/>
                    </a:lnTo>
                    <a:lnTo>
                      <a:pt x="13772" y="16709"/>
                    </a:lnTo>
                    <a:lnTo>
                      <a:pt x="13967" y="16401"/>
                    </a:lnTo>
                    <a:lnTo>
                      <a:pt x="14149" y="16081"/>
                    </a:lnTo>
                    <a:lnTo>
                      <a:pt x="14321" y="15761"/>
                    </a:lnTo>
                    <a:lnTo>
                      <a:pt x="14469" y="15429"/>
                    </a:lnTo>
                    <a:lnTo>
                      <a:pt x="14607" y="15087"/>
                    </a:lnTo>
                    <a:lnTo>
                      <a:pt x="14721" y="14732"/>
                    </a:lnTo>
                    <a:lnTo>
                      <a:pt x="14824" y="14378"/>
                    </a:lnTo>
                    <a:lnTo>
                      <a:pt x="14915" y="14012"/>
                    </a:lnTo>
                    <a:lnTo>
                      <a:pt x="14984" y="13647"/>
                    </a:lnTo>
                    <a:lnTo>
                      <a:pt x="15029" y="13269"/>
                    </a:lnTo>
                    <a:lnTo>
                      <a:pt x="15052" y="12892"/>
                    </a:lnTo>
                    <a:lnTo>
                      <a:pt x="15064" y="12504"/>
                    </a:lnTo>
                    <a:lnTo>
                      <a:pt x="15064" y="7532"/>
                    </a:lnTo>
                    <a:lnTo>
                      <a:pt x="15052" y="7144"/>
                    </a:lnTo>
                    <a:lnTo>
                      <a:pt x="15029" y="6767"/>
                    </a:lnTo>
                    <a:lnTo>
                      <a:pt x="14984" y="6389"/>
                    </a:lnTo>
                    <a:lnTo>
                      <a:pt x="14915" y="6012"/>
                    </a:lnTo>
                    <a:lnTo>
                      <a:pt x="14824" y="5647"/>
                    </a:lnTo>
                    <a:lnTo>
                      <a:pt x="14721" y="5292"/>
                    </a:lnTo>
                    <a:lnTo>
                      <a:pt x="14607" y="4949"/>
                    </a:lnTo>
                    <a:lnTo>
                      <a:pt x="14469" y="4607"/>
                    </a:lnTo>
                    <a:lnTo>
                      <a:pt x="14321" y="4275"/>
                    </a:lnTo>
                    <a:lnTo>
                      <a:pt x="14149" y="3944"/>
                    </a:lnTo>
                    <a:lnTo>
                      <a:pt x="13967" y="3635"/>
                    </a:lnTo>
                    <a:lnTo>
                      <a:pt x="13772" y="3327"/>
                    </a:lnTo>
                    <a:lnTo>
                      <a:pt x="13567" y="3029"/>
                    </a:lnTo>
                    <a:lnTo>
                      <a:pt x="13338" y="2744"/>
                    </a:lnTo>
                    <a:lnTo>
                      <a:pt x="13098" y="2469"/>
                    </a:lnTo>
                    <a:lnTo>
                      <a:pt x="12858" y="2207"/>
                    </a:lnTo>
                    <a:lnTo>
                      <a:pt x="12595" y="1955"/>
                    </a:lnTo>
                    <a:lnTo>
                      <a:pt x="12321" y="1727"/>
                    </a:lnTo>
                    <a:lnTo>
                      <a:pt x="12035" y="1498"/>
                    </a:lnTo>
                    <a:lnTo>
                      <a:pt x="11738" y="1292"/>
                    </a:lnTo>
                    <a:lnTo>
                      <a:pt x="11429" y="1087"/>
                    </a:lnTo>
                    <a:lnTo>
                      <a:pt x="11121" y="915"/>
                    </a:lnTo>
                    <a:lnTo>
                      <a:pt x="10789" y="744"/>
                    </a:lnTo>
                    <a:lnTo>
                      <a:pt x="10458" y="595"/>
                    </a:lnTo>
                    <a:lnTo>
                      <a:pt x="10115" y="458"/>
                    </a:lnTo>
                    <a:lnTo>
                      <a:pt x="9772" y="332"/>
                    </a:lnTo>
                    <a:lnTo>
                      <a:pt x="9407" y="241"/>
                    </a:lnTo>
                    <a:lnTo>
                      <a:pt x="9052" y="149"/>
                    </a:lnTo>
                    <a:lnTo>
                      <a:pt x="8675" y="81"/>
                    </a:lnTo>
                    <a:lnTo>
                      <a:pt x="8298" y="35"/>
                    </a:lnTo>
                    <a:lnTo>
                      <a:pt x="7921" y="12"/>
                    </a:lnTo>
                    <a:lnTo>
                      <a:pt x="7532" y="1"/>
                    </a:lnTo>
                    <a:close/>
                  </a:path>
                </a:pathLst>
              </a:custGeom>
              <a:solidFill>
                <a:srgbClr val="EF9D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4" name="Google Shape;1304;p28"/>
              <p:cNvSpPr/>
              <p:nvPr/>
            </p:nvSpPr>
            <p:spPr>
              <a:xfrm>
                <a:off x="745250" y="1918200"/>
                <a:ext cx="221175" cy="40025"/>
              </a:xfrm>
              <a:custGeom>
                <a:avLst/>
                <a:gdLst/>
                <a:ahLst/>
                <a:cxnLst/>
                <a:rect l="l" t="t" r="r" b="b"/>
                <a:pathLst>
                  <a:path w="8847" h="1601" extrusionOk="0">
                    <a:moveTo>
                      <a:pt x="8721" y="0"/>
                    </a:moveTo>
                    <a:lnTo>
                      <a:pt x="8481" y="160"/>
                    </a:lnTo>
                    <a:lnTo>
                      <a:pt x="8229" y="320"/>
                    </a:lnTo>
                    <a:lnTo>
                      <a:pt x="7989" y="469"/>
                    </a:lnTo>
                    <a:lnTo>
                      <a:pt x="7727" y="594"/>
                    </a:lnTo>
                    <a:lnTo>
                      <a:pt x="7475" y="720"/>
                    </a:lnTo>
                    <a:lnTo>
                      <a:pt x="7212" y="834"/>
                    </a:lnTo>
                    <a:lnTo>
                      <a:pt x="6938" y="937"/>
                    </a:lnTo>
                    <a:lnTo>
                      <a:pt x="6675" y="1029"/>
                    </a:lnTo>
                    <a:lnTo>
                      <a:pt x="6401" y="1109"/>
                    </a:lnTo>
                    <a:lnTo>
                      <a:pt x="6127" y="1189"/>
                    </a:lnTo>
                    <a:lnTo>
                      <a:pt x="5841" y="1246"/>
                    </a:lnTo>
                    <a:lnTo>
                      <a:pt x="5567" y="1291"/>
                    </a:lnTo>
                    <a:lnTo>
                      <a:pt x="5281" y="1337"/>
                    </a:lnTo>
                    <a:lnTo>
                      <a:pt x="4995" y="1360"/>
                    </a:lnTo>
                    <a:lnTo>
                      <a:pt x="4709" y="1383"/>
                    </a:lnTo>
                    <a:lnTo>
                      <a:pt x="4127" y="1383"/>
                    </a:lnTo>
                    <a:lnTo>
                      <a:pt x="3841" y="1360"/>
                    </a:lnTo>
                    <a:lnTo>
                      <a:pt x="3555" y="1337"/>
                    </a:lnTo>
                    <a:lnTo>
                      <a:pt x="3269" y="1291"/>
                    </a:lnTo>
                    <a:lnTo>
                      <a:pt x="2984" y="1246"/>
                    </a:lnTo>
                    <a:lnTo>
                      <a:pt x="2709" y="1189"/>
                    </a:lnTo>
                    <a:lnTo>
                      <a:pt x="2435" y="1120"/>
                    </a:lnTo>
                    <a:lnTo>
                      <a:pt x="2161" y="1029"/>
                    </a:lnTo>
                    <a:lnTo>
                      <a:pt x="1898" y="937"/>
                    </a:lnTo>
                    <a:lnTo>
                      <a:pt x="1624" y="834"/>
                    </a:lnTo>
                    <a:lnTo>
                      <a:pt x="1372" y="731"/>
                    </a:lnTo>
                    <a:lnTo>
                      <a:pt x="1109" y="606"/>
                    </a:lnTo>
                    <a:lnTo>
                      <a:pt x="858" y="469"/>
                    </a:lnTo>
                    <a:lnTo>
                      <a:pt x="607" y="320"/>
                    </a:lnTo>
                    <a:lnTo>
                      <a:pt x="367" y="171"/>
                    </a:lnTo>
                    <a:lnTo>
                      <a:pt x="127" y="11"/>
                    </a:lnTo>
                    <a:lnTo>
                      <a:pt x="1" y="183"/>
                    </a:lnTo>
                    <a:lnTo>
                      <a:pt x="241" y="354"/>
                    </a:lnTo>
                    <a:lnTo>
                      <a:pt x="492" y="514"/>
                    </a:lnTo>
                    <a:lnTo>
                      <a:pt x="755" y="663"/>
                    </a:lnTo>
                    <a:lnTo>
                      <a:pt x="1007" y="800"/>
                    </a:lnTo>
                    <a:lnTo>
                      <a:pt x="1281" y="926"/>
                    </a:lnTo>
                    <a:lnTo>
                      <a:pt x="1544" y="1040"/>
                    </a:lnTo>
                    <a:lnTo>
                      <a:pt x="1818" y="1143"/>
                    </a:lnTo>
                    <a:lnTo>
                      <a:pt x="2092" y="1246"/>
                    </a:lnTo>
                    <a:lnTo>
                      <a:pt x="2378" y="1326"/>
                    </a:lnTo>
                    <a:lnTo>
                      <a:pt x="2664" y="1394"/>
                    </a:lnTo>
                    <a:lnTo>
                      <a:pt x="2949" y="1463"/>
                    </a:lnTo>
                    <a:lnTo>
                      <a:pt x="3235" y="1509"/>
                    </a:lnTo>
                    <a:lnTo>
                      <a:pt x="3532" y="1554"/>
                    </a:lnTo>
                    <a:lnTo>
                      <a:pt x="3818" y="1577"/>
                    </a:lnTo>
                    <a:lnTo>
                      <a:pt x="4115" y="1600"/>
                    </a:lnTo>
                    <a:lnTo>
                      <a:pt x="4709" y="1600"/>
                    </a:lnTo>
                    <a:lnTo>
                      <a:pt x="5007" y="1577"/>
                    </a:lnTo>
                    <a:lnTo>
                      <a:pt x="5304" y="1554"/>
                    </a:lnTo>
                    <a:lnTo>
                      <a:pt x="5601" y="1509"/>
                    </a:lnTo>
                    <a:lnTo>
                      <a:pt x="5887" y="1463"/>
                    </a:lnTo>
                    <a:lnTo>
                      <a:pt x="6172" y="1394"/>
                    </a:lnTo>
                    <a:lnTo>
                      <a:pt x="6458" y="1326"/>
                    </a:lnTo>
                    <a:lnTo>
                      <a:pt x="6744" y="1246"/>
                    </a:lnTo>
                    <a:lnTo>
                      <a:pt x="7018" y="1143"/>
                    </a:lnTo>
                    <a:lnTo>
                      <a:pt x="7292" y="1040"/>
                    </a:lnTo>
                    <a:lnTo>
                      <a:pt x="7567" y="926"/>
                    </a:lnTo>
                    <a:lnTo>
                      <a:pt x="7829" y="789"/>
                    </a:lnTo>
                    <a:lnTo>
                      <a:pt x="8092" y="651"/>
                    </a:lnTo>
                    <a:lnTo>
                      <a:pt x="8344" y="503"/>
                    </a:lnTo>
                    <a:lnTo>
                      <a:pt x="8595" y="343"/>
                    </a:lnTo>
                    <a:lnTo>
                      <a:pt x="8847" y="183"/>
                    </a:lnTo>
                    <a:lnTo>
                      <a:pt x="8721" y="0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5" name="Google Shape;1305;p28"/>
              <p:cNvSpPr/>
              <p:nvPr/>
            </p:nvSpPr>
            <p:spPr>
              <a:xfrm>
                <a:off x="608125" y="1693900"/>
                <a:ext cx="93450" cy="143450"/>
              </a:xfrm>
              <a:custGeom>
                <a:avLst/>
                <a:gdLst/>
                <a:ahLst/>
                <a:cxnLst/>
                <a:rect l="l" t="t" r="r" b="b"/>
                <a:pathLst>
                  <a:path w="3738" h="5738" extrusionOk="0">
                    <a:moveTo>
                      <a:pt x="1417" y="1"/>
                    </a:moveTo>
                    <a:lnTo>
                      <a:pt x="1292" y="12"/>
                    </a:lnTo>
                    <a:lnTo>
                      <a:pt x="1166" y="35"/>
                    </a:lnTo>
                    <a:lnTo>
                      <a:pt x="1029" y="69"/>
                    </a:lnTo>
                    <a:lnTo>
                      <a:pt x="903" y="126"/>
                    </a:lnTo>
                    <a:lnTo>
                      <a:pt x="766" y="206"/>
                    </a:lnTo>
                    <a:lnTo>
                      <a:pt x="617" y="298"/>
                    </a:lnTo>
                    <a:lnTo>
                      <a:pt x="480" y="412"/>
                    </a:lnTo>
                    <a:lnTo>
                      <a:pt x="366" y="538"/>
                    </a:lnTo>
                    <a:lnTo>
                      <a:pt x="263" y="686"/>
                    </a:lnTo>
                    <a:lnTo>
                      <a:pt x="183" y="835"/>
                    </a:lnTo>
                    <a:lnTo>
                      <a:pt x="114" y="1006"/>
                    </a:lnTo>
                    <a:lnTo>
                      <a:pt x="69" y="1189"/>
                    </a:lnTo>
                    <a:lnTo>
                      <a:pt x="23" y="1372"/>
                    </a:lnTo>
                    <a:lnTo>
                      <a:pt x="12" y="1566"/>
                    </a:lnTo>
                    <a:lnTo>
                      <a:pt x="0" y="1772"/>
                    </a:lnTo>
                    <a:lnTo>
                      <a:pt x="0" y="1978"/>
                    </a:lnTo>
                    <a:lnTo>
                      <a:pt x="23" y="2195"/>
                    </a:lnTo>
                    <a:lnTo>
                      <a:pt x="57" y="2412"/>
                    </a:lnTo>
                    <a:lnTo>
                      <a:pt x="103" y="2629"/>
                    </a:lnTo>
                    <a:lnTo>
                      <a:pt x="160" y="2846"/>
                    </a:lnTo>
                    <a:lnTo>
                      <a:pt x="229" y="3063"/>
                    </a:lnTo>
                    <a:lnTo>
                      <a:pt x="309" y="3292"/>
                    </a:lnTo>
                    <a:lnTo>
                      <a:pt x="400" y="3509"/>
                    </a:lnTo>
                    <a:lnTo>
                      <a:pt x="492" y="3715"/>
                    </a:lnTo>
                    <a:lnTo>
                      <a:pt x="606" y="3932"/>
                    </a:lnTo>
                    <a:lnTo>
                      <a:pt x="720" y="4138"/>
                    </a:lnTo>
                    <a:lnTo>
                      <a:pt x="857" y="4332"/>
                    </a:lnTo>
                    <a:lnTo>
                      <a:pt x="983" y="4526"/>
                    </a:lnTo>
                    <a:lnTo>
                      <a:pt x="1132" y="4698"/>
                    </a:lnTo>
                    <a:lnTo>
                      <a:pt x="1280" y="4869"/>
                    </a:lnTo>
                    <a:lnTo>
                      <a:pt x="1440" y="5029"/>
                    </a:lnTo>
                    <a:lnTo>
                      <a:pt x="1600" y="5178"/>
                    </a:lnTo>
                    <a:lnTo>
                      <a:pt x="1772" y="5303"/>
                    </a:lnTo>
                    <a:lnTo>
                      <a:pt x="1943" y="5429"/>
                    </a:lnTo>
                    <a:lnTo>
                      <a:pt x="2126" y="5521"/>
                    </a:lnTo>
                    <a:lnTo>
                      <a:pt x="2309" y="5612"/>
                    </a:lnTo>
                    <a:lnTo>
                      <a:pt x="2503" y="5669"/>
                    </a:lnTo>
                    <a:lnTo>
                      <a:pt x="2697" y="5726"/>
                    </a:lnTo>
                    <a:lnTo>
                      <a:pt x="2880" y="5738"/>
                    </a:lnTo>
                    <a:lnTo>
                      <a:pt x="3040" y="5738"/>
                    </a:lnTo>
                    <a:lnTo>
                      <a:pt x="3120" y="5726"/>
                    </a:lnTo>
                    <a:lnTo>
                      <a:pt x="3189" y="5703"/>
                    </a:lnTo>
                    <a:lnTo>
                      <a:pt x="3246" y="5681"/>
                    </a:lnTo>
                    <a:lnTo>
                      <a:pt x="3303" y="5658"/>
                    </a:lnTo>
                    <a:lnTo>
                      <a:pt x="3417" y="5578"/>
                    </a:lnTo>
                    <a:lnTo>
                      <a:pt x="3497" y="5486"/>
                    </a:lnTo>
                    <a:lnTo>
                      <a:pt x="3577" y="5372"/>
                    </a:lnTo>
                    <a:lnTo>
                      <a:pt x="3634" y="5246"/>
                    </a:lnTo>
                    <a:lnTo>
                      <a:pt x="3680" y="5098"/>
                    </a:lnTo>
                    <a:lnTo>
                      <a:pt x="3703" y="4949"/>
                    </a:lnTo>
                    <a:lnTo>
                      <a:pt x="3726" y="4778"/>
                    </a:lnTo>
                    <a:lnTo>
                      <a:pt x="3737" y="4595"/>
                    </a:lnTo>
                    <a:lnTo>
                      <a:pt x="3737" y="4412"/>
                    </a:lnTo>
                    <a:lnTo>
                      <a:pt x="3726" y="4218"/>
                    </a:lnTo>
                    <a:lnTo>
                      <a:pt x="3703" y="4023"/>
                    </a:lnTo>
                    <a:lnTo>
                      <a:pt x="3680" y="3829"/>
                    </a:lnTo>
                    <a:lnTo>
                      <a:pt x="3612" y="3429"/>
                    </a:lnTo>
                    <a:lnTo>
                      <a:pt x="3520" y="3029"/>
                    </a:lnTo>
                    <a:lnTo>
                      <a:pt x="3429" y="2663"/>
                    </a:lnTo>
                    <a:lnTo>
                      <a:pt x="3337" y="2332"/>
                    </a:lnTo>
                    <a:lnTo>
                      <a:pt x="3177" y="1829"/>
                    </a:lnTo>
                    <a:lnTo>
                      <a:pt x="3109" y="1646"/>
                    </a:lnTo>
                    <a:lnTo>
                      <a:pt x="3063" y="1543"/>
                    </a:lnTo>
                    <a:lnTo>
                      <a:pt x="2937" y="1269"/>
                    </a:lnTo>
                    <a:lnTo>
                      <a:pt x="2834" y="1098"/>
                    </a:lnTo>
                    <a:lnTo>
                      <a:pt x="2720" y="915"/>
                    </a:lnTo>
                    <a:lnTo>
                      <a:pt x="2594" y="732"/>
                    </a:lnTo>
                    <a:lnTo>
                      <a:pt x="2434" y="549"/>
                    </a:lnTo>
                    <a:lnTo>
                      <a:pt x="2263" y="378"/>
                    </a:lnTo>
                    <a:lnTo>
                      <a:pt x="2172" y="298"/>
                    </a:lnTo>
                    <a:lnTo>
                      <a:pt x="2080" y="229"/>
                    </a:lnTo>
                    <a:lnTo>
                      <a:pt x="1977" y="161"/>
                    </a:lnTo>
                    <a:lnTo>
                      <a:pt x="1874" y="115"/>
                    </a:lnTo>
                    <a:lnTo>
                      <a:pt x="1772" y="69"/>
                    </a:lnTo>
                    <a:lnTo>
                      <a:pt x="1657" y="35"/>
                    </a:lnTo>
                    <a:lnTo>
                      <a:pt x="1532" y="12"/>
                    </a:lnTo>
                    <a:lnTo>
                      <a:pt x="1417" y="1"/>
                    </a:lnTo>
                    <a:close/>
                  </a:path>
                </a:pathLst>
              </a:custGeom>
              <a:solidFill>
                <a:srgbClr val="EF9D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6" name="Google Shape;1306;p28"/>
              <p:cNvSpPr/>
              <p:nvPr/>
            </p:nvSpPr>
            <p:spPr>
              <a:xfrm>
                <a:off x="1009825" y="1693900"/>
                <a:ext cx="93450" cy="143450"/>
              </a:xfrm>
              <a:custGeom>
                <a:avLst/>
                <a:gdLst/>
                <a:ahLst/>
                <a:cxnLst/>
                <a:rect l="l" t="t" r="r" b="b"/>
                <a:pathLst>
                  <a:path w="3738" h="5738" extrusionOk="0">
                    <a:moveTo>
                      <a:pt x="2321" y="1"/>
                    </a:moveTo>
                    <a:lnTo>
                      <a:pt x="2195" y="12"/>
                    </a:lnTo>
                    <a:lnTo>
                      <a:pt x="2081" y="35"/>
                    </a:lnTo>
                    <a:lnTo>
                      <a:pt x="1966" y="69"/>
                    </a:lnTo>
                    <a:lnTo>
                      <a:pt x="1864" y="115"/>
                    </a:lnTo>
                    <a:lnTo>
                      <a:pt x="1749" y="161"/>
                    </a:lnTo>
                    <a:lnTo>
                      <a:pt x="1658" y="229"/>
                    </a:lnTo>
                    <a:lnTo>
                      <a:pt x="1555" y="298"/>
                    </a:lnTo>
                    <a:lnTo>
                      <a:pt x="1464" y="378"/>
                    </a:lnTo>
                    <a:lnTo>
                      <a:pt x="1292" y="549"/>
                    </a:lnTo>
                    <a:lnTo>
                      <a:pt x="1144" y="732"/>
                    </a:lnTo>
                    <a:lnTo>
                      <a:pt x="1006" y="915"/>
                    </a:lnTo>
                    <a:lnTo>
                      <a:pt x="892" y="1098"/>
                    </a:lnTo>
                    <a:lnTo>
                      <a:pt x="801" y="1269"/>
                    </a:lnTo>
                    <a:lnTo>
                      <a:pt x="675" y="1543"/>
                    </a:lnTo>
                    <a:lnTo>
                      <a:pt x="629" y="1646"/>
                    </a:lnTo>
                    <a:lnTo>
                      <a:pt x="561" y="1829"/>
                    </a:lnTo>
                    <a:lnTo>
                      <a:pt x="401" y="2332"/>
                    </a:lnTo>
                    <a:lnTo>
                      <a:pt x="309" y="2663"/>
                    </a:lnTo>
                    <a:lnTo>
                      <a:pt x="206" y="3029"/>
                    </a:lnTo>
                    <a:lnTo>
                      <a:pt x="126" y="3429"/>
                    </a:lnTo>
                    <a:lnTo>
                      <a:pt x="58" y="3829"/>
                    </a:lnTo>
                    <a:lnTo>
                      <a:pt x="35" y="4023"/>
                    </a:lnTo>
                    <a:lnTo>
                      <a:pt x="12" y="4218"/>
                    </a:lnTo>
                    <a:lnTo>
                      <a:pt x="1" y="4412"/>
                    </a:lnTo>
                    <a:lnTo>
                      <a:pt x="1" y="4595"/>
                    </a:lnTo>
                    <a:lnTo>
                      <a:pt x="1" y="4778"/>
                    </a:lnTo>
                    <a:lnTo>
                      <a:pt x="24" y="4949"/>
                    </a:lnTo>
                    <a:lnTo>
                      <a:pt x="58" y="5098"/>
                    </a:lnTo>
                    <a:lnTo>
                      <a:pt x="104" y="5246"/>
                    </a:lnTo>
                    <a:lnTo>
                      <a:pt x="161" y="5372"/>
                    </a:lnTo>
                    <a:lnTo>
                      <a:pt x="229" y="5486"/>
                    </a:lnTo>
                    <a:lnTo>
                      <a:pt x="321" y="5578"/>
                    </a:lnTo>
                    <a:lnTo>
                      <a:pt x="424" y="5658"/>
                    </a:lnTo>
                    <a:lnTo>
                      <a:pt x="481" y="5681"/>
                    </a:lnTo>
                    <a:lnTo>
                      <a:pt x="549" y="5703"/>
                    </a:lnTo>
                    <a:lnTo>
                      <a:pt x="618" y="5726"/>
                    </a:lnTo>
                    <a:lnTo>
                      <a:pt x="686" y="5738"/>
                    </a:lnTo>
                    <a:lnTo>
                      <a:pt x="858" y="5738"/>
                    </a:lnTo>
                    <a:lnTo>
                      <a:pt x="1041" y="5726"/>
                    </a:lnTo>
                    <a:lnTo>
                      <a:pt x="1235" y="5669"/>
                    </a:lnTo>
                    <a:lnTo>
                      <a:pt x="1418" y="5612"/>
                    </a:lnTo>
                    <a:lnTo>
                      <a:pt x="1601" y="5521"/>
                    </a:lnTo>
                    <a:lnTo>
                      <a:pt x="1784" y="5429"/>
                    </a:lnTo>
                    <a:lnTo>
                      <a:pt x="1955" y="5303"/>
                    </a:lnTo>
                    <a:lnTo>
                      <a:pt x="2126" y="5178"/>
                    </a:lnTo>
                    <a:lnTo>
                      <a:pt x="2298" y="5029"/>
                    </a:lnTo>
                    <a:lnTo>
                      <a:pt x="2446" y="4869"/>
                    </a:lnTo>
                    <a:lnTo>
                      <a:pt x="2606" y="4698"/>
                    </a:lnTo>
                    <a:lnTo>
                      <a:pt x="2744" y="4526"/>
                    </a:lnTo>
                    <a:lnTo>
                      <a:pt x="2881" y="4332"/>
                    </a:lnTo>
                    <a:lnTo>
                      <a:pt x="3006" y="4138"/>
                    </a:lnTo>
                    <a:lnTo>
                      <a:pt x="3121" y="3932"/>
                    </a:lnTo>
                    <a:lnTo>
                      <a:pt x="3235" y="3715"/>
                    </a:lnTo>
                    <a:lnTo>
                      <a:pt x="3338" y="3509"/>
                    </a:lnTo>
                    <a:lnTo>
                      <a:pt x="3429" y="3292"/>
                    </a:lnTo>
                    <a:lnTo>
                      <a:pt x="3509" y="3063"/>
                    </a:lnTo>
                    <a:lnTo>
                      <a:pt x="3578" y="2846"/>
                    </a:lnTo>
                    <a:lnTo>
                      <a:pt x="3635" y="2629"/>
                    </a:lnTo>
                    <a:lnTo>
                      <a:pt x="3681" y="2412"/>
                    </a:lnTo>
                    <a:lnTo>
                      <a:pt x="3704" y="2195"/>
                    </a:lnTo>
                    <a:lnTo>
                      <a:pt x="3726" y="1978"/>
                    </a:lnTo>
                    <a:lnTo>
                      <a:pt x="3738" y="1772"/>
                    </a:lnTo>
                    <a:lnTo>
                      <a:pt x="3726" y="1566"/>
                    </a:lnTo>
                    <a:lnTo>
                      <a:pt x="3704" y="1372"/>
                    </a:lnTo>
                    <a:lnTo>
                      <a:pt x="3669" y="1189"/>
                    </a:lnTo>
                    <a:lnTo>
                      <a:pt x="3612" y="1006"/>
                    </a:lnTo>
                    <a:lnTo>
                      <a:pt x="3544" y="835"/>
                    </a:lnTo>
                    <a:lnTo>
                      <a:pt x="3464" y="686"/>
                    </a:lnTo>
                    <a:lnTo>
                      <a:pt x="3361" y="538"/>
                    </a:lnTo>
                    <a:lnTo>
                      <a:pt x="3246" y="412"/>
                    </a:lnTo>
                    <a:lnTo>
                      <a:pt x="3109" y="298"/>
                    </a:lnTo>
                    <a:lnTo>
                      <a:pt x="2972" y="206"/>
                    </a:lnTo>
                    <a:lnTo>
                      <a:pt x="2835" y="126"/>
                    </a:lnTo>
                    <a:lnTo>
                      <a:pt x="2698" y="69"/>
                    </a:lnTo>
                    <a:lnTo>
                      <a:pt x="2572" y="35"/>
                    </a:lnTo>
                    <a:lnTo>
                      <a:pt x="2435" y="12"/>
                    </a:lnTo>
                    <a:lnTo>
                      <a:pt x="2321" y="1"/>
                    </a:lnTo>
                    <a:close/>
                  </a:path>
                </a:pathLst>
              </a:custGeom>
              <a:solidFill>
                <a:srgbClr val="EF9D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7" name="Google Shape;1307;p28"/>
              <p:cNvSpPr/>
              <p:nvPr/>
            </p:nvSpPr>
            <p:spPr>
              <a:xfrm>
                <a:off x="636400" y="1813050"/>
                <a:ext cx="26600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64" h="1098" extrusionOk="0">
                    <a:moveTo>
                      <a:pt x="538" y="0"/>
                    </a:moveTo>
                    <a:lnTo>
                      <a:pt x="423" y="12"/>
                    </a:lnTo>
                    <a:lnTo>
                      <a:pt x="321" y="46"/>
                    </a:lnTo>
                    <a:lnTo>
                      <a:pt x="229" y="92"/>
                    </a:lnTo>
                    <a:lnTo>
                      <a:pt x="161" y="160"/>
                    </a:lnTo>
                    <a:lnTo>
                      <a:pt x="92" y="240"/>
                    </a:lnTo>
                    <a:lnTo>
                      <a:pt x="46" y="332"/>
                    </a:lnTo>
                    <a:lnTo>
                      <a:pt x="12" y="435"/>
                    </a:lnTo>
                    <a:lnTo>
                      <a:pt x="1" y="549"/>
                    </a:lnTo>
                    <a:lnTo>
                      <a:pt x="12" y="663"/>
                    </a:lnTo>
                    <a:lnTo>
                      <a:pt x="46" y="766"/>
                    </a:lnTo>
                    <a:lnTo>
                      <a:pt x="92" y="857"/>
                    </a:lnTo>
                    <a:lnTo>
                      <a:pt x="161" y="937"/>
                    </a:lnTo>
                    <a:lnTo>
                      <a:pt x="229" y="1006"/>
                    </a:lnTo>
                    <a:lnTo>
                      <a:pt x="321" y="1052"/>
                    </a:lnTo>
                    <a:lnTo>
                      <a:pt x="423" y="1086"/>
                    </a:lnTo>
                    <a:lnTo>
                      <a:pt x="538" y="1097"/>
                    </a:lnTo>
                    <a:lnTo>
                      <a:pt x="641" y="1086"/>
                    </a:lnTo>
                    <a:lnTo>
                      <a:pt x="743" y="1052"/>
                    </a:lnTo>
                    <a:lnTo>
                      <a:pt x="835" y="1006"/>
                    </a:lnTo>
                    <a:lnTo>
                      <a:pt x="915" y="937"/>
                    </a:lnTo>
                    <a:lnTo>
                      <a:pt x="972" y="857"/>
                    </a:lnTo>
                    <a:lnTo>
                      <a:pt x="1029" y="766"/>
                    </a:lnTo>
                    <a:lnTo>
                      <a:pt x="1052" y="663"/>
                    </a:lnTo>
                    <a:lnTo>
                      <a:pt x="1063" y="549"/>
                    </a:lnTo>
                    <a:lnTo>
                      <a:pt x="1052" y="435"/>
                    </a:lnTo>
                    <a:lnTo>
                      <a:pt x="1029" y="332"/>
                    </a:lnTo>
                    <a:lnTo>
                      <a:pt x="972" y="240"/>
                    </a:lnTo>
                    <a:lnTo>
                      <a:pt x="915" y="160"/>
                    </a:lnTo>
                    <a:lnTo>
                      <a:pt x="835" y="92"/>
                    </a:lnTo>
                    <a:lnTo>
                      <a:pt x="743" y="46"/>
                    </a:lnTo>
                    <a:lnTo>
                      <a:pt x="641" y="12"/>
                    </a:lnTo>
                    <a:lnTo>
                      <a:pt x="53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8" name="Google Shape;1308;p28"/>
              <p:cNvSpPr/>
              <p:nvPr/>
            </p:nvSpPr>
            <p:spPr>
              <a:xfrm>
                <a:off x="1048125" y="1813050"/>
                <a:ext cx="26875" cy="27450"/>
              </a:xfrm>
              <a:custGeom>
                <a:avLst/>
                <a:gdLst/>
                <a:ahLst/>
                <a:cxnLst/>
                <a:rect l="l" t="t" r="r" b="b"/>
                <a:pathLst>
                  <a:path w="1075" h="1098" extrusionOk="0">
                    <a:moveTo>
                      <a:pt x="537" y="0"/>
                    </a:moveTo>
                    <a:lnTo>
                      <a:pt x="434" y="12"/>
                    </a:lnTo>
                    <a:lnTo>
                      <a:pt x="332" y="46"/>
                    </a:lnTo>
                    <a:lnTo>
                      <a:pt x="240" y="92"/>
                    </a:lnTo>
                    <a:lnTo>
                      <a:pt x="160" y="160"/>
                    </a:lnTo>
                    <a:lnTo>
                      <a:pt x="92" y="240"/>
                    </a:lnTo>
                    <a:lnTo>
                      <a:pt x="46" y="332"/>
                    </a:lnTo>
                    <a:lnTo>
                      <a:pt x="12" y="435"/>
                    </a:lnTo>
                    <a:lnTo>
                      <a:pt x="0" y="549"/>
                    </a:lnTo>
                    <a:lnTo>
                      <a:pt x="12" y="663"/>
                    </a:lnTo>
                    <a:lnTo>
                      <a:pt x="46" y="766"/>
                    </a:lnTo>
                    <a:lnTo>
                      <a:pt x="92" y="857"/>
                    </a:lnTo>
                    <a:lnTo>
                      <a:pt x="160" y="937"/>
                    </a:lnTo>
                    <a:lnTo>
                      <a:pt x="240" y="1006"/>
                    </a:lnTo>
                    <a:lnTo>
                      <a:pt x="332" y="1052"/>
                    </a:lnTo>
                    <a:lnTo>
                      <a:pt x="434" y="1086"/>
                    </a:lnTo>
                    <a:lnTo>
                      <a:pt x="537" y="1097"/>
                    </a:lnTo>
                    <a:lnTo>
                      <a:pt x="640" y="1086"/>
                    </a:lnTo>
                    <a:lnTo>
                      <a:pt x="743" y="1052"/>
                    </a:lnTo>
                    <a:lnTo>
                      <a:pt x="834" y="1006"/>
                    </a:lnTo>
                    <a:lnTo>
                      <a:pt x="914" y="937"/>
                    </a:lnTo>
                    <a:lnTo>
                      <a:pt x="983" y="857"/>
                    </a:lnTo>
                    <a:lnTo>
                      <a:pt x="1029" y="766"/>
                    </a:lnTo>
                    <a:lnTo>
                      <a:pt x="1063" y="663"/>
                    </a:lnTo>
                    <a:lnTo>
                      <a:pt x="1074" y="549"/>
                    </a:lnTo>
                    <a:lnTo>
                      <a:pt x="1063" y="435"/>
                    </a:lnTo>
                    <a:lnTo>
                      <a:pt x="1029" y="332"/>
                    </a:lnTo>
                    <a:lnTo>
                      <a:pt x="983" y="240"/>
                    </a:lnTo>
                    <a:lnTo>
                      <a:pt x="914" y="160"/>
                    </a:lnTo>
                    <a:lnTo>
                      <a:pt x="834" y="92"/>
                    </a:lnTo>
                    <a:lnTo>
                      <a:pt x="743" y="46"/>
                    </a:lnTo>
                    <a:lnTo>
                      <a:pt x="640" y="12"/>
                    </a:lnTo>
                    <a:lnTo>
                      <a:pt x="53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9" name="Google Shape;1309;p28"/>
              <p:cNvSpPr/>
              <p:nvPr/>
            </p:nvSpPr>
            <p:spPr>
              <a:xfrm>
                <a:off x="655550" y="1438200"/>
                <a:ext cx="404025" cy="228025"/>
              </a:xfrm>
              <a:custGeom>
                <a:avLst/>
                <a:gdLst/>
                <a:ahLst/>
                <a:cxnLst/>
                <a:rect l="l" t="t" r="r" b="b"/>
                <a:pathLst>
                  <a:path w="16161" h="9121" extrusionOk="0">
                    <a:moveTo>
                      <a:pt x="8252" y="0"/>
                    </a:moveTo>
                    <a:lnTo>
                      <a:pt x="7795" y="23"/>
                    </a:lnTo>
                    <a:lnTo>
                      <a:pt x="7326" y="46"/>
                    </a:lnTo>
                    <a:lnTo>
                      <a:pt x="6835" y="91"/>
                    </a:lnTo>
                    <a:lnTo>
                      <a:pt x="6332" y="160"/>
                    </a:lnTo>
                    <a:lnTo>
                      <a:pt x="5806" y="240"/>
                    </a:lnTo>
                    <a:lnTo>
                      <a:pt x="5257" y="331"/>
                    </a:lnTo>
                    <a:lnTo>
                      <a:pt x="4697" y="457"/>
                    </a:lnTo>
                    <a:lnTo>
                      <a:pt x="4377" y="571"/>
                    </a:lnTo>
                    <a:lnTo>
                      <a:pt x="4092" y="709"/>
                    </a:lnTo>
                    <a:lnTo>
                      <a:pt x="3806" y="834"/>
                    </a:lnTo>
                    <a:lnTo>
                      <a:pt x="3532" y="971"/>
                    </a:lnTo>
                    <a:lnTo>
                      <a:pt x="3269" y="1109"/>
                    </a:lnTo>
                    <a:lnTo>
                      <a:pt x="3029" y="1257"/>
                    </a:lnTo>
                    <a:lnTo>
                      <a:pt x="2789" y="1406"/>
                    </a:lnTo>
                    <a:lnTo>
                      <a:pt x="2572" y="1566"/>
                    </a:lnTo>
                    <a:lnTo>
                      <a:pt x="2355" y="1714"/>
                    </a:lnTo>
                    <a:lnTo>
                      <a:pt x="2160" y="1874"/>
                    </a:lnTo>
                    <a:lnTo>
                      <a:pt x="1966" y="2046"/>
                    </a:lnTo>
                    <a:lnTo>
                      <a:pt x="1795" y="2206"/>
                    </a:lnTo>
                    <a:lnTo>
                      <a:pt x="1623" y="2377"/>
                    </a:lnTo>
                    <a:lnTo>
                      <a:pt x="1463" y="2549"/>
                    </a:lnTo>
                    <a:lnTo>
                      <a:pt x="1315" y="2720"/>
                    </a:lnTo>
                    <a:lnTo>
                      <a:pt x="1177" y="2891"/>
                    </a:lnTo>
                    <a:lnTo>
                      <a:pt x="1052" y="3063"/>
                    </a:lnTo>
                    <a:lnTo>
                      <a:pt x="937" y="3246"/>
                    </a:lnTo>
                    <a:lnTo>
                      <a:pt x="823" y="3417"/>
                    </a:lnTo>
                    <a:lnTo>
                      <a:pt x="720" y="3600"/>
                    </a:lnTo>
                    <a:lnTo>
                      <a:pt x="629" y="3783"/>
                    </a:lnTo>
                    <a:lnTo>
                      <a:pt x="537" y="3966"/>
                    </a:lnTo>
                    <a:lnTo>
                      <a:pt x="457" y="4149"/>
                    </a:lnTo>
                    <a:lnTo>
                      <a:pt x="389" y="4320"/>
                    </a:lnTo>
                    <a:lnTo>
                      <a:pt x="263" y="4686"/>
                    </a:lnTo>
                    <a:lnTo>
                      <a:pt x="172" y="5051"/>
                    </a:lnTo>
                    <a:lnTo>
                      <a:pt x="92" y="5406"/>
                    </a:lnTo>
                    <a:lnTo>
                      <a:pt x="46" y="5749"/>
                    </a:lnTo>
                    <a:lnTo>
                      <a:pt x="12" y="6091"/>
                    </a:lnTo>
                    <a:lnTo>
                      <a:pt x="0" y="6423"/>
                    </a:lnTo>
                    <a:lnTo>
                      <a:pt x="12" y="6743"/>
                    </a:lnTo>
                    <a:lnTo>
                      <a:pt x="23" y="7063"/>
                    </a:lnTo>
                    <a:lnTo>
                      <a:pt x="57" y="7349"/>
                    </a:lnTo>
                    <a:lnTo>
                      <a:pt x="92" y="7634"/>
                    </a:lnTo>
                    <a:lnTo>
                      <a:pt x="137" y="7886"/>
                    </a:lnTo>
                    <a:lnTo>
                      <a:pt x="183" y="8126"/>
                    </a:lnTo>
                    <a:lnTo>
                      <a:pt x="286" y="8549"/>
                    </a:lnTo>
                    <a:lnTo>
                      <a:pt x="377" y="8857"/>
                    </a:lnTo>
                    <a:lnTo>
                      <a:pt x="446" y="9051"/>
                    </a:lnTo>
                    <a:lnTo>
                      <a:pt x="469" y="9120"/>
                    </a:lnTo>
                    <a:lnTo>
                      <a:pt x="537" y="8697"/>
                    </a:lnTo>
                    <a:lnTo>
                      <a:pt x="640" y="8274"/>
                    </a:lnTo>
                    <a:lnTo>
                      <a:pt x="755" y="7851"/>
                    </a:lnTo>
                    <a:lnTo>
                      <a:pt x="903" y="7440"/>
                    </a:lnTo>
                    <a:lnTo>
                      <a:pt x="1063" y="7040"/>
                    </a:lnTo>
                    <a:lnTo>
                      <a:pt x="1257" y="6651"/>
                    </a:lnTo>
                    <a:lnTo>
                      <a:pt x="1463" y="6274"/>
                    </a:lnTo>
                    <a:lnTo>
                      <a:pt x="1692" y="5920"/>
                    </a:lnTo>
                    <a:lnTo>
                      <a:pt x="1943" y="5577"/>
                    </a:lnTo>
                    <a:lnTo>
                      <a:pt x="2206" y="5246"/>
                    </a:lnTo>
                    <a:lnTo>
                      <a:pt x="2480" y="4949"/>
                    </a:lnTo>
                    <a:lnTo>
                      <a:pt x="2777" y="4663"/>
                    </a:lnTo>
                    <a:lnTo>
                      <a:pt x="2926" y="4537"/>
                    </a:lnTo>
                    <a:lnTo>
                      <a:pt x="3075" y="4411"/>
                    </a:lnTo>
                    <a:lnTo>
                      <a:pt x="3235" y="4297"/>
                    </a:lnTo>
                    <a:lnTo>
                      <a:pt x="3395" y="4183"/>
                    </a:lnTo>
                    <a:lnTo>
                      <a:pt x="3566" y="4080"/>
                    </a:lnTo>
                    <a:lnTo>
                      <a:pt x="3726" y="3989"/>
                    </a:lnTo>
                    <a:lnTo>
                      <a:pt x="3897" y="3897"/>
                    </a:lnTo>
                    <a:lnTo>
                      <a:pt x="4069" y="3829"/>
                    </a:lnTo>
                    <a:lnTo>
                      <a:pt x="4366" y="4137"/>
                    </a:lnTo>
                    <a:lnTo>
                      <a:pt x="4663" y="4446"/>
                    </a:lnTo>
                    <a:lnTo>
                      <a:pt x="4960" y="4731"/>
                    </a:lnTo>
                    <a:lnTo>
                      <a:pt x="5269" y="5017"/>
                    </a:lnTo>
                    <a:lnTo>
                      <a:pt x="5589" y="5280"/>
                    </a:lnTo>
                    <a:lnTo>
                      <a:pt x="5909" y="5520"/>
                    </a:lnTo>
                    <a:lnTo>
                      <a:pt x="6240" y="5760"/>
                    </a:lnTo>
                    <a:lnTo>
                      <a:pt x="6572" y="5977"/>
                    </a:lnTo>
                    <a:lnTo>
                      <a:pt x="6915" y="6194"/>
                    </a:lnTo>
                    <a:lnTo>
                      <a:pt x="7257" y="6389"/>
                    </a:lnTo>
                    <a:lnTo>
                      <a:pt x="7612" y="6571"/>
                    </a:lnTo>
                    <a:lnTo>
                      <a:pt x="7966" y="6743"/>
                    </a:lnTo>
                    <a:lnTo>
                      <a:pt x="8332" y="6903"/>
                    </a:lnTo>
                    <a:lnTo>
                      <a:pt x="8697" y="7051"/>
                    </a:lnTo>
                    <a:lnTo>
                      <a:pt x="9075" y="7189"/>
                    </a:lnTo>
                    <a:lnTo>
                      <a:pt x="9452" y="7314"/>
                    </a:lnTo>
                    <a:lnTo>
                      <a:pt x="9829" y="7429"/>
                    </a:lnTo>
                    <a:lnTo>
                      <a:pt x="10217" y="7531"/>
                    </a:lnTo>
                    <a:lnTo>
                      <a:pt x="10617" y="7634"/>
                    </a:lnTo>
                    <a:lnTo>
                      <a:pt x="11006" y="7714"/>
                    </a:lnTo>
                    <a:lnTo>
                      <a:pt x="11417" y="7794"/>
                    </a:lnTo>
                    <a:lnTo>
                      <a:pt x="11817" y="7851"/>
                    </a:lnTo>
                    <a:lnTo>
                      <a:pt x="12229" y="7909"/>
                    </a:lnTo>
                    <a:lnTo>
                      <a:pt x="12652" y="7966"/>
                    </a:lnTo>
                    <a:lnTo>
                      <a:pt x="13075" y="8000"/>
                    </a:lnTo>
                    <a:lnTo>
                      <a:pt x="13497" y="8034"/>
                    </a:lnTo>
                    <a:lnTo>
                      <a:pt x="13932" y="8057"/>
                    </a:lnTo>
                    <a:lnTo>
                      <a:pt x="14366" y="8069"/>
                    </a:lnTo>
                    <a:lnTo>
                      <a:pt x="14800" y="8080"/>
                    </a:lnTo>
                    <a:lnTo>
                      <a:pt x="15246" y="8080"/>
                    </a:lnTo>
                    <a:lnTo>
                      <a:pt x="16149" y="8057"/>
                    </a:lnTo>
                    <a:lnTo>
                      <a:pt x="16149" y="7943"/>
                    </a:lnTo>
                    <a:lnTo>
                      <a:pt x="16160" y="7623"/>
                    </a:lnTo>
                    <a:lnTo>
                      <a:pt x="16149" y="7394"/>
                    </a:lnTo>
                    <a:lnTo>
                      <a:pt x="16137" y="7120"/>
                    </a:lnTo>
                    <a:lnTo>
                      <a:pt x="16115" y="6823"/>
                    </a:lnTo>
                    <a:lnTo>
                      <a:pt x="16080" y="6491"/>
                    </a:lnTo>
                    <a:lnTo>
                      <a:pt x="16023" y="6137"/>
                    </a:lnTo>
                    <a:lnTo>
                      <a:pt x="15955" y="5749"/>
                    </a:lnTo>
                    <a:lnTo>
                      <a:pt x="15863" y="5349"/>
                    </a:lnTo>
                    <a:lnTo>
                      <a:pt x="15749" y="4937"/>
                    </a:lnTo>
                    <a:lnTo>
                      <a:pt x="15600" y="4526"/>
                    </a:lnTo>
                    <a:lnTo>
                      <a:pt x="15440" y="4091"/>
                    </a:lnTo>
                    <a:lnTo>
                      <a:pt x="15337" y="3886"/>
                    </a:lnTo>
                    <a:lnTo>
                      <a:pt x="15235" y="3669"/>
                    </a:lnTo>
                    <a:lnTo>
                      <a:pt x="15120" y="3451"/>
                    </a:lnTo>
                    <a:lnTo>
                      <a:pt x="15006" y="3246"/>
                    </a:lnTo>
                    <a:lnTo>
                      <a:pt x="14869" y="3040"/>
                    </a:lnTo>
                    <a:lnTo>
                      <a:pt x="14732" y="2834"/>
                    </a:lnTo>
                    <a:lnTo>
                      <a:pt x="14583" y="2629"/>
                    </a:lnTo>
                    <a:lnTo>
                      <a:pt x="14423" y="2434"/>
                    </a:lnTo>
                    <a:lnTo>
                      <a:pt x="14252" y="2229"/>
                    </a:lnTo>
                    <a:lnTo>
                      <a:pt x="14080" y="2046"/>
                    </a:lnTo>
                    <a:lnTo>
                      <a:pt x="13886" y="1851"/>
                    </a:lnTo>
                    <a:lnTo>
                      <a:pt x="13692" y="1680"/>
                    </a:lnTo>
                    <a:lnTo>
                      <a:pt x="13475" y="1509"/>
                    </a:lnTo>
                    <a:lnTo>
                      <a:pt x="13246" y="1337"/>
                    </a:lnTo>
                    <a:lnTo>
                      <a:pt x="13017" y="1177"/>
                    </a:lnTo>
                    <a:lnTo>
                      <a:pt x="12766" y="1029"/>
                    </a:lnTo>
                    <a:lnTo>
                      <a:pt x="12503" y="880"/>
                    </a:lnTo>
                    <a:lnTo>
                      <a:pt x="12229" y="743"/>
                    </a:lnTo>
                    <a:lnTo>
                      <a:pt x="11943" y="617"/>
                    </a:lnTo>
                    <a:lnTo>
                      <a:pt x="11635" y="503"/>
                    </a:lnTo>
                    <a:lnTo>
                      <a:pt x="11326" y="400"/>
                    </a:lnTo>
                    <a:lnTo>
                      <a:pt x="10995" y="309"/>
                    </a:lnTo>
                    <a:lnTo>
                      <a:pt x="10652" y="229"/>
                    </a:lnTo>
                    <a:lnTo>
                      <a:pt x="10286" y="160"/>
                    </a:lnTo>
                    <a:lnTo>
                      <a:pt x="9909" y="103"/>
                    </a:lnTo>
                    <a:lnTo>
                      <a:pt x="9520" y="57"/>
                    </a:lnTo>
                    <a:lnTo>
                      <a:pt x="9120" y="23"/>
                    </a:lnTo>
                    <a:lnTo>
                      <a:pt x="8697" y="11"/>
                    </a:lnTo>
                    <a:lnTo>
                      <a:pt x="8252" y="0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0" name="Google Shape;1310;p28"/>
              <p:cNvSpPr/>
              <p:nvPr/>
            </p:nvSpPr>
            <p:spPr>
              <a:xfrm>
                <a:off x="625825" y="1720750"/>
                <a:ext cx="39450" cy="72025"/>
              </a:xfrm>
              <a:custGeom>
                <a:avLst/>
                <a:gdLst/>
                <a:ahLst/>
                <a:cxnLst/>
                <a:rect l="l" t="t" r="r" b="b"/>
                <a:pathLst>
                  <a:path w="1578" h="2881" extrusionOk="0">
                    <a:moveTo>
                      <a:pt x="629" y="1"/>
                    </a:moveTo>
                    <a:lnTo>
                      <a:pt x="538" y="24"/>
                    </a:lnTo>
                    <a:lnTo>
                      <a:pt x="469" y="47"/>
                    </a:lnTo>
                    <a:lnTo>
                      <a:pt x="389" y="81"/>
                    </a:lnTo>
                    <a:lnTo>
                      <a:pt x="321" y="127"/>
                    </a:lnTo>
                    <a:lnTo>
                      <a:pt x="264" y="184"/>
                    </a:lnTo>
                    <a:lnTo>
                      <a:pt x="206" y="252"/>
                    </a:lnTo>
                    <a:lnTo>
                      <a:pt x="149" y="332"/>
                    </a:lnTo>
                    <a:lnTo>
                      <a:pt x="104" y="412"/>
                    </a:lnTo>
                    <a:lnTo>
                      <a:pt x="46" y="561"/>
                    </a:lnTo>
                    <a:lnTo>
                      <a:pt x="24" y="709"/>
                    </a:lnTo>
                    <a:lnTo>
                      <a:pt x="1" y="869"/>
                    </a:lnTo>
                    <a:lnTo>
                      <a:pt x="12" y="1041"/>
                    </a:lnTo>
                    <a:lnTo>
                      <a:pt x="35" y="1212"/>
                    </a:lnTo>
                    <a:lnTo>
                      <a:pt x="69" y="1384"/>
                    </a:lnTo>
                    <a:lnTo>
                      <a:pt x="115" y="1555"/>
                    </a:lnTo>
                    <a:lnTo>
                      <a:pt x="184" y="1727"/>
                    </a:lnTo>
                    <a:lnTo>
                      <a:pt x="264" y="1898"/>
                    </a:lnTo>
                    <a:lnTo>
                      <a:pt x="355" y="2058"/>
                    </a:lnTo>
                    <a:lnTo>
                      <a:pt x="458" y="2218"/>
                    </a:lnTo>
                    <a:lnTo>
                      <a:pt x="561" y="2367"/>
                    </a:lnTo>
                    <a:lnTo>
                      <a:pt x="686" y="2515"/>
                    </a:lnTo>
                    <a:lnTo>
                      <a:pt x="812" y="2652"/>
                    </a:lnTo>
                    <a:lnTo>
                      <a:pt x="938" y="2767"/>
                    </a:lnTo>
                    <a:lnTo>
                      <a:pt x="1075" y="2881"/>
                    </a:lnTo>
                    <a:lnTo>
                      <a:pt x="1201" y="2709"/>
                    </a:lnTo>
                    <a:lnTo>
                      <a:pt x="1086" y="2607"/>
                    </a:lnTo>
                    <a:lnTo>
                      <a:pt x="961" y="2492"/>
                    </a:lnTo>
                    <a:lnTo>
                      <a:pt x="858" y="2378"/>
                    </a:lnTo>
                    <a:lnTo>
                      <a:pt x="744" y="2252"/>
                    </a:lnTo>
                    <a:lnTo>
                      <a:pt x="641" y="2115"/>
                    </a:lnTo>
                    <a:lnTo>
                      <a:pt x="549" y="1967"/>
                    </a:lnTo>
                    <a:lnTo>
                      <a:pt x="469" y="1818"/>
                    </a:lnTo>
                    <a:lnTo>
                      <a:pt x="401" y="1669"/>
                    </a:lnTo>
                    <a:lnTo>
                      <a:pt x="332" y="1509"/>
                    </a:lnTo>
                    <a:lnTo>
                      <a:pt x="286" y="1361"/>
                    </a:lnTo>
                    <a:lnTo>
                      <a:pt x="252" y="1201"/>
                    </a:lnTo>
                    <a:lnTo>
                      <a:pt x="229" y="1052"/>
                    </a:lnTo>
                    <a:lnTo>
                      <a:pt x="218" y="904"/>
                    </a:lnTo>
                    <a:lnTo>
                      <a:pt x="229" y="767"/>
                    </a:lnTo>
                    <a:lnTo>
                      <a:pt x="264" y="629"/>
                    </a:lnTo>
                    <a:lnTo>
                      <a:pt x="298" y="504"/>
                    </a:lnTo>
                    <a:lnTo>
                      <a:pt x="355" y="412"/>
                    </a:lnTo>
                    <a:lnTo>
                      <a:pt x="424" y="332"/>
                    </a:lnTo>
                    <a:lnTo>
                      <a:pt x="469" y="287"/>
                    </a:lnTo>
                    <a:lnTo>
                      <a:pt x="526" y="264"/>
                    </a:lnTo>
                    <a:lnTo>
                      <a:pt x="584" y="241"/>
                    </a:lnTo>
                    <a:lnTo>
                      <a:pt x="652" y="218"/>
                    </a:lnTo>
                    <a:lnTo>
                      <a:pt x="732" y="218"/>
                    </a:lnTo>
                    <a:lnTo>
                      <a:pt x="824" y="241"/>
                    </a:lnTo>
                    <a:lnTo>
                      <a:pt x="926" y="275"/>
                    </a:lnTo>
                    <a:lnTo>
                      <a:pt x="1018" y="321"/>
                    </a:lnTo>
                    <a:lnTo>
                      <a:pt x="1109" y="389"/>
                    </a:lnTo>
                    <a:lnTo>
                      <a:pt x="1212" y="469"/>
                    </a:lnTo>
                    <a:lnTo>
                      <a:pt x="1304" y="561"/>
                    </a:lnTo>
                    <a:lnTo>
                      <a:pt x="1406" y="675"/>
                    </a:lnTo>
                    <a:lnTo>
                      <a:pt x="1578" y="527"/>
                    </a:lnTo>
                    <a:lnTo>
                      <a:pt x="1452" y="401"/>
                    </a:lnTo>
                    <a:lnTo>
                      <a:pt x="1338" y="287"/>
                    </a:lnTo>
                    <a:lnTo>
                      <a:pt x="1224" y="195"/>
                    </a:lnTo>
                    <a:lnTo>
                      <a:pt x="1098" y="115"/>
                    </a:lnTo>
                    <a:lnTo>
                      <a:pt x="972" y="58"/>
                    </a:lnTo>
                    <a:lnTo>
                      <a:pt x="858" y="24"/>
                    </a:lnTo>
                    <a:lnTo>
                      <a:pt x="744" y="1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1" name="Google Shape;1311;p28"/>
              <p:cNvSpPr/>
              <p:nvPr/>
            </p:nvSpPr>
            <p:spPr>
              <a:xfrm>
                <a:off x="1046125" y="1720750"/>
                <a:ext cx="39150" cy="72025"/>
              </a:xfrm>
              <a:custGeom>
                <a:avLst/>
                <a:gdLst/>
                <a:ahLst/>
                <a:cxnLst/>
                <a:rect l="l" t="t" r="r" b="b"/>
                <a:pathLst>
                  <a:path w="1566" h="2881" extrusionOk="0">
                    <a:moveTo>
                      <a:pt x="834" y="1"/>
                    </a:moveTo>
                    <a:lnTo>
                      <a:pt x="709" y="24"/>
                    </a:lnTo>
                    <a:lnTo>
                      <a:pt x="594" y="58"/>
                    </a:lnTo>
                    <a:lnTo>
                      <a:pt x="469" y="115"/>
                    </a:lnTo>
                    <a:lnTo>
                      <a:pt x="354" y="195"/>
                    </a:lnTo>
                    <a:lnTo>
                      <a:pt x="229" y="287"/>
                    </a:lnTo>
                    <a:lnTo>
                      <a:pt x="114" y="401"/>
                    </a:lnTo>
                    <a:lnTo>
                      <a:pt x="0" y="527"/>
                    </a:lnTo>
                    <a:lnTo>
                      <a:pt x="172" y="675"/>
                    </a:lnTo>
                    <a:lnTo>
                      <a:pt x="263" y="561"/>
                    </a:lnTo>
                    <a:lnTo>
                      <a:pt x="366" y="469"/>
                    </a:lnTo>
                    <a:lnTo>
                      <a:pt x="457" y="389"/>
                    </a:lnTo>
                    <a:lnTo>
                      <a:pt x="560" y="321"/>
                    </a:lnTo>
                    <a:lnTo>
                      <a:pt x="652" y="275"/>
                    </a:lnTo>
                    <a:lnTo>
                      <a:pt x="743" y="241"/>
                    </a:lnTo>
                    <a:lnTo>
                      <a:pt x="834" y="218"/>
                    </a:lnTo>
                    <a:lnTo>
                      <a:pt x="926" y="218"/>
                    </a:lnTo>
                    <a:lnTo>
                      <a:pt x="983" y="241"/>
                    </a:lnTo>
                    <a:lnTo>
                      <a:pt x="1052" y="264"/>
                    </a:lnTo>
                    <a:lnTo>
                      <a:pt x="1097" y="287"/>
                    </a:lnTo>
                    <a:lnTo>
                      <a:pt x="1143" y="332"/>
                    </a:lnTo>
                    <a:lnTo>
                      <a:pt x="1223" y="412"/>
                    </a:lnTo>
                    <a:lnTo>
                      <a:pt x="1269" y="504"/>
                    </a:lnTo>
                    <a:lnTo>
                      <a:pt x="1314" y="629"/>
                    </a:lnTo>
                    <a:lnTo>
                      <a:pt x="1337" y="767"/>
                    </a:lnTo>
                    <a:lnTo>
                      <a:pt x="1349" y="904"/>
                    </a:lnTo>
                    <a:lnTo>
                      <a:pt x="1337" y="1052"/>
                    </a:lnTo>
                    <a:lnTo>
                      <a:pt x="1326" y="1201"/>
                    </a:lnTo>
                    <a:lnTo>
                      <a:pt x="1280" y="1361"/>
                    </a:lnTo>
                    <a:lnTo>
                      <a:pt x="1234" y="1509"/>
                    </a:lnTo>
                    <a:lnTo>
                      <a:pt x="1177" y="1669"/>
                    </a:lnTo>
                    <a:lnTo>
                      <a:pt x="1097" y="1818"/>
                    </a:lnTo>
                    <a:lnTo>
                      <a:pt x="1017" y="1967"/>
                    </a:lnTo>
                    <a:lnTo>
                      <a:pt x="926" y="2115"/>
                    </a:lnTo>
                    <a:lnTo>
                      <a:pt x="823" y="2252"/>
                    </a:lnTo>
                    <a:lnTo>
                      <a:pt x="720" y="2378"/>
                    </a:lnTo>
                    <a:lnTo>
                      <a:pt x="606" y="2492"/>
                    </a:lnTo>
                    <a:lnTo>
                      <a:pt x="492" y="2607"/>
                    </a:lnTo>
                    <a:lnTo>
                      <a:pt x="366" y="2709"/>
                    </a:lnTo>
                    <a:lnTo>
                      <a:pt x="503" y="2881"/>
                    </a:lnTo>
                    <a:lnTo>
                      <a:pt x="640" y="2767"/>
                    </a:lnTo>
                    <a:lnTo>
                      <a:pt x="766" y="2652"/>
                    </a:lnTo>
                    <a:lnTo>
                      <a:pt x="892" y="2515"/>
                    </a:lnTo>
                    <a:lnTo>
                      <a:pt x="1006" y="2367"/>
                    </a:lnTo>
                    <a:lnTo>
                      <a:pt x="1120" y="2218"/>
                    </a:lnTo>
                    <a:lnTo>
                      <a:pt x="1223" y="2058"/>
                    </a:lnTo>
                    <a:lnTo>
                      <a:pt x="1303" y="1898"/>
                    </a:lnTo>
                    <a:lnTo>
                      <a:pt x="1383" y="1727"/>
                    </a:lnTo>
                    <a:lnTo>
                      <a:pt x="1452" y="1555"/>
                    </a:lnTo>
                    <a:lnTo>
                      <a:pt x="1509" y="1384"/>
                    </a:lnTo>
                    <a:lnTo>
                      <a:pt x="1543" y="1212"/>
                    </a:lnTo>
                    <a:lnTo>
                      <a:pt x="1566" y="1041"/>
                    </a:lnTo>
                    <a:lnTo>
                      <a:pt x="1566" y="869"/>
                    </a:lnTo>
                    <a:lnTo>
                      <a:pt x="1554" y="709"/>
                    </a:lnTo>
                    <a:lnTo>
                      <a:pt x="1520" y="561"/>
                    </a:lnTo>
                    <a:lnTo>
                      <a:pt x="1463" y="412"/>
                    </a:lnTo>
                    <a:lnTo>
                      <a:pt x="1417" y="321"/>
                    </a:lnTo>
                    <a:lnTo>
                      <a:pt x="1372" y="252"/>
                    </a:lnTo>
                    <a:lnTo>
                      <a:pt x="1314" y="184"/>
                    </a:lnTo>
                    <a:lnTo>
                      <a:pt x="1246" y="127"/>
                    </a:lnTo>
                    <a:lnTo>
                      <a:pt x="1177" y="81"/>
                    </a:lnTo>
                    <a:lnTo>
                      <a:pt x="1109" y="47"/>
                    </a:lnTo>
                    <a:lnTo>
                      <a:pt x="1029" y="24"/>
                    </a:lnTo>
                    <a:lnTo>
                      <a:pt x="949" y="1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2" name="Google Shape;1312;p28"/>
              <p:cNvSpPr/>
              <p:nvPr/>
            </p:nvSpPr>
            <p:spPr>
              <a:xfrm>
                <a:off x="772975" y="1749325"/>
                <a:ext cx="23450" cy="23450"/>
              </a:xfrm>
              <a:custGeom>
                <a:avLst/>
                <a:gdLst/>
                <a:ahLst/>
                <a:cxnLst/>
                <a:rect l="l" t="t" r="r" b="b"/>
                <a:pathLst>
                  <a:path w="938" h="938" extrusionOk="0">
                    <a:moveTo>
                      <a:pt x="378" y="1"/>
                    </a:moveTo>
                    <a:lnTo>
                      <a:pt x="286" y="35"/>
                    </a:lnTo>
                    <a:lnTo>
                      <a:pt x="206" y="81"/>
                    </a:lnTo>
                    <a:lnTo>
                      <a:pt x="138" y="138"/>
                    </a:lnTo>
                    <a:lnTo>
                      <a:pt x="80" y="206"/>
                    </a:lnTo>
                    <a:lnTo>
                      <a:pt x="46" y="286"/>
                    </a:lnTo>
                    <a:lnTo>
                      <a:pt x="12" y="366"/>
                    </a:lnTo>
                    <a:lnTo>
                      <a:pt x="0" y="469"/>
                    </a:lnTo>
                    <a:lnTo>
                      <a:pt x="12" y="561"/>
                    </a:lnTo>
                    <a:lnTo>
                      <a:pt x="35" y="652"/>
                    </a:lnTo>
                    <a:lnTo>
                      <a:pt x="80" y="732"/>
                    </a:lnTo>
                    <a:lnTo>
                      <a:pt x="138" y="801"/>
                    </a:lnTo>
                    <a:lnTo>
                      <a:pt x="206" y="858"/>
                    </a:lnTo>
                    <a:lnTo>
                      <a:pt x="286" y="904"/>
                    </a:lnTo>
                    <a:lnTo>
                      <a:pt x="378" y="926"/>
                    </a:lnTo>
                    <a:lnTo>
                      <a:pt x="469" y="938"/>
                    </a:lnTo>
                    <a:lnTo>
                      <a:pt x="560" y="926"/>
                    </a:lnTo>
                    <a:lnTo>
                      <a:pt x="652" y="904"/>
                    </a:lnTo>
                    <a:lnTo>
                      <a:pt x="732" y="858"/>
                    </a:lnTo>
                    <a:lnTo>
                      <a:pt x="800" y="801"/>
                    </a:lnTo>
                    <a:lnTo>
                      <a:pt x="858" y="732"/>
                    </a:lnTo>
                    <a:lnTo>
                      <a:pt x="892" y="652"/>
                    </a:lnTo>
                    <a:lnTo>
                      <a:pt x="926" y="561"/>
                    </a:lnTo>
                    <a:lnTo>
                      <a:pt x="938" y="469"/>
                    </a:lnTo>
                    <a:lnTo>
                      <a:pt x="926" y="378"/>
                    </a:lnTo>
                    <a:lnTo>
                      <a:pt x="903" y="286"/>
                    </a:lnTo>
                    <a:lnTo>
                      <a:pt x="858" y="206"/>
                    </a:lnTo>
                    <a:lnTo>
                      <a:pt x="800" y="138"/>
                    </a:lnTo>
                    <a:lnTo>
                      <a:pt x="732" y="81"/>
                    </a:lnTo>
                    <a:lnTo>
                      <a:pt x="652" y="35"/>
                    </a:lnTo>
                    <a:lnTo>
                      <a:pt x="560" y="1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3" name="Google Shape;1313;p28"/>
              <p:cNvSpPr/>
              <p:nvPr/>
            </p:nvSpPr>
            <p:spPr>
              <a:xfrm>
                <a:off x="744400" y="1708200"/>
                <a:ext cx="55750" cy="18575"/>
              </a:xfrm>
              <a:custGeom>
                <a:avLst/>
                <a:gdLst/>
                <a:ahLst/>
                <a:cxnLst/>
                <a:rect l="l" t="t" r="r" b="b"/>
                <a:pathLst>
                  <a:path w="2230" h="743" extrusionOk="0">
                    <a:moveTo>
                      <a:pt x="1566" y="0"/>
                    </a:moveTo>
                    <a:lnTo>
                      <a:pt x="1429" y="11"/>
                    </a:lnTo>
                    <a:lnTo>
                      <a:pt x="1292" y="23"/>
                    </a:lnTo>
                    <a:lnTo>
                      <a:pt x="1155" y="57"/>
                    </a:lnTo>
                    <a:lnTo>
                      <a:pt x="1006" y="91"/>
                    </a:lnTo>
                    <a:lnTo>
                      <a:pt x="869" y="137"/>
                    </a:lnTo>
                    <a:lnTo>
                      <a:pt x="732" y="183"/>
                    </a:lnTo>
                    <a:lnTo>
                      <a:pt x="583" y="240"/>
                    </a:lnTo>
                    <a:lnTo>
                      <a:pt x="298" y="389"/>
                    </a:lnTo>
                    <a:lnTo>
                      <a:pt x="1" y="560"/>
                    </a:lnTo>
                    <a:lnTo>
                      <a:pt x="115" y="743"/>
                    </a:lnTo>
                    <a:lnTo>
                      <a:pt x="401" y="583"/>
                    </a:lnTo>
                    <a:lnTo>
                      <a:pt x="663" y="446"/>
                    </a:lnTo>
                    <a:lnTo>
                      <a:pt x="926" y="343"/>
                    </a:lnTo>
                    <a:lnTo>
                      <a:pt x="1189" y="274"/>
                    </a:lnTo>
                    <a:lnTo>
                      <a:pt x="1315" y="251"/>
                    </a:lnTo>
                    <a:lnTo>
                      <a:pt x="1441" y="229"/>
                    </a:lnTo>
                    <a:lnTo>
                      <a:pt x="1566" y="217"/>
                    </a:lnTo>
                    <a:lnTo>
                      <a:pt x="1818" y="217"/>
                    </a:lnTo>
                    <a:lnTo>
                      <a:pt x="1932" y="229"/>
                    </a:lnTo>
                    <a:lnTo>
                      <a:pt x="2058" y="251"/>
                    </a:lnTo>
                    <a:lnTo>
                      <a:pt x="2183" y="274"/>
                    </a:lnTo>
                    <a:lnTo>
                      <a:pt x="2229" y="57"/>
                    </a:lnTo>
                    <a:lnTo>
                      <a:pt x="2103" y="34"/>
                    </a:lnTo>
                    <a:lnTo>
                      <a:pt x="1966" y="11"/>
                    </a:lnTo>
                    <a:lnTo>
                      <a:pt x="1829" y="0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4" name="Google Shape;1314;p28"/>
              <p:cNvSpPr/>
              <p:nvPr/>
            </p:nvSpPr>
            <p:spPr>
              <a:xfrm>
                <a:off x="952975" y="1750200"/>
                <a:ext cx="22875" cy="23150"/>
              </a:xfrm>
              <a:custGeom>
                <a:avLst/>
                <a:gdLst/>
                <a:ahLst/>
                <a:cxnLst/>
                <a:rect l="l" t="t" r="r" b="b"/>
                <a:pathLst>
                  <a:path w="915" h="926" extrusionOk="0">
                    <a:moveTo>
                      <a:pt x="366" y="0"/>
                    </a:moveTo>
                    <a:lnTo>
                      <a:pt x="275" y="34"/>
                    </a:lnTo>
                    <a:lnTo>
                      <a:pt x="195" y="69"/>
                    </a:lnTo>
                    <a:lnTo>
                      <a:pt x="126" y="126"/>
                    </a:lnTo>
                    <a:lnTo>
                      <a:pt x="69" y="194"/>
                    </a:lnTo>
                    <a:lnTo>
                      <a:pt x="35" y="274"/>
                    </a:lnTo>
                    <a:lnTo>
                      <a:pt x="0" y="366"/>
                    </a:lnTo>
                    <a:lnTo>
                      <a:pt x="0" y="457"/>
                    </a:lnTo>
                    <a:lnTo>
                      <a:pt x="0" y="549"/>
                    </a:lnTo>
                    <a:lnTo>
                      <a:pt x="35" y="640"/>
                    </a:lnTo>
                    <a:lnTo>
                      <a:pt x="69" y="720"/>
                    </a:lnTo>
                    <a:lnTo>
                      <a:pt x="126" y="789"/>
                    </a:lnTo>
                    <a:lnTo>
                      <a:pt x="195" y="846"/>
                    </a:lnTo>
                    <a:lnTo>
                      <a:pt x="275" y="891"/>
                    </a:lnTo>
                    <a:lnTo>
                      <a:pt x="355" y="914"/>
                    </a:lnTo>
                    <a:lnTo>
                      <a:pt x="446" y="926"/>
                    </a:lnTo>
                    <a:lnTo>
                      <a:pt x="549" y="914"/>
                    </a:lnTo>
                    <a:lnTo>
                      <a:pt x="629" y="891"/>
                    </a:lnTo>
                    <a:lnTo>
                      <a:pt x="709" y="846"/>
                    </a:lnTo>
                    <a:lnTo>
                      <a:pt x="778" y="789"/>
                    </a:lnTo>
                    <a:lnTo>
                      <a:pt x="835" y="720"/>
                    </a:lnTo>
                    <a:lnTo>
                      <a:pt x="869" y="640"/>
                    </a:lnTo>
                    <a:lnTo>
                      <a:pt x="903" y="560"/>
                    </a:lnTo>
                    <a:lnTo>
                      <a:pt x="915" y="457"/>
                    </a:lnTo>
                    <a:lnTo>
                      <a:pt x="903" y="366"/>
                    </a:lnTo>
                    <a:lnTo>
                      <a:pt x="880" y="286"/>
                    </a:lnTo>
                    <a:lnTo>
                      <a:pt x="835" y="206"/>
                    </a:lnTo>
                    <a:lnTo>
                      <a:pt x="778" y="137"/>
                    </a:lnTo>
                    <a:lnTo>
                      <a:pt x="709" y="80"/>
                    </a:lnTo>
                    <a:lnTo>
                      <a:pt x="629" y="34"/>
                    </a:lnTo>
                    <a:lnTo>
                      <a:pt x="549" y="0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5" name="Google Shape;1315;p28"/>
              <p:cNvSpPr/>
              <p:nvPr/>
            </p:nvSpPr>
            <p:spPr>
              <a:xfrm>
                <a:off x="924975" y="1709625"/>
                <a:ext cx="56025" cy="17450"/>
              </a:xfrm>
              <a:custGeom>
                <a:avLst/>
                <a:gdLst/>
                <a:ahLst/>
                <a:cxnLst/>
                <a:rect l="l" t="t" r="r" b="b"/>
                <a:pathLst>
                  <a:path w="2241" h="698" extrusionOk="0">
                    <a:moveTo>
                      <a:pt x="343" y="0"/>
                    </a:moveTo>
                    <a:lnTo>
                      <a:pt x="0" y="34"/>
                    </a:lnTo>
                    <a:lnTo>
                      <a:pt x="35" y="252"/>
                    </a:lnTo>
                    <a:lnTo>
                      <a:pt x="355" y="229"/>
                    </a:lnTo>
                    <a:lnTo>
                      <a:pt x="652" y="217"/>
                    </a:lnTo>
                    <a:lnTo>
                      <a:pt x="938" y="240"/>
                    </a:lnTo>
                    <a:lnTo>
                      <a:pt x="1200" y="274"/>
                    </a:lnTo>
                    <a:lnTo>
                      <a:pt x="1326" y="309"/>
                    </a:lnTo>
                    <a:lnTo>
                      <a:pt x="1452" y="343"/>
                    </a:lnTo>
                    <a:lnTo>
                      <a:pt x="1566" y="389"/>
                    </a:lnTo>
                    <a:lnTo>
                      <a:pt x="1680" y="434"/>
                    </a:lnTo>
                    <a:lnTo>
                      <a:pt x="1795" y="492"/>
                    </a:lnTo>
                    <a:lnTo>
                      <a:pt x="1898" y="549"/>
                    </a:lnTo>
                    <a:lnTo>
                      <a:pt x="2000" y="617"/>
                    </a:lnTo>
                    <a:lnTo>
                      <a:pt x="2103" y="697"/>
                    </a:lnTo>
                    <a:lnTo>
                      <a:pt x="2240" y="526"/>
                    </a:lnTo>
                    <a:lnTo>
                      <a:pt x="2126" y="446"/>
                    </a:lnTo>
                    <a:lnTo>
                      <a:pt x="2012" y="366"/>
                    </a:lnTo>
                    <a:lnTo>
                      <a:pt x="1898" y="297"/>
                    </a:lnTo>
                    <a:lnTo>
                      <a:pt x="1783" y="240"/>
                    </a:lnTo>
                    <a:lnTo>
                      <a:pt x="1658" y="183"/>
                    </a:lnTo>
                    <a:lnTo>
                      <a:pt x="1532" y="137"/>
                    </a:lnTo>
                    <a:lnTo>
                      <a:pt x="1395" y="103"/>
                    </a:lnTo>
                    <a:lnTo>
                      <a:pt x="1258" y="69"/>
                    </a:lnTo>
                    <a:lnTo>
                      <a:pt x="1120" y="34"/>
                    </a:lnTo>
                    <a:lnTo>
                      <a:pt x="972" y="23"/>
                    </a:lnTo>
                    <a:lnTo>
                      <a:pt x="823" y="0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6" name="Google Shape;1316;p28"/>
              <p:cNvSpPr/>
              <p:nvPr/>
            </p:nvSpPr>
            <p:spPr>
              <a:xfrm>
                <a:off x="678675" y="1654200"/>
                <a:ext cx="156900" cy="156875"/>
              </a:xfrm>
              <a:custGeom>
                <a:avLst/>
                <a:gdLst/>
                <a:ahLst/>
                <a:cxnLst/>
                <a:rect l="l" t="t" r="r" b="b"/>
                <a:pathLst>
                  <a:path w="6276" h="6275" extrusionOk="0">
                    <a:moveTo>
                      <a:pt x="3292" y="217"/>
                    </a:moveTo>
                    <a:lnTo>
                      <a:pt x="3441" y="229"/>
                    </a:lnTo>
                    <a:lnTo>
                      <a:pt x="3590" y="251"/>
                    </a:lnTo>
                    <a:lnTo>
                      <a:pt x="3727" y="274"/>
                    </a:lnTo>
                    <a:lnTo>
                      <a:pt x="3864" y="309"/>
                    </a:lnTo>
                    <a:lnTo>
                      <a:pt x="4012" y="343"/>
                    </a:lnTo>
                    <a:lnTo>
                      <a:pt x="4138" y="389"/>
                    </a:lnTo>
                    <a:lnTo>
                      <a:pt x="4275" y="446"/>
                    </a:lnTo>
                    <a:lnTo>
                      <a:pt x="4401" y="503"/>
                    </a:lnTo>
                    <a:lnTo>
                      <a:pt x="4527" y="571"/>
                    </a:lnTo>
                    <a:lnTo>
                      <a:pt x="4767" y="720"/>
                    </a:lnTo>
                    <a:lnTo>
                      <a:pt x="4995" y="880"/>
                    </a:lnTo>
                    <a:lnTo>
                      <a:pt x="5201" y="1074"/>
                    </a:lnTo>
                    <a:lnTo>
                      <a:pt x="5395" y="1280"/>
                    </a:lnTo>
                    <a:lnTo>
                      <a:pt x="5555" y="1509"/>
                    </a:lnTo>
                    <a:lnTo>
                      <a:pt x="5704" y="1749"/>
                    </a:lnTo>
                    <a:lnTo>
                      <a:pt x="5772" y="1874"/>
                    </a:lnTo>
                    <a:lnTo>
                      <a:pt x="5830" y="2000"/>
                    </a:lnTo>
                    <a:lnTo>
                      <a:pt x="5875" y="2126"/>
                    </a:lnTo>
                    <a:lnTo>
                      <a:pt x="5921" y="2263"/>
                    </a:lnTo>
                    <a:lnTo>
                      <a:pt x="5967" y="2400"/>
                    </a:lnTo>
                    <a:lnTo>
                      <a:pt x="6001" y="2549"/>
                    </a:lnTo>
                    <a:lnTo>
                      <a:pt x="6024" y="2686"/>
                    </a:lnTo>
                    <a:lnTo>
                      <a:pt x="6047" y="2834"/>
                    </a:lnTo>
                    <a:lnTo>
                      <a:pt x="6058" y="2983"/>
                    </a:lnTo>
                    <a:lnTo>
                      <a:pt x="6058" y="3131"/>
                    </a:lnTo>
                    <a:lnTo>
                      <a:pt x="6058" y="3280"/>
                    </a:lnTo>
                    <a:lnTo>
                      <a:pt x="6047" y="3429"/>
                    </a:lnTo>
                    <a:lnTo>
                      <a:pt x="6024" y="3577"/>
                    </a:lnTo>
                    <a:lnTo>
                      <a:pt x="6001" y="3726"/>
                    </a:lnTo>
                    <a:lnTo>
                      <a:pt x="5967" y="3863"/>
                    </a:lnTo>
                    <a:lnTo>
                      <a:pt x="5921" y="4000"/>
                    </a:lnTo>
                    <a:lnTo>
                      <a:pt x="5875" y="4137"/>
                    </a:lnTo>
                    <a:lnTo>
                      <a:pt x="5830" y="4263"/>
                    </a:lnTo>
                    <a:lnTo>
                      <a:pt x="5772" y="4400"/>
                    </a:lnTo>
                    <a:lnTo>
                      <a:pt x="5704" y="4526"/>
                    </a:lnTo>
                    <a:lnTo>
                      <a:pt x="5555" y="4766"/>
                    </a:lnTo>
                    <a:lnTo>
                      <a:pt x="5395" y="4983"/>
                    </a:lnTo>
                    <a:lnTo>
                      <a:pt x="5201" y="5200"/>
                    </a:lnTo>
                    <a:lnTo>
                      <a:pt x="4995" y="5383"/>
                    </a:lnTo>
                    <a:lnTo>
                      <a:pt x="4767" y="5554"/>
                    </a:lnTo>
                    <a:lnTo>
                      <a:pt x="4527" y="5703"/>
                    </a:lnTo>
                    <a:lnTo>
                      <a:pt x="4401" y="5760"/>
                    </a:lnTo>
                    <a:lnTo>
                      <a:pt x="4275" y="5817"/>
                    </a:lnTo>
                    <a:lnTo>
                      <a:pt x="4138" y="5874"/>
                    </a:lnTo>
                    <a:lnTo>
                      <a:pt x="4012" y="5920"/>
                    </a:lnTo>
                    <a:lnTo>
                      <a:pt x="3864" y="5954"/>
                    </a:lnTo>
                    <a:lnTo>
                      <a:pt x="3727" y="5989"/>
                    </a:lnTo>
                    <a:lnTo>
                      <a:pt x="3590" y="6011"/>
                    </a:lnTo>
                    <a:lnTo>
                      <a:pt x="3441" y="6034"/>
                    </a:lnTo>
                    <a:lnTo>
                      <a:pt x="3292" y="6046"/>
                    </a:lnTo>
                    <a:lnTo>
                      <a:pt x="2995" y="6046"/>
                    </a:lnTo>
                    <a:lnTo>
                      <a:pt x="2847" y="6034"/>
                    </a:lnTo>
                    <a:lnTo>
                      <a:pt x="2698" y="6011"/>
                    </a:lnTo>
                    <a:lnTo>
                      <a:pt x="2550" y="5989"/>
                    </a:lnTo>
                    <a:lnTo>
                      <a:pt x="2412" y="5954"/>
                    </a:lnTo>
                    <a:lnTo>
                      <a:pt x="2275" y="5920"/>
                    </a:lnTo>
                    <a:lnTo>
                      <a:pt x="2138" y="5874"/>
                    </a:lnTo>
                    <a:lnTo>
                      <a:pt x="2001" y="5817"/>
                    </a:lnTo>
                    <a:lnTo>
                      <a:pt x="1875" y="5760"/>
                    </a:lnTo>
                    <a:lnTo>
                      <a:pt x="1750" y="5703"/>
                    </a:lnTo>
                    <a:lnTo>
                      <a:pt x="1510" y="5554"/>
                    </a:lnTo>
                    <a:lnTo>
                      <a:pt x="1281" y="5383"/>
                    </a:lnTo>
                    <a:lnTo>
                      <a:pt x="1075" y="5200"/>
                    </a:lnTo>
                    <a:lnTo>
                      <a:pt x="892" y="4983"/>
                    </a:lnTo>
                    <a:lnTo>
                      <a:pt x="721" y="4766"/>
                    </a:lnTo>
                    <a:lnTo>
                      <a:pt x="572" y="4526"/>
                    </a:lnTo>
                    <a:lnTo>
                      <a:pt x="515" y="4400"/>
                    </a:lnTo>
                    <a:lnTo>
                      <a:pt x="458" y="4263"/>
                    </a:lnTo>
                    <a:lnTo>
                      <a:pt x="401" y="4137"/>
                    </a:lnTo>
                    <a:lnTo>
                      <a:pt x="355" y="4000"/>
                    </a:lnTo>
                    <a:lnTo>
                      <a:pt x="321" y="3863"/>
                    </a:lnTo>
                    <a:lnTo>
                      <a:pt x="287" y="3726"/>
                    </a:lnTo>
                    <a:lnTo>
                      <a:pt x="252" y="3577"/>
                    </a:lnTo>
                    <a:lnTo>
                      <a:pt x="241" y="3429"/>
                    </a:lnTo>
                    <a:lnTo>
                      <a:pt x="230" y="3280"/>
                    </a:lnTo>
                    <a:lnTo>
                      <a:pt x="218" y="3131"/>
                    </a:lnTo>
                    <a:lnTo>
                      <a:pt x="230" y="2983"/>
                    </a:lnTo>
                    <a:lnTo>
                      <a:pt x="241" y="2834"/>
                    </a:lnTo>
                    <a:lnTo>
                      <a:pt x="252" y="2686"/>
                    </a:lnTo>
                    <a:lnTo>
                      <a:pt x="287" y="2549"/>
                    </a:lnTo>
                    <a:lnTo>
                      <a:pt x="321" y="2400"/>
                    </a:lnTo>
                    <a:lnTo>
                      <a:pt x="355" y="2263"/>
                    </a:lnTo>
                    <a:lnTo>
                      <a:pt x="401" y="2126"/>
                    </a:lnTo>
                    <a:lnTo>
                      <a:pt x="458" y="2000"/>
                    </a:lnTo>
                    <a:lnTo>
                      <a:pt x="515" y="1874"/>
                    </a:lnTo>
                    <a:lnTo>
                      <a:pt x="572" y="1749"/>
                    </a:lnTo>
                    <a:lnTo>
                      <a:pt x="721" y="1509"/>
                    </a:lnTo>
                    <a:lnTo>
                      <a:pt x="892" y="1280"/>
                    </a:lnTo>
                    <a:lnTo>
                      <a:pt x="1075" y="1074"/>
                    </a:lnTo>
                    <a:lnTo>
                      <a:pt x="1281" y="880"/>
                    </a:lnTo>
                    <a:lnTo>
                      <a:pt x="1510" y="720"/>
                    </a:lnTo>
                    <a:lnTo>
                      <a:pt x="1750" y="571"/>
                    </a:lnTo>
                    <a:lnTo>
                      <a:pt x="1875" y="503"/>
                    </a:lnTo>
                    <a:lnTo>
                      <a:pt x="2001" y="446"/>
                    </a:lnTo>
                    <a:lnTo>
                      <a:pt x="2138" y="389"/>
                    </a:lnTo>
                    <a:lnTo>
                      <a:pt x="2275" y="343"/>
                    </a:lnTo>
                    <a:lnTo>
                      <a:pt x="2412" y="309"/>
                    </a:lnTo>
                    <a:lnTo>
                      <a:pt x="2550" y="274"/>
                    </a:lnTo>
                    <a:lnTo>
                      <a:pt x="2698" y="251"/>
                    </a:lnTo>
                    <a:lnTo>
                      <a:pt x="2847" y="229"/>
                    </a:lnTo>
                    <a:lnTo>
                      <a:pt x="2995" y="217"/>
                    </a:lnTo>
                    <a:close/>
                    <a:moveTo>
                      <a:pt x="2984" y="0"/>
                    </a:moveTo>
                    <a:lnTo>
                      <a:pt x="2824" y="11"/>
                    </a:lnTo>
                    <a:lnTo>
                      <a:pt x="2664" y="34"/>
                    </a:lnTo>
                    <a:lnTo>
                      <a:pt x="2504" y="57"/>
                    </a:lnTo>
                    <a:lnTo>
                      <a:pt x="2355" y="91"/>
                    </a:lnTo>
                    <a:lnTo>
                      <a:pt x="2207" y="137"/>
                    </a:lnTo>
                    <a:lnTo>
                      <a:pt x="2058" y="183"/>
                    </a:lnTo>
                    <a:lnTo>
                      <a:pt x="1921" y="240"/>
                    </a:lnTo>
                    <a:lnTo>
                      <a:pt x="1784" y="309"/>
                    </a:lnTo>
                    <a:lnTo>
                      <a:pt x="1647" y="377"/>
                    </a:lnTo>
                    <a:lnTo>
                      <a:pt x="1521" y="446"/>
                    </a:lnTo>
                    <a:lnTo>
                      <a:pt x="1384" y="537"/>
                    </a:lnTo>
                    <a:lnTo>
                      <a:pt x="1270" y="617"/>
                    </a:lnTo>
                    <a:lnTo>
                      <a:pt x="1144" y="709"/>
                    </a:lnTo>
                    <a:lnTo>
                      <a:pt x="1030" y="811"/>
                    </a:lnTo>
                    <a:lnTo>
                      <a:pt x="927" y="914"/>
                    </a:lnTo>
                    <a:lnTo>
                      <a:pt x="824" y="1029"/>
                    </a:lnTo>
                    <a:lnTo>
                      <a:pt x="721" y="1143"/>
                    </a:lnTo>
                    <a:lnTo>
                      <a:pt x="630" y="1257"/>
                    </a:lnTo>
                    <a:lnTo>
                      <a:pt x="538" y="1383"/>
                    </a:lnTo>
                    <a:lnTo>
                      <a:pt x="458" y="1509"/>
                    </a:lnTo>
                    <a:lnTo>
                      <a:pt x="378" y="1634"/>
                    </a:lnTo>
                    <a:lnTo>
                      <a:pt x="310" y="1771"/>
                    </a:lnTo>
                    <a:lnTo>
                      <a:pt x="252" y="1909"/>
                    </a:lnTo>
                    <a:lnTo>
                      <a:pt x="195" y="2057"/>
                    </a:lnTo>
                    <a:lnTo>
                      <a:pt x="150" y="2206"/>
                    </a:lnTo>
                    <a:lnTo>
                      <a:pt x="104" y="2354"/>
                    </a:lnTo>
                    <a:lnTo>
                      <a:pt x="70" y="2503"/>
                    </a:lnTo>
                    <a:lnTo>
                      <a:pt x="35" y="2651"/>
                    </a:lnTo>
                    <a:lnTo>
                      <a:pt x="24" y="2811"/>
                    </a:lnTo>
                    <a:lnTo>
                      <a:pt x="12" y="2971"/>
                    </a:lnTo>
                    <a:lnTo>
                      <a:pt x="1" y="3131"/>
                    </a:lnTo>
                    <a:lnTo>
                      <a:pt x="12" y="3291"/>
                    </a:lnTo>
                    <a:lnTo>
                      <a:pt x="24" y="3451"/>
                    </a:lnTo>
                    <a:lnTo>
                      <a:pt x="35" y="3611"/>
                    </a:lnTo>
                    <a:lnTo>
                      <a:pt x="70" y="3760"/>
                    </a:lnTo>
                    <a:lnTo>
                      <a:pt x="104" y="3920"/>
                    </a:lnTo>
                    <a:lnTo>
                      <a:pt x="150" y="4069"/>
                    </a:lnTo>
                    <a:lnTo>
                      <a:pt x="195" y="4206"/>
                    </a:lnTo>
                    <a:lnTo>
                      <a:pt x="252" y="4354"/>
                    </a:lnTo>
                    <a:lnTo>
                      <a:pt x="310" y="4491"/>
                    </a:lnTo>
                    <a:lnTo>
                      <a:pt x="378" y="4629"/>
                    </a:lnTo>
                    <a:lnTo>
                      <a:pt x="458" y="4754"/>
                    </a:lnTo>
                    <a:lnTo>
                      <a:pt x="538" y="4880"/>
                    </a:lnTo>
                    <a:lnTo>
                      <a:pt x="630" y="5006"/>
                    </a:lnTo>
                    <a:lnTo>
                      <a:pt x="721" y="5131"/>
                    </a:lnTo>
                    <a:lnTo>
                      <a:pt x="824" y="5246"/>
                    </a:lnTo>
                    <a:lnTo>
                      <a:pt x="927" y="5349"/>
                    </a:lnTo>
                    <a:lnTo>
                      <a:pt x="1030" y="5451"/>
                    </a:lnTo>
                    <a:lnTo>
                      <a:pt x="1144" y="5554"/>
                    </a:lnTo>
                    <a:lnTo>
                      <a:pt x="1270" y="5646"/>
                    </a:lnTo>
                    <a:lnTo>
                      <a:pt x="1384" y="5737"/>
                    </a:lnTo>
                    <a:lnTo>
                      <a:pt x="1521" y="5817"/>
                    </a:lnTo>
                    <a:lnTo>
                      <a:pt x="1647" y="5886"/>
                    </a:lnTo>
                    <a:lnTo>
                      <a:pt x="1784" y="5954"/>
                    </a:lnTo>
                    <a:lnTo>
                      <a:pt x="1921" y="6023"/>
                    </a:lnTo>
                    <a:lnTo>
                      <a:pt x="2058" y="6080"/>
                    </a:lnTo>
                    <a:lnTo>
                      <a:pt x="2207" y="6126"/>
                    </a:lnTo>
                    <a:lnTo>
                      <a:pt x="2355" y="6171"/>
                    </a:lnTo>
                    <a:lnTo>
                      <a:pt x="2504" y="6206"/>
                    </a:lnTo>
                    <a:lnTo>
                      <a:pt x="2664" y="6229"/>
                    </a:lnTo>
                    <a:lnTo>
                      <a:pt x="2824" y="6251"/>
                    </a:lnTo>
                    <a:lnTo>
                      <a:pt x="2984" y="6263"/>
                    </a:lnTo>
                    <a:lnTo>
                      <a:pt x="3144" y="6274"/>
                    </a:lnTo>
                    <a:lnTo>
                      <a:pt x="3304" y="6263"/>
                    </a:lnTo>
                    <a:lnTo>
                      <a:pt x="3464" y="6251"/>
                    </a:lnTo>
                    <a:lnTo>
                      <a:pt x="3612" y="6229"/>
                    </a:lnTo>
                    <a:lnTo>
                      <a:pt x="3772" y="6206"/>
                    </a:lnTo>
                    <a:lnTo>
                      <a:pt x="3921" y="6171"/>
                    </a:lnTo>
                    <a:lnTo>
                      <a:pt x="4070" y="6126"/>
                    </a:lnTo>
                    <a:lnTo>
                      <a:pt x="4218" y="6080"/>
                    </a:lnTo>
                    <a:lnTo>
                      <a:pt x="4355" y="6023"/>
                    </a:lnTo>
                    <a:lnTo>
                      <a:pt x="4504" y="5954"/>
                    </a:lnTo>
                    <a:lnTo>
                      <a:pt x="4630" y="5886"/>
                    </a:lnTo>
                    <a:lnTo>
                      <a:pt x="4767" y="5817"/>
                    </a:lnTo>
                    <a:lnTo>
                      <a:pt x="4892" y="5737"/>
                    </a:lnTo>
                    <a:lnTo>
                      <a:pt x="5018" y="5646"/>
                    </a:lnTo>
                    <a:lnTo>
                      <a:pt x="5132" y="5554"/>
                    </a:lnTo>
                    <a:lnTo>
                      <a:pt x="5247" y="5451"/>
                    </a:lnTo>
                    <a:lnTo>
                      <a:pt x="5361" y="5349"/>
                    </a:lnTo>
                    <a:lnTo>
                      <a:pt x="5464" y="5246"/>
                    </a:lnTo>
                    <a:lnTo>
                      <a:pt x="5555" y="5131"/>
                    </a:lnTo>
                    <a:lnTo>
                      <a:pt x="5658" y="5006"/>
                    </a:lnTo>
                    <a:lnTo>
                      <a:pt x="5738" y="4880"/>
                    </a:lnTo>
                    <a:lnTo>
                      <a:pt x="5818" y="4754"/>
                    </a:lnTo>
                    <a:lnTo>
                      <a:pt x="5898" y="4629"/>
                    </a:lnTo>
                    <a:lnTo>
                      <a:pt x="5967" y="4491"/>
                    </a:lnTo>
                    <a:lnTo>
                      <a:pt x="6035" y="4354"/>
                    </a:lnTo>
                    <a:lnTo>
                      <a:pt x="6081" y="4206"/>
                    </a:lnTo>
                    <a:lnTo>
                      <a:pt x="6138" y="4069"/>
                    </a:lnTo>
                    <a:lnTo>
                      <a:pt x="6184" y="3920"/>
                    </a:lnTo>
                    <a:lnTo>
                      <a:pt x="6218" y="3760"/>
                    </a:lnTo>
                    <a:lnTo>
                      <a:pt x="6241" y="3611"/>
                    </a:lnTo>
                    <a:lnTo>
                      <a:pt x="6264" y="3451"/>
                    </a:lnTo>
                    <a:lnTo>
                      <a:pt x="6275" y="3291"/>
                    </a:lnTo>
                    <a:lnTo>
                      <a:pt x="6275" y="3131"/>
                    </a:lnTo>
                    <a:lnTo>
                      <a:pt x="6275" y="2971"/>
                    </a:lnTo>
                    <a:lnTo>
                      <a:pt x="6264" y="2811"/>
                    </a:lnTo>
                    <a:lnTo>
                      <a:pt x="6241" y="2651"/>
                    </a:lnTo>
                    <a:lnTo>
                      <a:pt x="6218" y="2503"/>
                    </a:lnTo>
                    <a:lnTo>
                      <a:pt x="6184" y="2354"/>
                    </a:lnTo>
                    <a:lnTo>
                      <a:pt x="6138" y="2206"/>
                    </a:lnTo>
                    <a:lnTo>
                      <a:pt x="6081" y="2057"/>
                    </a:lnTo>
                    <a:lnTo>
                      <a:pt x="6035" y="1909"/>
                    </a:lnTo>
                    <a:lnTo>
                      <a:pt x="5967" y="1771"/>
                    </a:lnTo>
                    <a:lnTo>
                      <a:pt x="5898" y="1634"/>
                    </a:lnTo>
                    <a:lnTo>
                      <a:pt x="5818" y="1509"/>
                    </a:lnTo>
                    <a:lnTo>
                      <a:pt x="5738" y="1383"/>
                    </a:lnTo>
                    <a:lnTo>
                      <a:pt x="5658" y="1257"/>
                    </a:lnTo>
                    <a:lnTo>
                      <a:pt x="5555" y="1143"/>
                    </a:lnTo>
                    <a:lnTo>
                      <a:pt x="5464" y="1029"/>
                    </a:lnTo>
                    <a:lnTo>
                      <a:pt x="5361" y="914"/>
                    </a:lnTo>
                    <a:lnTo>
                      <a:pt x="5247" y="811"/>
                    </a:lnTo>
                    <a:lnTo>
                      <a:pt x="5132" y="709"/>
                    </a:lnTo>
                    <a:lnTo>
                      <a:pt x="5018" y="617"/>
                    </a:lnTo>
                    <a:lnTo>
                      <a:pt x="4892" y="537"/>
                    </a:lnTo>
                    <a:lnTo>
                      <a:pt x="4767" y="446"/>
                    </a:lnTo>
                    <a:lnTo>
                      <a:pt x="4630" y="377"/>
                    </a:lnTo>
                    <a:lnTo>
                      <a:pt x="4504" y="309"/>
                    </a:lnTo>
                    <a:lnTo>
                      <a:pt x="4355" y="240"/>
                    </a:lnTo>
                    <a:lnTo>
                      <a:pt x="4218" y="183"/>
                    </a:lnTo>
                    <a:lnTo>
                      <a:pt x="4070" y="137"/>
                    </a:lnTo>
                    <a:lnTo>
                      <a:pt x="3921" y="91"/>
                    </a:lnTo>
                    <a:lnTo>
                      <a:pt x="3772" y="57"/>
                    </a:lnTo>
                    <a:lnTo>
                      <a:pt x="3612" y="34"/>
                    </a:lnTo>
                    <a:lnTo>
                      <a:pt x="3464" y="11"/>
                    </a:lnTo>
                    <a:lnTo>
                      <a:pt x="330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7" name="Google Shape;1317;p28"/>
              <p:cNvSpPr/>
              <p:nvPr/>
            </p:nvSpPr>
            <p:spPr>
              <a:xfrm>
                <a:off x="876975" y="1654200"/>
                <a:ext cx="156875" cy="156875"/>
              </a:xfrm>
              <a:custGeom>
                <a:avLst/>
                <a:gdLst/>
                <a:ahLst/>
                <a:cxnLst/>
                <a:rect l="l" t="t" r="r" b="b"/>
                <a:pathLst>
                  <a:path w="6275" h="6275" extrusionOk="0">
                    <a:moveTo>
                      <a:pt x="3292" y="217"/>
                    </a:moveTo>
                    <a:lnTo>
                      <a:pt x="3440" y="229"/>
                    </a:lnTo>
                    <a:lnTo>
                      <a:pt x="3578" y="251"/>
                    </a:lnTo>
                    <a:lnTo>
                      <a:pt x="3726" y="274"/>
                    </a:lnTo>
                    <a:lnTo>
                      <a:pt x="3863" y="309"/>
                    </a:lnTo>
                    <a:lnTo>
                      <a:pt x="4000" y="343"/>
                    </a:lnTo>
                    <a:lnTo>
                      <a:pt x="4138" y="389"/>
                    </a:lnTo>
                    <a:lnTo>
                      <a:pt x="4275" y="446"/>
                    </a:lnTo>
                    <a:lnTo>
                      <a:pt x="4400" y="503"/>
                    </a:lnTo>
                    <a:lnTo>
                      <a:pt x="4526" y="571"/>
                    </a:lnTo>
                    <a:lnTo>
                      <a:pt x="4766" y="720"/>
                    </a:lnTo>
                    <a:lnTo>
                      <a:pt x="4995" y="880"/>
                    </a:lnTo>
                    <a:lnTo>
                      <a:pt x="5200" y="1074"/>
                    </a:lnTo>
                    <a:lnTo>
                      <a:pt x="5395" y="1280"/>
                    </a:lnTo>
                    <a:lnTo>
                      <a:pt x="5555" y="1509"/>
                    </a:lnTo>
                    <a:lnTo>
                      <a:pt x="5703" y="1749"/>
                    </a:lnTo>
                    <a:lnTo>
                      <a:pt x="5772" y="1874"/>
                    </a:lnTo>
                    <a:lnTo>
                      <a:pt x="5829" y="2000"/>
                    </a:lnTo>
                    <a:lnTo>
                      <a:pt x="5875" y="2126"/>
                    </a:lnTo>
                    <a:lnTo>
                      <a:pt x="5920" y="2263"/>
                    </a:lnTo>
                    <a:lnTo>
                      <a:pt x="5966" y="2400"/>
                    </a:lnTo>
                    <a:lnTo>
                      <a:pt x="6000" y="2549"/>
                    </a:lnTo>
                    <a:lnTo>
                      <a:pt x="6023" y="2686"/>
                    </a:lnTo>
                    <a:lnTo>
                      <a:pt x="6046" y="2834"/>
                    </a:lnTo>
                    <a:lnTo>
                      <a:pt x="6058" y="2983"/>
                    </a:lnTo>
                    <a:lnTo>
                      <a:pt x="6058" y="3131"/>
                    </a:lnTo>
                    <a:lnTo>
                      <a:pt x="6058" y="3280"/>
                    </a:lnTo>
                    <a:lnTo>
                      <a:pt x="6046" y="3429"/>
                    </a:lnTo>
                    <a:lnTo>
                      <a:pt x="6023" y="3577"/>
                    </a:lnTo>
                    <a:lnTo>
                      <a:pt x="6000" y="3726"/>
                    </a:lnTo>
                    <a:lnTo>
                      <a:pt x="5966" y="3863"/>
                    </a:lnTo>
                    <a:lnTo>
                      <a:pt x="5920" y="4000"/>
                    </a:lnTo>
                    <a:lnTo>
                      <a:pt x="5875" y="4137"/>
                    </a:lnTo>
                    <a:lnTo>
                      <a:pt x="5829" y="4263"/>
                    </a:lnTo>
                    <a:lnTo>
                      <a:pt x="5772" y="4400"/>
                    </a:lnTo>
                    <a:lnTo>
                      <a:pt x="5703" y="4526"/>
                    </a:lnTo>
                    <a:lnTo>
                      <a:pt x="5555" y="4766"/>
                    </a:lnTo>
                    <a:lnTo>
                      <a:pt x="5395" y="4983"/>
                    </a:lnTo>
                    <a:lnTo>
                      <a:pt x="5200" y="5200"/>
                    </a:lnTo>
                    <a:lnTo>
                      <a:pt x="4995" y="5383"/>
                    </a:lnTo>
                    <a:lnTo>
                      <a:pt x="4766" y="5554"/>
                    </a:lnTo>
                    <a:lnTo>
                      <a:pt x="4526" y="5703"/>
                    </a:lnTo>
                    <a:lnTo>
                      <a:pt x="4400" y="5760"/>
                    </a:lnTo>
                    <a:lnTo>
                      <a:pt x="4275" y="5817"/>
                    </a:lnTo>
                    <a:lnTo>
                      <a:pt x="4138" y="5874"/>
                    </a:lnTo>
                    <a:lnTo>
                      <a:pt x="4000" y="5920"/>
                    </a:lnTo>
                    <a:lnTo>
                      <a:pt x="3863" y="5954"/>
                    </a:lnTo>
                    <a:lnTo>
                      <a:pt x="3726" y="5989"/>
                    </a:lnTo>
                    <a:lnTo>
                      <a:pt x="3578" y="6011"/>
                    </a:lnTo>
                    <a:lnTo>
                      <a:pt x="3440" y="6034"/>
                    </a:lnTo>
                    <a:lnTo>
                      <a:pt x="3292" y="6046"/>
                    </a:lnTo>
                    <a:lnTo>
                      <a:pt x="2995" y="6046"/>
                    </a:lnTo>
                    <a:lnTo>
                      <a:pt x="2846" y="6034"/>
                    </a:lnTo>
                    <a:lnTo>
                      <a:pt x="2698" y="6011"/>
                    </a:lnTo>
                    <a:lnTo>
                      <a:pt x="2549" y="5989"/>
                    </a:lnTo>
                    <a:lnTo>
                      <a:pt x="2412" y="5954"/>
                    </a:lnTo>
                    <a:lnTo>
                      <a:pt x="2275" y="5920"/>
                    </a:lnTo>
                    <a:lnTo>
                      <a:pt x="2138" y="5874"/>
                    </a:lnTo>
                    <a:lnTo>
                      <a:pt x="2000" y="5817"/>
                    </a:lnTo>
                    <a:lnTo>
                      <a:pt x="1875" y="5760"/>
                    </a:lnTo>
                    <a:lnTo>
                      <a:pt x="1749" y="5703"/>
                    </a:lnTo>
                    <a:lnTo>
                      <a:pt x="1509" y="5554"/>
                    </a:lnTo>
                    <a:lnTo>
                      <a:pt x="1280" y="5383"/>
                    </a:lnTo>
                    <a:lnTo>
                      <a:pt x="1075" y="5200"/>
                    </a:lnTo>
                    <a:lnTo>
                      <a:pt x="892" y="4983"/>
                    </a:lnTo>
                    <a:lnTo>
                      <a:pt x="720" y="4766"/>
                    </a:lnTo>
                    <a:lnTo>
                      <a:pt x="572" y="4526"/>
                    </a:lnTo>
                    <a:lnTo>
                      <a:pt x="515" y="4400"/>
                    </a:lnTo>
                    <a:lnTo>
                      <a:pt x="446" y="4263"/>
                    </a:lnTo>
                    <a:lnTo>
                      <a:pt x="400" y="4137"/>
                    </a:lnTo>
                    <a:lnTo>
                      <a:pt x="355" y="4000"/>
                    </a:lnTo>
                    <a:lnTo>
                      <a:pt x="309" y="3863"/>
                    </a:lnTo>
                    <a:lnTo>
                      <a:pt x="286" y="3726"/>
                    </a:lnTo>
                    <a:lnTo>
                      <a:pt x="252" y="3577"/>
                    </a:lnTo>
                    <a:lnTo>
                      <a:pt x="240" y="3429"/>
                    </a:lnTo>
                    <a:lnTo>
                      <a:pt x="229" y="3280"/>
                    </a:lnTo>
                    <a:lnTo>
                      <a:pt x="218" y="3131"/>
                    </a:lnTo>
                    <a:lnTo>
                      <a:pt x="229" y="2983"/>
                    </a:lnTo>
                    <a:lnTo>
                      <a:pt x="240" y="2834"/>
                    </a:lnTo>
                    <a:lnTo>
                      <a:pt x="252" y="2686"/>
                    </a:lnTo>
                    <a:lnTo>
                      <a:pt x="286" y="2549"/>
                    </a:lnTo>
                    <a:lnTo>
                      <a:pt x="309" y="2400"/>
                    </a:lnTo>
                    <a:lnTo>
                      <a:pt x="355" y="2263"/>
                    </a:lnTo>
                    <a:lnTo>
                      <a:pt x="400" y="2126"/>
                    </a:lnTo>
                    <a:lnTo>
                      <a:pt x="446" y="2000"/>
                    </a:lnTo>
                    <a:lnTo>
                      <a:pt x="515" y="1874"/>
                    </a:lnTo>
                    <a:lnTo>
                      <a:pt x="572" y="1749"/>
                    </a:lnTo>
                    <a:lnTo>
                      <a:pt x="720" y="1509"/>
                    </a:lnTo>
                    <a:lnTo>
                      <a:pt x="892" y="1280"/>
                    </a:lnTo>
                    <a:lnTo>
                      <a:pt x="1075" y="1074"/>
                    </a:lnTo>
                    <a:lnTo>
                      <a:pt x="1280" y="880"/>
                    </a:lnTo>
                    <a:lnTo>
                      <a:pt x="1509" y="720"/>
                    </a:lnTo>
                    <a:lnTo>
                      <a:pt x="1749" y="571"/>
                    </a:lnTo>
                    <a:lnTo>
                      <a:pt x="1875" y="503"/>
                    </a:lnTo>
                    <a:lnTo>
                      <a:pt x="2000" y="446"/>
                    </a:lnTo>
                    <a:lnTo>
                      <a:pt x="2138" y="389"/>
                    </a:lnTo>
                    <a:lnTo>
                      <a:pt x="2275" y="343"/>
                    </a:lnTo>
                    <a:lnTo>
                      <a:pt x="2412" y="309"/>
                    </a:lnTo>
                    <a:lnTo>
                      <a:pt x="2549" y="274"/>
                    </a:lnTo>
                    <a:lnTo>
                      <a:pt x="2698" y="251"/>
                    </a:lnTo>
                    <a:lnTo>
                      <a:pt x="2846" y="229"/>
                    </a:lnTo>
                    <a:lnTo>
                      <a:pt x="2995" y="217"/>
                    </a:lnTo>
                    <a:close/>
                    <a:moveTo>
                      <a:pt x="2983" y="0"/>
                    </a:moveTo>
                    <a:lnTo>
                      <a:pt x="2823" y="11"/>
                    </a:lnTo>
                    <a:lnTo>
                      <a:pt x="2663" y="34"/>
                    </a:lnTo>
                    <a:lnTo>
                      <a:pt x="2503" y="57"/>
                    </a:lnTo>
                    <a:lnTo>
                      <a:pt x="2355" y="91"/>
                    </a:lnTo>
                    <a:lnTo>
                      <a:pt x="2206" y="137"/>
                    </a:lnTo>
                    <a:lnTo>
                      <a:pt x="2058" y="183"/>
                    </a:lnTo>
                    <a:lnTo>
                      <a:pt x="1920" y="240"/>
                    </a:lnTo>
                    <a:lnTo>
                      <a:pt x="1783" y="309"/>
                    </a:lnTo>
                    <a:lnTo>
                      <a:pt x="1646" y="377"/>
                    </a:lnTo>
                    <a:lnTo>
                      <a:pt x="1509" y="446"/>
                    </a:lnTo>
                    <a:lnTo>
                      <a:pt x="1383" y="537"/>
                    </a:lnTo>
                    <a:lnTo>
                      <a:pt x="1269" y="617"/>
                    </a:lnTo>
                    <a:lnTo>
                      <a:pt x="1143" y="709"/>
                    </a:lnTo>
                    <a:lnTo>
                      <a:pt x="1029" y="811"/>
                    </a:lnTo>
                    <a:lnTo>
                      <a:pt x="926" y="914"/>
                    </a:lnTo>
                    <a:lnTo>
                      <a:pt x="823" y="1029"/>
                    </a:lnTo>
                    <a:lnTo>
                      <a:pt x="720" y="1143"/>
                    </a:lnTo>
                    <a:lnTo>
                      <a:pt x="629" y="1257"/>
                    </a:lnTo>
                    <a:lnTo>
                      <a:pt x="538" y="1383"/>
                    </a:lnTo>
                    <a:lnTo>
                      <a:pt x="458" y="1509"/>
                    </a:lnTo>
                    <a:lnTo>
                      <a:pt x="378" y="1634"/>
                    </a:lnTo>
                    <a:lnTo>
                      <a:pt x="309" y="1771"/>
                    </a:lnTo>
                    <a:lnTo>
                      <a:pt x="252" y="1909"/>
                    </a:lnTo>
                    <a:lnTo>
                      <a:pt x="195" y="2057"/>
                    </a:lnTo>
                    <a:lnTo>
                      <a:pt x="149" y="2206"/>
                    </a:lnTo>
                    <a:lnTo>
                      <a:pt x="103" y="2354"/>
                    </a:lnTo>
                    <a:lnTo>
                      <a:pt x="69" y="2503"/>
                    </a:lnTo>
                    <a:lnTo>
                      <a:pt x="35" y="2651"/>
                    </a:lnTo>
                    <a:lnTo>
                      <a:pt x="23" y="2811"/>
                    </a:lnTo>
                    <a:lnTo>
                      <a:pt x="12" y="2971"/>
                    </a:lnTo>
                    <a:lnTo>
                      <a:pt x="0" y="3131"/>
                    </a:lnTo>
                    <a:lnTo>
                      <a:pt x="12" y="3291"/>
                    </a:lnTo>
                    <a:lnTo>
                      <a:pt x="23" y="3451"/>
                    </a:lnTo>
                    <a:lnTo>
                      <a:pt x="35" y="3611"/>
                    </a:lnTo>
                    <a:lnTo>
                      <a:pt x="69" y="3760"/>
                    </a:lnTo>
                    <a:lnTo>
                      <a:pt x="103" y="3920"/>
                    </a:lnTo>
                    <a:lnTo>
                      <a:pt x="149" y="4069"/>
                    </a:lnTo>
                    <a:lnTo>
                      <a:pt x="195" y="4206"/>
                    </a:lnTo>
                    <a:lnTo>
                      <a:pt x="252" y="4354"/>
                    </a:lnTo>
                    <a:lnTo>
                      <a:pt x="309" y="4491"/>
                    </a:lnTo>
                    <a:lnTo>
                      <a:pt x="378" y="4629"/>
                    </a:lnTo>
                    <a:lnTo>
                      <a:pt x="458" y="4754"/>
                    </a:lnTo>
                    <a:lnTo>
                      <a:pt x="538" y="4880"/>
                    </a:lnTo>
                    <a:lnTo>
                      <a:pt x="629" y="5006"/>
                    </a:lnTo>
                    <a:lnTo>
                      <a:pt x="720" y="5131"/>
                    </a:lnTo>
                    <a:lnTo>
                      <a:pt x="823" y="5246"/>
                    </a:lnTo>
                    <a:lnTo>
                      <a:pt x="926" y="5349"/>
                    </a:lnTo>
                    <a:lnTo>
                      <a:pt x="1029" y="5451"/>
                    </a:lnTo>
                    <a:lnTo>
                      <a:pt x="1143" y="5554"/>
                    </a:lnTo>
                    <a:lnTo>
                      <a:pt x="1269" y="5646"/>
                    </a:lnTo>
                    <a:lnTo>
                      <a:pt x="1383" y="5737"/>
                    </a:lnTo>
                    <a:lnTo>
                      <a:pt x="1509" y="5817"/>
                    </a:lnTo>
                    <a:lnTo>
                      <a:pt x="1646" y="5886"/>
                    </a:lnTo>
                    <a:lnTo>
                      <a:pt x="1783" y="5954"/>
                    </a:lnTo>
                    <a:lnTo>
                      <a:pt x="1920" y="6023"/>
                    </a:lnTo>
                    <a:lnTo>
                      <a:pt x="2058" y="6080"/>
                    </a:lnTo>
                    <a:lnTo>
                      <a:pt x="2206" y="6126"/>
                    </a:lnTo>
                    <a:lnTo>
                      <a:pt x="2355" y="6171"/>
                    </a:lnTo>
                    <a:lnTo>
                      <a:pt x="2503" y="6206"/>
                    </a:lnTo>
                    <a:lnTo>
                      <a:pt x="2663" y="6229"/>
                    </a:lnTo>
                    <a:lnTo>
                      <a:pt x="2823" y="6251"/>
                    </a:lnTo>
                    <a:lnTo>
                      <a:pt x="2983" y="6263"/>
                    </a:lnTo>
                    <a:lnTo>
                      <a:pt x="3143" y="6274"/>
                    </a:lnTo>
                    <a:lnTo>
                      <a:pt x="3303" y="6263"/>
                    </a:lnTo>
                    <a:lnTo>
                      <a:pt x="3463" y="6251"/>
                    </a:lnTo>
                    <a:lnTo>
                      <a:pt x="3612" y="6229"/>
                    </a:lnTo>
                    <a:lnTo>
                      <a:pt x="3772" y="6206"/>
                    </a:lnTo>
                    <a:lnTo>
                      <a:pt x="3920" y="6171"/>
                    </a:lnTo>
                    <a:lnTo>
                      <a:pt x="4069" y="6126"/>
                    </a:lnTo>
                    <a:lnTo>
                      <a:pt x="4218" y="6080"/>
                    </a:lnTo>
                    <a:lnTo>
                      <a:pt x="4355" y="6023"/>
                    </a:lnTo>
                    <a:lnTo>
                      <a:pt x="4503" y="5954"/>
                    </a:lnTo>
                    <a:lnTo>
                      <a:pt x="4629" y="5886"/>
                    </a:lnTo>
                    <a:lnTo>
                      <a:pt x="4766" y="5817"/>
                    </a:lnTo>
                    <a:lnTo>
                      <a:pt x="4892" y="5737"/>
                    </a:lnTo>
                    <a:lnTo>
                      <a:pt x="5018" y="5646"/>
                    </a:lnTo>
                    <a:lnTo>
                      <a:pt x="5132" y="5554"/>
                    </a:lnTo>
                    <a:lnTo>
                      <a:pt x="5246" y="5451"/>
                    </a:lnTo>
                    <a:lnTo>
                      <a:pt x="5360" y="5349"/>
                    </a:lnTo>
                    <a:lnTo>
                      <a:pt x="5463" y="5246"/>
                    </a:lnTo>
                    <a:lnTo>
                      <a:pt x="5555" y="5131"/>
                    </a:lnTo>
                    <a:lnTo>
                      <a:pt x="5658" y="5006"/>
                    </a:lnTo>
                    <a:lnTo>
                      <a:pt x="5738" y="4880"/>
                    </a:lnTo>
                    <a:lnTo>
                      <a:pt x="5818" y="4754"/>
                    </a:lnTo>
                    <a:lnTo>
                      <a:pt x="5898" y="4629"/>
                    </a:lnTo>
                    <a:lnTo>
                      <a:pt x="5966" y="4491"/>
                    </a:lnTo>
                    <a:lnTo>
                      <a:pt x="6035" y="4354"/>
                    </a:lnTo>
                    <a:lnTo>
                      <a:pt x="6080" y="4206"/>
                    </a:lnTo>
                    <a:lnTo>
                      <a:pt x="6138" y="4069"/>
                    </a:lnTo>
                    <a:lnTo>
                      <a:pt x="6172" y="3920"/>
                    </a:lnTo>
                    <a:lnTo>
                      <a:pt x="6218" y="3760"/>
                    </a:lnTo>
                    <a:lnTo>
                      <a:pt x="6240" y="3611"/>
                    </a:lnTo>
                    <a:lnTo>
                      <a:pt x="6263" y="3451"/>
                    </a:lnTo>
                    <a:lnTo>
                      <a:pt x="6275" y="3291"/>
                    </a:lnTo>
                    <a:lnTo>
                      <a:pt x="6275" y="3131"/>
                    </a:lnTo>
                    <a:lnTo>
                      <a:pt x="6275" y="2971"/>
                    </a:lnTo>
                    <a:lnTo>
                      <a:pt x="6263" y="2811"/>
                    </a:lnTo>
                    <a:lnTo>
                      <a:pt x="6240" y="2651"/>
                    </a:lnTo>
                    <a:lnTo>
                      <a:pt x="6218" y="2503"/>
                    </a:lnTo>
                    <a:lnTo>
                      <a:pt x="6172" y="2354"/>
                    </a:lnTo>
                    <a:lnTo>
                      <a:pt x="6138" y="2206"/>
                    </a:lnTo>
                    <a:lnTo>
                      <a:pt x="6080" y="2057"/>
                    </a:lnTo>
                    <a:lnTo>
                      <a:pt x="6035" y="1909"/>
                    </a:lnTo>
                    <a:lnTo>
                      <a:pt x="5966" y="1771"/>
                    </a:lnTo>
                    <a:lnTo>
                      <a:pt x="5898" y="1634"/>
                    </a:lnTo>
                    <a:lnTo>
                      <a:pt x="5818" y="1509"/>
                    </a:lnTo>
                    <a:lnTo>
                      <a:pt x="5738" y="1383"/>
                    </a:lnTo>
                    <a:lnTo>
                      <a:pt x="5658" y="1257"/>
                    </a:lnTo>
                    <a:lnTo>
                      <a:pt x="5555" y="1143"/>
                    </a:lnTo>
                    <a:lnTo>
                      <a:pt x="5463" y="1029"/>
                    </a:lnTo>
                    <a:lnTo>
                      <a:pt x="5360" y="914"/>
                    </a:lnTo>
                    <a:lnTo>
                      <a:pt x="5246" y="811"/>
                    </a:lnTo>
                    <a:lnTo>
                      <a:pt x="5132" y="709"/>
                    </a:lnTo>
                    <a:lnTo>
                      <a:pt x="5018" y="617"/>
                    </a:lnTo>
                    <a:lnTo>
                      <a:pt x="4892" y="537"/>
                    </a:lnTo>
                    <a:lnTo>
                      <a:pt x="4766" y="446"/>
                    </a:lnTo>
                    <a:lnTo>
                      <a:pt x="4629" y="377"/>
                    </a:lnTo>
                    <a:lnTo>
                      <a:pt x="4503" y="309"/>
                    </a:lnTo>
                    <a:lnTo>
                      <a:pt x="4355" y="240"/>
                    </a:lnTo>
                    <a:lnTo>
                      <a:pt x="4218" y="183"/>
                    </a:lnTo>
                    <a:lnTo>
                      <a:pt x="4069" y="137"/>
                    </a:lnTo>
                    <a:lnTo>
                      <a:pt x="3920" y="91"/>
                    </a:lnTo>
                    <a:lnTo>
                      <a:pt x="3772" y="57"/>
                    </a:lnTo>
                    <a:lnTo>
                      <a:pt x="3612" y="34"/>
                    </a:lnTo>
                    <a:lnTo>
                      <a:pt x="3463" y="11"/>
                    </a:lnTo>
                    <a:lnTo>
                      <a:pt x="330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8" name="Google Shape;1318;p28"/>
              <p:cNvSpPr/>
              <p:nvPr/>
            </p:nvSpPr>
            <p:spPr>
              <a:xfrm>
                <a:off x="825825" y="1692200"/>
                <a:ext cx="60875" cy="14300"/>
              </a:xfrm>
              <a:custGeom>
                <a:avLst/>
                <a:gdLst/>
                <a:ahLst/>
                <a:cxnLst/>
                <a:rect l="l" t="t" r="r" b="b"/>
                <a:pathLst>
                  <a:path w="2435" h="572" extrusionOk="0">
                    <a:moveTo>
                      <a:pt x="1064" y="0"/>
                    </a:moveTo>
                    <a:lnTo>
                      <a:pt x="915" y="23"/>
                    </a:lnTo>
                    <a:lnTo>
                      <a:pt x="766" y="57"/>
                    </a:lnTo>
                    <a:lnTo>
                      <a:pt x="606" y="91"/>
                    </a:lnTo>
                    <a:lnTo>
                      <a:pt x="458" y="149"/>
                    </a:lnTo>
                    <a:lnTo>
                      <a:pt x="309" y="217"/>
                    </a:lnTo>
                    <a:lnTo>
                      <a:pt x="149" y="297"/>
                    </a:lnTo>
                    <a:lnTo>
                      <a:pt x="1" y="389"/>
                    </a:lnTo>
                    <a:lnTo>
                      <a:pt x="126" y="571"/>
                    </a:lnTo>
                    <a:lnTo>
                      <a:pt x="264" y="491"/>
                    </a:lnTo>
                    <a:lnTo>
                      <a:pt x="401" y="411"/>
                    </a:lnTo>
                    <a:lnTo>
                      <a:pt x="538" y="354"/>
                    </a:lnTo>
                    <a:lnTo>
                      <a:pt x="675" y="309"/>
                    </a:lnTo>
                    <a:lnTo>
                      <a:pt x="812" y="263"/>
                    </a:lnTo>
                    <a:lnTo>
                      <a:pt x="949" y="240"/>
                    </a:lnTo>
                    <a:lnTo>
                      <a:pt x="1086" y="217"/>
                    </a:lnTo>
                    <a:lnTo>
                      <a:pt x="1361" y="217"/>
                    </a:lnTo>
                    <a:lnTo>
                      <a:pt x="1498" y="240"/>
                    </a:lnTo>
                    <a:lnTo>
                      <a:pt x="1635" y="263"/>
                    </a:lnTo>
                    <a:lnTo>
                      <a:pt x="1772" y="309"/>
                    </a:lnTo>
                    <a:lnTo>
                      <a:pt x="1909" y="354"/>
                    </a:lnTo>
                    <a:lnTo>
                      <a:pt x="2046" y="411"/>
                    </a:lnTo>
                    <a:lnTo>
                      <a:pt x="2184" y="491"/>
                    </a:lnTo>
                    <a:lnTo>
                      <a:pt x="2321" y="571"/>
                    </a:lnTo>
                    <a:lnTo>
                      <a:pt x="2435" y="389"/>
                    </a:lnTo>
                    <a:lnTo>
                      <a:pt x="2286" y="297"/>
                    </a:lnTo>
                    <a:lnTo>
                      <a:pt x="2138" y="217"/>
                    </a:lnTo>
                    <a:lnTo>
                      <a:pt x="1978" y="149"/>
                    </a:lnTo>
                    <a:lnTo>
                      <a:pt x="1829" y="91"/>
                    </a:lnTo>
                    <a:lnTo>
                      <a:pt x="1681" y="57"/>
                    </a:lnTo>
                    <a:lnTo>
                      <a:pt x="1521" y="23"/>
                    </a:lnTo>
                    <a:lnTo>
                      <a:pt x="137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9" name="Google Shape;1319;p28"/>
              <p:cNvSpPr/>
              <p:nvPr/>
            </p:nvSpPr>
            <p:spPr>
              <a:xfrm>
                <a:off x="658125" y="1697325"/>
                <a:ext cx="26300" cy="22325"/>
              </a:xfrm>
              <a:custGeom>
                <a:avLst/>
                <a:gdLst/>
                <a:ahLst/>
                <a:cxnLst/>
                <a:rect l="l" t="t" r="r" b="b"/>
                <a:pathLst>
                  <a:path w="1052" h="893" extrusionOk="0">
                    <a:moveTo>
                      <a:pt x="137" y="1"/>
                    </a:moveTo>
                    <a:lnTo>
                      <a:pt x="0" y="172"/>
                    </a:lnTo>
                    <a:lnTo>
                      <a:pt x="914" y="892"/>
                    </a:lnTo>
                    <a:lnTo>
                      <a:pt x="1052" y="721"/>
                    </a:lnTo>
                    <a:lnTo>
                      <a:pt x="137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0" name="Google Shape;1320;p28"/>
              <p:cNvSpPr/>
              <p:nvPr/>
            </p:nvSpPr>
            <p:spPr>
              <a:xfrm>
                <a:off x="1026700" y="1697325"/>
                <a:ext cx="26300" cy="22325"/>
              </a:xfrm>
              <a:custGeom>
                <a:avLst/>
                <a:gdLst/>
                <a:ahLst/>
                <a:cxnLst/>
                <a:rect l="l" t="t" r="r" b="b"/>
                <a:pathLst>
                  <a:path w="1052" h="893" extrusionOk="0">
                    <a:moveTo>
                      <a:pt x="914" y="1"/>
                    </a:moveTo>
                    <a:lnTo>
                      <a:pt x="0" y="721"/>
                    </a:lnTo>
                    <a:lnTo>
                      <a:pt x="137" y="892"/>
                    </a:lnTo>
                    <a:lnTo>
                      <a:pt x="1051" y="172"/>
                    </a:lnTo>
                    <a:lnTo>
                      <a:pt x="91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1" name="Google Shape;1321;p28"/>
              <p:cNvSpPr/>
              <p:nvPr/>
            </p:nvSpPr>
            <p:spPr>
              <a:xfrm>
                <a:off x="843250" y="1701325"/>
                <a:ext cx="37750" cy="79450"/>
              </a:xfrm>
              <a:custGeom>
                <a:avLst/>
                <a:gdLst/>
                <a:ahLst/>
                <a:cxnLst/>
                <a:rect l="l" t="t" r="r" b="b"/>
                <a:pathLst>
                  <a:path w="1510" h="3178" extrusionOk="0">
                    <a:moveTo>
                      <a:pt x="172" y="1"/>
                    </a:moveTo>
                    <a:lnTo>
                      <a:pt x="1" y="138"/>
                    </a:lnTo>
                    <a:lnTo>
                      <a:pt x="412" y="698"/>
                    </a:lnTo>
                    <a:lnTo>
                      <a:pt x="618" y="1006"/>
                    </a:lnTo>
                    <a:lnTo>
                      <a:pt x="824" y="1304"/>
                    </a:lnTo>
                    <a:lnTo>
                      <a:pt x="1007" y="1601"/>
                    </a:lnTo>
                    <a:lnTo>
                      <a:pt x="1144" y="1852"/>
                    </a:lnTo>
                    <a:lnTo>
                      <a:pt x="1247" y="2069"/>
                    </a:lnTo>
                    <a:lnTo>
                      <a:pt x="1281" y="2149"/>
                    </a:lnTo>
                    <a:lnTo>
                      <a:pt x="1292" y="2218"/>
                    </a:lnTo>
                    <a:lnTo>
                      <a:pt x="1292" y="2264"/>
                    </a:lnTo>
                    <a:lnTo>
                      <a:pt x="1269" y="2321"/>
                    </a:lnTo>
                    <a:lnTo>
                      <a:pt x="1235" y="2366"/>
                    </a:lnTo>
                    <a:lnTo>
                      <a:pt x="1189" y="2424"/>
                    </a:lnTo>
                    <a:lnTo>
                      <a:pt x="1075" y="2526"/>
                    </a:lnTo>
                    <a:lnTo>
                      <a:pt x="915" y="2629"/>
                    </a:lnTo>
                    <a:lnTo>
                      <a:pt x="744" y="2732"/>
                    </a:lnTo>
                    <a:lnTo>
                      <a:pt x="549" y="2824"/>
                    </a:lnTo>
                    <a:lnTo>
                      <a:pt x="355" y="2904"/>
                    </a:lnTo>
                    <a:lnTo>
                      <a:pt x="161" y="2972"/>
                    </a:lnTo>
                    <a:lnTo>
                      <a:pt x="229" y="3178"/>
                    </a:lnTo>
                    <a:lnTo>
                      <a:pt x="355" y="3144"/>
                    </a:lnTo>
                    <a:lnTo>
                      <a:pt x="538" y="3075"/>
                    </a:lnTo>
                    <a:lnTo>
                      <a:pt x="744" y="2972"/>
                    </a:lnTo>
                    <a:lnTo>
                      <a:pt x="972" y="2858"/>
                    </a:lnTo>
                    <a:lnTo>
                      <a:pt x="1087" y="2789"/>
                    </a:lnTo>
                    <a:lnTo>
                      <a:pt x="1189" y="2721"/>
                    </a:lnTo>
                    <a:lnTo>
                      <a:pt x="1281" y="2641"/>
                    </a:lnTo>
                    <a:lnTo>
                      <a:pt x="1361" y="2561"/>
                    </a:lnTo>
                    <a:lnTo>
                      <a:pt x="1429" y="2481"/>
                    </a:lnTo>
                    <a:lnTo>
                      <a:pt x="1475" y="2389"/>
                    </a:lnTo>
                    <a:lnTo>
                      <a:pt x="1509" y="2298"/>
                    </a:lnTo>
                    <a:lnTo>
                      <a:pt x="1509" y="2195"/>
                    </a:lnTo>
                    <a:lnTo>
                      <a:pt x="1487" y="2092"/>
                    </a:lnTo>
                    <a:lnTo>
                      <a:pt x="1441" y="1978"/>
                    </a:lnTo>
                    <a:lnTo>
                      <a:pt x="1384" y="1829"/>
                    </a:lnTo>
                    <a:lnTo>
                      <a:pt x="1304" y="1681"/>
                    </a:lnTo>
                    <a:lnTo>
                      <a:pt x="1098" y="1338"/>
                    </a:lnTo>
                    <a:lnTo>
                      <a:pt x="869" y="984"/>
                    </a:lnTo>
                    <a:lnTo>
                      <a:pt x="641" y="652"/>
                    </a:lnTo>
                    <a:lnTo>
                      <a:pt x="435" y="355"/>
                    </a:lnTo>
                    <a:lnTo>
                      <a:pt x="172" y="1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2" name="Google Shape;1322;p28"/>
              <p:cNvSpPr/>
              <p:nvPr/>
            </p:nvSpPr>
            <p:spPr>
              <a:xfrm>
                <a:off x="805250" y="1805325"/>
                <a:ext cx="10490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4196" h="1658" extrusionOk="0">
                    <a:moveTo>
                      <a:pt x="1875" y="1"/>
                    </a:moveTo>
                    <a:lnTo>
                      <a:pt x="1669" y="24"/>
                    </a:lnTo>
                    <a:lnTo>
                      <a:pt x="1464" y="58"/>
                    </a:lnTo>
                    <a:lnTo>
                      <a:pt x="1281" y="104"/>
                    </a:lnTo>
                    <a:lnTo>
                      <a:pt x="1098" y="161"/>
                    </a:lnTo>
                    <a:lnTo>
                      <a:pt x="915" y="218"/>
                    </a:lnTo>
                    <a:lnTo>
                      <a:pt x="755" y="298"/>
                    </a:lnTo>
                    <a:lnTo>
                      <a:pt x="607" y="378"/>
                    </a:lnTo>
                    <a:lnTo>
                      <a:pt x="469" y="469"/>
                    </a:lnTo>
                    <a:lnTo>
                      <a:pt x="355" y="572"/>
                    </a:lnTo>
                    <a:lnTo>
                      <a:pt x="252" y="675"/>
                    </a:lnTo>
                    <a:lnTo>
                      <a:pt x="161" y="789"/>
                    </a:lnTo>
                    <a:lnTo>
                      <a:pt x="92" y="904"/>
                    </a:lnTo>
                    <a:lnTo>
                      <a:pt x="35" y="1029"/>
                    </a:lnTo>
                    <a:lnTo>
                      <a:pt x="1" y="1155"/>
                    </a:lnTo>
                    <a:lnTo>
                      <a:pt x="1" y="1292"/>
                    </a:lnTo>
                    <a:lnTo>
                      <a:pt x="1" y="1418"/>
                    </a:lnTo>
                    <a:lnTo>
                      <a:pt x="24" y="1464"/>
                    </a:lnTo>
                    <a:lnTo>
                      <a:pt x="35" y="1509"/>
                    </a:lnTo>
                    <a:lnTo>
                      <a:pt x="58" y="1544"/>
                    </a:lnTo>
                    <a:lnTo>
                      <a:pt x="92" y="1578"/>
                    </a:lnTo>
                    <a:lnTo>
                      <a:pt x="127" y="1601"/>
                    </a:lnTo>
                    <a:lnTo>
                      <a:pt x="161" y="1624"/>
                    </a:lnTo>
                    <a:lnTo>
                      <a:pt x="252" y="1646"/>
                    </a:lnTo>
                    <a:lnTo>
                      <a:pt x="355" y="1658"/>
                    </a:lnTo>
                    <a:lnTo>
                      <a:pt x="469" y="1658"/>
                    </a:lnTo>
                    <a:lnTo>
                      <a:pt x="607" y="1646"/>
                    </a:lnTo>
                    <a:lnTo>
                      <a:pt x="915" y="1601"/>
                    </a:lnTo>
                    <a:lnTo>
                      <a:pt x="1281" y="1532"/>
                    </a:lnTo>
                    <a:lnTo>
                      <a:pt x="1669" y="1486"/>
                    </a:lnTo>
                    <a:lnTo>
                      <a:pt x="1875" y="1464"/>
                    </a:lnTo>
                    <a:lnTo>
                      <a:pt x="2309" y="1464"/>
                    </a:lnTo>
                    <a:lnTo>
                      <a:pt x="2515" y="1486"/>
                    </a:lnTo>
                    <a:lnTo>
                      <a:pt x="2915" y="1532"/>
                    </a:lnTo>
                    <a:lnTo>
                      <a:pt x="3269" y="1601"/>
                    </a:lnTo>
                    <a:lnTo>
                      <a:pt x="3578" y="1646"/>
                    </a:lnTo>
                    <a:lnTo>
                      <a:pt x="3715" y="1658"/>
                    </a:lnTo>
                    <a:lnTo>
                      <a:pt x="3829" y="1658"/>
                    </a:lnTo>
                    <a:lnTo>
                      <a:pt x="3932" y="1646"/>
                    </a:lnTo>
                    <a:lnTo>
                      <a:pt x="4024" y="1624"/>
                    </a:lnTo>
                    <a:lnTo>
                      <a:pt x="4058" y="1601"/>
                    </a:lnTo>
                    <a:lnTo>
                      <a:pt x="4092" y="1578"/>
                    </a:lnTo>
                    <a:lnTo>
                      <a:pt x="4127" y="1544"/>
                    </a:lnTo>
                    <a:lnTo>
                      <a:pt x="4149" y="1509"/>
                    </a:lnTo>
                    <a:lnTo>
                      <a:pt x="4161" y="1464"/>
                    </a:lnTo>
                    <a:lnTo>
                      <a:pt x="4184" y="1418"/>
                    </a:lnTo>
                    <a:lnTo>
                      <a:pt x="4195" y="1292"/>
                    </a:lnTo>
                    <a:lnTo>
                      <a:pt x="4184" y="1155"/>
                    </a:lnTo>
                    <a:lnTo>
                      <a:pt x="4149" y="1029"/>
                    </a:lnTo>
                    <a:lnTo>
                      <a:pt x="4092" y="904"/>
                    </a:lnTo>
                    <a:lnTo>
                      <a:pt x="4024" y="789"/>
                    </a:lnTo>
                    <a:lnTo>
                      <a:pt x="3932" y="675"/>
                    </a:lnTo>
                    <a:lnTo>
                      <a:pt x="3829" y="572"/>
                    </a:lnTo>
                    <a:lnTo>
                      <a:pt x="3715" y="469"/>
                    </a:lnTo>
                    <a:lnTo>
                      <a:pt x="3578" y="378"/>
                    </a:lnTo>
                    <a:lnTo>
                      <a:pt x="3429" y="298"/>
                    </a:lnTo>
                    <a:lnTo>
                      <a:pt x="3269" y="218"/>
                    </a:lnTo>
                    <a:lnTo>
                      <a:pt x="3098" y="161"/>
                    </a:lnTo>
                    <a:lnTo>
                      <a:pt x="2915" y="104"/>
                    </a:lnTo>
                    <a:lnTo>
                      <a:pt x="2721" y="58"/>
                    </a:lnTo>
                    <a:lnTo>
                      <a:pt x="2515" y="24"/>
                    </a:lnTo>
                    <a:lnTo>
                      <a:pt x="230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3" name="Google Shape;1323;p28"/>
              <p:cNvSpPr/>
              <p:nvPr/>
            </p:nvSpPr>
            <p:spPr>
              <a:xfrm>
                <a:off x="1018400" y="1991625"/>
                <a:ext cx="442875" cy="831150"/>
              </a:xfrm>
              <a:custGeom>
                <a:avLst/>
                <a:gdLst/>
                <a:ahLst/>
                <a:cxnLst/>
                <a:rect l="l" t="t" r="r" b="b"/>
                <a:pathLst>
                  <a:path w="17715" h="33246" extrusionOk="0">
                    <a:moveTo>
                      <a:pt x="1235" y="0"/>
                    </a:moveTo>
                    <a:lnTo>
                      <a:pt x="1" y="19017"/>
                    </a:lnTo>
                    <a:lnTo>
                      <a:pt x="5943" y="28892"/>
                    </a:lnTo>
                    <a:lnTo>
                      <a:pt x="6115" y="29246"/>
                    </a:lnTo>
                    <a:lnTo>
                      <a:pt x="6309" y="29577"/>
                    </a:lnTo>
                    <a:lnTo>
                      <a:pt x="6503" y="29897"/>
                    </a:lnTo>
                    <a:lnTo>
                      <a:pt x="6698" y="30206"/>
                    </a:lnTo>
                    <a:lnTo>
                      <a:pt x="6915" y="30492"/>
                    </a:lnTo>
                    <a:lnTo>
                      <a:pt x="7121" y="30766"/>
                    </a:lnTo>
                    <a:lnTo>
                      <a:pt x="7338" y="31029"/>
                    </a:lnTo>
                    <a:lnTo>
                      <a:pt x="7566" y="31269"/>
                    </a:lnTo>
                    <a:lnTo>
                      <a:pt x="7795" y="31497"/>
                    </a:lnTo>
                    <a:lnTo>
                      <a:pt x="8035" y="31703"/>
                    </a:lnTo>
                    <a:lnTo>
                      <a:pt x="8263" y="31909"/>
                    </a:lnTo>
                    <a:lnTo>
                      <a:pt x="8515" y="32092"/>
                    </a:lnTo>
                    <a:lnTo>
                      <a:pt x="8755" y="32263"/>
                    </a:lnTo>
                    <a:lnTo>
                      <a:pt x="9006" y="32412"/>
                    </a:lnTo>
                    <a:lnTo>
                      <a:pt x="9258" y="32560"/>
                    </a:lnTo>
                    <a:lnTo>
                      <a:pt x="9509" y="32686"/>
                    </a:lnTo>
                    <a:lnTo>
                      <a:pt x="9761" y="32800"/>
                    </a:lnTo>
                    <a:lnTo>
                      <a:pt x="10023" y="32903"/>
                    </a:lnTo>
                    <a:lnTo>
                      <a:pt x="10286" y="32983"/>
                    </a:lnTo>
                    <a:lnTo>
                      <a:pt x="10538" y="33063"/>
                    </a:lnTo>
                    <a:lnTo>
                      <a:pt x="10801" y="33120"/>
                    </a:lnTo>
                    <a:lnTo>
                      <a:pt x="11063" y="33166"/>
                    </a:lnTo>
                    <a:lnTo>
                      <a:pt x="11326" y="33212"/>
                    </a:lnTo>
                    <a:lnTo>
                      <a:pt x="11589" y="33235"/>
                    </a:lnTo>
                    <a:lnTo>
                      <a:pt x="11841" y="33246"/>
                    </a:lnTo>
                    <a:lnTo>
                      <a:pt x="12104" y="33246"/>
                    </a:lnTo>
                    <a:lnTo>
                      <a:pt x="12366" y="33235"/>
                    </a:lnTo>
                    <a:lnTo>
                      <a:pt x="12618" y="33212"/>
                    </a:lnTo>
                    <a:lnTo>
                      <a:pt x="12869" y="33166"/>
                    </a:lnTo>
                    <a:lnTo>
                      <a:pt x="13121" y="33120"/>
                    </a:lnTo>
                    <a:lnTo>
                      <a:pt x="13372" y="33063"/>
                    </a:lnTo>
                    <a:lnTo>
                      <a:pt x="13612" y="32995"/>
                    </a:lnTo>
                    <a:lnTo>
                      <a:pt x="13852" y="32915"/>
                    </a:lnTo>
                    <a:lnTo>
                      <a:pt x="14092" y="32823"/>
                    </a:lnTo>
                    <a:lnTo>
                      <a:pt x="14321" y="32732"/>
                    </a:lnTo>
                    <a:lnTo>
                      <a:pt x="14549" y="32617"/>
                    </a:lnTo>
                    <a:lnTo>
                      <a:pt x="14778" y="32492"/>
                    </a:lnTo>
                    <a:lnTo>
                      <a:pt x="14995" y="32366"/>
                    </a:lnTo>
                    <a:lnTo>
                      <a:pt x="15201" y="32229"/>
                    </a:lnTo>
                    <a:lnTo>
                      <a:pt x="15406" y="32069"/>
                    </a:lnTo>
                    <a:lnTo>
                      <a:pt x="15612" y="31920"/>
                    </a:lnTo>
                    <a:lnTo>
                      <a:pt x="15806" y="31749"/>
                    </a:lnTo>
                    <a:lnTo>
                      <a:pt x="15989" y="31566"/>
                    </a:lnTo>
                    <a:lnTo>
                      <a:pt x="16172" y="31383"/>
                    </a:lnTo>
                    <a:lnTo>
                      <a:pt x="16344" y="31189"/>
                    </a:lnTo>
                    <a:lnTo>
                      <a:pt x="16504" y="30983"/>
                    </a:lnTo>
                    <a:lnTo>
                      <a:pt x="16652" y="30766"/>
                    </a:lnTo>
                    <a:lnTo>
                      <a:pt x="16801" y="30549"/>
                    </a:lnTo>
                    <a:lnTo>
                      <a:pt x="16938" y="30320"/>
                    </a:lnTo>
                    <a:lnTo>
                      <a:pt x="17064" y="30080"/>
                    </a:lnTo>
                    <a:lnTo>
                      <a:pt x="17178" y="29840"/>
                    </a:lnTo>
                    <a:lnTo>
                      <a:pt x="17281" y="29589"/>
                    </a:lnTo>
                    <a:lnTo>
                      <a:pt x="17372" y="29326"/>
                    </a:lnTo>
                    <a:lnTo>
                      <a:pt x="17464" y="29063"/>
                    </a:lnTo>
                    <a:lnTo>
                      <a:pt x="17532" y="28789"/>
                    </a:lnTo>
                    <a:lnTo>
                      <a:pt x="17589" y="28514"/>
                    </a:lnTo>
                    <a:lnTo>
                      <a:pt x="17646" y="28229"/>
                    </a:lnTo>
                    <a:lnTo>
                      <a:pt x="17681" y="27932"/>
                    </a:lnTo>
                    <a:lnTo>
                      <a:pt x="17704" y="27634"/>
                    </a:lnTo>
                    <a:lnTo>
                      <a:pt x="17715" y="27326"/>
                    </a:lnTo>
                    <a:lnTo>
                      <a:pt x="17704" y="27017"/>
                    </a:lnTo>
                    <a:lnTo>
                      <a:pt x="17692" y="26697"/>
                    </a:lnTo>
                    <a:lnTo>
                      <a:pt x="17658" y="26377"/>
                    </a:lnTo>
                    <a:lnTo>
                      <a:pt x="17612" y="26046"/>
                    </a:lnTo>
                    <a:lnTo>
                      <a:pt x="17212" y="24686"/>
                    </a:lnTo>
                    <a:lnTo>
                      <a:pt x="16812" y="23360"/>
                    </a:lnTo>
                    <a:lnTo>
                      <a:pt x="16412" y="22057"/>
                    </a:lnTo>
                    <a:lnTo>
                      <a:pt x="16001" y="20777"/>
                    </a:lnTo>
                    <a:lnTo>
                      <a:pt x="15589" y="19520"/>
                    </a:lnTo>
                    <a:lnTo>
                      <a:pt x="15155" y="18286"/>
                    </a:lnTo>
                    <a:lnTo>
                      <a:pt x="14721" y="17052"/>
                    </a:lnTo>
                    <a:lnTo>
                      <a:pt x="14264" y="15840"/>
                    </a:lnTo>
                    <a:lnTo>
                      <a:pt x="13784" y="14640"/>
                    </a:lnTo>
                    <a:lnTo>
                      <a:pt x="13292" y="13440"/>
                    </a:lnTo>
                    <a:lnTo>
                      <a:pt x="12778" y="12240"/>
                    </a:lnTo>
                    <a:lnTo>
                      <a:pt x="12229" y="11040"/>
                    </a:lnTo>
                    <a:lnTo>
                      <a:pt x="11669" y="9840"/>
                    </a:lnTo>
                    <a:lnTo>
                      <a:pt x="11063" y="8629"/>
                    </a:lnTo>
                    <a:lnTo>
                      <a:pt x="10435" y="7417"/>
                    </a:lnTo>
                    <a:lnTo>
                      <a:pt x="9772" y="6183"/>
                    </a:lnTo>
                    <a:lnTo>
                      <a:pt x="9601" y="5829"/>
                    </a:lnTo>
                    <a:lnTo>
                      <a:pt x="9418" y="5486"/>
                    </a:lnTo>
                    <a:lnTo>
                      <a:pt x="9235" y="5166"/>
                    </a:lnTo>
                    <a:lnTo>
                      <a:pt x="9052" y="4846"/>
                    </a:lnTo>
                    <a:lnTo>
                      <a:pt x="8858" y="4549"/>
                    </a:lnTo>
                    <a:lnTo>
                      <a:pt x="8663" y="4263"/>
                    </a:lnTo>
                    <a:lnTo>
                      <a:pt x="8458" y="3989"/>
                    </a:lnTo>
                    <a:lnTo>
                      <a:pt x="8252" y="3714"/>
                    </a:lnTo>
                    <a:lnTo>
                      <a:pt x="8035" y="3463"/>
                    </a:lnTo>
                    <a:lnTo>
                      <a:pt x="7818" y="3223"/>
                    </a:lnTo>
                    <a:lnTo>
                      <a:pt x="7589" y="2994"/>
                    </a:lnTo>
                    <a:lnTo>
                      <a:pt x="7361" y="2777"/>
                    </a:lnTo>
                    <a:lnTo>
                      <a:pt x="7121" y="2560"/>
                    </a:lnTo>
                    <a:lnTo>
                      <a:pt x="6881" y="2366"/>
                    </a:lnTo>
                    <a:lnTo>
                      <a:pt x="6629" y="2172"/>
                    </a:lnTo>
                    <a:lnTo>
                      <a:pt x="6366" y="1989"/>
                    </a:lnTo>
                    <a:lnTo>
                      <a:pt x="6103" y="1817"/>
                    </a:lnTo>
                    <a:lnTo>
                      <a:pt x="5829" y="1646"/>
                    </a:lnTo>
                    <a:lnTo>
                      <a:pt x="5555" y="1486"/>
                    </a:lnTo>
                    <a:lnTo>
                      <a:pt x="5269" y="1337"/>
                    </a:lnTo>
                    <a:lnTo>
                      <a:pt x="4983" y="1200"/>
                    </a:lnTo>
                    <a:lnTo>
                      <a:pt x="4675" y="1063"/>
                    </a:lnTo>
                    <a:lnTo>
                      <a:pt x="4366" y="926"/>
                    </a:lnTo>
                    <a:lnTo>
                      <a:pt x="4058" y="812"/>
                    </a:lnTo>
                    <a:lnTo>
                      <a:pt x="3726" y="686"/>
                    </a:lnTo>
                    <a:lnTo>
                      <a:pt x="3395" y="583"/>
                    </a:lnTo>
                    <a:lnTo>
                      <a:pt x="3063" y="469"/>
                    </a:lnTo>
                    <a:lnTo>
                      <a:pt x="2709" y="366"/>
                    </a:lnTo>
                    <a:lnTo>
                      <a:pt x="1989" y="172"/>
                    </a:lnTo>
                    <a:lnTo>
                      <a:pt x="1235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4" name="Google Shape;1324;p28"/>
              <p:cNvSpPr/>
              <p:nvPr/>
            </p:nvSpPr>
            <p:spPr>
              <a:xfrm>
                <a:off x="1170125" y="2214200"/>
                <a:ext cx="33725" cy="440025"/>
              </a:xfrm>
              <a:custGeom>
                <a:avLst/>
                <a:gdLst/>
                <a:ahLst/>
                <a:cxnLst/>
                <a:rect l="l" t="t" r="r" b="b"/>
                <a:pathLst>
                  <a:path w="1349" h="17601" extrusionOk="0">
                    <a:moveTo>
                      <a:pt x="1132" y="0"/>
                    </a:moveTo>
                    <a:lnTo>
                      <a:pt x="0" y="17589"/>
                    </a:lnTo>
                    <a:lnTo>
                      <a:pt x="217" y="17600"/>
                    </a:lnTo>
                    <a:lnTo>
                      <a:pt x="1349" y="11"/>
                    </a:lnTo>
                    <a:lnTo>
                      <a:pt x="1132" y="0"/>
                    </a:lnTo>
                    <a:close/>
                  </a:path>
                </a:pathLst>
              </a:custGeom>
              <a:solidFill>
                <a:srgbClr val="EDCBC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5" name="Google Shape;1325;p28"/>
              <p:cNvSpPr/>
              <p:nvPr/>
            </p:nvSpPr>
            <p:spPr>
              <a:xfrm>
                <a:off x="363550" y="1782200"/>
                <a:ext cx="486025" cy="734875"/>
              </a:xfrm>
              <a:custGeom>
                <a:avLst/>
                <a:gdLst/>
                <a:ahLst/>
                <a:cxnLst/>
                <a:rect l="l" t="t" r="r" b="b"/>
                <a:pathLst>
                  <a:path w="19441" h="29395" extrusionOk="0">
                    <a:moveTo>
                      <a:pt x="13086" y="0"/>
                    </a:moveTo>
                    <a:lnTo>
                      <a:pt x="12915" y="11"/>
                    </a:lnTo>
                    <a:lnTo>
                      <a:pt x="12835" y="34"/>
                    </a:lnTo>
                    <a:lnTo>
                      <a:pt x="12732" y="69"/>
                    </a:lnTo>
                    <a:lnTo>
                      <a:pt x="12617" y="126"/>
                    </a:lnTo>
                    <a:lnTo>
                      <a:pt x="12503" y="194"/>
                    </a:lnTo>
                    <a:lnTo>
                      <a:pt x="12240" y="377"/>
                    </a:lnTo>
                    <a:lnTo>
                      <a:pt x="11977" y="583"/>
                    </a:lnTo>
                    <a:lnTo>
                      <a:pt x="11840" y="709"/>
                    </a:lnTo>
                    <a:lnTo>
                      <a:pt x="11715" y="823"/>
                    </a:lnTo>
                    <a:lnTo>
                      <a:pt x="11600" y="949"/>
                    </a:lnTo>
                    <a:lnTo>
                      <a:pt x="11497" y="1074"/>
                    </a:lnTo>
                    <a:lnTo>
                      <a:pt x="11395" y="1200"/>
                    </a:lnTo>
                    <a:lnTo>
                      <a:pt x="11315" y="1314"/>
                    </a:lnTo>
                    <a:lnTo>
                      <a:pt x="11257" y="1429"/>
                    </a:lnTo>
                    <a:lnTo>
                      <a:pt x="11212" y="1543"/>
                    </a:lnTo>
                    <a:lnTo>
                      <a:pt x="11189" y="1669"/>
                    </a:lnTo>
                    <a:lnTo>
                      <a:pt x="11189" y="1829"/>
                    </a:lnTo>
                    <a:lnTo>
                      <a:pt x="11200" y="2000"/>
                    </a:lnTo>
                    <a:lnTo>
                      <a:pt x="11235" y="2206"/>
                    </a:lnTo>
                    <a:lnTo>
                      <a:pt x="11269" y="2423"/>
                    </a:lnTo>
                    <a:lnTo>
                      <a:pt x="11326" y="2651"/>
                    </a:lnTo>
                    <a:lnTo>
                      <a:pt x="11440" y="3109"/>
                    </a:lnTo>
                    <a:lnTo>
                      <a:pt x="11566" y="3531"/>
                    </a:lnTo>
                    <a:lnTo>
                      <a:pt x="11669" y="3897"/>
                    </a:lnTo>
                    <a:lnTo>
                      <a:pt x="11783" y="4229"/>
                    </a:lnTo>
                    <a:lnTo>
                      <a:pt x="11749" y="4274"/>
                    </a:lnTo>
                    <a:lnTo>
                      <a:pt x="11715" y="4309"/>
                    </a:lnTo>
                    <a:lnTo>
                      <a:pt x="11657" y="4423"/>
                    </a:lnTo>
                    <a:lnTo>
                      <a:pt x="11623" y="4549"/>
                    </a:lnTo>
                    <a:lnTo>
                      <a:pt x="11589" y="4697"/>
                    </a:lnTo>
                    <a:lnTo>
                      <a:pt x="11577" y="4869"/>
                    </a:lnTo>
                    <a:lnTo>
                      <a:pt x="11577" y="5063"/>
                    </a:lnTo>
                    <a:lnTo>
                      <a:pt x="11589" y="5269"/>
                    </a:lnTo>
                    <a:lnTo>
                      <a:pt x="11612" y="5486"/>
                    </a:lnTo>
                    <a:lnTo>
                      <a:pt x="11646" y="5703"/>
                    </a:lnTo>
                    <a:lnTo>
                      <a:pt x="11692" y="5943"/>
                    </a:lnTo>
                    <a:lnTo>
                      <a:pt x="11749" y="6183"/>
                    </a:lnTo>
                    <a:lnTo>
                      <a:pt x="11806" y="6423"/>
                    </a:lnTo>
                    <a:lnTo>
                      <a:pt x="11943" y="6903"/>
                    </a:lnTo>
                    <a:lnTo>
                      <a:pt x="12103" y="7349"/>
                    </a:lnTo>
                    <a:lnTo>
                      <a:pt x="12195" y="7577"/>
                    </a:lnTo>
                    <a:lnTo>
                      <a:pt x="12297" y="7829"/>
                    </a:lnTo>
                    <a:lnTo>
                      <a:pt x="12423" y="8080"/>
                    </a:lnTo>
                    <a:lnTo>
                      <a:pt x="12560" y="8343"/>
                    </a:lnTo>
                    <a:lnTo>
                      <a:pt x="12857" y="8880"/>
                    </a:lnTo>
                    <a:lnTo>
                      <a:pt x="13166" y="9394"/>
                    </a:lnTo>
                    <a:lnTo>
                      <a:pt x="13440" y="9851"/>
                    </a:lnTo>
                    <a:lnTo>
                      <a:pt x="13669" y="10217"/>
                    </a:lnTo>
                    <a:lnTo>
                      <a:pt x="13897" y="10549"/>
                    </a:lnTo>
                    <a:lnTo>
                      <a:pt x="1337" y="25611"/>
                    </a:lnTo>
                    <a:lnTo>
                      <a:pt x="1120" y="26046"/>
                    </a:lnTo>
                    <a:lnTo>
                      <a:pt x="892" y="26514"/>
                    </a:lnTo>
                    <a:lnTo>
                      <a:pt x="640" y="27074"/>
                    </a:lnTo>
                    <a:lnTo>
                      <a:pt x="514" y="27383"/>
                    </a:lnTo>
                    <a:lnTo>
                      <a:pt x="389" y="27703"/>
                    </a:lnTo>
                    <a:lnTo>
                      <a:pt x="274" y="28011"/>
                    </a:lnTo>
                    <a:lnTo>
                      <a:pt x="183" y="28331"/>
                    </a:lnTo>
                    <a:lnTo>
                      <a:pt x="103" y="28629"/>
                    </a:lnTo>
                    <a:lnTo>
                      <a:pt x="34" y="28903"/>
                    </a:lnTo>
                    <a:lnTo>
                      <a:pt x="12" y="29166"/>
                    </a:lnTo>
                    <a:lnTo>
                      <a:pt x="0" y="29280"/>
                    </a:lnTo>
                    <a:lnTo>
                      <a:pt x="12" y="29394"/>
                    </a:lnTo>
                    <a:lnTo>
                      <a:pt x="9074" y="29394"/>
                    </a:lnTo>
                    <a:lnTo>
                      <a:pt x="9326" y="28823"/>
                    </a:lnTo>
                    <a:lnTo>
                      <a:pt x="9600" y="28229"/>
                    </a:lnTo>
                    <a:lnTo>
                      <a:pt x="9886" y="27611"/>
                    </a:lnTo>
                    <a:lnTo>
                      <a:pt x="10195" y="26983"/>
                    </a:lnTo>
                    <a:lnTo>
                      <a:pt x="10846" y="25669"/>
                    </a:lnTo>
                    <a:lnTo>
                      <a:pt x="11543" y="24320"/>
                    </a:lnTo>
                    <a:lnTo>
                      <a:pt x="12275" y="22937"/>
                    </a:lnTo>
                    <a:lnTo>
                      <a:pt x="13017" y="21554"/>
                    </a:lnTo>
                    <a:lnTo>
                      <a:pt x="14515" y="18846"/>
                    </a:lnTo>
                    <a:lnTo>
                      <a:pt x="15897" y="16343"/>
                    </a:lnTo>
                    <a:lnTo>
                      <a:pt x="16515" y="15211"/>
                    </a:lnTo>
                    <a:lnTo>
                      <a:pt x="17075" y="14194"/>
                    </a:lnTo>
                    <a:lnTo>
                      <a:pt x="17543" y="13303"/>
                    </a:lnTo>
                    <a:lnTo>
                      <a:pt x="17909" y="12560"/>
                    </a:lnTo>
                    <a:lnTo>
                      <a:pt x="18057" y="12240"/>
                    </a:lnTo>
                    <a:lnTo>
                      <a:pt x="18172" y="11977"/>
                    </a:lnTo>
                    <a:lnTo>
                      <a:pt x="18263" y="11749"/>
                    </a:lnTo>
                    <a:lnTo>
                      <a:pt x="18309" y="11577"/>
                    </a:lnTo>
                    <a:lnTo>
                      <a:pt x="18400" y="11143"/>
                    </a:lnTo>
                    <a:lnTo>
                      <a:pt x="18492" y="10674"/>
                    </a:lnTo>
                    <a:lnTo>
                      <a:pt x="18595" y="10091"/>
                    </a:lnTo>
                    <a:lnTo>
                      <a:pt x="18697" y="9451"/>
                    </a:lnTo>
                    <a:lnTo>
                      <a:pt x="18789" y="8800"/>
                    </a:lnTo>
                    <a:lnTo>
                      <a:pt x="18835" y="8480"/>
                    </a:lnTo>
                    <a:lnTo>
                      <a:pt x="18857" y="8171"/>
                    </a:lnTo>
                    <a:lnTo>
                      <a:pt x="18880" y="7886"/>
                    </a:lnTo>
                    <a:lnTo>
                      <a:pt x="18880" y="7623"/>
                    </a:lnTo>
                    <a:lnTo>
                      <a:pt x="18880" y="7166"/>
                    </a:lnTo>
                    <a:lnTo>
                      <a:pt x="18869" y="6766"/>
                    </a:lnTo>
                    <a:lnTo>
                      <a:pt x="18846" y="6411"/>
                    </a:lnTo>
                    <a:lnTo>
                      <a:pt x="18835" y="6091"/>
                    </a:lnTo>
                    <a:lnTo>
                      <a:pt x="18789" y="5589"/>
                    </a:lnTo>
                    <a:lnTo>
                      <a:pt x="18743" y="5166"/>
                    </a:lnTo>
                    <a:lnTo>
                      <a:pt x="18732" y="5097"/>
                    </a:lnTo>
                    <a:lnTo>
                      <a:pt x="18743" y="5006"/>
                    </a:lnTo>
                    <a:lnTo>
                      <a:pt x="18766" y="4834"/>
                    </a:lnTo>
                    <a:lnTo>
                      <a:pt x="18800" y="4663"/>
                    </a:lnTo>
                    <a:lnTo>
                      <a:pt x="18857" y="4503"/>
                    </a:lnTo>
                    <a:lnTo>
                      <a:pt x="18949" y="4240"/>
                    </a:lnTo>
                    <a:lnTo>
                      <a:pt x="18995" y="4126"/>
                    </a:lnTo>
                    <a:lnTo>
                      <a:pt x="19075" y="4137"/>
                    </a:lnTo>
                    <a:lnTo>
                      <a:pt x="19143" y="4149"/>
                    </a:lnTo>
                    <a:lnTo>
                      <a:pt x="19223" y="4137"/>
                    </a:lnTo>
                    <a:lnTo>
                      <a:pt x="19303" y="4126"/>
                    </a:lnTo>
                    <a:lnTo>
                      <a:pt x="19372" y="4091"/>
                    </a:lnTo>
                    <a:lnTo>
                      <a:pt x="19406" y="4069"/>
                    </a:lnTo>
                    <a:lnTo>
                      <a:pt x="19429" y="4034"/>
                    </a:lnTo>
                    <a:lnTo>
                      <a:pt x="19440" y="3989"/>
                    </a:lnTo>
                    <a:lnTo>
                      <a:pt x="19440" y="3943"/>
                    </a:lnTo>
                    <a:lnTo>
                      <a:pt x="19429" y="3646"/>
                    </a:lnTo>
                    <a:lnTo>
                      <a:pt x="19383" y="3029"/>
                    </a:lnTo>
                    <a:lnTo>
                      <a:pt x="19315" y="2171"/>
                    </a:lnTo>
                    <a:lnTo>
                      <a:pt x="19269" y="2114"/>
                    </a:lnTo>
                    <a:lnTo>
                      <a:pt x="19212" y="2080"/>
                    </a:lnTo>
                    <a:lnTo>
                      <a:pt x="19155" y="2046"/>
                    </a:lnTo>
                    <a:lnTo>
                      <a:pt x="19097" y="2011"/>
                    </a:lnTo>
                    <a:lnTo>
                      <a:pt x="18960" y="1977"/>
                    </a:lnTo>
                    <a:lnTo>
                      <a:pt x="18823" y="1966"/>
                    </a:lnTo>
                    <a:lnTo>
                      <a:pt x="18686" y="1977"/>
                    </a:lnTo>
                    <a:lnTo>
                      <a:pt x="18583" y="1989"/>
                    </a:lnTo>
                    <a:lnTo>
                      <a:pt x="18480" y="2000"/>
                    </a:lnTo>
                    <a:lnTo>
                      <a:pt x="18252" y="2263"/>
                    </a:lnTo>
                    <a:lnTo>
                      <a:pt x="18035" y="2549"/>
                    </a:lnTo>
                    <a:lnTo>
                      <a:pt x="17840" y="2846"/>
                    </a:lnTo>
                    <a:lnTo>
                      <a:pt x="17657" y="3166"/>
                    </a:lnTo>
                    <a:lnTo>
                      <a:pt x="17497" y="3497"/>
                    </a:lnTo>
                    <a:lnTo>
                      <a:pt x="17349" y="3840"/>
                    </a:lnTo>
                    <a:lnTo>
                      <a:pt x="17223" y="4194"/>
                    </a:lnTo>
                    <a:lnTo>
                      <a:pt x="17097" y="4560"/>
                    </a:lnTo>
                    <a:lnTo>
                      <a:pt x="16320" y="4354"/>
                    </a:lnTo>
                    <a:lnTo>
                      <a:pt x="16389" y="3806"/>
                    </a:lnTo>
                    <a:lnTo>
                      <a:pt x="16469" y="3326"/>
                    </a:lnTo>
                    <a:lnTo>
                      <a:pt x="16515" y="3120"/>
                    </a:lnTo>
                    <a:lnTo>
                      <a:pt x="16549" y="2937"/>
                    </a:lnTo>
                    <a:lnTo>
                      <a:pt x="16595" y="2777"/>
                    </a:lnTo>
                    <a:lnTo>
                      <a:pt x="16652" y="2663"/>
                    </a:lnTo>
                    <a:lnTo>
                      <a:pt x="16755" y="2686"/>
                    </a:lnTo>
                    <a:lnTo>
                      <a:pt x="16869" y="2697"/>
                    </a:lnTo>
                    <a:lnTo>
                      <a:pt x="17075" y="2697"/>
                    </a:lnTo>
                    <a:lnTo>
                      <a:pt x="17177" y="2674"/>
                    </a:lnTo>
                    <a:lnTo>
                      <a:pt x="17269" y="2640"/>
                    </a:lnTo>
                    <a:lnTo>
                      <a:pt x="17349" y="2606"/>
                    </a:lnTo>
                    <a:lnTo>
                      <a:pt x="17429" y="2549"/>
                    </a:lnTo>
                    <a:lnTo>
                      <a:pt x="17497" y="2491"/>
                    </a:lnTo>
                    <a:lnTo>
                      <a:pt x="17555" y="2423"/>
                    </a:lnTo>
                    <a:lnTo>
                      <a:pt x="17600" y="2354"/>
                    </a:lnTo>
                    <a:lnTo>
                      <a:pt x="17635" y="2274"/>
                    </a:lnTo>
                    <a:lnTo>
                      <a:pt x="17657" y="2183"/>
                    </a:lnTo>
                    <a:lnTo>
                      <a:pt x="17657" y="2080"/>
                    </a:lnTo>
                    <a:lnTo>
                      <a:pt x="17646" y="1989"/>
                    </a:lnTo>
                    <a:lnTo>
                      <a:pt x="17623" y="1874"/>
                    </a:lnTo>
                    <a:lnTo>
                      <a:pt x="17555" y="1749"/>
                    </a:lnTo>
                    <a:lnTo>
                      <a:pt x="17486" y="1634"/>
                    </a:lnTo>
                    <a:lnTo>
                      <a:pt x="17406" y="1531"/>
                    </a:lnTo>
                    <a:lnTo>
                      <a:pt x="17315" y="1440"/>
                    </a:lnTo>
                    <a:lnTo>
                      <a:pt x="17235" y="1349"/>
                    </a:lnTo>
                    <a:lnTo>
                      <a:pt x="17143" y="1280"/>
                    </a:lnTo>
                    <a:lnTo>
                      <a:pt x="17040" y="1211"/>
                    </a:lnTo>
                    <a:lnTo>
                      <a:pt x="16949" y="1154"/>
                    </a:lnTo>
                    <a:lnTo>
                      <a:pt x="16846" y="1120"/>
                    </a:lnTo>
                    <a:lnTo>
                      <a:pt x="16732" y="1086"/>
                    </a:lnTo>
                    <a:lnTo>
                      <a:pt x="16617" y="1051"/>
                    </a:lnTo>
                    <a:lnTo>
                      <a:pt x="16503" y="1040"/>
                    </a:lnTo>
                    <a:lnTo>
                      <a:pt x="16377" y="1029"/>
                    </a:lnTo>
                    <a:lnTo>
                      <a:pt x="16263" y="1029"/>
                    </a:lnTo>
                    <a:lnTo>
                      <a:pt x="16126" y="1040"/>
                    </a:lnTo>
                    <a:lnTo>
                      <a:pt x="16000" y="1063"/>
                    </a:lnTo>
                    <a:lnTo>
                      <a:pt x="15909" y="903"/>
                    </a:lnTo>
                    <a:lnTo>
                      <a:pt x="15817" y="754"/>
                    </a:lnTo>
                    <a:lnTo>
                      <a:pt x="15726" y="629"/>
                    </a:lnTo>
                    <a:lnTo>
                      <a:pt x="15623" y="526"/>
                    </a:lnTo>
                    <a:lnTo>
                      <a:pt x="15520" y="446"/>
                    </a:lnTo>
                    <a:lnTo>
                      <a:pt x="15406" y="377"/>
                    </a:lnTo>
                    <a:lnTo>
                      <a:pt x="15303" y="331"/>
                    </a:lnTo>
                    <a:lnTo>
                      <a:pt x="15177" y="297"/>
                    </a:lnTo>
                    <a:lnTo>
                      <a:pt x="15063" y="274"/>
                    </a:lnTo>
                    <a:lnTo>
                      <a:pt x="14937" y="263"/>
                    </a:lnTo>
                    <a:lnTo>
                      <a:pt x="14812" y="263"/>
                    </a:lnTo>
                    <a:lnTo>
                      <a:pt x="14686" y="286"/>
                    </a:lnTo>
                    <a:lnTo>
                      <a:pt x="14560" y="309"/>
                    </a:lnTo>
                    <a:lnTo>
                      <a:pt x="14435" y="343"/>
                    </a:lnTo>
                    <a:lnTo>
                      <a:pt x="14160" y="423"/>
                    </a:lnTo>
                    <a:lnTo>
                      <a:pt x="14137" y="366"/>
                    </a:lnTo>
                    <a:lnTo>
                      <a:pt x="14092" y="309"/>
                    </a:lnTo>
                    <a:lnTo>
                      <a:pt x="14035" y="263"/>
                    </a:lnTo>
                    <a:lnTo>
                      <a:pt x="13977" y="217"/>
                    </a:lnTo>
                    <a:lnTo>
                      <a:pt x="13897" y="171"/>
                    </a:lnTo>
                    <a:lnTo>
                      <a:pt x="13817" y="137"/>
                    </a:lnTo>
                    <a:lnTo>
                      <a:pt x="13646" y="69"/>
                    </a:lnTo>
                    <a:lnTo>
                      <a:pt x="13463" y="23"/>
                    </a:lnTo>
                    <a:lnTo>
                      <a:pt x="13269" y="0"/>
                    </a:lnTo>
                    <a:close/>
                  </a:path>
                </a:pathLst>
              </a:custGeom>
              <a:solidFill>
                <a:srgbClr val="EE9C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6" name="Google Shape;1326;p28"/>
              <p:cNvSpPr/>
              <p:nvPr/>
            </p:nvSpPr>
            <p:spPr>
              <a:xfrm>
                <a:off x="777250" y="1830200"/>
                <a:ext cx="16025" cy="19725"/>
              </a:xfrm>
              <a:custGeom>
                <a:avLst/>
                <a:gdLst/>
                <a:ahLst/>
                <a:cxnLst/>
                <a:rect l="l" t="t" r="r" b="b"/>
                <a:pathLst>
                  <a:path w="641" h="789" extrusionOk="0">
                    <a:moveTo>
                      <a:pt x="481" y="0"/>
                    </a:moveTo>
                    <a:lnTo>
                      <a:pt x="344" y="160"/>
                    </a:lnTo>
                    <a:lnTo>
                      <a:pt x="218" y="320"/>
                    </a:lnTo>
                    <a:lnTo>
                      <a:pt x="104" y="503"/>
                    </a:lnTo>
                    <a:lnTo>
                      <a:pt x="1" y="697"/>
                    </a:lnTo>
                    <a:lnTo>
                      <a:pt x="195" y="789"/>
                    </a:lnTo>
                    <a:lnTo>
                      <a:pt x="287" y="617"/>
                    </a:lnTo>
                    <a:lnTo>
                      <a:pt x="401" y="446"/>
                    </a:lnTo>
                    <a:lnTo>
                      <a:pt x="515" y="297"/>
                    </a:lnTo>
                    <a:lnTo>
                      <a:pt x="641" y="149"/>
                    </a:lnTo>
                    <a:lnTo>
                      <a:pt x="481" y="0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7" name="Google Shape;1327;p28"/>
              <p:cNvSpPr/>
              <p:nvPr/>
            </p:nvSpPr>
            <p:spPr>
              <a:xfrm>
                <a:off x="836125" y="1870750"/>
                <a:ext cx="10575" cy="15750"/>
              </a:xfrm>
              <a:custGeom>
                <a:avLst/>
                <a:gdLst/>
                <a:ahLst/>
                <a:cxnLst/>
                <a:rect l="l" t="t" r="r" b="b"/>
                <a:pathLst>
                  <a:path w="423" h="630" extrusionOk="0">
                    <a:moveTo>
                      <a:pt x="217" y="1"/>
                    </a:moveTo>
                    <a:lnTo>
                      <a:pt x="0" y="549"/>
                    </a:lnTo>
                    <a:lnTo>
                      <a:pt x="194" y="629"/>
                    </a:lnTo>
                    <a:lnTo>
                      <a:pt x="423" y="81"/>
                    </a:lnTo>
                    <a:lnTo>
                      <a:pt x="217" y="1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8" name="Google Shape;1328;p28"/>
              <p:cNvSpPr/>
              <p:nvPr/>
            </p:nvSpPr>
            <p:spPr>
              <a:xfrm>
                <a:off x="721550" y="1806750"/>
                <a:ext cx="43725" cy="90325"/>
              </a:xfrm>
              <a:custGeom>
                <a:avLst/>
                <a:gdLst/>
                <a:ahLst/>
                <a:cxnLst/>
                <a:rect l="l" t="t" r="r" b="b"/>
                <a:pathLst>
                  <a:path w="1749" h="3613" extrusionOk="0">
                    <a:moveTo>
                      <a:pt x="1612" y="1"/>
                    </a:moveTo>
                    <a:lnTo>
                      <a:pt x="1395" y="172"/>
                    </a:lnTo>
                    <a:lnTo>
                      <a:pt x="1200" y="344"/>
                    </a:lnTo>
                    <a:lnTo>
                      <a:pt x="960" y="561"/>
                    </a:lnTo>
                    <a:lnTo>
                      <a:pt x="720" y="801"/>
                    </a:lnTo>
                    <a:lnTo>
                      <a:pt x="480" y="1052"/>
                    </a:lnTo>
                    <a:lnTo>
                      <a:pt x="377" y="1178"/>
                    </a:lnTo>
                    <a:lnTo>
                      <a:pt x="286" y="1292"/>
                    </a:lnTo>
                    <a:lnTo>
                      <a:pt x="206" y="1418"/>
                    </a:lnTo>
                    <a:lnTo>
                      <a:pt x="137" y="1521"/>
                    </a:lnTo>
                    <a:lnTo>
                      <a:pt x="92" y="1647"/>
                    </a:lnTo>
                    <a:lnTo>
                      <a:pt x="46" y="1784"/>
                    </a:lnTo>
                    <a:lnTo>
                      <a:pt x="23" y="1932"/>
                    </a:lnTo>
                    <a:lnTo>
                      <a:pt x="12" y="2092"/>
                    </a:lnTo>
                    <a:lnTo>
                      <a:pt x="0" y="2252"/>
                    </a:lnTo>
                    <a:lnTo>
                      <a:pt x="0" y="2424"/>
                    </a:lnTo>
                    <a:lnTo>
                      <a:pt x="12" y="2767"/>
                    </a:lnTo>
                    <a:lnTo>
                      <a:pt x="46" y="3075"/>
                    </a:lnTo>
                    <a:lnTo>
                      <a:pt x="80" y="3349"/>
                    </a:lnTo>
                    <a:lnTo>
                      <a:pt x="126" y="3612"/>
                    </a:lnTo>
                    <a:lnTo>
                      <a:pt x="343" y="3578"/>
                    </a:lnTo>
                    <a:lnTo>
                      <a:pt x="297" y="3338"/>
                    </a:lnTo>
                    <a:lnTo>
                      <a:pt x="275" y="3087"/>
                    </a:lnTo>
                    <a:lnTo>
                      <a:pt x="240" y="2789"/>
                    </a:lnTo>
                    <a:lnTo>
                      <a:pt x="217" y="2469"/>
                    </a:lnTo>
                    <a:lnTo>
                      <a:pt x="217" y="2298"/>
                    </a:lnTo>
                    <a:lnTo>
                      <a:pt x="229" y="2149"/>
                    </a:lnTo>
                    <a:lnTo>
                      <a:pt x="240" y="2001"/>
                    </a:lnTo>
                    <a:lnTo>
                      <a:pt x="263" y="1852"/>
                    </a:lnTo>
                    <a:lnTo>
                      <a:pt x="286" y="1727"/>
                    </a:lnTo>
                    <a:lnTo>
                      <a:pt x="332" y="1624"/>
                    </a:lnTo>
                    <a:lnTo>
                      <a:pt x="389" y="1521"/>
                    </a:lnTo>
                    <a:lnTo>
                      <a:pt x="469" y="1407"/>
                    </a:lnTo>
                    <a:lnTo>
                      <a:pt x="560" y="1292"/>
                    </a:lnTo>
                    <a:lnTo>
                      <a:pt x="663" y="1178"/>
                    </a:lnTo>
                    <a:lnTo>
                      <a:pt x="892" y="938"/>
                    </a:lnTo>
                    <a:lnTo>
                      <a:pt x="1132" y="698"/>
                    </a:lnTo>
                    <a:lnTo>
                      <a:pt x="1360" y="492"/>
                    </a:lnTo>
                    <a:lnTo>
                      <a:pt x="1555" y="321"/>
                    </a:lnTo>
                    <a:lnTo>
                      <a:pt x="1749" y="161"/>
                    </a:lnTo>
                    <a:lnTo>
                      <a:pt x="1612" y="1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9" name="Google Shape;1329;p28"/>
              <p:cNvSpPr/>
              <p:nvPr/>
            </p:nvSpPr>
            <p:spPr>
              <a:xfrm>
                <a:off x="680975" y="1790475"/>
                <a:ext cx="38025" cy="102300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4092" extrusionOk="0">
                    <a:moveTo>
                      <a:pt x="1406" y="0"/>
                    </a:moveTo>
                    <a:lnTo>
                      <a:pt x="1223" y="126"/>
                    </a:lnTo>
                    <a:lnTo>
                      <a:pt x="1040" y="263"/>
                    </a:lnTo>
                    <a:lnTo>
                      <a:pt x="823" y="435"/>
                    </a:lnTo>
                    <a:lnTo>
                      <a:pt x="606" y="652"/>
                    </a:lnTo>
                    <a:lnTo>
                      <a:pt x="492" y="766"/>
                    </a:lnTo>
                    <a:lnTo>
                      <a:pt x="389" y="892"/>
                    </a:lnTo>
                    <a:lnTo>
                      <a:pt x="286" y="1018"/>
                    </a:lnTo>
                    <a:lnTo>
                      <a:pt x="206" y="1166"/>
                    </a:lnTo>
                    <a:lnTo>
                      <a:pt x="126" y="1303"/>
                    </a:lnTo>
                    <a:lnTo>
                      <a:pt x="69" y="1452"/>
                    </a:lnTo>
                    <a:lnTo>
                      <a:pt x="23" y="1612"/>
                    </a:lnTo>
                    <a:lnTo>
                      <a:pt x="0" y="1795"/>
                    </a:lnTo>
                    <a:lnTo>
                      <a:pt x="0" y="1989"/>
                    </a:lnTo>
                    <a:lnTo>
                      <a:pt x="12" y="2195"/>
                    </a:lnTo>
                    <a:lnTo>
                      <a:pt x="35" y="2412"/>
                    </a:lnTo>
                    <a:lnTo>
                      <a:pt x="69" y="2629"/>
                    </a:lnTo>
                    <a:lnTo>
                      <a:pt x="115" y="2835"/>
                    </a:lnTo>
                    <a:lnTo>
                      <a:pt x="160" y="3052"/>
                    </a:lnTo>
                    <a:lnTo>
                      <a:pt x="275" y="3440"/>
                    </a:lnTo>
                    <a:lnTo>
                      <a:pt x="378" y="3760"/>
                    </a:lnTo>
                    <a:lnTo>
                      <a:pt x="492" y="4092"/>
                    </a:lnTo>
                    <a:lnTo>
                      <a:pt x="698" y="4012"/>
                    </a:lnTo>
                    <a:lnTo>
                      <a:pt x="595" y="3715"/>
                    </a:lnTo>
                    <a:lnTo>
                      <a:pt x="492" y="3406"/>
                    </a:lnTo>
                    <a:lnTo>
                      <a:pt x="389" y="3040"/>
                    </a:lnTo>
                    <a:lnTo>
                      <a:pt x="298" y="2629"/>
                    </a:lnTo>
                    <a:lnTo>
                      <a:pt x="263" y="2423"/>
                    </a:lnTo>
                    <a:lnTo>
                      <a:pt x="240" y="2218"/>
                    </a:lnTo>
                    <a:lnTo>
                      <a:pt x="218" y="2023"/>
                    </a:lnTo>
                    <a:lnTo>
                      <a:pt x="218" y="1840"/>
                    </a:lnTo>
                    <a:lnTo>
                      <a:pt x="240" y="1669"/>
                    </a:lnTo>
                    <a:lnTo>
                      <a:pt x="275" y="1520"/>
                    </a:lnTo>
                    <a:lnTo>
                      <a:pt x="332" y="1395"/>
                    </a:lnTo>
                    <a:lnTo>
                      <a:pt x="400" y="1258"/>
                    </a:lnTo>
                    <a:lnTo>
                      <a:pt x="480" y="1132"/>
                    </a:lnTo>
                    <a:lnTo>
                      <a:pt x="572" y="1006"/>
                    </a:lnTo>
                    <a:lnTo>
                      <a:pt x="675" y="892"/>
                    </a:lnTo>
                    <a:lnTo>
                      <a:pt x="778" y="778"/>
                    </a:lnTo>
                    <a:lnTo>
                      <a:pt x="983" y="583"/>
                    </a:lnTo>
                    <a:lnTo>
                      <a:pt x="1189" y="423"/>
                    </a:lnTo>
                    <a:lnTo>
                      <a:pt x="1360" y="298"/>
                    </a:lnTo>
                    <a:lnTo>
                      <a:pt x="1520" y="195"/>
                    </a:lnTo>
                    <a:lnTo>
                      <a:pt x="1406" y="0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0" name="Google Shape;1330;p28"/>
              <p:cNvSpPr/>
              <p:nvPr/>
            </p:nvSpPr>
            <p:spPr>
              <a:xfrm>
                <a:off x="646975" y="1815900"/>
                <a:ext cx="17725" cy="6600"/>
              </a:xfrm>
              <a:custGeom>
                <a:avLst/>
                <a:gdLst/>
                <a:ahLst/>
                <a:cxnLst/>
                <a:rect l="l" t="t" r="r" b="b"/>
                <a:pathLst>
                  <a:path w="709" h="264" extrusionOk="0">
                    <a:moveTo>
                      <a:pt x="195" y="1"/>
                    </a:moveTo>
                    <a:lnTo>
                      <a:pt x="115" y="23"/>
                    </a:lnTo>
                    <a:lnTo>
                      <a:pt x="58" y="35"/>
                    </a:lnTo>
                    <a:lnTo>
                      <a:pt x="0" y="58"/>
                    </a:lnTo>
                    <a:lnTo>
                      <a:pt x="92" y="252"/>
                    </a:lnTo>
                    <a:lnTo>
                      <a:pt x="138" y="241"/>
                    </a:lnTo>
                    <a:lnTo>
                      <a:pt x="240" y="218"/>
                    </a:lnTo>
                    <a:lnTo>
                      <a:pt x="412" y="218"/>
                    </a:lnTo>
                    <a:lnTo>
                      <a:pt x="526" y="241"/>
                    </a:lnTo>
                    <a:lnTo>
                      <a:pt x="652" y="263"/>
                    </a:lnTo>
                    <a:lnTo>
                      <a:pt x="709" y="46"/>
                    </a:lnTo>
                    <a:lnTo>
                      <a:pt x="549" y="12"/>
                    </a:lnTo>
                    <a:lnTo>
                      <a:pt x="412" y="1"/>
                    </a:lnTo>
                    <a:close/>
                  </a:path>
                </a:pathLst>
              </a:custGeom>
              <a:solidFill>
                <a:srgbClr val="CD78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1" name="Google Shape;1331;p28"/>
              <p:cNvSpPr/>
              <p:nvPr/>
            </p:nvSpPr>
            <p:spPr>
              <a:xfrm>
                <a:off x="692400" y="1823325"/>
                <a:ext cx="21750" cy="8325"/>
              </a:xfrm>
              <a:custGeom>
                <a:avLst/>
                <a:gdLst/>
                <a:ahLst/>
                <a:cxnLst/>
                <a:rect l="l" t="t" r="r" b="b"/>
                <a:pathLst>
                  <a:path w="870" h="333" extrusionOk="0">
                    <a:moveTo>
                      <a:pt x="161" y="1"/>
                    </a:moveTo>
                    <a:lnTo>
                      <a:pt x="81" y="12"/>
                    </a:lnTo>
                    <a:lnTo>
                      <a:pt x="1" y="24"/>
                    </a:lnTo>
                    <a:lnTo>
                      <a:pt x="46" y="229"/>
                    </a:lnTo>
                    <a:lnTo>
                      <a:pt x="103" y="229"/>
                    </a:lnTo>
                    <a:lnTo>
                      <a:pt x="275" y="218"/>
                    </a:lnTo>
                    <a:lnTo>
                      <a:pt x="389" y="229"/>
                    </a:lnTo>
                    <a:lnTo>
                      <a:pt x="503" y="252"/>
                    </a:lnTo>
                    <a:lnTo>
                      <a:pt x="641" y="286"/>
                    </a:lnTo>
                    <a:lnTo>
                      <a:pt x="789" y="332"/>
                    </a:lnTo>
                    <a:lnTo>
                      <a:pt x="869" y="138"/>
                    </a:lnTo>
                    <a:lnTo>
                      <a:pt x="709" y="69"/>
                    </a:lnTo>
                    <a:lnTo>
                      <a:pt x="549" y="35"/>
                    </a:lnTo>
                    <a:lnTo>
                      <a:pt x="401" y="12"/>
                    </a:lnTo>
                    <a:lnTo>
                      <a:pt x="275" y="1"/>
                    </a:lnTo>
                    <a:close/>
                  </a:path>
                </a:pathLst>
              </a:custGeom>
              <a:solidFill>
                <a:srgbClr val="CD78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2" name="Google Shape;1332;p28"/>
              <p:cNvSpPr/>
              <p:nvPr/>
            </p:nvSpPr>
            <p:spPr>
              <a:xfrm>
                <a:off x="733825" y="1845625"/>
                <a:ext cx="23450" cy="10875"/>
              </a:xfrm>
              <a:custGeom>
                <a:avLst/>
                <a:gdLst/>
                <a:ahLst/>
                <a:cxnLst/>
                <a:rect l="l" t="t" r="r" b="b"/>
                <a:pathLst>
                  <a:path w="938" h="435" extrusionOk="0">
                    <a:moveTo>
                      <a:pt x="81" y="0"/>
                    </a:moveTo>
                    <a:lnTo>
                      <a:pt x="1" y="23"/>
                    </a:lnTo>
                    <a:lnTo>
                      <a:pt x="46" y="229"/>
                    </a:lnTo>
                    <a:lnTo>
                      <a:pt x="115" y="217"/>
                    </a:lnTo>
                    <a:lnTo>
                      <a:pt x="195" y="217"/>
                    </a:lnTo>
                    <a:lnTo>
                      <a:pt x="286" y="229"/>
                    </a:lnTo>
                    <a:lnTo>
                      <a:pt x="401" y="252"/>
                    </a:lnTo>
                    <a:lnTo>
                      <a:pt x="526" y="286"/>
                    </a:lnTo>
                    <a:lnTo>
                      <a:pt x="675" y="343"/>
                    </a:lnTo>
                    <a:lnTo>
                      <a:pt x="824" y="434"/>
                    </a:lnTo>
                    <a:lnTo>
                      <a:pt x="938" y="252"/>
                    </a:lnTo>
                    <a:lnTo>
                      <a:pt x="846" y="194"/>
                    </a:lnTo>
                    <a:lnTo>
                      <a:pt x="755" y="149"/>
                    </a:lnTo>
                    <a:lnTo>
                      <a:pt x="584" y="69"/>
                    </a:lnTo>
                    <a:lnTo>
                      <a:pt x="435" y="34"/>
                    </a:lnTo>
                    <a:lnTo>
                      <a:pt x="286" y="12"/>
                    </a:lnTo>
                    <a:lnTo>
                      <a:pt x="172" y="0"/>
                    </a:lnTo>
                    <a:close/>
                  </a:path>
                </a:pathLst>
              </a:custGeom>
              <a:solidFill>
                <a:srgbClr val="CD78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3" name="Google Shape;1333;p28"/>
              <p:cNvSpPr/>
              <p:nvPr/>
            </p:nvSpPr>
            <p:spPr>
              <a:xfrm>
                <a:off x="811825" y="1866200"/>
                <a:ext cx="18875" cy="12300"/>
              </a:xfrm>
              <a:custGeom>
                <a:avLst/>
                <a:gdLst/>
                <a:ahLst/>
                <a:cxnLst/>
                <a:rect l="l" t="t" r="r" b="b"/>
                <a:pathLst>
                  <a:path w="755" h="492" extrusionOk="0">
                    <a:moveTo>
                      <a:pt x="12" y="0"/>
                    </a:moveTo>
                    <a:lnTo>
                      <a:pt x="1" y="229"/>
                    </a:lnTo>
                    <a:lnTo>
                      <a:pt x="58" y="229"/>
                    </a:lnTo>
                    <a:lnTo>
                      <a:pt x="206" y="263"/>
                    </a:lnTo>
                    <a:lnTo>
                      <a:pt x="298" y="297"/>
                    </a:lnTo>
                    <a:lnTo>
                      <a:pt x="401" y="343"/>
                    </a:lnTo>
                    <a:lnTo>
                      <a:pt x="504" y="411"/>
                    </a:lnTo>
                    <a:lnTo>
                      <a:pt x="606" y="491"/>
                    </a:lnTo>
                    <a:lnTo>
                      <a:pt x="755" y="320"/>
                    </a:lnTo>
                    <a:lnTo>
                      <a:pt x="629" y="229"/>
                    </a:lnTo>
                    <a:lnTo>
                      <a:pt x="504" y="149"/>
                    </a:lnTo>
                    <a:lnTo>
                      <a:pt x="389" y="91"/>
                    </a:lnTo>
                    <a:lnTo>
                      <a:pt x="275" y="57"/>
                    </a:lnTo>
                    <a:lnTo>
                      <a:pt x="172" y="34"/>
                    </a:lnTo>
                    <a:lnTo>
                      <a:pt x="92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CD78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4" name="Google Shape;1334;p28"/>
              <p:cNvSpPr/>
              <p:nvPr/>
            </p:nvSpPr>
            <p:spPr>
              <a:xfrm>
                <a:off x="655550" y="1887325"/>
                <a:ext cx="19450" cy="46600"/>
              </a:xfrm>
              <a:custGeom>
                <a:avLst/>
                <a:gdLst/>
                <a:ahLst/>
                <a:cxnLst/>
                <a:rect l="l" t="t" r="r" b="b"/>
                <a:pathLst>
                  <a:path w="778" h="1864" extrusionOk="0">
                    <a:moveTo>
                      <a:pt x="206" y="1"/>
                    </a:moveTo>
                    <a:lnTo>
                      <a:pt x="0" y="58"/>
                    </a:lnTo>
                    <a:lnTo>
                      <a:pt x="572" y="1864"/>
                    </a:lnTo>
                    <a:lnTo>
                      <a:pt x="777" y="1806"/>
                    </a:lnTo>
                    <a:lnTo>
                      <a:pt x="206" y="1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5" name="Google Shape;1335;p28"/>
              <p:cNvSpPr/>
              <p:nvPr/>
            </p:nvSpPr>
            <p:spPr>
              <a:xfrm>
                <a:off x="710125" y="2043325"/>
                <a:ext cx="14875" cy="9175"/>
              </a:xfrm>
              <a:custGeom>
                <a:avLst/>
                <a:gdLst/>
                <a:ahLst/>
                <a:cxnLst/>
                <a:rect l="l" t="t" r="r" b="b"/>
                <a:pathLst>
                  <a:path w="595" h="367" extrusionOk="0">
                    <a:moveTo>
                      <a:pt x="57" y="1"/>
                    </a:moveTo>
                    <a:lnTo>
                      <a:pt x="0" y="206"/>
                    </a:lnTo>
                    <a:lnTo>
                      <a:pt x="537" y="366"/>
                    </a:lnTo>
                    <a:lnTo>
                      <a:pt x="594" y="161"/>
                    </a:lnTo>
                    <a:lnTo>
                      <a:pt x="57" y="1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6" name="Google Shape;1336;p28"/>
              <p:cNvSpPr/>
              <p:nvPr/>
            </p:nvSpPr>
            <p:spPr>
              <a:xfrm>
                <a:off x="664975" y="1779325"/>
                <a:ext cx="160875" cy="120325"/>
              </a:xfrm>
              <a:custGeom>
                <a:avLst/>
                <a:gdLst/>
                <a:ahLst/>
                <a:cxnLst/>
                <a:rect l="l" t="t" r="r" b="b"/>
                <a:pathLst>
                  <a:path w="6435" h="4813" extrusionOk="0">
                    <a:moveTo>
                      <a:pt x="1006" y="1"/>
                    </a:moveTo>
                    <a:lnTo>
                      <a:pt x="846" y="12"/>
                    </a:lnTo>
                    <a:lnTo>
                      <a:pt x="766" y="35"/>
                    </a:lnTo>
                    <a:lnTo>
                      <a:pt x="675" y="69"/>
                    </a:lnTo>
                    <a:lnTo>
                      <a:pt x="583" y="104"/>
                    </a:lnTo>
                    <a:lnTo>
                      <a:pt x="480" y="161"/>
                    </a:lnTo>
                    <a:lnTo>
                      <a:pt x="252" y="309"/>
                    </a:lnTo>
                    <a:lnTo>
                      <a:pt x="0" y="492"/>
                    </a:lnTo>
                    <a:lnTo>
                      <a:pt x="138" y="664"/>
                    </a:lnTo>
                    <a:lnTo>
                      <a:pt x="355" y="492"/>
                    </a:lnTo>
                    <a:lnTo>
                      <a:pt x="560" y="366"/>
                    </a:lnTo>
                    <a:lnTo>
                      <a:pt x="743" y="275"/>
                    </a:lnTo>
                    <a:lnTo>
                      <a:pt x="812" y="252"/>
                    </a:lnTo>
                    <a:lnTo>
                      <a:pt x="880" y="229"/>
                    </a:lnTo>
                    <a:lnTo>
                      <a:pt x="1040" y="218"/>
                    </a:lnTo>
                    <a:lnTo>
                      <a:pt x="1212" y="229"/>
                    </a:lnTo>
                    <a:lnTo>
                      <a:pt x="1383" y="252"/>
                    </a:lnTo>
                    <a:lnTo>
                      <a:pt x="1555" y="286"/>
                    </a:lnTo>
                    <a:lnTo>
                      <a:pt x="1715" y="344"/>
                    </a:lnTo>
                    <a:lnTo>
                      <a:pt x="1840" y="412"/>
                    </a:lnTo>
                    <a:lnTo>
                      <a:pt x="1898" y="446"/>
                    </a:lnTo>
                    <a:lnTo>
                      <a:pt x="1943" y="492"/>
                    </a:lnTo>
                    <a:lnTo>
                      <a:pt x="1978" y="538"/>
                    </a:lnTo>
                    <a:lnTo>
                      <a:pt x="2000" y="584"/>
                    </a:lnTo>
                    <a:lnTo>
                      <a:pt x="2046" y="675"/>
                    </a:lnTo>
                    <a:lnTo>
                      <a:pt x="2149" y="641"/>
                    </a:lnTo>
                    <a:lnTo>
                      <a:pt x="2412" y="561"/>
                    </a:lnTo>
                    <a:lnTo>
                      <a:pt x="2538" y="526"/>
                    </a:lnTo>
                    <a:lnTo>
                      <a:pt x="2663" y="504"/>
                    </a:lnTo>
                    <a:lnTo>
                      <a:pt x="2778" y="492"/>
                    </a:lnTo>
                    <a:lnTo>
                      <a:pt x="3006" y="492"/>
                    </a:lnTo>
                    <a:lnTo>
                      <a:pt x="3109" y="515"/>
                    </a:lnTo>
                    <a:lnTo>
                      <a:pt x="3212" y="549"/>
                    </a:lnTo>
                    <a:lnTo>
                      <a:pt x="3315" y="595"/>
                    </a:lnTo>
                    <a:lnTo>
                      <a:pt x="3418" y="664"/>
                    </a:lnTo>
                    <a:lnTo>
                      <a:pt x="3509" y="744"/>
                    </a:lnTo>
                    <a:lnTo>
                      <a:pt x="3600" y="835"/>
                    </a:lnTo>
                    <a:lnTo>
                      <a:pt x="3680" y="949"/>
                    </a:lnTo>
                    <a:lnTo>
                      <a:pt x="3760" y="1075"/>
                    </a:lnTo>
                    <a:lnTo>
                      <a:pt x="3840" y="1224"/>
                    </a:lnTo>
                    <a:lnTo>
                      <a:pt x="3875" y="1304"/>
                    </a:lnTo>
                    <a:lnTo>
                      <a:pt x="3955" y="1281"/>
                    </a:lnTo>
                    <a:lnTo>
                      <a:pt x="4092" y="1269"/>
                    </a:lnTo>
                    <a:lnTo>
                      <a:pt x="4206" y="1258"/>
                    </a:lnTo>
                    <a:lnTo>
                      <a:pt x="4332" y="1258"/>
                    </a:lnTo>
                    <a:lnTo>
                      <a:pt x="4446" y="1269"/>
                    </a:lnTo>
                    <a:lnTo>
                      <a:pt x="4560" y="1281"/>
                    </a:lnTo>
                    <a:lnTo>
                      <a:pt x="4663" y="1304"/>
                    </a:lnTo>
                    <a:lnTo>
                      <a:pt x="4766" y="1338"/>
                    </a:lnTo>
                    <a:lnTo>
                      <a:pt x="4858" y="1384"/>
                    </a:lnTo>
                    <a:lnTo>
                      <a:pt x="4949" y="1429"/>
                    </a:lnTo>
                    <a:lnTo>
                      <a:pt x="5040" y="1486"/>
                    </a:lnTo>
                    <a:lnTo>
                      <a:pt x="5120" y="1555"/>
                    </a:lnTo>
                    <a:lnTo>
                      <a:pt x="5200" y="1635"/>
                    </a:lnTo>
                    <a:lnTo>
                      <a:pt x="5269" y="1726"/>
                    </a:lnTo>
                    <a:lnTo>
                      <a:pt x="5338" y="1818"/>
                    </a:lnTo>
                    <a:lnTo>
                      <a:pt x="5406" y="1921"/>
                    </a:lnTo>
                    <a:lnTo>
                      <a:pt x="5463" y="2024"/>
                    </a:lnTo>
                    <a:lnTo>
                      <a:pt x="5486" y="2104"/>
                    </a:lnTo>
                    <a:lnTo>
                      <a:pt x="5486" y="2172"/>
                    </a:lnTo>
                    <a:lnTo>
                      <a:pt x="5498" y="2241"/>
                    </a:lnTo>
                    <a:lnTo>
                      <a:pt x="5486" y="2298"/>
                    </a:lnTo>
                    <a:lnTo>
                      <a:pt x="5475" y="2355"/>
                    </a:lnTo>
                    <a:lnTo>
                      <a:pt x="5452" y="2412"/>
                    </a:lnTo>
                    <a:lnTo>
                      <a:pt x="5418" y="2469"/>
                    </a:lnTo>
                    <a:lnTo>
                      <a:pt x="5372" y="2526"/>
                    </a:lnTo>
                    <a:lnTo>
                      <a:pt x="5303" y="2584"/>
                    </a:lnTo>
                    <a:lnTo>
                      <a:pt x="5223" y="2629"/>
                    </a:lnTo>
                    <a:lnTo>
                      <a:pt x="5143" y="2664"/>
                    </a:lnTo>
                    <a:lnTo>
                      <a:pt x="5040" y="2686"/>
                    </a:lnTo>
                    <a:lnTo>
                      <a:pt x="4938" y="2709"/>
                    </a:lnTo>
                    <a:lnTo>
                      <a:pt x="4835" y="2709"/>
                    </a:lnTo>
                    <a:lnTo>
                      <a:pt x="4732" y="2698"/>
                    </a:lnTo>
                    <a:lnTo>
                      <a:pt x="4618" y="2675"/>
                    </a:lnTo>
                    <a:lnTo>
                      <a:pt x="4538" y="2641"/>
                    </a:lnTo>
                    <a:lnTo>
                      <a:pt x="4492" y="2732"/>
                    </a:lnTo>
                    <a:lnTo>
                      <a:pt x="4435" y="2858"/>
                    </a:lnTo>
                    <a:lnTo>
                      <a:pt x="4389" y="3018"/>
                    </a:lnTo>
                    <a:lnTo>
                      <a:pt x="4343" y="3212"/>
                    </a:lnTo>
                    <a:lnTo>
                      <a:pt x="4309" y="3429"/>
                    </a:lnTo>
                    <a:lnTo>
                      <a:pt x="4229" y="3921"/>
                    </a:lnTo>
                    <a:lnTo>
                      <a:pt x="4160" y="4458"/>
                    </a:lnTo>
                    <a:lnTo>
                      <a:pt x="4149" y="4549"/>
                    </a:lnTo>
                    <a:lnTo>
                      <a:pt x="5120" y="4812"/>
                    </a:lnTo>
                    <a:lnTo>
                      <a:pt x="5155" y="4709"/>
                    </a:lnTo>
                    <a:lnTo>
                      <a:pt x="5269" y="4344"/>
                    </a:lnTo>
                    <a:lnTo>
                      <a:pt x="5395" y="3989"/>
                    </a:lnTo>
                    <a:lnTo>
                      <a:pt x="5532" y="3669"/>
                    </a:lnTo>
                    <a:lnTo>
                      <a:pt x="5692" y="3349"/>
                    </a:lnTo>
                    <a:lnTo>
                      <a:pt x="5852" y="3064"/>
                    </a:lnTo>
                    <a:lnTo>
                      <a:pt x="6035" y="2778"/>
                    </a:lnTo>
                    <a:lnTo>
                      <a:pt x="6229" y="2515"/>
                    </a:lnTo>
                    <a:lnTo>
                      <a:pt x="6435" y="2275"/>
                    </a:lnTo>
                    <a:lnTo>
                      <a:pt x="6263" y="2126"/>
                    </a:lnTo>
                    <a:lnTo>
                      <a:pt x="6058" y="2378"/>
                    </a:lnTo>
                    <a:lnTo>
                      <a:pt x="5863" y="2641"/>
                    </a:lnTo>
                    <a:lnTo>
                      <a:pt x="5680" y="2915"/>
                    </a:lnTo>
                    <a:lnTo>
                      <a:pt x="5520" y="3212"/>
                    </a:lnTo>
                    <a:lnTo>
                      <a:pt x="5360" y="3521"/>
                    </a:lnTo>
                    <a:lnTo>
                      <a:pt x="5223" y="3841"/>
                    </a:lnTo>
                    <a:lnTo>
                      <a:pt x="5086" y="4184"/>
                    </a:lnTo>
                    <a:lnTo>
                      <a:pt x="4972" y="4538"/>
                    </a:lnTo>
                    <a:lnTo>
                      <a:pt x="4389" y="4389"/>
                    </a:lnTo>
                    <a:lnTo>
                      <a:pt x="4446" y="3955"/>
                    </a:lnTo>
                    <a:lnTo>
                      <a:pt x="4503" y="3544"/>
                    </a:lnTo>
                    <a:lnTo>
                      <a:pt x="4583" y="3178"/>
                    </a:lnTo>
                    <a:lnTo>
                      <a:pt x="4618" y="3029"/>
                    </a:lnTo>
                    <a:lnTo>
                      <a:pt x="4652" y="2904"/>
                    </a:lnTo>
                    <a:lnTo>
                      <a:pt x="4778" y="2926"/>
                    </a:lnTo>
                    <a:lnTo>
                      <a:pt x="4903" y="2926"/>
                    </a:lnTo>
                    <a:lnTo>
                      <a:pt x="5029" y="2915"/>
                    </a:lnTo>
                    <a:lnTo>
                      <a:pt x="5143" y="2892"/>
                    </a:lnTo>
                    <a:lnTo>
                      <a:pt x="5258" y="2858"/>
                    </a:lnTo>
                    <a:lnTo>
                      <a:pt x="5360" y="2812"/>
                    </a:lnTo>
                    <a:lnTo>
                      <a:pt x="5452" y="2744"/>
                    </a:lnTo>
                    <a:lnTo>
                      <a:pt x="5532" y="2675"/>
                    </a:lnTo>
                    <a:lnTo>
                      <a:pt x="5589" y="2595"/>
                    </a:lnTo>
                    <a:lnTo>
                      <a:pt x="5635" y="2515"/>
                    </a:lnTo>
                    <a:lnTo>
                      <a:pt x="5680" y="2435"/>
                    </a:lnTo>
                    <a:lnTo>
                      <a:pt x="5703" y="2344"/>
                    </a:lnTo>
                    <a:lnTo>
                      <a:pt x="5715" y="2252"/>
                    </a:lnTo>
                    <a:lnTo>
                      <a:pt x="5703" y="2149"/>
                    </a:lnTo>
                    <a:lnTo>
                      <a:pt x="5692" y="2046"/>
                    </a:lnTo>
                    <a:lnTo>
                      <a:pt x="5669" y="1944"/>
                    </a:lnTo>
                    <a:lnTo>
                      <a:pt x="5600" y="1818"/>
                    </a:lnTo>
                    <a:lnTo>
                      <a:pt x="5520" y="1704"/>
                    </a:lnTo>
                    <a:lnTo>
                      <a:pt x="5452" y="1601"/>
                    </a:lnTo>
                    <a:lnTo>
                      <a:pt x="5360" y="1498"/>
                    </a:lnTo>
                    <a:lnTo>
                      <a:pt x="5280" y="1406"/>
                    </a:lnTo>
                    <a:lnTo>
                      <a:pt x="5189" y="1326"/>
                    </a:lnTo>
                    <a:lnTo>
                      <a:pt x="5086" y="1258"/>
                    </a:lnTo>
                    <a:lnTo>
                      <a:pt x="4983" y="1201"/>
                    </a:lnTo>
                    <a:lnTo>
                      <a:pt x="4880" y="1155"/>
                    </a:lnTo>
                    <a:lnTo>
                      <a:pt x="4766" y="1109"/>
                    </a:lnTo>
                    <a:lnTo>
                      <a:pt x="4652" y="1075"/>
                    </a:lnTo>
                    <a:lnTo>
                      <a:pt x="4538" y="1052"/>
                    </a:lnTo>
                    <a:lnTo>
                      <a:pt x="4412" y="1041"/>
                    </a:lnTo>
                    <a:lnTo>
                      <a:pt x="4138" y="1041"/>
                    </a:lnTo>
                    <a:lnTo>
                      <a:pt x="4000" y="1052"/>
                    </a:lnTo>
                    <a:lnTo>
                      <a:pt x="3909" y="892"/>
                    </a:lnTo>
                    <a:lnTo>
                      <a:pt x="3806" y="755"/>
                    </a:lnTo>
                    <a:lnTo>
                      <a:pt x="3703" y="629"/>
                    </a:lnTo>
                    <a:lnTo>
                      <a:pt x="3600" y="526"/>
                    </a:lnTo>
                    <a:lnTo>
                      <a:pt x="3486" y="446"/>
                    </a:lnTo>
                    <a:lnTo>
                      <a:pt x="3372" y="378"/>
                    </a:lnTo>
                    <a:lnTo>
                      <a:pt x="3246" y="332"/>
                    </a:lnTo>
                    <a:lnTo>
                      <a:pt x="3132" y="298"/>
                    </a:lnTo>
                    <a:lnTo>
                      <a:pt x="3006" y="275"/>
                    </a:lnTo>
                    <a:lnTo>
                      <a:pt x="2766" y="275"/>
                    </a:lnTo>
                    <a:lnTo>
                      <a:pt x="2640" y="286"/>
                    </a:lnTo>
                    <a:lnTo>
                      <a:pt x="2515" y="309"/>
                    </a:lnTo>
                    <a:lnTo>
                      <a:pt x="2400" y="332"/>
                    </a:lnTo>
                    <a:lnTo>
                      <a:pt x="2160" y="412"/>
                    </a:lnTo>
                    <a:lnTo>
                      <a:pt x="2115" y="344"/>
                    </a:lnTo>
                    <a:lnTo>
                      <a:pt x="2046" y="298"/>
                    </a:lnTo>
                    <a:lnTo>
                      <a:pt x="1989" y="241"/>
                    </a:lnTo>
                    <a:lnTo>
                      <a:pt x="1909" y="195"/>
                    </a:lnTo>
                    <a:lnTo>
                      <a:pt x="1749" y="126"/>
                    </a:lnTo>
                    <a:lnTo>
                      <a:pt x="1566" y="69"/>
                    </a:lnTo>
                    <a:lnTo>
                      <a:pt x="1372" y="24"/>
                    </a:lnTo>
                    <a:lnTo>
                      <a:pt x="1189" y="1"/>
                    </a:lnTo>
                    <a:close/>
                  </a:path>
                </a:pathLst>
              </a:custGeom>
              <a:solidFill>
                <a:srgbClr val="CD78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7" name="Google Shape;1337;p28"/>
              <p:cNvSpPr/>
              <p:nvPr/>
            </p:nvSpPr>
            <p:spPr>
              <a:xfrm>
                <a:off x="829250" y="1829900"/>
                <a:ext cx="23175" cy="173750"/>
              </a:xfrm>
              <a:custGeom>
                <a:avLst/>
                <a:gdLst/>
                <a:ahLst/>
                <a:cxnLst/>
                <a:rect l="l" t="t" r="r" b="b"/>
                <a:pathLst>
                  <a:path w="927" h="6950" extrusionOk="0">
                    <a:moveTo>
                      <a:pt x="492" y="1"/>
                    </a:moveTo>
                    <a:lnTo>
                      <a:pt x="424" y="206"/>
                    </a:lnTo>
                    <a:lnTo>
                      <a:pt x="515" y="252"/>
                    </a:lnTo>
                    <a:lnTo>
                      <a:pt x="572" y="298"/>
                    </a:lnTo>
                    <a:lnTo>
                      <a:pt x="664" y="1372"/>
                    </a:lnTo>
                    <a:lnTo>
                      <a:pt x="698" y="1818"/>
                    </a:lnTo>
                    <a:lnTo>
                      <a:pt x="709" y="2046"/>
                    </a:lnTo>
                    <a:lnTo>
                      <a:pt x="698" y="2069"/>
                    </a:lnTo>
                    <a:lnTo>
                      <a:pt x="687" y="2092"/>
                    </a:lnTo>
                    <a:lnTo>
                      <a:pt x="664" y="2103"/>
                    </a:lnTo>
                    <a:lnTo>
                      <a:pt x="629" y="2115"/>
                    </a:lnTo>
                    <a:lnTo>
                      <a:pt x="549" y="2126"/>
                    </a:lnTo>
                    <a:lnTo>
                      <a:pt x="469" y="2126"/>
                    </a:lnTo>
                    <a:lnTo>
                      <a:pt x="389" y="2115"/>
                    </a:lnTo>
                    <a:lnTo>
                      <a:pt x="309" y="2103"/>
                    </a:lnTo>
                    <a:lnTo>
                      <a:pt x="275" y="2172"/>
                    </a:lnTo>
                    <a:lnTo>
                      <a:pt x="218" y="2298"/>
                    </a:lnTo>
                    <a:lnTo>
                      <a:pt x="115" y="2572"/>
                    </a:lnTo>
                    <a:lnTo>
                      <a:pt x="69" y="2743"/>
                    </a:lnTo>
                    <a:lnTo>
                      <a:pt x="24" y="2926"/>
                    </a:lnTo>
                    <a:lnTo>
                      <a:pt x="1" y="3109"/>
                    </a:lnTo>
                    <a:lnTo>
                      <a:pt x="1" y="3189"/>
                    </a:lnTo>
                    <a:lnTo>
                      <a:pt x="1" y="3269"/>
                    </a:lnTo>
                    <a:lnTo>
                      <a:pt x="24" y="3475"/>
                    </a:lnTo>
                    <a:lnTo>
                      <a:pt x="69" y="3863"/>
                    </a:lnTo>
                    <a:lnTo>
                      <a:pt x="104" y="4343"/>
                    </a:lnTo>
                    <a:lnTo>
                      <a:pt x="138" y="4949"/>
                    </a:lnTo>
                    <a:lnTo>
                      <a:pt x="149" y="5715"/>
                    </a:lnTo>
                    <a:lnTo>
                      <a:pt x="138" y="5966"/>
                    </a:lnTo>
                    <a:lnTo>
                      <a:pt x="127" y="6252"/>
                    </a:lnTo>
                    <a:lnTo>
                      <a:pt x="92" y="6572"/>
                    </a:lnTo>
                    <a:lnTo>
                      <a:pt x="47" y="6926"/>
                    </a:lnTo>
                    <a:lnTo>
                      <a:pt x="264" y="6949"/>
                    </a:lnTo>
                    <a:lnTo>
                      <a:pt x="309" y="6595"/>
                    </a:lnTo>
                    <a:lnTo>
                      <a:pt x="344" y="6263"/>
                    </a:lnTo>
                    <a:lnTo>
                      <a:pt x="355" y="5978"/>
                    </a:lnTo>
                    <a:lnTo>
                      <a:pt x="367" y="5715"/>
                    </a:lnTo>
                    <a:lnTo>
                      <a:pt x="355" y="4949"/>
                    </a:lnTo>
                    <a:lnTo>
                      <a:pt x="321" y="4332"/>
                    </a:lnTo>
                    <a:lnTo>
                      <a:pt x="287" y="3841"/>
                    </a:lnTo>
                    <a:lnTo>
                      <a:pt x="241" y="3452"/>
                    </a:lnTo>
                    <a:lnTo>
                      <a:pt x="218" y="3246"/>
                    </a:lnTo>
                    <a:lnTo>
                      <a:pt x="218" y="3132"/>
                    </a:lnTo>
                    <a:lnTo>
                      <a:pt x="229" y="3006"/>
                    </a:lnTo>
                    <a:lnTo>
                      <a:pt x="264" y="2881"/>
                    </a:lnTo>
                    <a:lnTo>
                      <a:pt x="298" y="2755"/>
                    </a:lnTo>
                    <a:lnTo>
                      <a:pt x="367" y="2515"/>
                    </a:lnTo>
                    <a:lnTo>
                      <a:pt x="435" y="2343"/>
                    </a:lnTo>
                    <a:lnTo>
                      <a:pt x="527" y="2343"/>
                    </a:lnTo>
                    <a:lnTo>
                      <a:pt x="629" y="2332"/>
                    </a:lnTo>
                    <a:lnTo>
                      <a:pt x="732" y="2309"/>
                    </a:lnTo>
                    <a:lnTo>
                      <a:pt x="778" y="2286"/>
                    </a:lnTo>
                    <a:lnTo>
                      <a:pt x="824" y="2252"/>
                    </a:lnTo>
                    <a:lnTo>
                      <a:pt x="869" y="2218"/>
                    </a:lnTo>
                    <a:lnTo>
                      <a:pt x="904" y="2161"/>
                    </a:lnTo>
                    <a:lnTo>
                      <a:pt x="915" y="2115"/>
                    </a:lnTo>
                    <a:lnTo>
                      <a:pt x="927" y="2058"/>
                    </a:lnTo>
                    <a:lnTo>
                      <a:pt x="915" y="1921"/>
                    </a:lnTo>
                    <a:lnTo>
                      <a:pt x="892" y="1566"/>
                    </a:lnTo>
                    <a:lnTo>
                      <a:pt x="789" y="252"/>
                    </a:lnTo>
                    <a:lnTo>
                      <a:pt x="789" y="218"/>
                    </a:lnTo>
                    <a:lnTo>
                      <a:pt x="778" y="195"/>
                    </a:lnTo>
                    <a:lnTo>
                      <a:pt x="721" y="138"/>
                    </a:lnTo>
                    <a:lnTo>
                      <a:pt x="652" y="81"/>
                    </a:lnTo>
                    <a:lnTo>
                      <a:pt x="572" y="35"/>
                    </a:lnTo>
                    <a:lnTo>
                      <a:pt x="492" y="1"/>
                    </a:lnTo>
                    <a:close/>
                  </a:path>
                </a:pathLst>
              </a:custGeom>
              <a:solidFill>
                <a:srgbClr val="CD78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8" name="Google Shape;1338;p28"/>
              <p:cNvSpPr/>
              <p:nvPr/>
            </p:nvSpPr>
            <p:spPr>
              <a:xfrm>
                <a:off x="316125" y="2089325"/>
                <a:ext cx="475150" cy="596600"/>
              </a:xfrm>
              <a:custGeom>
                <a:avLst/>
                <a:gdLst/>
                <a:ahLst/>
                <a:cxnLst/>
                <a:rect l="l" t="t" r="r" b="b"/>
                <a:pathLst>
                  <a:path w="19006" h="23864" extrusionOk="0">
                    <a:moveTo>
                      <a:pt x="12766" y="1"/>
                    </a:moveTo>
                    <a:lnTo>
                      <a:pt x="11600" y="1452"/>
                    </a:lnTo>
                    <a:lnTo>
                      <a:pt x="8720" y="5041"/>
                    </a:lnTo>
                    <a:lnTo>
                      <a:pt x="6937" y="7281"/>
                    </a:lnTo>
                    <a:lnTo>
                      <a:pt x="5074" y="9635"/>
                    </a:lnTo>
                    <a:lnTo>
                      <a:pt x="3257" y="11955"/>
                    </a:lnTo>
                    <a:lnTo>
                      <a:pt x="1600" y="14104"/>
                    </a:lnTo>
                    <a:lnTo>
                      <a:pt x="1371" y="14412"/>
                    </a:lnTo>
                    <a:lnTo>
                      <a:pt x="1154" y="14721"/>
                    </a:lnTo>
                    <a:lnTo>
                      <a:pt x="960" y="15029"/>
                    </a:lnTo>
                    <a:lnTo>
                      <a:pt x="789" y="15349"/>
                    </a:lnTo>
                    <a:lnTo>
                      <a:pt x="640" y="15658"/>
                    </a:lnTo>
                    <a:lnTo>
                      <a:pt x="503" y="15966"/>
                    </a:lnTo>
                    <a:lnTo>
                      <a:pt x="377" y="16275"/>
                    </a:lnTo>
                    <a:lnTo>
                      <a:pt x="274" y="16584"/>
                    </a:lnTo>
                    <a:lnTo>
                      <a:pt x="194" y="16881"/>
                    </a:lnTo>
                    <a:lnTo>
                      <a:pt x="126" y="17189"/>
                    </a:lnTo>
                    <a:lnTo>
                      <a:pt x="69" y="17486"/>
                    </a:lnTo>
                    <a:lnTo>
                      <a:pt x="23" y="17784"/>
                    </a:lnTo>
                    <a:lnTo>
                      <a:pt x="0" y="18081"/>
                    </a:lnTo>
                    <a:lnTo>
                      <a:pt x="0" y="18378"/>
                    </a:lnTo>
                    <a:lnTo>
                      <a:pt x="0" y="18664"/>
                    </a:lnTo>
                    <a:lnTo>
                      <a:pt x="23" y="18949"/>
                    </a:lnTo>
                    <a:lnTo>
                      <a:pt x="57" y="19224"/>
                    </a:lnTo>
                    <a:lnTo>
                      <a:pt x="103" y="19498"/>
                    </a:lnTo>
                    <a:lnTo>
                      <a:pt x="160" y="19772"/>
                    </a:lnTo>
                    <a:lnTo>
                      <a:pt x="229" y="20035"/>
                    </a:lnTo>
                    <a:lnTo>
                      <a:pt x="309" y="20286"/>
                    </a:lnTo>
                    <a:lnTo>
                      <a:pt x="400" y="20549"/>
                    </a:lnTo>
                    <a:lnTo>
                      <a:pt x="514" y="20789"/>
                    </a:lnTo>
                    <a:lnTo>
                      <a:pt x="629" y="21029"/>
                    </a:lnTo>
                    <a:lnTo>
                      <a:pt x="754" y="21258"/>
                    </a:lnTo>
                    <a:lnTo>
                      <a:pt x="891" y="21486"/>
                    </a:lnTo>
                    <a:lnTo>
                      <a:pt x="1040" y="21704"/>
                    </a:lnTo>
                    <a:lnTo>
                      <a:pt x="1200" y="21909"/>
                    </a:lnTo>
                    <a:lnTo>
                      <a:pt x="1360" y="22104"/>
                    </a:lnTo>
                    <a:lnTo>
                      <a:pt x="1531" y="22298"/>
                    </a:lnTo>
                    <a:lnTo>
                      <a:pt x="1714" y="22481"/>
                    </a:lnTo>
                    <a:lnTo>
                      <a:pt x="1909" y="22652"/>
                    </a:lnTo>
                    <a:lnTo>
                      <a:pt x="2103" y="22812"/>
                    </a:lnTo>
                    <a:lnTo>
                      <a:pt x="2309" y="22972"/>
                    </a:lnTo>
                    <a:lnTo>
                      <a:pt x="2526" y="23109"/>
                    </a:lnTo>
                    <a:lnTo>
                      <a:pt x="2743" y="23235"/>
                    </a:lnTo>
                    <a:lnTo>
                      <a:pt x="2971" y="23361"/>
                    </a:lnTo>
                    <a:lnTo>
                      <a:pt x="3200" y="23464"/>
                    </a:lnTo>
                    <a:lnTo>
                      <a:pt x="3429" y="23566"/>
                    </a:lnTo>
                    <a:lnTo>
                      <a:pt x="3669" y="23646"/>
                    </a:lnTo>
                    <a:lnTo>
                      <a:pt x="3909" y="23715"/>
                    </a:lnTo>
                    <a:lnTo>
                      <a:pt x="4160" y="23772"/>
                    </a:lnTo>
                    <a:lnTo>
                      <a:pt x="4411" y="23818"/>
                    </a:lnTo>
                    <a:lnTo>
                      <a:pt x="4663" y="23852"/>
                    </a:lnTo>
                    <a:lnTo>
                      <a:pt x="4926" y="23864"/>
                    </a:lnTo>
                    <a:lnTo>
                      <a:pt x="5189" y="23864"/>
                    </a:lnTo>
                    <a:lnTo>
                      <a:pt x="5451" y="23852"/>
                    </a:lnTo>
                    <a:lnTo>
                      <a:pt x="5714" y="23829"/>
                    </a:lnTo>
                    <a:lnTo>
                      <a:pt x="5977" y="23784"/>
                    </a:lnTo>
                    <a:lnTo>
                      <a:pt x="6251" y="23726"/>
                    </a:lnTo>
                    <a:lnTo>
                      <a:pt x="6514" y="23658"/>
                    </a:lnTo>
                    <a:lnTo>
                      <a:pt x="6777" y="23566"/>
                    </a:lnTo>
                    <a:lnTo>
                      <a:pt x="7051" y="23452"/>
                    </a:lnTo>
                    <a:lnTo>
                      <a:pt x="7314" y="23326"/>
                    </a:lnTo>
                    <a:lnTo>
                      <a:pt x="7577" y="23189"/>
                    </a:lnTo>
                    <a:lnTo>
                      <a:pt x="7851" y="23029"/>
                    </a:lnTo>
                    <a:lnTo>
                      <a:pt x="8114" y="22846"/>
                    </a:lnTo>
                    <a:lnTo>
                      <a:pt x="8377" y="22652"/>
                    </a:lnTo>
                    <a:lnTo>
                      <a:pt x="8629" y="22446"/>
                    </a:lnTo>
                    <a:lnTo>
                      <a:pt x="8891" y="22206"/>
                    </a:lnTo>
                    <a:lnTo>
                      <a:pt x="9143" y="21955"/>
                    </a:lnTo>
                    <a:lnTo>
                      <a:pt x="9394" y="21681"/>
                    </a:lnTo>
                    <a:lnTo>
                      <a:pt x="9634" y="21384"/>
                    </a:lnTo>
                    <a:lnTo>
                      <a:pt x="9874" y="21075"/>
                    </a:lnTo>
                    <a:lnTo>
                      <a:pt x="10217" y="20549"/>
                    </a:lnTo>
                    <a:lnTo>
                      <a:pt x="10571" y="19989"/>
                    </a:lnTo>
                    <a:lnTo>
                      <a:pt x="11314" y="18801"/>
                    </a:lnTo>
                    <a:lnTo>
                      <a:pt x="12069" y="17532"/>
                    </a:lnTo>
                    <a:lnTo>
                      <a:pt x="12834" y="16218"/>
                    </a:lnTo>
                    <a:lnTo>
                      <a:pt x="13600" y="14858"/>
                    </a:lnTo>
                    <a:lnTo>
                      <a:pt x="14354" y="13486"/>
                    </a:lnTo>
                    <a:lnTo>
                      <a:pt x="15097" y="12138"/>
                    </a:lnTo>
                    <a:lnTo>
                      <a:pt x="15806" y="10824"/>
                    </a:lnTo>
                    <a:lnTo>
                      <a:pt x="17074" y="8412"/>
                    </a:lnTo>
                    <a:lnTo>
                      <a:pt x="18092" y="6458"/>
                    </a:lnTo>
                    <a:lnTo>
                      <a:pt x="18766" y="5144"/>
                    </a:lnTo>
                    <a:lnTo>
                      <a:pt x="19006" y="4652"/>
                    </a:lnTo>
                    <a:lnTo>
                      <a:pt x="1276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9" name="Google Shape;1339;p28"/>
              <p:cNvSpPr/>
              <p:nvPr/>
            </p:nvSpPr>
            <p:spPr>
              <a:xfrm>
                <a:off x="317825" y="2085325"/>
                <a:ext cx="343450" cy="439750"/>
              </a:xfrm>
              <a:custGeom>
                <a:avLst/>
                <a:gdLst/>
                <a:ahLst/>
                <a:cxnLst/>
                <a:rect l="l" t="t" r="r" b="b"/>
                <a:pathLst>
                  <a:path w="13738" h="17590" extrusionOk="0">
                    <a:moveTo>
                      <a:pt x="12675" y="1"/>
                    </a:moveTo>
                    <a:lnTo>
                      <a:pt x="1" y="17464"/>
                    </a:lnTo>
                    <a:lnTo>
                      <a:pt x="183" y="17589"/>
                    </a:lnTo>
                    <a:lnTo>
                      <a:pt x="12721" y="309"/>
                    </a:lnTo>
                    <a:lnTo>
                      <a:pt x="13612" y="972"/>
                    </a:lnTo>
                    <a:lnTo>
                      <a:pt x="13738" y="801"/>
                    </a:lnTo>
                    <a:lnTo>
                      <a:pt x="12675" y="1"/>
                    </a:ln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0" name="Google Shape;1340;p28"/>
              <p:cNvSpPr/>
              <p:nvPr/>
            </p:nvSpPr>
            <p:spPr>
              <a:xfrm>
                <a:off x="568675" y="2180200"/>
                <a:ext cx="226025" cy="500025"/>
              </a:xfrm>
              <a:custGeom>
                <a:avLst/>
                <a:gdLst/>
                <a:ahLst/>
                <a:cxnLst/>
                <a:rect l="l" t="t" r="r" b="b"/>
                <a:pathLst>
                  <a:path w="9041" h="20001" extrusionOk="0">
                    <a:moveTo>
                      <a:pt x="7727" y="0"/>
                    </a:moveTo>
                    <a:lnTo>
                      <a:pt x="7590" y="183"/>
                    </a:lnTo>
                    <a:lnTo>
                      <a:pt x="8767" y="1051"/>
                    </a:lnTo>
                    <a:lnTo>
                      <a:pt x="1" y="19909"/>
                    </a:lnTo>
                    <a:lnTo>
                      <a:pt x="195" y="20000"/>
                    </a:lnTo>
                    <a:lnTo>
                      <a:pt x="9007" y="1063"/>
                    </a:lnTo>
                    <a:lnTo>
                      <a:pt x="9041" y="983"/>
                    </a:lnTo>
                    <a:lnTo>
                      <a:pt x="7727" y="0"/>
                    </a:ln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1" name="Google Shape;1341;p28"/>
              <p:cNvSpPr/>
              <p:nvPr/>
            </p:nvSpPr>
            <p:spPr>
              <a:xfrm>
                <a:off x="863250" y="1805325"/>
                <a:ext cx="486025" cy="734900"/>
              </a:xfrm>
              <a:custGeom>
                <a:avLst/>
                <a:gdLst/>
                <a:ahLst/>
                <a:cxnLst/>
                <a:rect l="l" t="t" r="r" b="b"/>
                <a:pathLst>
                  <a:path w="19441" h="29396" extrusionOk="0">
                    <a:moveTo>
                      <a:pt x="6172" y="1"/>
                    </a:moveTo>
                    <a:lnTo>
                      <a:pt x="5989" y="35"/>
                    </a:lnTo>
                    <a:lnTo>
                      <a:pt x="5795" y="81"/>
                    </a:lnTo>
                    <a:lnTo>
                      <a:pt x="5624" y="138"/>
                    </a:lnTo>
                    <a:lnTo>
                      <a:pt x="5544" y="172"/>
                    </a:lnTo>
                    <a:lnTo>
                      <a:pt x="5475" y="218"/>
                    </a:lnTo>
                    <a:lnTo>
                      <a:pt x="5407" y="264"/>
                    </a:lnTo>
                    <a:lnTo>
                      <a:pt x="5361" y="321"/>
                    </a:lnTo>
                    <a:lnTo>
                      <a:pt x="5315" y="366"/>
                    </a:lnTo>
                    <a:lnTo>
                      <a:pt x="5281" y="435"/>
                    </a:lnTo>
                    <a:lnTo>
                      <a:pt x="5018" y="344"/>
                    </a:lnTo>
                    <a:lnTo>
                      <a:pt x="4881" y="309"/>
                    </a:lnTo>
                    <a:lnTo>
                      <a:pt x="4755" y="286"/>
                    </a:lnTo>
                    <a:lnTo>
                      <a:pt x="4629" y="275"/>
                    </a:lnTo>
                    <a:lnTo>
                      <a:pt x="4504" y="264"/>
                    </a:lnTo>
                    <a:lnTo>
                      <a:pt x="4378" y="275"/>
                    </a:lnTo>
                    <a:lnTo>
                      <a:pt x="4264" y="298"/>
                    </a:lnTo>
                    <a:lnTo>
                      <a:pt x="4149" y="332"/>
                    </a:lnTo>
                    <a:lnTo>
                      <a:pt x="4035" y="378"/>
                    </a:lnTo>
                    <a:lnTo>
                      <a:pt x="3932" y="446"/>
                    </a:lnTo>
                    <a:lnTo>
                      <a:pt x="3818" y="538"/>
                    </a:lnTo>
                    <a:lnTo>
                      <a:pt x="3727" y="641"/>
                    </a:lnTo>
                    <a:lnTo>
                      <a:pt x="3624" y="755"/>
                    </a:lnTo>
                    <a:lnTo>
                      <a:pt x="3532" y="904"/>
                    </a:lnTo>
                    <a:lnTo>
                      <a:pt x="3452" y="1064"/>
                    </a:lnTo>
                    <a:lnTo>
                      <a:pt x="3315" y="1052"/>
                    </a:lnTo>
                    <a:lnTo>
                      <a:pt x="3189" y="1041"/>
                    </a:lnTo>
                    <a:lnTo>
                      <a:pt x="2949" y="1041"/>
                    </a:lnTo>
                    <a:lnTo>
                      <a:pt x="2824" y="1064"/>
                    </a:lnTo>
                    <a:lnTo>
                      <a:pt x="2709" y="1086"/>
                    </a:lnTo>
                    <a:lnTo>
                      <a:pt x="2607" y="1121"/>
                    </a:lnTo>
                    <a:lnTo>
                      <a:pt x="2504" y="1166"/>
                    </a:lnTo>
                    <a:lnTo>
                      <a:pt x="2401" y="1212"/>
                    </a:lnTo>
                    <a:lnTo>
                      <a:pt x="2309" y="1281"/>
                    </a:lnTo>
                    <a:lnTo>
                      <a:pt x="2218" y="1361"/>
                    </a:lnTo>
                    <a:lnTo>
                      <a:pt x="2127" y="1441"/>
                    </a:lnTo>
                    <a:lnTo>
                      <a:pt x="2047" y="1532"/>
                    </a:lnTo>
                    <a:lnTo>
                      <a:pt x="1967" y="1635"/>
                    </a:lnTo>
                    <a:lnTo>
                      <a:pt x="1898" y="1761"/>
                    </a:lnTo>
                    <a:lnTo>
                      <a:pt x="1829" y="1886"/>
                    </a:lnTo>
                    <a:lnTo>
                      <a:pt x="1795" y="1989"/>
                    </a:lnTo>
                    <a:lnTo>
                      <a:pt x="1784" y="2092"/>
                    </a:lnTo>
                    <a:lnTo>
                      <a:pt x="1795" y="2184"/>
                    </a:lnTo>
                    <a:lnTo>
                      <a:pt x="1807" y="2275"/>
                    </a:lnTo>
                    <a:lnTo>
                      <a:pt x="1841" y="2355"/>
                    </a:lnTo>
                    <a:lnTo>
                      <a:pt x="1887" y="2424"/>
                    </a:lnTo>
                    <a:lnTo>
                      <a:pt x="1944" y="2492"/>
                    </a:lnTo>
                    <a:lnTo>
                      <a:pt x="2012" y="2549"/>
                    </a:lnTo>
                    <a:lnTo>
                      <a:pt x="2092" y="2606"/>
                    </a:lnTo>
                    <a:lnTo>
                      <a:pt x="2172" y="2641"/>
                    </a:lnTo>
                    <a:lnTo>
                      <a:pt x="2264" y="2675"/>
                    </a:lnTo>
                    <a:lnTo>
                      <a:pt x="2367" y="2698"/>
                    </a:lnTo>
                    <a:lnTo>
                      <a:pt x="2469" y="2709"/>
                    </a:lnTo>
                    <a:lnTo>
                      <a:pt x="2572" y="2709"/>
                    </a:lnTo>
                    <a:lnTo>
                      <a:pt x="2687" y="2686"/>
                    </a:lnTo>
                    <a:lnTo>
                      <a:pt x="2801" y="2664"/>
                    </a:lnTo>
                    <a:lnTo>
                      <a:pt x="2847" y="2789"/>
                    </a:lnTo>
                    <a:lnTo>
                      <a:pt x="2892" y="2938"/>
                    </a:lnTo>
                    <a:lnTo>
                      <a:pt x="2938" y="3121"/>
                    </a:lnTo>
                    <a:lnTo>
                      <a:pt x="2972" y="3326"/>
                    </a:lnTo>
                    <a:lnTo>
                      <a:pt x="3052" y="3806"/>
                    </a:lnTo>
                    <a:lnTo>
                      <a:pt x="3121" y="4355"/>
                    </a:lnTo>
                    <a:lnTo>
                      <a:pt x="2344" y="4561"/>
                    </a:lnTo>
                    <a:lnTo>
                      <a:pt x="2229" y="4195"/>
                    </a:lnTo>
                    <a:lnTo>
                      <a:pt x="2092" y="3841"/>
                    </a:lnTo>
                    <a:lnTo>
                      <a:pt x="1944" y="3498"/>
                    </a:lnTo>
                    <a:lnTo>
                      <a:pt x="1784" y="3166"/>
                    </a:lnTo>
                    <a:lnTo>
                      <a:pt x="1612" y="2858"/>
                    </a:lnTo>
                    <a:lnTo>
                      <a:pt x="1407" y="2549"/>
                    </a:lnTo>
                    <a:lnTo>
                      <a:pt x="1201" y="2275"/>
                    </a:lnTo>
                    <a:lnTo>
                      <a:pt x="961" y="2001"/>
                    </a:lnTo>
                    <a:lnTo>
                      <a:pt x="869" y="1989"/>
                    </a:lnTo>
                    <a:lnTo>
                      <a:pt x="755" y="1978"/>
                    </a:lnTo>
                    <a:lnTo>
                      <a:pt x="629" y="1978"/>
                    </a:lnTo>
                    <a:lnTo>
                      <a:pt x="492" y="1989"/>
                    </a:lnTo>
                    <a:lnTo>
                      <a:pt x="355" y="2024"/>
                    </a:lnTo>
                    <a:lnTo>
                      <a:pt x="287" y="2046"/>
                    </a:lnTo>
                    <a:lnTo>
                      <a:pt x="229" y="2081"/>
                    </a:lnTo>
                    <a:lnTo>
                      <a:pt x="184" y="2115"/>
                    </a:lnTo>
                    <a:lnTo>
                      <a:pt x="138" y="2172"/>
                    </a:lnTo>
                    <a:lnTo>
                      <a:pt x="69" y="3041"/>
                    </a:lnTo>
                    <a:lnTo>
                      <a:pt x="24" y="3646"/>
                    </a:lnTo>
                    <a:lnTo>
                      <a:pt x="1" y="3955"/>
                    </a:lnTo>
                    <a:lnTo>
                      <a:pt x="12" y="4001"/>
                    </a:lnTo>
                    <a:lnTo>
                      <a:pt x="24" y="4035"/>
                    </a:lnTo>
                    <a:lnTo>
                      <a:pt x="47" y="4069"/>
                    </a:lnTo>
                    <a:lnTo>
                      <a:pt x="69" y="4092"/>
                    </a:lnTo>
                    <a:lnTo>
                      <a:pt x="149" y="4126"/>
                    </a:lnTo>
                    <a:lnTo>
                      <a:pt x="229" y="4138"/>
                    </a:lnTo>
                    <a:lnTo>
                      <a:pt x="309" y="4149"/>
                    </a:lnTo>
                    <a:lnTo>
                      <a:pt x="378" y="4138"/>
                    </a:lnTo>
                    <a:lnTo>
                      <a:pt x="447" y="4138"/>
                    </a:lnTo>
                    <a:lnTo>
                      <a:pt x="492" y="4241"/>
                    </a:lnTo>
                    <a:lnTo>
                      <a:pt x="595" y="4504"/>
                    </a:lnTo>
                    <a:lnTo>
                      <a:pt x="641" y="4664"/>
                    </a:lnTo>
                    <a:lnTo>
                      <a:pt x="687" y="4846"/>
                    </a:lnTo>
                    <a:lnTo>
                      <a:pt x="709" y="5018"/>
                    </a:lnTo>
                    <a:lnTo>
                      <a:pt x="709" y="5098"/>
                    </a:lnTo>
                    <a:lnTo>
                      <a:pt x="709" y="5178"/>
                    </a:lnTo>
                    <a:lnTo>
                      <a:pt x="664" y="5589"/>
                    </a:lnTo>
                    <a:lnTo>
                      <a:pt x="618" y="6104"/>
                    </a:lnTo>
                    <a:lnTo>
                      <a:pt x="595" y="6412"/>
                    </a:lnTo>
                    <a:lnTo>
                      <a:pt x="584" y="6766"/>
                    </a:lnTo>
                    <a:lnTo>
                      <a:pt x="572" y="7166"/>
                    </a:lnTo>
                    <a:lnTo>
                      <a:pt x="561" y="7635"/>
                    </a:lnTo>
                    <a:lnTo>
                      <a:pt x="572" y="7886"/>
                    </a:lnTo>
                    <a:lnTo>
                      <a:pt x="584" y="8172"/>
                    </a:lnTo>
                    <a:lnTo>
                      <a:pt x="618" y="8481"/>
                    </a:lnTo>
                    <a:lnTo>
                      <a:pt x="652" y="8801"/>
                    </a:lnTo>
                    <a:lnTo>
                      <a:pt x="744" y="9452"/>
                    </a:lnTo>
                    <a:lnTo>
                      <a:pt x="847" y="10104"/>
                    </a:lnTo>
                    <a:lnTo>
                      <a:pt x="949" y="10675"/>
                    </a:lnTo>
                    <a:lnTo>
                      <a:pt x="1041" y="11144"/>
                    </a:lnTo>
                    <a:lnTo>
                      <a:pt x="1132" y="11578"/>
                    </a:lnTo>
                    <a:lnTo>
                      <a:pt x="1189" y="11761"/>
                    </a:lnTo>
                    <a:lnTo>
                      <a:pt x="1269" y="11978"/>
                    </a:lnTo>
                    <a:lnTo>
                      <a:pt x="1384" y="12252"/>
                    </a:lnTo>
                    <a:lnTo>
                      <a:pt x="1532" y="12561"/>
                    </a:lnTo>
                    <a:lnTo>
                      <a:pt x="1909" y="13304"/>
                    </a:lnTo>
                    <a:lnTo>
                      <a:pt x="2378" y="14195"/>
                    </a:lnTo>
                    <a:lnTo>
                      <a:pt x="2927" y="15212"/>
                    </a:lnTo>
                    <a:lnTo>
                      <a:pt x="3544" y="16344"/>
                    </a:lnTo>
                    <a:lnTo>
                      <a:pt x="4938" y="18846"/>
                    </a:lnTo>
                    <a:lnTo>
                      <a:pt x="6424" y="21555"/>
                    </a:lnTo>
                    <a:lnTo>
                      <a:pt x="7178" y="22949"/>
                    </a:lnTo>
                    <a:lnTo>
                      <a:pt x="7898" y="24321"/>
                    </a:lnTo>
                    <a:lnTo>
                      <a:pt x="8607" y="25681"/>
                    </a:lnTo>
                    <a:lnTo>
                      <a:pt x="9258" y="26984"/>
                    </a:lnTo>
                    <a:lnTo>
                      <a:pt x="9567" y="27624"/>
                    </a:lnTo>
                    <a:lnTo>
                      <a:pt x="9852" y="28229"/>
                    </a:lnTo>
                    <a:lnTo>
                      <a:pt x="10127" y="28824"/>
                    </a:lnTo>
                    <a:lnTo>
                      <a:pt x="10367" y="29395"/>
                    </a:lnTo>
                    <a:lnTo>
                      <a:pt x="19441" y="29395"/>
                    </a:lnTo>
                    <a:lnTo>
                      <a:pt x="19441" y="29292"/>
                    </a:lnTo>
                    <a:lnTo>
                      <a:pt x="19441" y="29166"/>
                    </a:lnTo>
                    <a:lnTo>
                      <a:pt x="19407" y="28915"/>
                    </a:lnTo>
                    <a:lnTo>
                      <a:pt x="19350" y="28629"/>
                    </a:lnTo>
                    <a:lnTo>
                      <a:pt x="19270" y="28332"/>
                    </a:lnTo>
                    <a:lnTo>
                      <a:pt x="19167" y="28024"/>
                    </a:lnTo>
                    <a:lnTo>
                      <a:pt x="19052" y="27704"/>
                    </a:lnTo>
                    <a:lnTo>
                      <a:pt x="18938" y="27395"/>
                    </a:lnTo>
                    <a:lnTo>
                      <a:pt x="18801" y="27086"/>
                    </a:lnTo>
                    <a:lnTo>
                      <a:pt x="18550" y="26515"/>
                    </a:lnTo>
                    <a:lnTo>
                      <a:pt x="18321" y="26046"/>
                    </a:lnTo>
                    <a:lnTo>
                      <a:pt x="18104" y="25612"/>
                    </a:lnTo>
                    <a:lnTo>
                      <a:pt x="5555" y="10549"/>
                    </a:lnTo>
                    <a:lnTo>
                      <a:pt x="5772" y="10218"/>
                    </a:lnTo>
                    <a:lnTo>
                      <a:pt x="6001" y="9852"/>
                    </a:lnTo>
                    <a:lnTo>
                      <a:pt x="6287" y="9395"/>
                    </a:lnTo>
                    <a:lnTo>
                      <a:pt x="6584" y="8881"/>
                    </a:lnTo>
                    <a:lnTo>
                      <a:pt x="6881" y="8355"/>
                    </a:lnTo>
                    <a:lnTo>
                      <a:pt x="7018" y="8092"/>
                    </a:lnTo>
                    <a:lnTo>
                      <a:pt x="7144" y="7829"/>
                    </a:lnTo>
                    <a:lnTo>
                      <a:pt x="7258" y="7589"/>
                    </a:lnTo>
                    <a:lnTo>
                      <a:pt x="7349" y="7361"/>
                    </a:lnTo>
                    <a:lnTo>
                      <a:pt x="7509" y="6904"/>
                    </a:lnTo>
                    <a:lnTo>
                      <a:pt x="7647" y="6424"/>
                    </a:lnTo>
                    <a:lnTo>
                      <a:pt x="7704" y="6184"/>
                    </a:lnTo>
                    <a:lnTo>
                      <a:pt x="7749" y="5944"/>
                    </a:lnTo>
                    <a:lnTo>
                      <a:pt x="7795" y="5715"/>
                    </a:lnTo>
                    <a:lnTo>
                      <a:pt x="7829" y="5486"/>
                    </a:lnTo>
                    <a:lnTo>
                      <a:pt x="7852" y="5269"/>
                    </a:lnTo>
                    <a:lnTo>
                      <a:pt x="7864" y="5064"/>
                    </a:lnTo>
                    <a:lnTo>
                      <a:pt x="7864" y="4881"/>
                    </a:lnTo>
                    <a:lnTo>
                      <a:pt x="7852" y="4698"/>
                    </a:lnTo>
                    <a:lnTo>
                      <a:pt x="7829" y="4549"/>
                    </a:lnTo>
                    <a:lnTo>
                      <a:pt x="7784" y="4424"/>
                    </a:lnTo>
                    <a:lnTo>
                      <a:pt x="7727" y="4321"/>
                    </a:lnTo>
                    <a:lnTo>
                      <a:pt x="7704" y="4275"/>
                    </a:lnTo>
                    <a:lnTo>
                      <a:pt x="7658" y="4241"/>
                    </a:lnTo>
                    <a:lnTo>
                      <a:pt x="7772" y="3898"/>
                    </a:lnTo>
                    <a:lnTo>
                      <a:pt x="7887" y="3532"/>
                    </a:lnTo>
                    <a:lnTo>
                      <a:pt x="8012" y="3109"/>
                    </a:lnTo>
                    <a:lnTo>
                      <a:pt x="8127" y="2652"/>
                    </a:lnTo>
                    <a:lnTo>
                      <a:pt x="8172" y="2424"/>
                    </a:lnTo>
                    <a:lnTo>
                      <a:pt x="8218" y="2206"/>
                    </a:lnTo>
                    <a:lnTo>
                      <a:pt x="8241" y="2012"/>
                    </a:lnTo>
                    <a:lnTo>
                      <a:pt x="8252" y="1829"/>
                    </a:lnTo>
                    <a:lnTo>
                      <a:pt x="8252" y="1669"/>
                    </a:lnTo>
                    <a:lnTo>
                      <a:pt x="8229" y="1544"/>
                    </a:lnTo>
                    <a:lnTo>
                      <a:pt x="8195" y="1441"/>
                    </a:lnTo>
                    <a:lnTo>
                      <a:pt x="8127" y="1315"/>
                    </a:lnTo>
                    <a:lnTo>
                      <a:pt x="8047" y="1201"/>
                    </a:lnTo>
                    <a:lnTo>
                      <a:pt x="7955" y="1075"/>
                    </a:lnTo>
                    <a:lnTo>
                      <a:pt x="7841" y="949"/>
                    </a:lnTo>
                    <a:lnTo>
                      <a:pt x="7727" y="824"/>
                    </a:lnTo>
                    <a:lnTo>
                      <a:pt x="7601" y="709"/>
                    </a:lnTo>
                    <a:lnTo>
                      <a:pt x="7475" y="595"/>
                    </a:lnTo>
                    <a:lnTo>
                      <a:pt x="7201" y="378"/>
                    </a:lnTo>
                    <a:lnTo>
                      <a:pt x="6949" y="195"/>
                    </a:lnTo>
                    <a:lnTo>
                      <a:pt x="6824" y="126"/>
                    </a:lnTo>
                    <a:lnTo>
                      <a:pt x="6709" y="81"/>
                    </a:lnTo>
                    <a:lnTo>
                      <a:pt x="6618" y="35"/>
                    </a:lnTo>
                    <a:lnTo>
                      <a:pt x="6527" y="12"/>
                    </a:lnTo>
                    <a:lnTo>
                      <a:pt x="6367" y="1"/>
                    </a:lnTo>
                    <a:close/>
                  </a:path>
                </a:pathLst>
              </a:custGeom>
              <a:solidFill>
                <a:srgbClr val="EE9C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2" name="Google Shape;1342;p28"/>
              <p:cNvSpPr/>
              <p:nvPr/>
            </p:nvSpPr>
            <p:spPr>
              <a:xfrm>
                <a:off x="919825" y="1853325"/>
                <a:ext cx="16025" cy="19750"/>
              </a:xfrm>
              <a:custGeom>
                <a:avLst/>
                <a:gdLst/>
                <a:ahLst/>
                <a:cxnLst/>
                <a:rect l="l" t="t" r="r" b="b"/>
                <a:pathLst>
                  <a:path w="641" h="790" extrusionOk="0">
                    <a:moveTo>
                      <a:pt x="149" y="1"/>
                    </a:moveTo>
                    <a:lnTo>
                      <a:pt x="1" y="149"/>
                    </a:lnTo>
                    <a:lnTo>
                      <a:pt x="126" y="298"/>
                    </a:lnTo>
                    <a:lnTo>
                      <a:pt x="241" y="458"/>
                    </a:lnTo>
                    <a:lnTo>
                      <a:pt x="344" y="618"/>
                    </a:lnTo>
                    <a:lnTo>
                      <a:pt x="435" y="789"/>
                    </a:lnTo>
                    <a:lnTo>
                      <a:pt x="641" y="698"/>
                    </a:lnTo>
                    <a:lnTo>
                      <a:pt x="538" y="515"/>
                    </a:lnTo>
                    <a:lnTo>
                      <a:pt x="424" y="332"/>
                    </a:lnTo>
                    <a:lnTo>
                      <a:pt x="298" y="161"/>
                    </a:lnTo>
                    <a:lnTo>
                      <a:pt x="149" y="1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3" name="Google Shape;1343;p28"/>
              <p:cNvSpPr/>
              <p:nvPr/>
            </p:nvSpPr>
            <p:spPr>
              <a:xfrm>
                <a:off x="866125" y="1893900"/>
                <a:ext cx="10875" cy="15750"/>
              </a:xfrm>
              <a:custGeom>
                <a:avLst/>
                <a:gdLst/>
                <a:ahLst/>
                <a:cxnLst/>
                <a:rect l="l" t="t" r="r" b="b"/>
                <a:pathLst>
                  <a:path w="435" h="630" extrusionOk="0">
                    <a:moveTo>
                      <a:pt x="206" y="1"/>
                    </a:moveTo>
                    <a:lnTo>
                      <a:pt x="0" y="81"/>
                    </a:lnTo>
                    <a:lnTo>
                      <a:pt x="229" y="629"/>
                    </a:lnTo>
                    <a:lnTo>
                      <a:pt x="434" y="549"/>
                    </a:lnTo>
                    <a:lnTo>
                      <a:pt x="206" y="1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4" name="Google Shape;1344;p28"/>
              <p:cNvSpPr/>
              <p:nvPr/>
            </p:nvSpPr>
            <p:spPr>
              <a:xfrm>
                <a:off x="947825" y="1829900"/>
                <a:ext cx="43450" cy="90325"/>
              </a:xfrm>
              <a:custGeom>
                <a:avLst/>
                <a:gdLst/>
                <a:ahLst/>
                <a:cxnLst/>
                <a:rect l="l" t="t" r="r" b="b"/>
                <a:pathLst>
                  <a:path w="1738" h="3613" extrusionOk="0">
                    <a:moveTo>
                      <a:pt x="138" y="1"/>
                    </a:moveTo>
                    <a:lnTo>
                      <a:pt x="1" y="172"/>
                    </a:lnTo>
                    <a:lnTo>
                      <a:pt x="184" y="332"/>
                    </a:lnTo>
                    <a:lnTo>
                      <a:pt x="378" y="492"/>
                    </a:lnTo>
                    <a:lnTo>
                      <a:pt x="606" y="709"/>
                    </a:lnTo>
                    <a:lnTo>
                      <a:pt x="846" y="938"/>
                    </a:lnTo>
                    <a:lnTo>
                      <a:pt x="1075" y="1178"/>
                    </a:lnTo>
                    <a:lnTo>
                      <a:pt x="1178" y="1303"/>
                    </a:lnTo>
                    <a:lnTo>
                      <a:pt x="1269" y="1418"/>
                    </a:lnTo>
                    <a:lnTo>
                      <a:pt x="1349" y="1521"/>
                    </a:lnTo>
                    <a:lnTo>
                      <a:pt x="1406" y="1623"/>
                    </a:lnTo>
                    <a:lnTo>
                      <a:pt x="1452" y="1738"/>
                    </a:lnTo>
                    <a:lnTo>
                      <a:pt x="1486" y="1863"/>
                    </a:lnTo>
                    <a:lnTo>
                      <a:pt x="1509" y="2001"/>
                    </a:lnTo>
                    <a:lnTo>
                      <a:pt x="1521" y="2149"/>
                    </a:lnTo>
                    <a:lnTo>
                      <a:pt x="1521" y="2309"/>
                    </a:lnTo>
                    <a:lnTo>
                      <a:pt x="1521" y="2469"/>
                    </a:lnTo>
                    <a:lnTo>
                      <a:pt x="1509" y="2789"/>
                    </a:lnTo>
                    <a:lnTo>
                      <a:pt x="1475" y="3086"/>
                    </a:lnTo>
                    <a:lnTo>
                      <a:pt x="1441" y="3338"/>
                    </a:lnTo>
                    <a:lnTo>
                      <a:pt x="1406" y="3578"/>
                    </a:lnTo>
                    <a:lnTo>
                      <a:pt x="1612" y="3612"/>
                    </a:lnTo>
                    <a:lnTo>
                      <a:pt x="1658" y="3349"/>
                    </a:lnTo>
                    <a:lnTo>
                      <a:pt x="1692" y="3086"/>
                    </a:lnTo>
                    <a:lnTo>
                      <a:pt x="1726" y="2766"/>
                    </a:lnTo>
                    <a:lnTo>
                      <a:pt x="1738" y="2435"/>
                    </a:lnTo>
                    <a:lnTo>
                      <a:pt x="1738" y="2263"/>
                    </a:lnTo>
                    <a:lnTo>
                      <a:pt x="1738" y="2092"/>
                    </a:lnTo>
                    <a:lnTo>
                      <a:pt x="1715" y="1932"/>
                    </a:lnTo>
                    <a:lnTo>
                      <a:pt x="1692" y="1783"/>
                    </a:lnTo>
                    <a:lnTo>
                      <a:pt x="1658" y="1646"/>
                    </a:lnTo>
                    <a:lnTo>
                      <a:pt x="1601" y="1532"/>
                    </a:lnTo>
                    <a:lnTo>
                      <a:pt x="1544" y="1418"/>
                    </a:lnTo>
                    <a:lnTo>
                      <a:pt x="1464" y="1303"/>
                    </a:lnTo>
                    <a:lnTo>
                      <a:pt x="1372" y="1178"/>
                    </a:lnTo>
                    <a:lnTo>
                      <a:pt x="1258" y="1052"/>
                    </a:lnTo>
                    <a:lnTo>
                      <a:pt x="1029" y="801"/>
                    </a:lnTo>
                    <a:lnTo>
                      <a:pt x="778" y="561"/>
                    </a:lnTo>
                    <a:lnTo>
                      <a:pt x="549" y="355"/>
                    </a:lnTo>
                    <a:lnTo>
                      <a:pt x="344" y="172"/>
                    </a:lnTo>
                    <a:lnTo>
                      <a:pt x="138" y="1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5" name="Google Shape;1345;p28"/>
              <p:cNvSpPr/>
              <p:nvPr/>
            </p:nvSpPr>
            <p:spPr>
              <a:xfrm>
                <a:off x="993825" y="1813625"/>
                <a:ext cx="38025" cy="102300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4092" extrusionOk="0">
                    <a:moveTo>
                      <a:pt x="115" y="0"/>
                    </a:moveTo>
                    <a:lnTo>
                      <a:pt x="1" y="194"/>
                    </a:lnTo>
                    <a:lnTo>
                      <a:pt x="172" y="297"/>
                    </a:lnTo>
                    <a:lnTo>
                      <a:pt x="332" y="423"/>
                    </a:lnTo>
                    <a:lnTo>
                      <a:pt x="538" y="583"/>
                    </a:lnTo>
                    <a:lnTo>
                      <a:pt x="755" y="789"/>
                    </a:lnTo>
                    <a:lnTo>
                      <a:pt x="858" y="892"/>
                    </a:lnTo>
                    <a:lnTo>
                      <a:pt x="949" y="1017"/>
                    </a:lnTo>
                    <a:lnTo>
                      <a:pt x="1041" y="1132"/>
                    </a:lnTo>
                    <a:lnTo>
                      <a:pt x="1132" y="1257"/>
                    </a:lnTo>
                    <a:lnTo>
                      <a:pt x="1201" y="1394"/>
                    </a:lnTo>
                    <a:lnTo>
                      <a:pt x="1246" y="1532"/>
                    </a:lnTo>
                    <a:lnTo>
                      <a:pt x="1292" y="1680"/>
                    </a:lnTo>
                    <a:lnTo>
                      <a:pt x="1304" y="1840"/>
                    </a:lnTo>
                    <a:lnTo>
                      <a:pt x="1304" y="2023"/>
                    </a:lnTo>
                    <a:lnTo>
                      <a:pt x="1292" y="2229"/>
                    </a:lnTo>
                    <a:lnTo>
                      <a:pt x="1269" y="2423"/>
                    </a:lnTo>
                    <a:lnTo>
                      <a:pt x="1235" y="2629"/>
                    </a:lnTo>
                    <a:lnTo>
                      <a:pt x="1132" y="3040"/>
                    </a:lnTo>
                    <a:lnTo>
                      <a:pt x="1029" y="3417"/>
                    </a:lnTo>
                    <a:lnTo>
                      <a:pt x="938" y="3726"/>
                    </a:lnTo>
                    <a:lnTo>
                      <a:pt x="835" y="4012"/>
                    </a:lnTo>
                    <a:lnTo>
                      <a:pt x="1041" y="4092"/>
                    </a:lnTo>
                    <a:lnTo>
                      <a:pt x="1155" y="3760"/>
                    </a:lnTo>
                    <a:lnTo>
                      <a:pt x="1258" y="3440"/>
                    </a:lnTo>
                    <a:lnTo>
                      <a:pt x="1361" y="3052"/>
                    </a:lnTo>
                    <a:lnTo>
                      <a:pt x="1406" y="2846"/>
                    </a:lnTo>
                    <a:lnTo>
                      <a:pt x="1452" y="2629"/>
                    </a:lnTo>
                    <a:lnTo>
                      <a:pt x="1486" y="2412"/>
                    </a:lnTo>
                    <a:lnTo>
                      <a:pt x="1509" y="2206"/>
                    </a:lnTo>
                    <a:lnTo>
                      <a:pt x="1521" y="2000"/>
                    </a:lnTo>
                    <a:lnTo>
                      <a:pt x="1521" y="1806"/>
                    </a:lnTo>
                    <a:lnTo>
                      <a:pt x="1498" y="1623"/>
                    </a:lnTo>
                    <a:lnTo>
                      <a:pt x="1464" y="1463"/>
                    </a:lnTo>
                    <a:lnTo>
                      <a:pt x="1395" y="1314"/>
                    </a:lnTo>
                    <a:lnTo>
                      <a:pt x="1326" y="1166"/>
                    </a:lnTo>
                    <a:lnTo>
                      <a:pt x="1235" y="1029"/>
                    </a:lnTo>
                    <a:lnTo>
                      <a:pt x="1144" y="892"/>
                    </a:lnTo>
                    <a:lnTo>
                      <a:pt x="1041" y="766"/>
                    </a:lnTo>
                    <a:lnTo>
                      <a:pt x="926" y="652"/>
                    </a:lnTo>
                    <a:lnTo>
                      <a:pt x="698" y="434"/>
                    </a:lnTo>
                    <a:lnTo>
                      <a:pt x="492" y="263"/>
                    </a:lnTo>
                    <a:lnTo>
                      <a:pt x="309" y="126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6" name="Google Shape;1346;p28"/>
              <p:cNvSpPr/>
              <p:nvPr/>
            </p:nvSpPr>
            <p:spPr>
              <a:xfrm>
                <a:off x="1048400" y="1839050"/>
                <a:ext cx="17750" cy="6600"/>
              </a:xfrm>
              <a:custGeom>
                <a:avLst/>
                <a:gdLst/>
                <a:ahLst/>
                <a:cxnLst/>
                <a:rect l="l" t="t" r="r" b="b"/>
                <a:pathLst>
                  <a:path w="710" h="264" extrusionOk="0">
                    <a:moveTo>
                      <a:pt x="298" y="0"/>
                    </a:moveTo>
                    <a:lnTo>
                      <a:pt x="161" y="23"/>
                    </a:lnTo>
                    <a:lnTo>
                      <a:pt x="1" y="57"/>
                    </a:lnTo>
                    <a:lnTo>
                      <a:pt x="58" y="263"/>
                    </a:lnTo>
                    <a:lnTo>
                      <a:pt x="183" y="240"/>
                    </a:lnTo>
                    <a:lnTo>
                      <a:pt x="298" y="229"/>
                    </a:lnTo>
                    <a:lnTo>
                      <a:pt x="389" y="217"/>
                    </a:lnTo>
                    <a:lnTo>
                      <a:pt x="469" y="229"/>
                    </a:lnTo>
                    <a:lnTo>
                      <a:pt x="572" y="240"/>
                    </a:lnTo>
                    <a:lnTo>
                      <a:pt x="606" y="263"/>
                    </a:lnTo>
                    <a:lnTo>
                      <a:pt x="709" y="57"/>
                    </a:lnTo>
                    <a:lnTo>
                      <a:pt x="652" y="35"/>
                    </a:lnTo>
                    <a:lnTo>
                      <a:pt x="583" y="23"/>
                    </a:lnTo>
                    <a:lnTo>
                      <a:pt x="515" y="12"/>
                    </a:lnTo>
                    <a:lnTo>
                      <a:pt x="412" y="0"/>
                    </a:lnTo>
                    <a:close/>
                  </a:path>
                </a:pathLst>
              </a:custGeom>
              <a:solidFill>
                <a:srgbClr val="CD78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7" name="Google Shape;1347;p28"/>
              <p:cNvSpPr/>
              <p:nvPr/>
            </p:nvSpPr>
            <p:spPr>
              <a:xfrm>
                <a:off x="998700" y="1846475"/>
                <a:ext cx="21725" cy="8300"/>
              </a:xfrm>
              <a:custGeom>
                <a:avLst/>
                <a:gdLst/>
                <a:ahLst/>
                <a:cxnLst/>
                <a:rect l="l" t="t" r="r" b="b"/>
                <a:pathLst>
                  <a:path w="869" h="332" extrusionOk="0">
                    <a:moveTo>
                      <a:pt x="594" y="0"/>
                    </a:moveTo>
                    <a:lnTo>
                      <a:pt x="469" y="12"/>
                    </a:lnTo>
                    <a:lnTo>
                      <a:pt x="320" y="35"/>
                    </a:lnTo>
                    <a:lnTo>
                      <a:pt x="171" y="69"/>
                    </a:lnTo>
                    <a:lnTo>
                      <a:pt x="0" y="138"/>
                    </a:lnTo>
                    <a:lnTo>
                      <a:pt x="91" y="332"/>
                    </a:lnTo>
                    <a:lnTo>
                      <a:pt x="229" y="286"/>
                    </a:lnTo>
                    <a:lnTo>
                      <a:pt x="366" y="252"/>
                    </a:lnTo>
                    <a:lnTo>
                      <a:pt x="491" y="229"/>
                    </a:lnTo>
                    <a:lnTo>
                      <a:pt x="766" y="229"/>
                    </a:lnTo>
                    <a:lnTo>
                      <a:pt x="834" y="240"/>
                    </a:lnTo>
                    <a:lnTo>
                      <a:pt x="869" y="23"/>
                    </a:lnTo>
                    <a:lnTo>
                      <a:pt x="789" y="12"/>
                    </a:lnTo>
                    <a:lnTo>
                      <a:pt x="709" y="0"/>
                    </a:lnTo>
                    <a:close/>
                  </a:path>
                </a:pathLst>
              </a:custGeom>
              <a:solidFill>
                <a:srgbClr val="CD78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8" name="Google Shape;1348;p28"/>
              <p:cNvSpPr/>
              <p:nvPr/>
            </p:nvSpPr>
            <p:spPr>
              <a:xfrm>
                <a:off x="955550" y="1868750"/>
                <a:ext cx="23725" cy="10900"/>
              </a:xfrm>
              <a:custGeom>
                <a:avLst/>
                <a:gdLst/>
                <a:ahLst/>
                <a:cxnLst/>
                <a:rect l="l" t="t" r="r" b="b"/>
                <a:pathLst>
                  <a:path w="949" h="436" extrusionOk="0">
                    <a:moveTo>
                      <a:pt x="766" y="1"/>
                    </a:moveTo>
                    <a:lnTo>
                      <a:pt x="652" y="12"/>
                    </a:lnTo>
                    <a:lnTo>
                      <a:pt x="515" y="35"/>
                    </a:lnTo>
                    <a:lnTo>
                      <a:pt x="355" y="81"/>
                    </a:lnTo>
                    <a:lnTo>
                      <a:pt x="183" y="149"/>
                    </a:lnTo>
                    <a:lnTo>
                      <a:pt x="92" y="195"/>
                    </a:lnTo>
                    <a:lnTo>
                      <a:pt x="0" y="252"/>
                    </a:lnTo>
                    <a:lnTo>
                      <a:pt x="126" y="435"/>
                    </a:lnTo>
                    <a:lnTo>
                      <a:pt x="275" y="344"/>
                    </a:lnTo>
                    <a:lnTo>
                      <a:pt x="412" y="287"/>
                    </a:lnTo>
                    <a:lnTo>
                      <a:pt x="549" y="252"/>
                    </a:lnTo>
                    <a:lnTo>
                      <a:pt x="663" y="229"/>
                    </a:lnTo>
                    <a:lnTo>
                      <a:pt x="823" y="229"/>
                    </a:lnTo>
                    <a:lnTo>
                      <a:pt x="892" y="241"/>
                    </a:lnTo>
                    <a:lnTo>
                      <a:pt x="949" y="24"/>
                    </a:lnTo>
                    <a:lnTo>
                      <a:pt x="857" y="12"/>
                    </a:lnTo>
                    <a:lnTo>
                      <a:pt x="766" y="1"/>
                    </a:lnTo>
                    <a:close/>
                  </a:path>
                </a:pathLst>
              </a:custGeom>
              <a:solidFill>
                <a:srgbClr val="CD78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9" name="Google Shape;1349;p28"/>
              <p:cNvSpPr/>
              <p:nvPr/>
            </p:nvSpPr>
            <p:spPr>
              <a:xfrm>
                <a:off x="882400" y="1889625"/>
                <a:ext cx="18600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744" h="481" extrusionOk="0">
                    <a:moveTo>
                      <a:pt x="732" y="0"/>
                    </a:moveTo>
                    <a:lnTo>
                      <a:pt x="652" y="12"/>
                    </a:lnTo>
                    <a:lnTo>
                      <a:pt x="572" y="23"/>
                    </a:lnTo>
                    <a:lnTo>
                      <a:pt x="481" y="46"/>
                    </a:lnTo>
                    <a:lnTo>
                      <a:pt x="366" y="92"/>
                    </a:lnTo>
                    <a:lnTo>
                      <a:pt x="241" y="149"/>
                    </a:lnTo>
                    <a:lnTo>
                      <a:pt x="115" y="217"/>
                    </a:lnTo>
                    <a:lnTo>
                      <a:pt x="1" y="320"/>
                    </a:lnTo>
                    <a:lnTo>
                      <a:pt x="149" y="480"/>
                    </a:lnTo>
                    <a:lnTo>
                      <a:pt x="241" y="400"/>
                    </a:lnTo>
                    <a:lnTo>
                      <a:pt x="343" y="343"/>
                    </a:lnTo>
                    <a:lnTo>
                      <a:pt x="446" y="297"/>
                    </a:lnTo>
                    <a:lnTo>
                      <a:pt x="538" y="263"/>
                    </a:lnTo>
                    <a:lnTo>
                      <a:pt x="686" y="229"/>
                    </a:lnTo>
                    <a:lnTo>
                      <a:pt x="743" y="217"/>
                    </a:lnTo>
                    <a:lnTo>
                      <a:pt x="732" y="0"/>
                    </a:lnTo>
                    <a:close/>
                  </a:path>
                </a:pathLst>
              </a:custGeom>
              <a:solidFill>
                <a:srgbClr val="CD78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0" name="Google Shape;1350;p28"/>
              <p:cNvSpPr/>
              <p:nvPr/>
            </p:nvSpPr>
            <p:spPr>
              <a:xfrm>
                <a:off x="1037825" y="1910475"/>
                <a:ext cx="19450" cy="46875"/>
              </a:xfrm>
              <a:custGeom>
                <a:avLst/>
                <a:gdLst/>
                <a:ahLst/>
                <a:cxnLst/>
                <a:rect l="l" t="t" r="r" b="b"/>
                <a:pathLst>
                  <a:path w="778" h="1875" extrusionOk="0">
                    <a:moveTo>
                      <a:pt x="572" y="0"/>
                    </a:moveTo>
                    <a:lnTo>
                      <a:pt x="1" y="1806"/>
                    </a:lnTo>
                    <a:lnTo>
                      <a:pt x="206" y="1875"/>
                    </a:lnTo>
                    <a:lnTo>
                      <a:pt x="778" y="69"/>
                    </a:lnTo>
                    <a:lnTo>
                      <a:pt x="572" y="0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1" name="Google Shape;1351;p28"/>
              <p:cNvSpPr/>
              <p:nvPr/>
            </p:nvSpPr>
            <p:spPr>
              <a:xfrm>
                <a:off x="987825" y="2066475"/>
                <a:ext cx="15175" cy="9175"/>
              </a:xfrm>
              <a:custGeom>
                <a:avLst/>
                <a:gdLst/>
                <a:ahLst/>
                <a:cxnLst/>
                <a:rect l="l" t="t" r="r" b="b"/>
                <a:pathLst>
                  <a:path w="607" h="367" extrusionOk="0">
                    <a:moveTo>
                      <a:pt x="538" y="0"/>
                    </a:moveTo>
                    <a:lnTo>
                      <a:pt x="1" y="160"/>
                    </a:lnTo>
                    <a:lnTo>
                      <a:pt x="69" y="366"/>
                    </a:lnTo>
                    <a:lnTo>
                      <a:pt x="606" y="218"/>
                    </a:lnTo>
                    <a:lnTo>
                      <a:pt x="538" y="0"/>
                    </a:lnTo>
                    <a:close/>
                  </a:path>
                </a:pathLst>
              </a:custGeom>
              <a:solidFill>
                <a:srgbClr val="49226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2" name="Google Shape;1352;p28"/>
              <p:cNvSpPr/>
              <p:nvPr/>
            </p:nvSpPr>
            <p:spPr>
              <a:xfrm>
                <a:off x="887250" y="1802475"/>
                <a:ext cx="160600" cy="120300"/>
              </a:xfrm>
              <a:custGeom>
                <a:avLst/>
                <a:gdLst/>
                <a:ahLst/>
                <a:cxnLst/>
                <a:rect l="l" t="t" r="r" b="b"/>
                <a:pathLst>
                  <a:path w="6424" h="4812" extrusionOk="0">
                    <a:moveTo>
                      <a:pt x="5418" y="0"/>
                    </a:moveTo>
                    <a:lnTo>
                      <a:pt x="5247" y="12"/>
                    </a:lnTo>
                    <a:lnTo>
                      <a:pt x="5052" y="35"/>
                    </a:lnTo>
                    <a:lnTo>
                      <a:pt x="4869" y="69"/>
                    </a:lnTo>
                    <a:lnTo>
                      <a:pt x="4687" y="126"/>
                    </a:lnTo>
                    <a:lnTo>
                      <a:pt x="4515" y="206"/>
                    </a:lnTo>
                    <a:lnTo>
                      <a:pt x="4447" y="252"/>
                    </a:lnTo>
                    <a:lnTo>
                      <a:pt x="4378" y="298"/>
                    </a:lnTo>
                    <a:lnTo>
                      <a:pt x="4321" y="355"/>
                    </a:lnTo>
                    <a:lnTo>
                      <a:pt x="4275" y="412"/>
                    </a:lnTo>
                    <a:lnTo>
                      <a:pt x="4035" y="343"/>
                    </a:lnTo>
                    <a:lnTo>
                      <a:pt x="3909" y="309"/>
                    </a:lnTo>
                    <a:lnTo>
                      <a:pt x="3795" y="286"/>
                    </a:lnTo>
                    <a:lnTo>
                      <a:pt x="3669" y="275"/>
                    </a:lnTo>
                    <a:lnTo>
                      <a:pt x="3544" y="275"/>
                    </a:lnTo>
                    <a:lnTo>
                      <a:pt x="3418" y="286"/>
                    </a:lnTo>
                    <a:lnTo>
                      <a:pt x="3304" y="298"/>
                    </a:lnTo>
                    <a:lnTo>
                      <a:pt x="3178" y="332"/>
                    </a:lnTo>
                    <a:lnTo>
                      <a:pt x="3064" y="389"/>
                    </a:lnTo>
                    <a:lnTo>
                      <a:pt x="2949" y="446"/>
                    </a:lnTo>
                    <a:lnTo>
                      <a:pt x="2835" y="526"/>
                    </a:lnTo>
                    <a:lnTo>
                      <a:pt x="2721" y="629"/>
                    </a:lnTo>
                    <a:lnTo>
                      <a:pt x="2618" y="755"/>
                    </a:lnTo>
                    <a:lnTo>
                      <a:pt x="2527" y="892"/>
                    </a:lnTo>
                    <a:lnTo>
                      <a:pt x="2424" y="1063"/>
                    </a:lnTo>
                    <a:lnTo>
                      <a:pt x="2287" y="1040"/>
                    </a:lnTo>
                    <a:lnTo>
                      <a:pt x="2024" y="1040"/>
                    </a:lnTo>
                    <a:lnTo>
                      <a:pt x="1898" y="1063"/>
                    </a:lnTo>
                    <a:lnTo>
                      <a:pt x="1772" y="1086"/>
                    </a:lnTo>
                    <a:lnTo>
                      <a:pt x="1658" y="1109"/>
                    </a:lnTo>
                    <a:lnTo>
                      <a:pt x="1544" y="1155"/>
                    </a:lnTo>
                    <a:lnTo>
                      <a:pt x="1441" y="1212"/>
                    </a:lnTo>
                    <a:lnTo>
                      <a:pt x="1338" y="1269"/>
                    </a:lnTo>
                    <a:lnTo>
                      <a:pt x="1247" y="1338"/>
                    </a:lnTo>
                    <a:lnTo>
                      <a:pt x="1155" y="1418"/>
                    </a:lnTo>
                    <a:lnTo>
                      <a:pt x="1064" y="1509"/>
                    </a:lnTo>
                    <a:lnTo>
                      <a:pt x="984" y="1612"/>
                    </a:lnTo>
                    <a:lnTo>
                      <a:pt x="904" y="1715"/>
                    </a:lnTo>
                    <a:lnTo>
                      <a:pt x="824" y="1829"/>
                    </a:lnTo>
                    <a:lnTo>
                      <a:pt x="755" y="1966"/>
                    </a:lnTo>
                    <a:lnTo>
                      <a:pt x="732" y="2058"/>
                    </a:lnTo>
                    <a:lnTo>
                      <a:pt x="721" y="2160"/>
                    </a:lnTo>
                    <a:lnTo>
                      <a:pt x="721" y="2252"/>
                    </a:lnTo>
                    <a:lnTo>
                      <a:pt x="732" y="2355"/>
                    </a:lnTo>
                    <a:lnTo>
                      <a:pt x="755" y="2435"/>
                    </a:lnTo>
                    <a:lnTo>
                      <a:pt x="789" y="2526"/>
                    </a:lnTo>
                    <a:lnTo>
                      <a:pt x="835" y="2606"/>
                    </a:lnTo>
                    <a:lnTo>
                      <a:pt x="904" y="2675"/>
                    </a:lnTo>
                    <a:lnTo>
                      <a:pt x="984" y="2755"/>
                    </a:lnTo>
                    <a:lnTo>
                      <a:pt x="1075" y="2812"/>
                    </a:lnTo>
                    <a:lnTo>
                      <a:pt x="1178" y="2858"/>
                    </a:lnTo>
                    <a:lnTo>
                      <a:pt x="1281" y="2892"/>
                    </a:lnTo>
                    <a:lnTo>
                      <a:pt x="1407" y="2915"/>
                    </a:lnTo>
                    <a:lnTo>
                      <a:pt x="1521" y="2926"/>
                    </a:lnTo>
                    <a:lnTo>
                      <a:pt x="1647" y="2926"/>
                    </a:lnTo>
                    <a:lnTo>
                      <a:pt x="1772" y="2903"/>
                    </a:lnTo>
                    <a:lnTo>
                      <a:pt x="1818" y="3029"/>
                    </a:lnTo>
                    <a:lnTo>
                      <a:pt x="1852" y="3189"/>
                    </a:lnTo>
                    <a:lnTo>
                      <a:pt x="1921" y="3543"/>
                    </a:lnTo>
                    <a:lnTo>
                      <a:pt x="1989" y="3955"/>
                    </a:lnTo>
                    <a:lnTo>
                      <a:pt x="2047" y="4389"/>
                    </a:lnTo>
                    <a:lnTo>
                      <a:pt x="1464" y="4549"/>
                    </a:lnTo>
                    <a:lnTo>
                      <a:pt x="1338" y="4183"/>
                    </a:lnTo>
                    <a:lnTo>
                      <a:pt x="1212" y="3840"/>
                    </a:lnTo>
                    <a:lnTo>
                      <a:pt x="1064" y="3520"/>
                    </a:lnTo>
                    <a:lnTo>
                      <a:pt x="915" y="3212"/>
                    </a:lnTo>
                    <a:lnTo>
                      <a:pt x="744" y="2915"/>
                    </a:lnTo>
                    <a:lnTo>
                      <a:pt x="561" y="2640"/>
                    </a:lnTo>
                    <a:lnTo>
                      <a:pt x="367" y="2378"/>
                    </a:lnTo>
                    <a:lnTo>
                      <a:pt x="161" y="2126"/>
                    </a:lnTo>
                    <a:lnTo>
                      <a:pt x="1" y="2275"/>
                    </a:lnTo>
                    <a:lnTo>
                      <a:pt x="207" y="2526"/>
                    </a:lnTo>
                    <a:lnTo>
                      <a:pt x="401" y="2789"/>
                    </a:lnTo>
                    <a:lnTo>
                      <a:pt x="572" y="3063"/>
                    </a:lnTo>
                    <a:lnTo>
                      <a:pt x="744" y="3360"/>
                    </a:lnTo>
                    <a:lnTo>
                      <a:pt x="892" y="3669"/>
                    </a:lnTo>
                    <a:lnTo>
                      <a:pt x="1041" y="4000"/>
                    </a:lnTo>
                    <a:lnTo>
                      <a:pt x="1167" y="4343"/>
                    </a:lnTo>
                    <a:lnTo>
                      <a:pt x="1281" y="4709"/>
                    </a:lnTo>
                    <a:lnTo>
                      <a:pt x="1304" y="4812"/>
                    </a:lnTo>
                    <a:lnTo>
                      <a:pt x="2287" y="4549"/>
                    </a:lnTo>
                    <a:lnTo>
                      <a:pt x="2275" y="4458"/>
                    </a:lnTo>
                    <a:lnTo>
                      <a:pt x="2207" y="3920"/>
                    </a:lnTo>
                    <a:lnTo>
                      <a:pt x="2127" y="3440"/>
                    </a:lnTo>
                    <a:lnTo>
                      <a:pt x="2081" y="3223"/>
                    </a:lnTo>
                    <a:lnTo>
                      <a:pt x="2035" y="3029"/>
                    </a:lnTo>
                    <a:lnTo>
                      <a:pt x="1989" y="2858"/>
                    </a:lnTo>
                    <a:lnTo>
                      <a:pt x="1932" y="2732"/>
                    </a:lnTo>
                    <a:lnTo>
                      <a:pt x="1898" y="2652"/>
                    </a:lnTo>
                    <a:lnTo>
                      <a:pt x="1807" y="2675"/>
                    </a:lnTo>
                    <a:lnTo>
                      <a:pt x="1704" y="2698"/>
                    </a:lnTo>
                    <a:lnTo>
                      <a:pt x="1589" y="2709"/>
                    </a:lnTo>
                    <a:lnTo>
                      <a:pt x="1487" y="2709"/>
                    </a:lnTo>
                    <a:lnTo>
                      <a:pt x="1384" y="2698"/>
                    </a:lnTo>
                    <a:lnTo>
                      <a:pt x="1292" y="2675"/>
                    </a:lnTo>
                    <a:lnTo>
                      <a:pt x="1201" y="2629"/>
                    </a:lnTo>
                    <a:lnTo>
                      <a:pt x="1121" y="2583"/>
                    </a:lnTo>
                    <a:lnTo>
                      <a:pt x="1052" y="2526"/>
                    </a:lnTo>
                    <a:lnTo>
                      <a:pt x="1018" y="2469"/>
                    </a:lnTo>
                    <a:lnTo>
                      <a:pt x="984" y="2423"/>
                    </a:lnTo>
                    <a:lnTo>
                      <a:pt x="961" y="2366"/>
                    </a:lnTo>
                    <a:lnTo>
                      <a:pt x="938" y="2309"/>
                    </a:lnTo>
                    <a:lnTo>
                      <a:pt x="938" y="2240"/>
                    </a:lnTo>
                    <a:lnTo>
                      <a:pt x="938" y="2183"/>
                    </a:lnTo>
                    <a:lnTo>
                      <a:pt x="949" y="2115"/>
                    </a:lnTo>
                    <a:lnTo>
                      <a:pt x="961" y="2046"/>
                    </a:lnTo>
                    <a:lnTo>
                      <a:pt x="1018" y="1932"/>
                    </a:lnTo>
                    <a:lnTo>
                      <a:pt x="1087" y="1829"/>
                    </a:lnTo>
                    <a:lnTo>
                      <a:pt x="1155" y="1726"/>
                    </a:lnTo>
                    <a:lnTo>
                      <a:pt x="1235" y="1646"/>
                    </a:lnTo>
                    <a:lnTo>
                      <a:pt x="1315" y="1566"/>
                    </a:lnTo>
                    <a:lnTo>
                      <a:pt x="1395" y="1498"/>
                    </a:lnTo>
                    <a:lnTo>
                      <a:pt x="1475" y="1440"/>
                    </a:lnTo>
                    <a:lnTo>
                      <a:pt x="1567" y="1383"/>
                    </a:lnTo>
                    <a:lnTo>
                      <a:pt x="1669" y="1338"/>
                    </a:lnTo>
                    <a:lnTo>
                      <a:pt x="1772" y="1315"/>
                    </a:lnTo>
                    <a:lnTo>
                      <a:pt x="1875" y="1280"/>
                    </a:lnTo>
                    <a:lnTo>
                      <a:pt x="1978" y="1269"/>
                    </a:lnTo>
                    <a:lnTo>
                      <a:pt x="2092" y="1258"/>
                    </a:lnTo>
                    <a:lnTo>
                      <a:pt x="2218" y="1258"/>
                    </a:lnTo>
                    <a:lnTo>
                      <a:pt x="2344" y="1269"/>
                    </a:lnTo>
                    <a:lnTo>
                      <a:pt x="2469" y="1292"/>
                    </a:lnTo>
                    <a:lnTo>
                      <a:pt x="2549" y="1303"/>
                    </a:lnTo>
                    <a:lnTo>
                      <a:pt x="2584" y="1223"/>
                    </a:lnTo>
                    <a:lnTo>
                      <a:pt x="2664" y="1075"/>
                    </a:lnTo>
                    <a:lnTo>
                      <a:pt x="2744" y="949"/>
                    </a:lnTo>
                    <a:lnTo>
                      <a:pt x="2835" y="835"/>
                    </a:lnTo>
                    <a:lnTo>
                      <a:pt x="2927" y="743"/>
                    </a:lnTo>
                    <a:lnTo>
                      <a:pt x="3018" y="663"/>
                    </a:lnTo>
                    <a:lnTo>
                      <a:pt x="3109" y="595"/>
                    </a:lnTo>
                    <a:lnTo>
                      <a:pt x="3212" y="549"/>
                    </a:lnTo>
                    <a:lnTo>
                      <a:pt x="3315" y="515"/>
                    </a:lnTo>
                    <a:lnTo>
                      <a:pt x="3429" y="503"/>
                    </a:lnTo>
                    <a:lnTo>
                      <a:pt x="3532" y="492"/>
                    </a:lnTo>
                    <a:lnTo>
                      <a:pt x="3647" y="492"/>
                    </a:lnTo>
                    <a:lnTo>
                      <a:pt x="3772" y="503"/>
                    </a:lnTo>
                    <a:lnTo>
                      <a:pt x="3898" y="526"/>
                    </a:lnTo>
                    <a:lnTo>
                      <a:pt x="4024" y="560"/>
                    </a:lnTo>
                    <a:lnTo>
                      <a:pt x="4287" y="652"/>
                    </a:lnTo>
                    <a:lnTo>
                      <a:pt x="4378" y="686"/>
                    </a:lnTo>
                    <a:lnTo>
                      <a:pt x="4424" y="583"/>
                    </a:lnTo>
                    <a:lnTo>
                      <a:pt x="4447" y="538"/>
                    </a:lnTo>
                    <a:lnTo>
                      <a:pt x="4481" y="492"/>
                    </a:lnTo>
                    <a:lnTo>
                      <a:pt x="4527" y="458"/>
                    </a:lnTo>
                    <a:lnTo>
                      <a:pt x="4584" y="412"/>
                    </a:lnTo>
                    <a:lnTo>
                      <a:pt x="4721" y="343"/>
                    </a:lnTo>
                    <a:lnTo>
                      <a:pt x="4881" y="298"/>
                    </a:lnTo>
                    <a:lnTo>
                      <a:pt x="5052" y="252"/>
                    </a:lnTo>
                    <a:lnTo>
                      <a:pt x="5224" y="229"/>
                    </a:lnTo>
                    <a:lnTo>
                      <a:pt x="5395" y="218"/>
                    </a:lnTo>
                    <a:lnTo>
                      <a:pt x="5555" y="240"/>
                    </a:lnTo>
                    <a:lnTo>
                      <a:pt x="5612" y="252"/>
                    </a:lnTo>
                    <a:lnTo>
                      <a:pt x="5692" y="275"/>
                    </a:lnTo>
                    <a:lnTo>
                      <a:pt x="5864" y="366"/>
                    </a:lnTo>
                    <a:lnTo>
                      <a:pt x="6069" y="503"/>
                    </a:lnTo>
                    <a:lnTo>
                      <a:pt x="6287" y="663"/>
                    </a:lnTo>
                    <a:lnTo>
                      <a:pt x="6424" y="492"/>
                    </a:lnTo>
                    <a:lnTo>
                      <a:pt x="6184" y="309"/>
                    </a:lnTo>
                    <a:lnTo>
                      <a:pt x="5955" y="172"/>
                    </a:lnTo>
                    <a:lnTo>
                      <a:pt x="5852" y="115"/>
                    </a:lnTo>
                    <a:lnTo>
                      <a:pt x="5749" y="69"/>
                    </a:lnTo>
                    <a:lnTo>
                      <a:pt x="5658" y="35"/>
                    </a:lnTo>
                    <a:lnTo>
                      <a:pt x="5589" y="23"/>
                    </a:lnTo>
                    <a:lnTo>
                      <a:pt x="5418" y="0"/>
                    </a:lnTo>
                    <a:close/>
                  </a:path>
                </a:pathLst>
              </a:custGeom>
              <a:solidFill>
                <a:srgbClr val="CD78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3" name="Google Shape;1353;p28"/>
              <p:cNvSpPr/>
              <p:nvPr/>
            </p:nvSpPr>
            <p:spPr>
              <a:xfrm>
                <a:off x="860675" y="1853050"/>
                <a:ext cx="23175" cy="173725"/>
              </a:xfrm>
              <a:custGeom>
                <a:avLst/>
                <a:gdLst/>
                <a:ahLst/>
                <a:cxnLst/>
                <a:rect l="l" t="t" r="r" b="b"/>
                <a:pathLst>
                  <a:path w="927" h="6949" extrusionOk="0">
                    <a:moveTo>
                      <a:pt x="435" y="0"/>
                    </a:moveTo>
                    <a:lnTo>
                      <a:pt x="344" y="35"/>
                    </a:lnTo>
                    <a:lnTo>
                      <a:pt x="264" y="80"/>
                    </a:lnTo>
                    <a:lnTo>
                      <a:pt x="207" y="137"/>
                    </a:lnTo>
                    <a:lnTo>
                      <a:pt x="150" y="195"/>
                    </a:lnTo>
                    <a:lnTo>
                      <a:pt x="127" y="229"/>
                    </a:lnTo>
                    <a:lnTo>
                      <a:pt x="127" y="252"/>
                    </a:lnTo>
                    <a:lnTo>
                      <a:pt x="24" y="1566"/>
                    </a:lnTo>
                    <a:lnTo>
                      <a:pt x="1" y="1909"/>
                    </a:lnTo>
                    <a:lnTo>
                      <a:pt x="1" y="2046"/>
                    </a:lnTo>
                    <a:lnTo>
                      <a:pt x="1" y="2103"/>
                    </a:lnTo>
                    <a:lnTo>
                      <a:pt x="24" y="2160"/>
                    </a:lnTo>
                    <a:lnTo>
                      <a:pt x="58" y="2217"/>
                    </a:lnTo>
                    <a:lnTo>
                      <a:pt x="92" y="2263"/>
                    </a:lnTo>
                    <a:lnTo>
                      <a:pt x="138" y="2286"/>
                    </a:lnTo>
                    <a:lnTo>
                      <a:pt x="184" y="2309"/>
                    </a:lnTo>
                    <a:lnTo>
                      <a:pt x="287" y="2343"/>
                    </a:lnTo>
                    <a:lnTo>
                      <a:pt x="481" y="2343"/>
                    </a:lnTo>
                    <a:lnTo>
                      <a:pt x="550" y="2515"/>
                    </a:lnTo>
                    <a:lnTo>
                      <a:pt x="630" y="2755"/>
                    </a:lnTo>
                    <a:lnTo>
                      <a:pt x="664" y="2880"/>
                    </a:lnTo>
                    <a:lnTo>
                      <a:pt x="687" y="3017"/>
                    </a:lnTo>
                    <a:lnTo>
                      <a:pt x="698" y="3143"/>
                    </a:lnTo>
                    <a:lnTo>
                      <a:pt x="698" y="3257"/>
                    </a:lnTo>
                    <a:lnTo>
                      <a:pt x="675" y="3463"/>
                    </a:lnTo>
                    <a:lnTo>
                      <a:pt x="641" y="3852"/>
                    </a:lnTo>
                    <a:lnTo>
                      <a:pt x="595" y="4343"/>
                    </a:lnTo>
                    <a:lnTo>
                      <a:pt x="572" y="4949"/>
                    </a:lnTo>
                    <a:lnTo>
                      <a:pt x="561" y="5726"/>
                    </a:lnTo>
                    <a:lnTo>
                      <a:pt x="561" y="5977"/>
                    </a:lnTo>
                    <a:lnTo>
                      <a:pt x="584" y="6263"/>
                    </a:lnTo>
                    <a:lnTo>
                      <a:pt x="607" y="6595"/>
                    </a:lnTo>
                    <a:lnTo>
                      <a:pt x="652" y="6949"/>
                    </a:lnTo>
                    <a:lnTo>
                      <a:pt x="870" y="6926"/>
                    </a:lnTo>
                    <a:lnTo>
                      <a:pt x="824" y="6572"/>
                    </a:lnTo>
                    <a:lnTo>
                      <a:pt x="801" y="6252"/>
                    </a:lnTo>
                    <a:lnTo>
                      <a:pt x="778" y="5966"/>
                    </a:lnTo>
                    <a:lnTo>
                      <a:pt x="778" y="5726"/>
                    </a:lnTo>
                    <a:lnTo>
                      <a:pt x="790" y="4960"/>
                    </a:lnTo>
                    <a:lnTo>
                      <a:pt x="812" y="4355"/>
                    </a:lnTo>
                    <a:lnTo>
                      <a:pt x="858" y="3875"/>
                    </a:lnTo>
                    <a:lnTo>
                      <a:pt x="892" y="3486"/>
                    </a:lnTo>
                    <a:lnTo>
                      <a:pt x="915" y="3280"/>
                    </a:lnTo>
                    <a:lnTo>
                      <a:pt x="927" y="3189"/>
                    </a:lnTo>
                    <a:lnTo>
                      <a:pt x="915" y="3109"/>
                    </a:lnTo>
                    <a:lnTo>
                      <a:pt x="892" y="2926"/>
                    </a:lnTo>
                    <a:lnTo>
                      <a:pt x="858" y="2755"/>
                    </a:lnTo>
                    <a:lnTo>
                      <a:pt x="801" y="2583"/>
                    </a:lnTo>
                    <a:lnTo>
                      <a:pt x="698" y="2297"/>
                    </a:lnTo>
                    <a:lnTo>
                      <a:pt x="652" y="2183"/>
                    </a:lnTo>
                    <a:lnTo>
                      <a:pt x="618" y="2103"/>
                    </a:lnTo>
                    <a:lnTo>
                      <a:pt x="527" y="2115"/>
                    </a:lnTo>
                    <a:lnTo>
                      <a:pt x="458" y="2126"/>
                    </a:lnTo>
                    <a:lnTo>
                      <a:pt x="367" y="2126"/>
                    </a:lnTo>
                    <a:lnTo>
                      <a:pt x="287" y="2115"/>
                    </a:lnTo>
                    <a:lnTo>
                      <a:pt x="264" y="2103"/>
                    </a:lnTo>
                    <a:lnTo>
                      <a:pt x="241" y="2092"/>
                    </a:lnTo>
                    <a:lnTo>
                      <a:pt x="218" y="2069"/>
                    </a:lnTo>
                    <a:lnTo>
                      <a:pt x="218" y="2035"/>
                    </a:lnTo>
                    <a:lnTo>
                      <a:pt x="230" y="1817"/>
                    </a:lnTo>
                    <a:lnTo>
                      <a:pt x="264" y="1372"/>
                    </a:lnTo>
                    <a:lnTo>
                      <a:pt x="344" y="309"/>
                    </a:lnTo>
                    <a:lnTo>
                      <a:pt x="412" y="252"/>
                    </a:lnTo>
                    <a:lnTo>
                      <a:pt x="504" y="206"/>
                    </a:lnTo>
                    <a:lnTo>
                      <a:pt x="435" y="0"/>
                    </a:lnTo>
                    <a:close/>
                  </a:path>
                </a:pathLst>
              </a:custGeom>
              <a:solidFill>
                <a:srgbClr val="CD786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4" name="Google Shape;1354;p28"/>
              <p:cNvSpPr/>
              <p:nvPr/>
            </p:nvSpPr>
            <p:spPr>
              <a:xfrm>
                <a:off x="915250" y="2112475"/>
                <a:ext cx="468025" cy="573450"/>
              </a:xfrm>
              <a:custGeom>
                <a:avLst/>
                <a:gdLst/>
                <a:ahLst/>
                <a:cxnLst/>
                <a:rect l="l" t="t" r="r" b="b"/>
                <a:pathLst>
                  <a:path w="18721" h="22938" extrusionOk="0">
                    <a:moveTo>
                      <a:pt x="6447" y="0"/>
                    </a:moveTo>
                    <a:lnTo>
                      <a:pt x="1" y="4309"/>
                    </a:lnTo>
                    <a:lnTo>
                      <a:pt x="229" y="4766"/>
                    </a:lnTo>
                    <a:lnTo>
                      <a:pt x="869" y="6012"/>
                    </a:lnTo>
                    <a:lnTo>
                      <a:pt x="1841" y="7886"/>
                    </a:lnTo>
                    <a:lnTo>
                      <a:pt x="3064" y="10183"/>
                    </a:lnTo>
                    <a:lnTo>
                      <a:pt x="3738" y="11440"/>
                    </a:lnTo>
                    <a:lnTo>
                      <a:pt x="4447" y="12743"/>
                    </a:lnTo>
                    <a:lnTo>
                      <a:pt x="5178" y="14058"/>
                    </a:lnTo>
                    <a:lnTo>
                      <a:pt x="5932" y="15372"/>
                    </a:lnTo>
                    <a:lnTo>
                      <a:pt x="6675" y="16663"/>
                    </a:lnTo>
                    <a:lnTo>
                      <a:pt x="7418" y="17909"/>
                    </a:lnTo>
                    <a:lnTo>
                      <a:pt x="8138" y="19075"/>
                    </a:lnTo>
                    <a:lnTo>
                      <a:pt x="8492" y="19623"/>
                    </a:lnTo>
                    <a:lnTo>
                      <a:pt x="8835" y="20149"/>
                    </a:lnTo>
                    <a:lnTo>
                      <a:pt x="9075" y="20458"/>
                    </a:lnTo>
                    <a:lnTo>
                      <a:pt x="9327" y="20755"/>
                    </a:lnTo>
                    <a:lnTo>
                      <a:pt x="9578" y="21029"/>
                    </a:lnTo>
                    <a:lnTo>
                      <a:pt x="9829" y="21280"/>
                    </a:lnTo>
                    <a:lnTo>
                      <a:pt x="10081" y="21520"/>
                    </a:lnTo>
                    <a:lnTo>
                      <a:pt x="10344" y="21726"/>
                    </a:lnTo>
                    <a:lnTo>
                      <a:pt x="10607" y="21920"/>
                    </a:lnTo>
                    <a:lnTo>
                      <a:pt x="10869" y="22103"/>
                    </a:lnTo>
                    <a:lnTo>
                      <a:pt x="11132" y="22263"/>
                    </a:lnTo>
                    <a:lnTo>
                      <a:pt x="11395" y="22400"/>
                    </a:lnTo>
                    <a:lnTo>
                      <a:pt x="11669" y="22526"/>
                    </a:lnTo>
                    <a:lnTo>
                      <a:pt x="11932" y="22640"/>
                    </a:lnTo>
                    <a:lnTo>
                      <a:pt x="12195" y="22732"/>
                    </a:lnTo>
                    <a:lnTo>
                      <a:pt x="12469" y="22800"/>
                    </a:lnTo>
                    <a:lnTo>
                      <a:pt x="12732" y="22858"/>
                    </a:lnTo>
                    <a:lnTo>
                      <a:pt x="12995" y="22903"/>
                    </a:lnTo>
                    <a:lnTo>
                      <a:pt x="13269" y="22926"/>
                    </a:lnTo>
                    <a:lnTo>
                      <a:pt x="13532" y="22938"/>
                    </a:lnTo>
                    <a:lnTo>
                      <a:pt x="13784" y="22938"/>
                    </a:lnTo>
                    <a:lnTo>
                      <a:pt x="14047" y="22926"/>
                    </a:lnTo>
                    <a:lnTo>
                      <a:pt x="14298" y="22892"/>
                    </a:lnTo>
                    <a:lnTo>
                      <a:pt x="14549" y="22846"/>
                    </a:lnTo>
                    <a:lnTo>
                      <a:pt x="14801" y="22789"/>
                    </a:lnTo>
                    <a:lnTo>
                      <a:pt x="15041" y="22720"/>
                    </a:lnTo>
                    <a:lnTo>
                      <a:pt x="15281" y="22640"/>
                    </a:lnTo>
                    <a:lnTo>
                      <a:pt x="15521" y="22538"/>
                    </a:lnTo>
                    <a:lnTo>
                      <a:pt x="15750" y="22435"/>
                    </a:lnTo>
                    <a:lnTo>
                      <a:pt x="15978" y="22309"/>
                    </a:lnTo>
                    <a:lnTo>
                      <a:pt x="16195" y="22183"/>
                    </a:lnTo>
                    <a:lnTo>
                      <a:pt x="16401" y="22046"/>
                    </a:lnTo>
                    <a:lnTo>
                      <a:pt x="16607" y="21886"/>
                    </a:lnTo>
                    <a:lnTo>
                      <a:pt x="16801" y="21726"/>
                    </a:lnTo>
                    <a:lnTo>
                      <a:pt x="16995" y="21555"/>
                    </a:lnTo>
                    <a:lnTo>
                      <a:pt x="17178" y="21372"/>
                    </a:lnTo>
                    <a:lnTo>
                      <a:pt x="17350" y="21178"/>
                    </a:lnTo>
                    <a:lnTo>
                      <a:pt x="17521" y="20983"/>
                    </a:lnTo>
                    <a:lnTo>
                      <a:pt x="17670" y="20778"/>
                    </a:lnTo>
                    <a:lnTo>
                      <a:pt x="17818" y="20560"/>
                    </a:lnTo>
                    <a:lnTo>
                      <a:pt x="17955" y="20332"/>
                    </a:lnTo>
                    <a:lnTo>
                      <a:pt x="18081" y="20103"/>
                    </a:lnTo>
                    <a:lnTo>
                      <a:pt x="18207" y="19863"/>
                    </a:lnTo>
                    <a:lnTo>
                      <a:pt x="18310" y="19623"/>
                    </a:lnTo>
                    <a:lnTo>
                      <a:pt x="18401" y="19360"/>
                    </a:lnTo>
                    <a:lnTo>
                      <a:pt x="18492" y="19109"/>
                    </a:lnTo>
                    <a:lnTo>
                      <a:pt x="18561" y="18846"/>
                    </a:lnTo>
                    <a:lnTo>
                      <a:pt x="18618" y="18572"/>
                    </a:lnTo>
                    <a:lnTo>
                      <a:pt x="18664" y="18298"/>
                    </a:lnTo>
                    <a:lnTo>
                      <a:pt x="18698" y="18023"/>
                    </a:lnTo>
                    <a:lnTo>
                      <a:pt x="18710" y="17738"/>
                    </a:lnTo>
                    <a:lnTo>
                      <a:pt x="18721" y="17452"/>
                    </a:lnTo>
                    <a:lnTo>
                      <a:pt x="18710" y="17155"/>
                    </a:lnTo>
                    <a:lnTo>
                      <a:pt x="18687" y="16858"/>
                    </a:lnTo>
                    <a:lnTo>
                      <a:pt x="18652" y="16560"/>
                    </a:lnTo>
                    <a:lnTo>
                      <a:pt x="18595" y="16263"/>
                    </a:lnTo>
                    <a:lnTo>
                      <a:pt x="18527" y="15955"/>
                    </a:lnTo>
                    <a:lnTo>
                      <a:pt x="18435" y="15658"/>
                    </a:lnTo>
                    <a:lnTo>
                      <a:pt x="18332" y="15349"/>
                    </a:lnTo>
                    <a:lnTo>
                      <a:pt x="18218" y="15040"/>
                    </a:lnTo>
                    <a:lnTo>
                      <a:pt x="18081" y="14732"/>
                    </a:lnTo>
                    <a:lnTo>
                      <a:pt x="17921" y="14423"/>
                    </a:lnTo>
                    <a:lnTo>
                      <a:pt x="17750" y="14103"/>
                    </a:lnTo>
                    <a:lnTo>
                      <a:pt x="17555" y="13795"/>
                    </a:lnTo>
                    <a:lnTo>
                      <a:pt x="17350" y="13486"/>
                    </a:lnTo>
                    <a:lnTo>
                      <a:pt x="17121" y="13178"/>
                    </a:lnTo>
                    <a:lnTo>
                      <a:pt x="16321" y="12149"/>
                    </a:lnTo>
                    <a:lnTo>
                      <a:pt x="15475" y="11075"/>
                    </a:lnTo>
                    <a:lnTo>
                      <a:pt x="13715" y="8858"/>
                    </a:lnTo>
                    <a:lnTo>
                      <a:pt x="11932" y="6652"/>
                    </a:lnTo>
                    <a:lnTo>
                      <a:pt x="10241" y="4572"/>
                    </a:lnTo>
                    <a:lnTo>
                      <a:pt x="8744" y="2755"/>
                    </a:lnTo>
                    <a:lnTo>
                      <a:pt x="7532" y="1303"/>
                    </a:lnTo>
                    <a:lnTo>
                      <a:pt x="6447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5" name="Google Shape;1355;p28"/>
              <p:cNvSpPr/>
              <p:nvPr/>
            </p:nvSpPr>
            <p:spPr>
              <a:xfrm>
                <a:off x="1051550" y="2108475"/>
                <a:ext cx="325450" cy="427750"/>
              </a:xfrm>
              <a:custGeom>
                <a:avLst/>
                <a:gdLst/>
                <a:ahLst/>
                <a:cxnLst/>
                <a:rect l="l" t="t" r="r" b="b"/>
                <a:pathLst>
                  <a:path w="13018" h="17110" extrusionOk="0">
                    <a:moveTo>
                      <a:pt x="1017" y="0"/>
                    </a:moveTo>
                    <a:lnTo>
                      <a:pt x="0" y="778"/>
                    </a:lnTo>
                    <a:lnTo>
                      <a:pt x="137" y="949"/>
                    </a:lnTo>
                    <a:lnTo>
                      <a:pt x="972" y="320"/>
                    </a:lnTo>
                    <a:lnTo>
                      <a:pt x="12846" y="17109"/>
                    </a:lnTo>
                    <a:lnTo>
                      <a:pt x="13018" y="16983"/>
                    </a:lnTo>
                    <a:lnTo>
                      <a:pt x="1086" y="92"/>
                    </a:lnTo>
                    <a:lnTo>
                      <a:pt x="1017" y="0"/>
                    </a:ln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6" name="Google Shape;1356;p28"/>
              <p:cNvSpPr/>
              <p:nvPr/>
            </p:nvSpPr>
            <p:spPr>
              <a:xfrm>
                <a:off x="911550" y="2197050"/>
                <a:ext cx="214025" cy="445175"/>
              </a:xfrm>
              <a:custGeom>
                <a:avLst/>
                <a:gdLst/>
                <a:ahLst/>
                <a:cxnLst/>
                <a:rect l="l" t="t" r="r" b="b"/>
                <a:pathLst>
                  <a:path w="8561" h="17807" extrusionOk="0">
                    <a:moveTo>
                      <a:pt x="1337" y="0"/>
                    </a:moveTo>
                    <a:lnTo>
                      <a:pt x="0" y="880"/>
                    </a:lnTo>
                    <a:lnTo>
                      <a:pt x="8355" y="17806"/>
                    </a:lnTo>
                    <a:lnTo>
                      <a:pt x="8560" y="17703"/>
                    </a:lnTo>
                    <a:lnTo>
                      <a:pt x="286" y="960"/>
                    </a:lnTo>
                    <a:lnTo>
                      <a:pt x="1452" y="183"/>
                    </a:lnTo>
                    <a:lnTo>
                      <a:pt x="1337" y="0"/>
                    </a:ln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7" name="Google Shape;1357;p28"/>
              <p:cNvSpPr/>
              <p:nvPr/>
            </p:nvSpPr>
            <p:spPr>
              <a:xfrm>
                <a:off x="632125" y="4178475"/>
                <a:ext cx="842600" cy="263750"/>
              </a:xfrm>
              <a:custGeom>
                <a:avLst/>
                <a:gdLst/>
                <a:ahLst/>
                <a:cxnLst/>
                <a:rect l="l" t="t" r="r" b="b"/>
                <a:pathLst>
                  <a:path w="33704" h="10550" extrusionOk="0">
                    <a:moveTo>
                      <a:pt x="26080" y="1"/>
                    </a:moveTo>
                    <a:lnTo>
                      <a:pt x="25863" y="12"/>
                    </a:lnTo>
                    <a:lnTo>
                      <a:pt x="25760" y="35"/>
                    </a:lnTo>
                    <a:lnTo>
                      <a:pt x="25657" y="58"/>
                    </a:lnTo>
                    <a:lnTo>
                      <a:pt x="25566" y="92"/>
                    </a:lnTo>
                    <a:lnTo>
                      <a:pt x="25486" y="126"/>
                    </a:lnTo>
                    <a:lnTo>
                      <a:pt x="25417" y="161"/>
                    </a:lnTo>
                    <a:lnTo>
                      <a:pt x="25349" y="206"/>
                    </a:lnTo>
                    <a:lnTo>
                      <a:pt x="25292" y="252"/>
                    </a:lnTo>
                    <a:lnTo>
                      <a:pt x="25246" y="309"/>
                    </a:lnTo>
                    <a:lnTo>
                      <a:pt x="25154" y="423"/>
                    </a:lnTo>
                    <a:lnTo>
                      <a:pt x="25097" y="538"/>
                    </a:lnTo>
                    <a:lnTo>
                      <a:pt x="25063" y="663"/>
                    </a:lnTo>
                    <a:lnTo>
                      <a:pt x="25040" y="789"/>
                    </a:lnTo>
                    <a:lnTo>
                      <a:pt x="25029" y="915"/>
                    </a:lnTo>
                    <a:lnTo>
                      <a:pt x="25040" y="1029"/>
                    </a:lnTo>
                    <a:lnTo>
                      <a:pt x="25052" y="1132"/>
                    </a:lnTo>
                    <a:lnTo>
                      <a:pt x="25063" y="1235"/>
                    </a:lnTo>
                    <a:lnTo>
                      <a:pt x="25097" y="1372"/>
                    </a:lnTo>
                    <a:lnTo>
                      <a:pt x="25120" y="1429"/>
                    </a:lnTo>
                    <a:lnTo>
                      <a:pt x="24834" y="1521"/>
                    </a:lnTo>
                    <a:lnTo>
                      <a:pt x="24549" y="1601"/>
                    </a:lnTo>
                    <a:lnTo>
                      <a:pt x="24194" y="1692"/>
                    </a:lnTo>
                    <a:lnTo>
                      <a:pt x="23817" y="1772"/>
                    </a:lnTo>
                    <a:lnTo>
                      <a:pt x="23634" y="1795"/>
                    </a:lnTo>
                    <a:lnTo>
                      <a:pt x="23452" y="1818"/>
                    </a:lnTo>
                    <a:lnTo>
                      <a:pt x="23280" y="1829"/>
                    </a:lnTo>
                    <a:lnTo>
                      <a:pt x="23120" y="1829"/>
                    </a:lnTo>
                    <a:lnTo>
                      <a:pt x="22983" y="1818"/>
                    </a:lnTo>
                    <a:lnTo>
                      <a:pt x="22880" y="1783"/>
                    </a:lnTo>
                    <a:lnTo>
                      <a:pt x="22720" y="1715"/>
                    </a:lnTo>
                    <a:lnTo>
                      <a:pt x="22549" y="1646"/>
                    </a:lnTo>
                    <a:lnTo>
                      <a:pt x="22297" y="1555"/>
                    </a:lnTo>
                    <a:lnTo>
                      <a:pt x="22000" y="1463"/>
                    </a:lnTo>
                    <a:lnTo>
                      <a:pt x="21646" y="1361"/>
                    </a:lnTo>
                    <a:lnTo>
                      <a:pt x="21246" y="1269"/>
                    </a:lnTo>
                    <a:lnTo>
                      <a:pt x="20800" y="1178"/>
                    </a:lnTo>
                    <a:lnTo>
                      <a:pt x="20560" y="1143"/>
                    </a:lnTo>
                    <a:lnTo>
                      <a:pt x="20320" y="1109"/>
                    </a:lnTo>
                    <a:lnTo>
                      <a:pt x="20069" y="1086"/>
                    </a:lnTo>
                    <a:lnTo>
                      <a:pt x="19806" y="1075"/>
                    </a:lnTo>
                    <a:lnTo>
                      <a:pt x="19543" y="1063"/>
                    </a:lnTo>
                    <a:lnTo>
                      <a:pt x="19269" y="1075"/>
                    </a:lnTo>
                    <a:lnTo>
                      <a:pt x="18983" y="1086"/>
                    </a:lnTo>
                    <a:lnTo>
                      <a:pt x="18697" y="1109"/>
                    </a:lnTo>
                    <a:lnTo>
                      <a:pt x="18412" y="1143"/>
                    </a:lnTo>
                    <a:lnTo>
                      <a:pt x="18114" y="1189"/>
                    </a:lnTo>
                    <a:lnTo>
                      <a:pt x="17829" y="1246"/>
                    </a:lnTo>
                    <a:lnTo>
                      <a:pt x="17532" y="1326"/>
                    </a:lnTo>
                    <a:lnTo>
                      <a:pt x="17223" y="1418"/>
                    </a:lnTo>
                    <a:lnTo>
                      <a:pt x="16926" y="1521"/>
                    </a:lnTo>
                    <a:lnTo>
                      <a:pt x="16629" y="1646"/>
                    </a:lnTo>
                    <a:lnTo>
                      <a:pt x="16320" y="1783"/>
                    </a:lnTo>
                    <a:lnTo>
                      <a:pt x="16034" y="1943"/>
                    </a:lnTo>
                    <a:lnTo>
                      <a:pt x="15760" y="2103"/>
                    </a:lnTo>
                    <a:lnTo>
                      <a:pt x="15497" y="2286"/>
                    </a:lnTo>
                    <a:lnTo>
                      <a:pt x="15246" y="2469"/>
                    </a:lnTo>
                    <a:lnTo>
                      <a:pt x="15017" y="2652"/>
                    </a:lnTo>
                    <a:lnTo>
                      <a:pt x="14789" y="2858"/>
                    </a:lnTo>
                    <a:lnTo>
                      <a:pt x="14583" y="3052"/>
                    </a:lnTo>
                    <a:lnTo>
                      <a:pt x="14389" y="3258"/>
                    </a:lnTo>
                    <a:lnTo>
                      <a:pt x="14206" y="3475"/>
                    </a:lnTo>
                    <a:lnTo>
                      <a:pt x="14034" y="3681"/>
                    </a:lnTo>
                    <a:lnTo>
                      <a:pt x="13874" y="3898"/>
                    </a:lnTo>
                    <a:lnTo>
                      <a:pt x="13726" y="4115"/>
                    </a:lnTo>
                    <a:lnTo>
                      <a:pt x="13589" y="4332"/>
                    </a:lnTo>
                    <a:lnTo>
                      <a:pt x="13463" y="4549"/>
                    </a:lnTo>
                    <a:lnTo>
                      <a:pt x="13349" y="4766"/>
                    </a:lnTo>
                    <a:lnTo>
                      <a:pt x="13246" y="4972"/>
                    </a:lnTo>
                    <a:lnTo>
                      <a:pt x="13052" y="5395"/>
                    </a:lnTo>
                    <a:lnTo>
                      <a:pt x="12892" y="5783"/>
                    </a:lnTo>
                    <a:lnTo>
                      <a:pt x="12766" y="6161"/>
                    </a:lnTo>
                    <a:lnTo>
                      <a:pt x="12652" y="6503"/>
                    </a:lnTo>
                    <a:lnTo>
                      <a:pt x="12572" y="6801"/>
                    </a:lnTo>
                    <a:lnTo>
                      <a:pt x="12503" y="7052"/>
                    </a:lnTo>
                    <a:lnTo>
                      <a:pt x="12412" y="7395"/>
                    </a:lnTo>
                    <a:lnTo>
                      <a:pt x="12366" y="7509"/>
                    </a:lnTo>
                    <a:lnTo>
                      <a:pt x="12309" y="7635"/>
                    </a:lnTo>
                    <a:lnTo>
                      <a:pt x="12229" y="7749"/>
                    </a:lnTo>
                    <a:lnTo>
                      <a:pt x="12149" y="7875"/>
                    </a:lnTo>
                    <a:lnTo>
                      <a:pt x="11954" y="8115"/>
                    </a:lnTo>
                    <a:lnTo>
                      <a:pt x="11760" y="8332"/>
                    </a:lnTo>
                    <a:lnTo>
                      <a:pt x="11566" y="8526"/>
                    </a:lnTo>
                    <a:lnTo>
                      <a:pt x="11406" y="8675"/>
                    </a:lnTo>
                    <a:lnTo>
                      <a:pt x="11246" y="8823"/>
                    </a:lnTo>
                    <a:lnTo>
                      <a:pt x="10937" y="8915"/>
                    </a:lnTo>
                    <a:lnTo>
                      <a:pt x="10572" y="9018"/>
                    </a:lnTo>
                    <a:lnTo>
                      <a:pt x="10092" y="9132"/>
                    </a:lnTo>
                    <a:lnTo>
                      <a:pt x="9817" y="9189"/>
                    </a:lnTo>
                    <a:lnTo>
                      <a:pt x="9520" y="9235"/>
                    </a:lnTo>
                    <a:lnTo>
                      <a:pt x="9212" y="9281"/>
                    </a:lnTo>
                    <a:lnTo>
                      <a:pt x="8880" y="9315"/>
                    </a:lnTo>
                    <a:lnTo>
                      <a:pt x="8537" y="9349"/>
                    </a:lnTo>
                    <a:lnTo>
                      <a:pt x="8183" y="9372"/>
                    </a:lnTo>
                    <a:lnTo>
                      <a:pt x="7817" y="9372"/>
                    </a:lnTo>
                    <a:lnTo>
                      <a:pt x="7452" y="9361"/>
                    </a:lnTo>
                    <a:lnTo>
                      <a:pt x="7086" y="9326"/>
                    </a:lnTo>
                    <a:lnTo>
                      <a:pt x="6720" y="9281"/>
                    </a:lnTo>
                    <a:lnTo>
                      <a:pt x="6377" y="9212"/>
                    </a:lnTo>
                    <a:lnTo>
                      <a:pt x="6034" y="9132"/>
                    </a:lnTo>
                    <a:lnTo>
                      <a:pt x="5703" y="9052"/>
                    </a:lnTo>
                    <a:lnTo>
                      <a:pt x="5383" y="8949"/>
                    </a:lnTo>
                    <a:lnTo>
                      <a:pt x="5086" y="8835"/>
                    </a:lnTo>
                    <a:lnTo>
                      <a:pt x="4789" y="8709"/>
                    </a:lnTo>
                    <a:lnTo>
                      <a:pt x="4503" y="8583"/>
                    </a:lnTo>
                    <a:lnTo>
                      <a:pt x="4229" y="8446"/>
                    </a:lnTo>
                    <a:lnTo>
                      <a:pt x="3966" y="8298"/>
                    </a:lnTo>
                    <a:lnTo>
                      <a:pt x="3726" y="8161"/>
                    </a:lnTo>
                    <a:lnTo>
                      <a:pt x="3497" y="8012"/>
                    </a:lnTo>
                    <a:lnTo>
                      <a:pt x="3280" y="7863"/>
                    </a:lnTo>
                    <a:lnTo>
                      <a:pt x="3074" y="7715"/>
                    </a:lnTo>
                    <a:lnTo>
                      <a:pt x="2880" y="7566"/>
                    </a:lnTo>
                    <a:lnTo>
                      <a:pt x="2697" y="7441"/>
                    </a:lnTo>
                    <a:lnTo>
                      <a:pt x="2514" y="7326"/>
                    </a:lnTo>
                    <a:lnTo>
                      <a:pt x="2320" y="7223"/>
                    </a:lnTo>
                    <a:lnTo>
                      <a:pt x="2137" y="7143"/>
                    </a:lnTo>
                    <a:lnTo>
                      <a:pt x="1943" y="7075"/>
                    </a:lnTo>
                    <a:lnTo>
                      <a:pt x="1749" y="7029"/>
                    </a:lnTo>
                    <a:lnTo>
                      <a:pt x="1566" y="6983"/>
                    </a:lnTo>
                    <a:lnTo>
                      <a:pt x="1372" y="6961"/>
                    </a:lnTo>
                    <a:lnTo>
                      <a:pt x="1189" y="6938"/>
                    </a:lnTo>
                    <a:lnTo>
                      <a:pt x="1017" y="6926"/>
                    </a:lnTo>
                    <a:lnTo>
                      <a:pt x="846" y="6926"/>
                    </a:lnTo>
                    <a:lnTo>
                      <a:pt x="697" y="6938"/>
                    </a:lnTo>
                    <a:lnTo>
                      <a:pt x="400" y="6961"/>
                    </a:lnTo>
                    <a:lnTo>
                      <a:pt x="160" y="7006"/>
                    </a:lnTo>
                    <a:lnTo>
                      <a:pt x="92" y="7029"/>
                    </a:lnTo>
                    <a:lnTo>
                      <a:pt x="34" y="7075"/>
                    </a:lnTo>
                    <a:lnTo>
                      <a:pt x="0" y="7121"/>
                    </a:lnTo>
                    <a:lnTo>
                      <a:pt x="0" y="7143"/>
                    </a:lnTo>
                    <a:lnTo>
                      <a:pt x="0" y="7166"/>
                    </a:lnTo>
                    <a:lnTo>
                      <a:pt x="12" y="7201"/>
                    </a:lnTo>
                    <a:lnTo>
                      <a:pt x="23" y="7223"/>
                    </a:lnTo>
                    <a:lnTo>
                      <a:pt x="46" y="7235"/>
                    </a:lnTo>
                    <a:lnTo>
                      <a:pt x="80" y="7258"/>
                    </a:lnTo>
                    <a:lnTo>
                      <a:pt x="172" y="7281"/>
                    </a:lnTo>
                    <a:lnTo>
                      <a:pt x="297" y="7292"/>
                    </a:lnTo>
                    <a:lnTo>
                      <a:pt x="549" y="7292"/>
                    </a:lnTo>
                    <a:lnTo>
                      <a:pt x="812" y="7303"/>
                    </a:lnTo>
                    <a:lnTo>
                      <a:pt x="1143" y="7338"/>
                    </a:lnTo>
                    <a:lnTo>
                      <a:pt x="1326" y="7372"/>
                    </a:lnTo>
                    <a:lnTo>
                      <a:pt x="1520" y="7418"/>
                    </a:lnTo>
                    <a:lnTo>
                      <a:pt x="1703" y="7475"/>
                    </a:lnTo>
                    <a:lnTo>
                      <a:pt x="1897" y="7543"/>
                    </a:lnTo>
                    <a:lnTo>
                      <a:pt x="2092" y="7623"/>
                    </a:lnTo>
                    <a:lnTo>
                      <a:pt x="2263" y="7726"/>
                    </a:lnTo>
                    <a:lnTo>
                      <a:pt x="2434" y="7841"/>
                    </a:lnTo>
                    <a:lnTo>
                      <a:pt x="2594" y="7978"/>
                    </a:lnTo>
                    <a:lnTo>
                      <a:pt x="2766" y="8126"/>
                    </a:lnTo>
                    <a:lnTo>
                      <a:pt x="2960" y="8298"/>
                    </a:lnTo>
                    <a:lnTo>
                      <a:pt x="3200" y="8481"/>
                    </a:lnTo>
                    <a:lnTo>
                      <a:pt x="3463" y="8663"/>
                    </a:lnTo>
                    <a:lnTo>
                      <a:pt x="3760" y="8858"/>
                    </a:lnTo>
                    <a:lnTo>
                      <a:pt x="4069" y="9052"/>
                    </a:lnTo>
                    <a:lnTo>
                      <a:pt x="4412" y="9246"/>
                    </a:lnTo>
                    <a:lnTo>
                      <a:pt x="4766" y="9441"/>
                    </a:lnTo>
                    <a:lnTo>
                      <a:pt x="5143" y="9612"/>
                    </a:lnTo>
                    <a:lnTo>
                      <a:pt x="5532" y="9772"/>
                    </a:lnTo>
                    <a:lnTo>
                      <a:pt x="5932" y="9921"/>
                    </a:lnTo>
                    <a:lnTo>
                      <a:pt x="6343" y="10046"/>
                    </a:lnTo>
                    <a:lnTo>
                      <a:pt x="6754" y="10149"/>
                    </a:lnTo>
                    <a:lnTo>
                      <a:pt x="6960" y="10195"/>
                    </a:lnTo>
                    <a:lnTo>
                      <a:pt x="7177" y="10229"/>
                    </a:lnTo>
                    <a:lnTo>
                      <a:pt x="7383" y="10252"/>
                    </a:lnTo>
                    <a:lnTo>
                      <a:pt x="7589" y="10275"/>
                    </a:lnTo>
                    <a:lnTo>
                      <a:pt x="7794" y="10286"/>
                    </a:lnTo>
                    <a:lnTo>
                      <a:pt x="8012" y="10286"/>
                    </a:lnTo>
                    <a:lnTo>
                      <a:pt x="8412" y="10275"/>
                    </a:lnTo>
                    <a:lnTo>
                      <a:pt x="8800" y="10252"/>
                    </a:lnTo>
                    <a:lnTo>
                      <a:pt x="9532" y="10195"/>
                    </a:lnTo>
                    <a:lnTo>
                      <a:pt x="10183" y="10138"/>
                    </a:lnTo>
                    <a:lnTo>
                      <a:pt x="10743" y="10058"/>
                    </a:lnTo>
                    <a:lnTo>
                      <a:pt x="11200" y="9989"/>
                    </a:lnTo>
                    <a:lnTo>
                      <a:pt x="11543" y="9921"/>
                    </a:lnTo>
                    <a:lnTo>
                      <a:pt x="11829" y="9863"/>
                    </a:lnTo>
                    <a:lnTo>
                      <a:pt x="11977" y="9852"/>
                    </a:lnTo>
                    <a:lnTo>
                      <a:pt x="12366" y="9852"/>
                    </a:lnTo>
                    <a:lnTo>
                      <a:pt x="12629" y="9863"/>
                    </a:lnTo>
                    <a:lnTo>
                      <a:pt x="12914" y="9898"/>
                    </a:lnTo>
                    <a:lnTo>
                      <a:pt x="13200" y="9955"/>
                    </a:lnTo>
                    <a:lnTo>
                      <a:pt x="13360" y="9989"/>
                    </a:lnTo>
                    <a:lnTo>
                      <a:pt x="13509" y="10035"/>
                    </a:lnTo>
                    <a:lnTo>
                      <a:pt x="13600" y="10069"/>
                    </a:lnTo>
                    <a:lnTo>
                      <a:pt x="13692" y="10092"/>
                    </a:lnTo>
                    <a:lnTo>
                      <a:pt x="13874" y="10172"/>
                    </a:lnTo>
                    <a:lnTo>
                      <a:pt x="14206" y="10343"/>
                    </a:lnTo>
                    <a:lnTo>
                      <a:pt x="14400" y="10423"/>
                    </a:lnTo>
                    <a:lnTo>
                      <a:pt x="14503" y="10458"/>
                    </a:lnTo>
                    <a:lnTo>
                      <a:pt x="14617" y="10481"/>
                    </a:lnTo>
                    <a:lnTo>
                      <a:pt x="14754" y="10515"/>
                    </a:lnTo>
                    <a:lnTo>
                      <a:pt x="14892" y="10526"/>
                    </a:lnTo>
                    <a:lnTo>
                      <a:pt x="15052" y="10549"/>
                    </a:lnTo>
                    <a:lnTo>
                      <a:pt x="20309" y="10549"/>
                    </a:lnTo>
                    <a:lnTo>
                      <a:pt x="20274" y="10458"/>
                    </a:lnTo>
                    <a:lnTo>
                      <a:pt x="20229" y="10355"/>
                    </a:lnTo>
                    <a:lnTo>
                      <a:pt x="20172" y="10252"/>
                    </a:lnTo>
                    <a:lnTo>
                      <a:pt x="20080" y="10126"/>
                    </a:lnTo>
                    <a:lnTo>
                      <a:pt x="19977" y="10023"/>
                    </a:lnTo>
                    <a:lnTo>
                      <a:pt x="19920" y="9966"/>
                    </a:lnTo>
                    <a:lnTo>
                      <a:pt x="19852" y="9932"/>
                    </a:lnTo>
                    <a:lnTo>
                      <a:pt x="19772" y="9898"/>
                    </a:lnTo>
                    <a:lnTo>
                      <a:pt x="19692" y="9863"/>
                    </a:lnTo>
                    <a:lnTo>
                      <a:pt x="19943" y="9818"/>
                    </a:lnTo>
                    <a:lnTo>
                      <a:pt x="20183" y="9749"/>
                    </a:lnTo>
                    <a:lnTo>
                      <a:pt x="20412" y="9681"/>
                    </a:lnTo>
                    <a:lnTo>
                      <a:pt x="20640" y="9601"/>
                    </a:lnTo>
                    <a:lnTo>
                      <a:pt x="20857" y="9509"/>
                    </a:lnTo>
                    <a:lnTo>
                      <a:pt x="21063" y="9406"/>
                    </a:lnTo>
                    <a:lnTo>
                      <a:pt x="21269" y="9292"/>
                    </a:lnTo>
                    <a:lnTo>
                      <a:pt x="21463" y="9166"/>
                    </a:lnTo>
                    <a:lnTo>
                      <a:pt x="21623" y="9361"/>
                    </a:lnTo>
                    <a:lnTo>
                      <a:pt x="21794" y="9543"/>
                    </a:lnTo>
                    <a:lnTo>
                      <a:pt x="22103" y="9875"/>
                    </a:lnTo>
                    <a:lnTo>
                      <a:pt x="22252" y="10035"/>
                    </a:lnTo>
                    <a:lnTo>
                      <a:pt x="22366" y="10195"/>
                    </a:lnTo>
                    <a:lnTo>
                      <a:pt x="22423" y="10286"/>
                    </a:lnTo>
                    <a:lnTo>
                      <a:pt x="22469" y="10366"/>
                    </a:lnTo>
                    <a:lnTo>
                      <a:pt x="22503" y="10458"/>
                    </a:lnTo>
                    <a:lnTo>
                      <a:pt x="22526" y="10549"/>
                    </a:lnTo>
                    <a:lnTo>
                      <a:pt x="24583" y="10549"/>
                    </a:lnTo>
                    <a:lnTo>
                      <a:pt x="24560" y="10481"/>
                    </a:lnTo>
                    <a:lnTo>
                      <a:pt x="24503" y="10412"/>
                    </a:lnTo>
                    <a:lnTo>
                      <a:pt x="24434" y="10332"/>
                    </a:lnTo>
                    <a:lnTo>
                      <a:pt x="24309" y="10241"/>
                    </a:lnTo>
                    <a:lnTo>
                      <a:pt x="24240" y="10183"/>
                    </a:lnTo>
                    <a:lnTo>
                      <a:pt x="24149" y="10149"/>
                    </a:lnTo>
                    <a:lnTo>
                      <a:pt x="24057" y="10103"/>
                    </a:lnTo>
                    <a:lnTo>
                      <a:pt x="23943" y="10058"/>
                    </a:lnTo>
                    <a:lnTo>
                      <a:pt x="23817" y="10023"/>
                    </a:lnTo>
                    <a:lnTo>
                      <a:pt x="23669" y="10001"/>
                    </a:lnTo>
                    <a:lnTo>
                      <a:pt x="23600" y="9841"/>
                    </a:lnTo>
                    <a:lnTo>
                      <a:pt x="23532" y="9669"/>
                    </a:lnTo>
                    <a:lnTo>
                      <a:pt x="23463" y="9463"/>
                    </a:lnTo>
                    <a:lnTo>
                      <a:pt x="23406" y="9235"/>
                    </a:lnTo>
                    <a:lnTo>
                      <a:pt x="23394" y="9121"/>
                    </a:lnTo>
                    <a:lnTo>
                      <a:pt x="23383" y="9006"/>
                    </a:lnTo>
                    <a:lnTo>
                      <a:pt x="23383" y="8892"/>
                    </a:lnTo>
                    <a:lnTo>
                      <a:pt x="23406" y="8789"/>
                    </a:lnTo>
                    <a:lnTo>
                      <a:pt x="23440" y="8686"/>
                    </a:lnTo>
                    <a:lnTo>
                      <a:pt x="23486" y="8606"/>
                    </a:lnTo>
                    <a:lnTo>
                      <a:pt x="23589" y="8595"/>
                    </a:lnTo>
                    <a:lnTo>
                      <a:pt x="23840" y="8572"/>
                    </a:lnTo>
                    <a:lnTo>
                      <a:pt x="24240" y="8515"/>
                    </a:lnTo>
                    <a:lnTo>
                      <a:pt x="24720" y="8423"/>
                    </a:lnTo>
                    <a:lnTo>
                      <a:pt x="24983" y="8366"/>
                    </a:lnTo>
                    <a:lnTo>
                      <a:pt x="25257" y="8286"/>
                    </a:lnTo>
                    <a:lnTo>
                      <a:pt x="25543" y="8206"/>
                    </a:lnTo>
                    <a:lnTo>
                      <a:pt x="25817" y="8103"/>
                    </a:lnTo>
                    <a:lnTo>
                      <a:pt x="26103" y="8001"/>
                    </a:lnTo>
                    <a:lnTo>
                      <a:pt x="26366" y="7875"/>
                    </a:lnTo>
                    <a:lnTo>
                      <a:pt x="26617" y="7726"/>
                    </a:lnTo>
                    <a:lnTo>
                      <a:pt x="26857" y="7566"/>
                    </a:lnTo>
                    <a:lnTo>
                      <a:pt x="27269" y="7258"/>
                    </a:lnTo>
                    <a:lnTo>
                      <a:pt x="27589" y="7006"/>
                    </a:lnTo>
                    <a:lnTo>
                      <a:pt x="27852" y="6789"/>
                    </a:lnTo>
                    <a:lnTo>
                      <a:pt x="28092" y="6606"/>
                    </a:lnTo>
                    <a:lnTo>
                      <a:pt x="28206" y="6538"/>
                    </a:lnTo>
                    <a:lnTo>
                      <a:pt x="28332" y="6469"/>
                    </a:lnTo>
                    <a:lnTo>
                      <a:pt x="28446" y="6401"/>
                    </a:lnTo>
                    <a:lnTo>
                      <a:pt x="28583" y="6355"/>
                    </a:lnTo>
                    <a:lnTo>
                      <a:pt x="28732" y="6298"/>
                    </a:lnTo>
                    <a:lnTo>
                      <a:pt x="28880" y="6263"/>
                    </a:lnTo>
                    <a:lnTo>
                      <a:pt x="29063" y="6218"/>
                    </a:lnTo>
                    <a:lnTo>
                      <a:pt x="29257" y="6183"/>
                    </a:lnTo>
                    <a:lnTo>
                      <a:pt x="30115" y="6069"/>
                    </a:lnTo>
                    <a:lnTo>
                      <a:pt x="30537" y="6012"/>
                    </a:lnTo>
                    <a:lnTo>
                      <a:pt x="30937" y="5943"/>
                    </a:lnTo>
                    <a:lnTo>
                      <a:pt x="31132" y="5898"/>
                    </a:lnTo>
                    <a:lnTo>
                      <a:pt x="31315" y="5852"/>
                    </a:lnTo>
                    <a:lnTo>
                      <a:pt x="31486" y="5795"/>
                    </a:lnTo>
                    <a:lnTo>
                      <a:pt x="31635" y="5738"/>
                    </a:lnTo>
                    <a:lnTo>
                      <a:pt x="31783" y="5669"/>
                    </a:lnTo>
                    <a:lnTo>
                      <a:pt x="31920" y="5589"/>
                    </a:lnTo>
                    <a:lnTo>
                      <a:pt x="32035" y="5498"/>
                    </a:lnTo>
                    <a:lnTo>
                      <a:pt x="32137" y="5406"/>
                    </a:lnTo>
                    <a:lnTo>
                      <a:pt x="32172" y="5395"/>
                    </a:lnTo>
                    <a:lnTo>
                      <a:pt x="32263" y="5383"/>
                    </a:lnTo>
                    <a:lnTo>
                      <a:pt x="32400" y="5361"/>
                    </a:lnTo>
                    <a:lnTo>
                      <a:pt x="32572" y="5292"/>
                    </a:lnTo>
                    <a:lnTo>
                      <a:pt x="32675" y="5246"/>
                    </a:lnTo>
                    <a:lnTo>
                      <a:pt x="32777" y="5201"/>
                    </a:lnTo>
                    <a:lnTo>
                      <a:pt x="32880" y="5132"/>
                    </a:lnTo>
                    <a:lnTo>
                      <a:pt x="32983" y="5052"/>
                    </a:lnTo>
                    <a:lnTo>
                      <a:pt x="33086" y="4961"/>
                    </a:lnTo>
                    <a:lnTo>
                      <a:pt x="33189" y="4858"/>
                    </a:lnTo>
                    <a:lnTo>
                      <a:pt x="33292" y="4732"/>
                    </a:lnTo>
                    <a:lnTo>
                      <a:pt x="33383" y="4595"/>
                    </a:lnTo>
                    <a:lnTo>
                      <a:pt x="33532" y="4321"/>
                    </a:lnTo>
                    <a:lnTo>
                      <a:pt x="33635" y="4103"/>
                    </a:lnTo>
                    <a:lnTo>
                      <a:pt x="33669" y="4001"/>
                    </a:lnTo>
                    <a:lnTo>
                      <a:pt x="33692" y="3921"/>
                    </a:lnTo>
                    <a:lnTo>
                      <a:pt x="33703" y="3841"/>
                    </a:lnTo>
                    <a:lnTo>
                      <a:pt x="33703" y="3772"/>
                    </a:lnTo>
                    <a:lnTo>
                      <a:pt x="33692" y="3715"/>
                    </a:lnTo>
                    <a:lnTo>
                      <a:pt x="33680" y="3658"/>
                    </a:lnTo>
                    <a:lnTo>
                      <a:pt x="33657" y="3612"/>
                    </a:lnTo>
                    <a:lnTo>
                      <a:pt x="33623" y="3566"/>
                    </a:lnTo>
                    <a:lnTo>
                      <a:pt x="33555" y="3486"/>
                    </a:lnTo>
                    <a:lnTo>
                      <a:pt x="33463" y="3418"/>
                    </a:lnTo>
                    <a:lnTo>
                      <a:pt x="33269" y="3292"/>
                    </a:lnTo>
                    <a:lnTo>
                      <a:pt x="32926" y="3075"/>
                    </a:lnTo>
                    <a:lnTo>
                      <a:pt x="31966" y="2492"/>
                    </a:lnTo>
                    <a:lnTo>
                      <a:pt x="30526" y="1612"/>
                    </a:lnTo>
                    <a:lnTo>
                      <a:pt x="30412" y="1543"/>
                    </a:lnTo>
                    <a:lnTo>
                      <a:pt x="30195" y="1429"/>
                    </a:lnTo>
                    <a:lnTo>
                      <a:pt x="29875" y="1281"/>
                    </a:lnTo>
                    <a:lnTo>
                      <a:pt x="29692" y="1212"/>
                    </a:lnTo>
                    <a:lnTo>
                      <a:pt x="29486" y="1132"/>
                    </a:lnTo>
                    <a:lnTo>
                      <a:pt x="29257" y="1063"/>
                    </a:lnTo>
                    <a:lnTo>
                      <a:pt x="29017" y="995"/>
                    </a:lnTo>
                    <a:lnTo>
                      <a:pt x="28766" y="938"/>
                    </a:lnTo>
                    <a:lnTo>
                      <a:pt x="28503" y="881"/>
                    </a:lnTo>
                    <a:lnTo>
                      <a:pt x="28217" y="846"/>
                    </a:lnTo>
                    <a:lnTo>
                      <a:pt x="27920" y="823"/>
                    </a:lnTo>
                    <a:lnTo>
                      <a:pt x="27623" y="812"/>
                    </a:lnTo>
                    <a:lnTo>
                      <a:pt x="27315" y="823"/>
                    </a:lnTo>
                    <a:lnTo>
                      <a:pt x="27303" y="778"/>
                    </a:lnTo>
                    <a:lnTo>
                      <a:pt x="27257" y="675"/>
                    </a:lnTo>
                    <a:lnTo>
                      <a:pt x="27177" y="526"/>
                    </a:lnTo>
                    <a:lnTo>
                      <a:pt x="27109" y="435"/>
                    </a:lnTo>
                    <a:lnTo>
                      <a:pt x="27040" y="355"/>
                    </a:lnTo>
                    <a:lnTo>
                      <a:pt x="26960" y="275"/>
                    </a:lnTo>
                    <a:lnTo>
                      <a:pt x="26857" y="195"/>
                    </a:lnTo>
                    <a:lnTo>
                      <a:pt x="26732" y="126"/>
                    </a:lnTo>
                    <a:lnTo>
                      <a:pt x="26606" y="69"/>
                    </a:lnTo>
                    <a:lnTo>
                      <a:pt x="26446" y="23"/>
                    </a:lnTo>
                    <a:lnTo>
                      <a:pt x="26274" y="1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361" name="Google Shape;1361;p28"/>
          <p:cNvSpPr/>
          <p:nvPr/>
        </p:nvSpPr>
        <p:spPr>
          <a:xfrm>
            <a:off x="2518188" y="1058175"/>
            <a:ext cx="706800" cy="706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01</a:t>
            </a: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365" name="Google Shape;1365;p28"/>
          <p:cNvSpPr/>
          <p:nvPr/>
        </p:nvSpPr>
        <p:spPr>
          <a:xfrm>
            <a:off x="5918988" y="1058175"/>
            <a:ext cx="706800" cy="706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02</a:t>
            </a: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369" name="Google Shape;1369;p28"/>
          <p:cNvSpPr/>
          <p:nvPr/>
        </p:nvSpPr>
        <p:spPr>
          <a:xfrm>
            <a:off x="2518188" y="2512275"/>
            <a:ext cx="706800" cy="706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03</a:t>
            </a: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373" name="Google Shape;1373;p28"/>
          <p:cNvSpPr/>
          <p:nvPr/>
        </p:nvSpPr>
        <p:spPr>
          <a:xfrm>
            <a:off x="5918988" y="2512275"/>
            <a:ext cx="706800" cy="706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04</a:t>
            </a: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377" name="Google Shape;1377;p28"/>
          <p:cNvSpPr/>
          <p:nvPr/>
        </p:nvSpPr>
        <p:spPr>
          <a:xfrm>
            <a:off x="2518188" y="3966375"/>
            <a:ext cx="706800" cy="706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05</a:t>
            </a: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381" name="Google Shape;1381;p28"/>
          <p:cNvSpPr/>
          <p:nvPr/>
        </p:nvSpPr>
        <p:spPr>
          <a:xfrm>
            <a:off x="5918988" y="3966375"/>
            <a:ext cx="706800" cy="7068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06</a:t>
            </a: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EA2E01-26FC-679F-E295-41C1DFE65623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E7E209-0B6B-A603-52CD-EFB4D94BB46A}"/>
              </a:ext>
            </a:extLst>
          </p:cNvPr>
          <p:cNvSpPr txBox="1"/>
          <p:nvPr/>
        </p:nvSpPr>
        <p:spPr>
          <a:xfrm>
            <a:off x="6758580" y="863348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08F85E-0638-1348-EDDF-EB690A62F460}"/>
              </a:ext>
            </a:extLst>
          </p:cNvPr>
          <p:cNvSpPr txBox="1"/>
          <p:nvPr/>
        </p:nvSpPr>
        <p:spPr>
          <a:xfrm>
            <a:off x="6758580" y="2289066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6556DF-5D00-9A36-8EB2-A091932D02B9}"/>
              </a:ext>
            </a:extLst>
          </p:cNvPr>
          <p:cNvSpPr txBox="1"/>
          <p:nvPr/>
        </p:nvSpPr>
        <p:spPr>
          <a:xfrm>
            <a:off x="6758580" y="3714783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3927E8-ECC4-A675-2F65-D824928AE7F2}"/>
              </a:ext>
            </a:extLst>
          </p:cNvPr>
          <p:cNvSpPr txBox="1"/>
          <p:nvPr/>
        </p:nvSpPr>
        <p:spPr>
          <a:xfrm>
            <a:off x="269244" y="847986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10AD99-8B28-091D-38B1-DB928D5AF6BF}"/>
              </a:ext>
            </a:extLst>
          </p:cNvPr>
          <p:cNvSpPr txBox="1"/>
          <p:nvPr/>
        </p:nvSpPr>
        <p:spPr>
          <a:xfrm>
            <a:off x="269244" y="2273704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3FCAEF-6E00-5674-8F61-A5EE380214FB}"/>
              </a:ext>
            </a:extLst>
          </p:cNvPr>
          <p:cNvSpPr txBox="1"/>
          <p:nvPr/>
        </p:nvSpPr>
        <p:spPr>
          <a:xfrm>
            <a:off x="269244" y="3699421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med">
    <p:pull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8" name="Google Shape;1588;p32"/>
          <p:cNvGrpSpPr/>
          <p:nvPr/>
        </p:nvGrpSpPr>
        <p:grpSpPr>
          <a:xfrm>
            <a:off x="457200" y="1016850"/>
            <a:ext cx="6278100" cy="3593100"/>
            <a:chOff x="457200" y="1016850"/>
            <a:chExt cx="6278100" cy="3593100"/>
          </a:xfrm>
        </p:grpSpPr>
        <p:grpSp>
          <p:nvGrpSpPr>
            <p:cNvPr id="1589" name="Google Shape;1589;p32"/>
            <p:cNvGrpSpPr/>
            <p:nvPr/>
          </p:nvGrpSpPr>
          <p:grpSpPr>
            <a:xfrm>
              <a:off x="457200" y="1016850"/>
              <a:ext cx="6278100" cy="3593100"/>
              <a:chOff x="457200" y="1016850"/>
              <a:chExt cx="6278100" cy="3593100"/>
            </a:xfrm>
          </p:grpSpPr>
          <p:sp>
            <p:nvSpPr>
              <p:cNvPr id="1590" name="Google Shape;1590;p32"/>
              <p:cNvSpPr/>
              <p:nvPr/>
            </p:nvSpPr>
            <p:spPr>
              <a:xfrm>
                <a:off x="457200" y="1016850"/>
                <a:ext cx="2369700" cy="3593100"/>
              </a:xfrm>
              <a:prstGeom prst="roundRect">
                <a:avLst>
                  <a:gd name="adj" fmla="val 16667"/>
                </a:avLst>
              </a:prstGeom>
              <a:solidFill>
                <a:srgbClr val="FD993C">
                  <a:alpha val="125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1" name="Google Shape;1591;p32"/>
              <p:cNvSpPr/>
              <p:nvPr/>
            </p:nvSpPr>
            <p:spPr>
              <a:xfrm>
                <a:off x="5982600" y="1272775"/>
                <a:ext cx="752700" cy="7527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2" name="Google Shape;1592;p32"/>
              <p:cNvSpPr/>
              <p:nvPr/>
            </p:nvSpPr>
            <p:spPr>
              <a:xfrm>
                <a:off x="4195650" y="1272775"/>
                <a:ext cx="752700" cy="7527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 b="1">
                    <a:solidFill>
                      <a:schemeClr val="lt1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01</a:t>
                </a:r>
                <a:endParaRPr sz="1800" b="1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cxnSp>
            <p:nvCxnSpPr>
              <p:cNvPr id="1593" name="Google Shape;1593;p32"/>
              <p:cNvCxnSpPr>
                <a:stCxn id="1592" idx="6"/>
                <a:endCxn id="1591" idx="2"/>
              </p:cNvCxnSpPr>
              <p:nvPr/>
            </p:nvCxnSpPr>
            <p:spPr>
              <a:xfrm>
                <a:off x="4948350" y="1649125"/>
                <a:ext cx="10344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594" name="Google Shape;1594;p32"/>
              <p:cNvSpPr/>
              <p:nvPr/>
            </p:nvSpPr>
            <p:spPr>
              <a:xfrm>
                <a:off x="5982600" y="3602625"/>
                <a:ext cx="752700" cy="7527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5" name="Google Shape;1595;p32"/>
              <p:cNvSpPr/>
              <p:nvPr/>
            </p:nvSpPr>
            <p:spPr>
              <a:xfrm>
                <a:off x="4195650" y="3602625"/>
                <a:ext cx="752700" cy="7527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 b="1">
                    <a:solidFill>
                      <a:schemeClr val="lt1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03</a:t>
                </a:r>
                <a:endParaRPr sz="1800" b="1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  <p:cxnSp>
            <p:nvCxnSpPr>
              <p:cNvPr id="1596" name="Google Shape;1596;p32"/>
              <p:cNvCxnSpPr>
                <a:stCxn id="1595" idx="6"/>
                <a:endCxn id="1594" idx="2"/>
              </p:cNvCxnSpPr>
              <p:nvPr/>
            </p:nvCxnSpPr>
            <p:spPr>
              <a:xfrm>
                <a:off x="4948350" y="3978975"/>
                <a:ext cx="10344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97" name="Google Shape;1597;p32"/>
              <p:cNvCxnSpPr>
                <a:stCxn id="1590" idx="3"/>
                <a:endCxn id="1592" idx="2"/>
              </p:cNvCxnSpPr>
              <p:nvPr/>
            </p:nvCxnSpPr>
            <p:spPr>
              <a:xfrm rot="10800000" flipH="1">
                <a:off x="2826900" y="1649100"/>
                <a:ext cx="1368900" cy="1164300"/>
              </a:xfrm>
              <a:prstGeom prst="bentConnector3">
                <a:avLst>
                  <a:gd name="adj1" fmla="val 49995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98" name="Google Shape;1598;p32"/>
              <p:cNvCxnSpPr>
                <a:stCxn id="1590" idx="3"/>
                <a:endCxn id="1595" idx="2"/>
              </p:cNvCxnSpPr>
              <p:nvPr/>
            </p:nvCxnSpPr>
            <p:spPr>
              <a:xfrm>
                <a:off x="2826900" y="2813400"/>
                <a:ext cx="1368900" cy="1165500"/>
              </a:xfrm>
              <a:prstGeom prst="bentConnector3">
                <a:avLst>
                  <a:gd name="adj1" fmla="val 49995"/>
                </a:avLst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599" name="Google Shape;1599;p32"/>
            <p:cNvGrpSpPr/>
            <p:nvPr/>
          </p:nvGrpSpPr>
          <p:grpSpPr>
            <a:xfrm>
              <a:off x="4195650" y="2437700"/>
              <a:ext cx="2539650" cy="752700"/>
              <a:chOff x="4195650" y="1272775"/>
              <a:chExt cx="2539650" cy="752700"/>
            </a:xfrm>
          </p:grpSpPr>
          <p:sp>
            <p:nvSpPr>
              <p:cNvPr id="1600" name="Google Shape;1600;p32"/>
              <p:cNvSpPr/>
              <p:nvPr/>
            </p:nvSpPr>
            <p:spPr>
              <a:xfrm>
                <a:off x="5982600" y="1272775"/>
                <a:ext cx="752700" cy="7527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1" name="Google Shape;1601;p32"/>
              <p:cNvSpPr/>
              <p:nvPr/>
            </p:nvSpPr>
            <p:spPr>
              <a:xfrm>
                <a:off x="4195650" y="1272775"/>
                <a:ext cx="752700" cy="7527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 b="1">
                    <a:solidFill>
                      <a:schemeClr val="lt1"/>
                    </a:solidFill>
                    <a:latin typeface="Fira Sans Extra Condensed"/>
                    <a:ea typeface="Fira Sans Extra Condensed"/>
                    <a:cs typeface="Fira Sans Extra Condensed"/>
                    <a:sym typeface="Fira Sans Extra Condensed"/>
                  </a:rPr>
                  <a:t>02</a:t>
                </a:r>
                <a:endParaRPr sz="1800" b="1">
                  <a:solidFill>
                    <a:schemeClr val="l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endParaRPr>
              </a:p>
            </p:txBody>
          </p:sp>
        </p:grpSp>
        <p:cxnSp>
          <p:nvCxnSpPr>
            <p:cNvPr id="1602" name="Google Shape;1602;p32"/>
            <p:cNvCxnSpPr>
              <a:stCxn id="1590" idx="3"/>
              <a:endCxn id="1601" idx="2"/>
            </p:cNvCxnSpPr>
            <p:nvPr/>
          </p:nvCxnSpPr>
          <p:spPr>
            <a:xfrm>
              <a:off x="2826900" y="2813400"/>
              <a:ext cx="1368900" cy="6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03" name="Google Shape;1603;p32"/>
            <p:cNvCxnSpPr>
              <a:stCxn id="1601" idx="6"/>
              <a:endCxn id="1600" idx="2"/>
            </p:cNvCxnSpPr>
            <p:nvPr/>
          </p:nvCxnSpPr>
          <p:spPr>
            <a:xfrm>
              <a:off x="4948350" y="2814050"/>
              <a:ext cx="1034400" cy="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614" name="Google Shape;1614;p32"/>
          <p:cNvGrpSpPr/>
          <p:nvPr/>
        </p:nvGrpSpPr>
        <p:grpSpPr>
          <a:xfrm>
            <a:off x="6211186" y="3809577"/>
            <a:ext cx="295528" cy="338795"/>
            <a:chOff x="3895050" y="3806775"/>
            <a:chExt cx="419725" cy="481175"/>
          </a:xfrm>
        </p:grpSpPr>
        <p:sp>
          <p:nvSpPr>
            <p:cNvPr id="1615" name="Google Shape;1615;p32"/>
            <p:cNvSpPr/>
            <p:nvPr/>
          </p:nvSpPr>
          <p:spPr>
            <a:xfrm>
              <a:off x="3895050" y="3942650"/>
              <a:ext cx="419725" cy="345300"/>
            </a:xfrm>
            <a:custGeom>
              <a:avLst/>
              <a:gdLst/>
              <a:ahLst/>
              <a:cxnLst/>
              <a:rect l="l" t="t" r="r" b="b"/>
              <a:pathLst>
                <a:path w="16789" h="13812" extrusionOk="0">
                  <a:moveTo>
                    <a:pt x="4448" y="1"/>
                  </a:moveTo>
                  <a:cubicBezTo>
                    <a:pt x="4233" y="1"/>
                    <a:pt x="4016" y="18"/>
                    <a:pt x="3801" y="54"/>
                  </a:cubicBezTo>
                  <a:cubicBezTo>
                    <a:pt x="1545" y="418"/>
                    <a:pt x="1" y="2604"/>
                    <a:pt x="356" y="4929"/>
                  </a:cubicBezTo>
                  <a:cubicBezTo>
                    <a:pt x="994" y="9100"/>
                    <a:pt x="2205" y="11942"/>
                    <a:pt x="3858" y="13147"/>
                  </a:cubicBezTo>
                  <a:cubicBezTo>
                    <a:pt x="4470" y="13592"/>
                    <a:pt x="5129" y="13811"/>
                    <a:pt x="5863" y="13811"/>
                  </a:cubicBezTo>
                  <a:cubicBezTo>
                    <a:pt x="6071" y="13811"/>
                    <a:pt x="6286" y="13793"/>
                    <a:pt x="6508" y="13758"/>
                  </a:cubicBezTo>
                  <a:cubicBezTo>
                    <a:pt x="7125" y="13659"/>
                    <a:pt x="7610" y="13406"/>
                    <a:pt x="7999" y="12987"/>
                  </a:cubicBezTo>
                  <a:lnTo>
                    <a:pt x="8396" y="12557"/>
                  </a:lnTo>
                  <a:lnTo>
                    <a:pt x="8791" y="12987"/>
                  </a:lnTo>
                  <a:cubicBezTo>
                    <a:pt x="9179" y="13406"/>
                    <a:pt x="9667" y="13659"/>
                    <a:pt x="10281" y="13758"/>
                  </a:cubicBezTo>
                  <a:cubicBezTo>
                    <a:pt x="10503" y="13793"/>
                    <a:pt x="10718" y="13811"/>
                    <a:pt x="10927" y="13811"/>
                  </a:cubicBezTo>
                  <a:cubicBezTo>
                    <a:pt x="11660" y="13811"/>
                    <a:pt x="12319" y="13592"/>
                    <a:pt x="12931" y="13147"/>
                  </a:cubicBezTo>
                  <a:cubicBezTo>
                    <a:pt x="14587" y="11942"/>
                    <a:pt x="15795" y="9100"/>
                    <a:pt x="16433" y="4929"/>
                  </a:cubicBezTo>
                  <a:cubicBezTo>
                    <a:pt x="16788" y="2604"/>
                    <a:pt x="15244" y="418"/>
                    <a:pt x="12988" y="54"/>
                  </a:cubicBezTo>
                  <a:cubicBezTo>
                    <a:pt x="12773" y="18"/>
                    <a:pt x="12556" y="1"/>
                    <a:pt x="12341" y="1"/>
                  </a:cubicBezTo>
                  <a:cubicBezTo>
                    <a:pt x="11461" y="1"/>
                    <a:pt x="10599" y="293"/>
                    <a:pt x="9893" y="840"/>
                  </a:cubicBezTo>
                  <a:cubicBezTo>
                    <a:pt x="9601" y="1063"/>
                    <a:pt x="9263" y="1216"/>
                    <a:pt x="8905" y="1292"/>
                  </a:cubicBezTo>
                  <a:cubicBezTo>
                    <a:pt x="8736" y="1326"/>
                    <a:pt x="8567" y="1343"/>
                    <a:pt x="8397" y="1343"/>
                  </a:cubicBezTo>
                  <a:cubicBezTo>
                    <a:pt x="8296" y="1343"/>
                    <a:pt x="8196" y="1337"/>
                    <a:pt x="8095" y="1325"/>
                  </a:cubicBezTo>
                  <a:cubicBezTo>
                    <a:pt x="7658" y="1273"/>
                    <a:pt x="7246" y="1105"/>
                    <a:pt x="6896" y="840"/>
                  </a:cubicBezTo>
                  <a:cubicBezTo>
                    <a:pt x="6190" y="293"/>
                    <a:pt x="5328" y="1"/>
                    <a:pt x="444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616" name="Google Shape;1616;p32"/>
            <p:cNvSpPr/>
            <p:nvPr/>
          </p:nvSpPr>
          <p:spPr>
            <a:xfrm>
              <a:off x="4016325" y="3806775"/>
              <a:ext cx="199225" cy="142475"/>
            </a:xfrm>
            <a:custGeom>
              <a:avLst/>
              <a:gdLst/>
              <a:ahLst/>
              <a:cxnLst/>
              <a:rect l="l" t="t" r="r" b="b"/>
              <a:pathLst>
                <a:path w="7969" h="5699" extrusionOk="0">
                  <a:moveTo>
                    <a:pt x="1350" y="0"/>
                  </a:moveTo>
                  <a:cubicBezTo>
                    <a:pt x="1132" y="0"/>
                    <a:pt x="925" y="129"/>
                    <a:pt x="832" y="343"/>
                  </a:cubicBezTo>
                  <a:cubicBezTo>
                    <a:pt x="799" y="424"/>
                    <a:pt x="1" y="2330"/>
                    <a:pt x="678" y="4101"/>
                  </a:cubicBezTo>
                  <a:cubicBezTo>
                    <a:pt x="736" y="4242"/>
                    <a:pt x="796" y="4381"/>
                    <a:pt x="868" y="4516"/>
                  </a:cubicBezTo>
                  <a:cubicBezTo>
                    <a:pt x="1534" y="4691"/>
                    <a:pt x="2157" y="4995"/>
                    <a:pt x="2702" y="5414"/>
                  </a:cubicBezTo>
                  <a:cubicBezTo>
                    <a:pt x="2950" y="5603"/>
                    <a:pt x="3247" y="5698"/>
                    <a:pt x="3544" y="5698"/>
                  </a:cubicBezTo>
                  <a:cubicBezTo>
                    <a:pt x="3840" y="5698"/>
                    <a:pt x="4137" y="5603"/>
                    <a:pt x="4385" y="5414"/>
                  </a:cubicBezTo>
                  <a:cubicBezTo>
                    <a:pt x="4442" y="5368"/>
                    <a:pt x="4503" y="5326"/>
                    <a:pt x="4563" y="5284"/>
                  </a:cubicBezTo>
                  <a:cubicBezTo>
                    <a:pt x="4870" y="4592"/>
                    <a:pt x="5355" y="3968"/>
                    <a:pt x="6020" y="3417"/>
                  </a:cubicBezTo>
                  <a:cubicBezTo>
                    <a:pt x="6478" y="3035"/>
                    <a:pt x="6987" y="2722"/>
                    <a:pt x="7532" y="2484"/>
                  </a:cubicBezTo>
                  <a:cubicBezTo>
                    <a:pt x="7824" y="2372"/>
                    <a:pt x="7969" y="2044"/>
                    <a:pt x="7854" y="1752"/>
                  </a:cubicBezTo>
                  <a:cubicBezTo>
                    <a:pt x="7768" y="1529"/>
                    <a:pt x="7554" y="1392"/>
                    <a:pt x="7327" y="1392"/>
                  </a:cubicBezTo>
                  <a:cubicBezTo>
                    <a:pt x="7260" y="1392"/>
                    <a:pt x="7192" y="1404"/>
                    <a:pt x="7125" y="1430"/>
                  </a:cubicBezTo>
                  <a:lnTo>
                    <a:pt x="7125" y="1433"/>
                  </a:lnTo>
                  <a:cubicBezTo>
                    <a:pt x="7089" y="1445"/>
                    <a:pt x="6243" y="1776"/>
                    <a:pt x="5334" y="2520"/>
                  </a:cubicBezTo>
                  <a:cubicBezTo>
                    <a:pt x="4997" y="2794"/>
                    <a:pt x="4689" y="3098"/>
                    <a:pt x="4412" y="3429"/>
                  </a:cubicBezTo>
                  <a:cubicBezTo>
                    <a:pt x="4367" y="3194"/>
                    <a:pt x="4301" y="2965"/>
                    <a:pt x="4217" y="2743"/>
                  </a:cubicBezTo>
                  <a:cubicBezTo>
                    <a:pt x="3536" y="972"/>
                    <a:pt x="1669" y="90"/>
                    <a:pt x="1588" y="54"/>
                  </a:cubicBezTo>
                  <a:cubicBezTo>
                    <a:pt x="1511" y="17"/>
                    <a:pt x="1430" y="0"/>
                    <a:pt x="135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617" name="Google Shape;1617;p32"/>
          <p:cNvGrpSpPr/>
          <p:nvPr/>
        </p:nvGrpSpPr>
        <p:grpSpPr>
          <a:xfrm>
            <a:off x="6189324" y="1479499"/>
            <a:ext cx="339253" cy="339253"/>
            <a:chOff x="2678350" y="4992125"/>
            <a:chExt cx="481825" cy="481825"/>
          </a:xfrm>
        </p:grpSpPr>
        <p:sp>
          <p:nvSpPr>
            <p:cNvPr id="1618" name="Google Shape;1618;p32"/>
            <p:cNvSpPr/>
            <p:nvPr/>
          </p:nvSpPr>
          <p:spPr>
            <a:xfrm>
              <a:off x="2975725" y="5079150"/>
              <a:ext cx="56475" cy="309125"/>
            </a:xfrm>
            <a:custGeom>
              <a:avLst/>
              <a:gdLst/>
              <a:ahLst/>
              <a:cxnLst/>
              <a:rect l="l" t="t" r="r" b="b"/>
              <a:pathLst>
                <a:path w="2259" h="12365" extrusionOk="0">
                  <a:moveTo>
                    <a:pt x="2259" y="1"/>
                  </a:moveTo>
                  <a:cubicBezTo>
                    <a:pt x="943" y="272"/>
                    <a:pt x="0" y="1428"/>
                    <a:pt x="0" y="2768"/>
                  </a:cubicBezTo>
                  <a:lnTo>
                    <a:pt x="0" y="6722"/>
                  </a:lnTo>
                  <a:lnTo>
                    <a:pt x="563" y="6722"/>
                  </a:lnTo>
                  <a:cubicBezTo>
                    <a:pt x="877" y="6722"/>
                    <a:pt x="1130" y="6972"/>
                    <a:pt x="1130" y="7285"/>
                  </a:cubicBezTo>
                  <a:lnTo>
                    <a:pt x="1130" y="11802"/>
                  </a:lnTo>
                  <a:cubicBezTo>
                    <a:pt x="1130" y="12115"/>
                    <a:pt x="1379" y="12365"/>
                    <a:pt x="1693" y="12365"/>
                  </a:cubicBezTo>
                  <a:cubicBezTo>
                    <a:pt x="2006" y="12365"/>
                    <a:pt x="2259" y="12115"/>
                    <a:pt x="2259" y="11802"/>
                  </a:cubicBezTo>
                  <a:lnTo>
                    <a:pt x="22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619" name="Google Shape;1619;p32"/>
            <p:cNvSpPr/>
            <p:nvPr/>
          </p:nvSpPr>
          <p:spPr>
            <a:xfrm>
              <a:off x="2806350" y="5162500"/>
              <a:ext cx="84700" cy="225775"/>
            </a:xfrm>
            <a:custGeom>
              <a:avLst/>
              <a:gdLst/>
              <a:ahLst/>
              <a:cxnLst/>
              <a:rect l="l" t="t" r="r" b="b"/>
              <a:pathLst>
                <a:path w="3388" h="9031" extrusionOk="0">
                  <a:moveTo>
                    <a:pt x="0" y="0"/>
                  </a:moveTo>
                  <a:lnTo>
                    <a:pt x="0" y="563"/>
                  </a:lnTo>
                  <a:cubicBezTo>
                    <a:pt x="0" y="876"/>
                    <a:pt x="250" y="1129"/>
                    <a:pt x="563" y="1129"/>
                  </a:cubicBezTo>
                  <a:cubicBezTo>
                    <a:pt x="876" y="1129"/>
                    <a:pt x="1129" y="1379"/>
                    <a:pt x="1129" y="1692"/>
                  </a:cubicBezTo>
                  <a:lnTo>
                    <a:pt x="1129" y="8468"/>
                  </a:lnTo>
                  <a:cubicBezTo>
                    <a:pt x="1129" y="8781"/>
                    <a:pt x="1379" y="9031"/>
                    <a:pt x="1692" y="9031"/>
                  </a:cubicBezTo>
                  <a:cubicBezTo>
                    <a:pt x="2006" y="9031"/>
                    <a:pt x="2258" y="8781"/>
                    <a:pt x="2258" y="8468"/>
                  </a:cubicBezTo>
                  <a:lnTo>
                    <a:pt x="2258" y="1692"/>
                  </a:lnTo>
                  <a:cubicBezTo>
                    <a:pt x="2258" y="1379"/>
                    <a:pt x="2508" y="1129"/>
                    <a:pt x="2822" y="1129"/>
                  </a:cubicBezTo>
                  <a:cubicBezTo>
                    <a:pt x="3135" y="1129"/>
                    <a:pt x="3388" y="876"/>
                    <a:pt x="3388" y="563"/>
                  </a:cubicBezTo>
                  <a:lnTo>
                    <a:pt x="338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620" name="Google Shape;1620;p32"/>
            <p:cNvSpPr/>
            <p:nvPr/>
          </p:nvSpPr>
          <p:spPr>
            <a:xfrm>
              <a:off x="2678350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9071" y="2298"/>
                  </a:moveTo>
                  <a:cubicBezTo>
                    <a:pt x="9384" y="2298"/>
                    <a:pt x="9637" y="2548"/>
                    <a:pt x="9637" y="2861"/>
                  </a:cubicBezTo>
                  <a:lnTo>
                    <a:pt x="9637" y="6249"/>
                  </a:lnTo>
                  <a:lnTo>
                    <a:pt x="9637" y="7378"/>
                  </a:lnTo>
                  <a:cubicBezTo>
                    <a:pt x="9634" y="8095"/>
                    <a:pt x="9182" y="8736"/>
                    <a:pt x="8508" y="8977"/>
                  </a:cubicBezTo>
                  <a:lnTo>
                    <a:pt x="8508" y="15283"/>
                  </a:lnTo>
                  <a:cubicBezTo>
                    <a:pt x="8508" y="16219"/>
                    <a:pt x="7749" y="16975"/>
                    <a:pt x="6812" y="16975"/>
                  </a:cubicBezTo>
                  <a:cubicBezTo>
                    <a:pt x="5876" y="16975"/>
                    <a:pt x="5120" y="16219"/>
                    <a:pt x="5120" y="15283"/>
                  </a:cubicBezTo>
                  <a:lnTo>
                    <a:pt x="5120" y="8977"/>
                  </a:lnTo>
                  <a:cubicBezTo>
                    <a:pt x="4443" y="8736"/>
                    <a:pt x="3991" y="8095"/>
                    <a:pt x="3991" y="7378"/>
                  </a:cubicBezTo>
                  <a:lnTo>
                    <a:pt x="3991" y="2861"/>
                  </a:lnTo>
                  <a:cubicBezTo>
                    <a:pt x="3991" y="2548"/>
                    <a:pt x="4241" y="2298"/>
                    <a:pt x="4554" y="2298"/>
                  </a:cubicBezTo>
                  <a:cubicBezTo>
                    <a:pt x="4867" y="2298"/>
                    <a:pt x="5120" y="2548"/>
                    <a:pt x="5120" y="2861"/>
                  </a:cubicBezTo>
                  <a:lnTo>
                    <a:pt x="5120" y="5686"/>
                  </a:lnTo>
                  <a:lnTo>
                    <a:pt x="6249" y="5686"/>
                  </a:lnTo>
                  <a:lnTo>
                    <a:pt x="6249" y="2861"/>
                  </a:lnTo>
                  <a:cubicBezTo>
                    <a:pt x="6249" y="2548"/>
                    <a:pt x="6499" y="2298"/>
                    <a:pt x="6812" y="2298"/>
                  </a:cubicBezTo>
                  <a:cubicBezTo>
                    <a:pt x="7126" y="2298"/>
                    <a:pt x="7378" y="2548"/>
                    <a:pt x="7378" y="2861"/>
                  </a:cubicBezTo>
                  <a:lnTo>
                    <a:pt x="7378" y="5686"/>
                  </a:lnTo>
                  <a:lnTo>
                    <a:pt x="8508" y="5686"/>
                  </a:lnTo>
                  <a:lnTo>
                    <a:pt x="8508" y="2861"/>
                  </a:lnTo>
                  <a:cubicBezTo>
                    <a:pt x="8508" y="2548"/>
                    <a:pt x="8758" y="2298"/>
                    <a:pt x="9071" y="2298"/>
                  </a:cubicBezTo>
                  <a:close/>
                  <a:moveTo>
                    <a:pt x="14717" y="2298"/>
                  </a:moveTo>
                  <a:cubicBezTo>
                    <a:pt x="15030" y="2298"/>
                    <a:pt x="15283" y="2548"/>
                    <a:pt x="15283" y="2861"/>
                  </a:cubicBezTo>
                  <a:lnTo>
                    <a:pt x="15283" y="15283"/>
                  </a:lnTo>
                  <a:cubicBezTo>
                    <a:pt x="15283" y="16219"/>
                    <a:pt x="14524" y="16975"/>
                    <a:pt x="13588" y="16975"/>
                  </a:cubicBezTo>
                  <a:cubicBezTo>
                    <a:pt x="12651" y="16975"/>
                    <a:pt x="11895" y="16219"/>
                    <a:pt x="11895" y="15283"/>
                  </a:cubicBezTo>
                  <a:lnTo>
                    <a:pt x="11895" y="11332"/>
                  </a:lnTo>
                  <a:lnTo>
                    <a:pt x="11329" y="11332"/>
                  </a:lnTo>
                  <a:cubicBezTo>
                    <a:pt x="11016" y="11332"/>
                    <a:pt x="10766" y="11079"/>
                    <a:pt x="10766" y="10766"/>
                  </a:cubicBezTo>
                  <a:lnTo>
                    <a:pt x="10766" y="6249"/>
                  </a:lnTo>
                  <a:cubicBezTo>
                    <a:pt x="10766" y="4066"/>
                    <a:pt x="12534" y="2298"/>
                    <a:pt x="14717" y="2298"/>
                  </a:cubicBezTo>
                  <a:close/>
                  <a:moveTo>
                    <a:pt x="1693" y="1"/>
                  </a:moveTo>
                  <a:cubicBezTo>
                    <a:pt x="757" y="1"/>
                    <a:pt x="1" y="759"/>
                    <a:pt x="1" y="1696"/>
                  </a:cubicBezTo>
                  <a:lnTo>
                    <a:pt x="1" y="17580"/>
                  </a:lnTo>
                  <a:cubicBezTo>
                    <a:pt x="1" y="18514"/>
                    <a:pt x="757" y="19273"/>
                    <a:pt x="1693" y="19273"/>
                  </a:cubicBezTo>
                  <a:lnTo>
                    <a:pt x="17578" y="19273"/>
                  </a:lnTo>
                  <a:cubicBezTo>
                    <a:pt x="18514" y="19273"/>
                    <a:pt x="19270" y="18514"/>
                    <a:pt x="19273" y="17580"/>
                  </a:cubicBezTo>
                  <a:lnTo>
                    <a:pt x="19273" y="1696"/>
                  </a:lnTo>
                  <a:cubicBezTo>
                    <a:pt x="19270" y="759"/>
                    <a:pt x="18514" y="1"/>
                    <a:pt x="175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621" name="Google Shape;1621;p32"/>
          <p:cNvGrpSpPr/>
          <p:nvPr/>
        </p:nvGrpSpPr>
        <p:grpSpPr>
          <a:xfrm>
            <a:off x="662125" y="836963"/>
            <a:ext cx="1911600" cy="2501972"/>
            <a:chOff x="662125" y="836963"/>
            <a:chExt cx="1911600" cy="2501972"/>
          </a:xfrm>
        </p:grpSpPr>
        <p:grpSp>
          <p:nvGrpSpPr>
            <p:cNvPr id="1622" name="Google Shape;1622;p32"/>
            <p:cNvGrpSpPr/>
            <p:nvPr/>
          </p:nvGrpSpPr>
          <p:grpSpPr>
            <a:xfrm>
              <a:off x="934525" y="836963"/>
              <a:ext cx="1532149" cy="2501972"/>
              <a:chOff x="1091052" y="1281825"/>
              <a:chExt cx="1850198" cy="3021340"/>
            </a:xfrm>
          </p:grpSpPr>
          <p:sp>
            <p:nvSpPr>
              <p:cNvPr id="1623" name="Google Shape;1623;p32"/>
              <p:cNvSpPr/>
              <p:nvPr/>
            </p:nvSpPr>
            <p:spPr>
              <a:xfrm>
                <a:off x="1311350" y="1281825"/>
                <a:ext cx="1234500" cy="1397550"/>
              </a:xfrm>
              <a:custGeom>
                <a:avLst/>
                <a:gdLst/>
                <a:ahLst/>
                <a:cxnLst/>
                <a:rect l="l" t="t" r="r" b="b"/>
                <a:pathLst>
                  <a:path w="49380" h="55902" extrusionOk="0">
                    <a:moveTo>
                      <a:pt x="24864" y="0"/>
                    </a:moveTo>
                    <a:lnTo>
                      <a:pt x="24045" y="23"/>
                    </a:lnTo>
                    <a:lnTo>
                      <a:pt x="23225" y="68"/>
                    </a:lnTo>
                    <a:lnTo>
                      <a:pt x="22417" y="146"/>
                    </a:lnTo>
                    <a:lnTo>
                      <a:pt x="21598" y="236"/>
                    </a:lnTo>
                    <a:lnTo>
                      <a:pt x="20789" y="359"/>
                    </a:lnTo>
                    <a:lnTo>
                      <a:pt x="19970" y="505"/>
                    </a:lnTo>
                    <a:lnTo>
                      <a:pt x="19173" y="674"/>
                    </a:lnTo>
                    <a:lnTo>
                      <a:pt x="18365" y="876"/>
                    </a:lnTo>
                    <a:lnTo>
                      <a:pt x="17568" y="1100"/>
                    </a:lnTo>
                    <a:lnTo>
                      <a:pt x="17175" y="1224"/>
                    </a:lnTo>
                    <a:lnTo>
                      <a:pt x="16782" y="1347"/>
                    </a:lnTo>
                    <a:lnTo>
                      <a:pt x="16389" y="1482"/>
                    </a:lnTo>
                    <a:lnTo>
                      <a:pt x="15996" y="1628"/>
                    </a:lnTo>
                    <a:lnTo>
                      <a:pt x="15615" y="1774"/>
                    </a:lnTo>
                    <a:lnTo>
                      <a:pt x="15233" y="1931"/>
                    </a:lnTo>
                    <a:lnTo>
                      <a:pt x="14840" y="2088"/>
                    </a:lnTo>
                    <a:lnTo>
                      <a:pt x="14458" y="2256"/>
                    </a:lnTo>
                    <a:lnTo>
                      <a:pt x="14088" y="2425"/>
                    </a:lnTo>
                    <a:lnTo>
                      <a:pt x="13706" y="2616"/>
                    </a:lnTo>
                    <a:lnTo>
                      <a:pt x="13336" y="2806"/>
                    </a:lnTo>
                    <a:lnTo>
                      <a:pt x="12966" y="2997"/>
                    </a:lnTo>
                    <a:lnTo>
                      <a:pt x="12595" y="3199"/>
                    </a:lnTo>
                    <a:lnTo>
                      <a:pt x="12236" y="3413"/>
                    </a:lnTo>
                    <a:lnTo>
                      <a:pt x="11877" y="3626"/>
                    </a:lnTo>
                    <a:lnTo>
                      <a:pt x="11518" y="3850"/>
                    </a:lnTo>
                    <a:lnTo>
                      <a:pt x="11158" y="4075"/>
                    </a:lnTo>
                    <a:lnTo>
                      <a:pt x="10810" y="4322"/>
                    </a:lnTo>
                    <a:lnTo>
                      <a:pt x="10462" y="4558"/>
                    </a:lnTo>
                    <a:lnTo>
                      <a:pt x="10114" y="4816"/>
                    </a:lnTo>
                    <a:lnTo>
                      <a:pt x="9778" y="5074"/>
                    </a:lnTo>
                    <a:lnTo>
                      <a:pt x="9441" y="5343"/>
                    </a:lnTo>
                    <a:lnTo>
                      <a:pt x="9104" y="5613"/>
                    </a:lnTo>
                    <a:lnTo>
                      <a:pt x="8779" y="5893"/>
                    </a:lnTo>
                    <a:lnTo>
                      <a:pt x="8453" y="6185"/>
                    </a:lnTo>
                    <a:lnTo>
                      <a:pt x="8139" y="6477"/>
                    </a:lnTo>
                    <a:lnTo>
                      <a:pt x="7824" y="6780"/>
                    </a:lnTo>
                    <a:lnTo>
                      <a:pt x="7510" y="7094"/>
                    </a:lnTo>
                    <a:lnTo>
                      <a:pt x="7207" y="7409"/>
                    </a:lnTo>
                    <a:lnTo>
                      <a:pt x="6904" y="7734"/>
                    </a:lnTo>
                    <a:lnTo>
                      <a:pt x="6612" y="8071"/>
                    </a:lnTo>
                    <a:lnTo>
                      <a:pt x="6320" y="8408"/>
                    </a:lnTo>
                    <a:lnTo>
                      <a:pt x="6028" y="8756"/>
                    </a:lnTo>
                    <a:lnTo>
                      <a:pt x="5748" y="9115"/>
                    </a:lnTo>
                    <a:lnTo>
                      <a:pt x="5478" y="9474"/>
                    </a:lnTo>
                    <a:lnTo>
                      <a:pt x="5198" y="9845"/>
                    </a:lnTo>
                    <a:lnTo>
                      <a:pt x="4940" y="10226"/>
                    </a:lnTo>
                    <a:lnTo>
                      <a:pt x="4681" y="10608"/>
                    </a:lnTo>
                    <a:lnTo>
                      <a:pt x="4423" y="11001"/>
                    </a:lnTo>
                    <a:lnTo>
                      <a:pt x="4176" y="11405"/>
                    </a:lnTo>
                    <a:lnTo>
                      <a:pt x="3941" y="11820"/>
                    </a:lnTo>
                    <a:lnTo>
                      <a:pt x="3705" y="12236"/>
                    </a:lnTo>
                    <a:lnTo>
                      <a:pt x="3469" y="12662"/>
                    </a:lnTo>
                    <a:lnTo>
                      <a:pt x="3245" y="13089"/>
                    </a:lnTo>
                    <a:lnTo>
                      <a:pt x="3031" y="13538"/>
                    </a:lnTo>
                    <a:lnTo>
                      <a:pt x="2818" y="13987"/>
                    </a:lnTo>
                    <a:lnTo>
                      <a:pt x="2616" y="14447"/>
                    </a:lnTo>
                    <a:lnTo>
                      <a:pt x="2425" y="14907"/>
                    </a:lnTo>
                    <a:lnTo>
                      <a:pt x="2234" y="15379"/>
                    </a:lnTo>
                    <a:lnTo>
                      <a:pt x="2044" y="15861"/>
                    </a:lnTo>
                    <a:lnTo>
                      <a:pt x="1875" y="16355"/>
                    </a:lnTo>
                    <a:lnTo>
                      <a:pt x="1707" y="16849"/>
                    </a:lnTo>
                    <a:lnTo>
                      <a:pt x="1538" y="17354"/>
                    </a:lnTo>
                    <a:lnTo>
                      <a:pt x="1393" y="17871"/>
                    </a:lnTo>
                    <a:lnTo>
                      <a:pt x="1247" y="18398"/>
                    </a:lnTo>
                    <a:lnTo>
                      <a:pt x="1101" y="18926"/>
                    </a:lnTo>
                    <a:lnTo>
                      <a:pt x="966" y="19464"/>
                    </a:lnTo>
                    <a:lnTo>
                      <a:pt x="842" y="20014"/>
                    </a:lnTo>
                    <a:lnTo>
                      <a:pt x="730" y="20565"/>
                    </a:lnTo>
                    <a:lnTo>
                      <a:pt x="629" y="21137"/>
                    </a:lnTo>
                    <a:lnTo>
                      <a:pt x="528" y="21709"/>
                    </a:lnTo>
                    <a:lnTo>
                      <a:pt x="438" y="22282"/>
                    </a:lnTo>
                    <a:lnTo>
                      <a:pt x="349" y="22877"/>
                    </a:lnTo>
                    <a:lnTo>
                      <a:pt x="270" y="23472"/>
                    </a:lnTo>
                    <a:lnTo>
                      <a:pt x="214" y="24078"/>
                    </a:lnTo>
                    <a:lnTo>
                      <a:pt x="158" y="24695"/>
                    </a:lnTo>
                    <a:lnTo>
                      <a:pt x="102" y="25324"/>
                    </a:lnTo>
                    <a:lnTo>
                      <a:pt x="68" y="25953"/>
                    </a:lnTo>
                    <a:lnTo>
                      <a:pt x="34" y="26592"/>
                    </a:lnTo>
                    <a:lnTo>
                      <a:pt x="12" y="27243"/>
                    </a:lnTo>
                    <a:lnTo>
                      <a:pt x="1" y="27906"/>
                    </a:lnTo>
                    <a:lnTo>
                      <a:pt x="12" y="28557"/>
                    </a:lnTo>
                    <a:lnTo>
                      <a:pt x="23" y="29208"/>
                    </a:lnTo>
                    <a:lnTo>
                      <a:pt x="57" y="29848"/>
                    </a:lnTo>
                    <a:lnTo>
                      <a:pt x="102" y="30488"/>
                    </a:lnTo>
                    <a:lnTo>
                      <a:pt x="169" y="31127"/>
                    </a:lnTo>
                    <a:lnTo>
                      <a:pt x="248" y="31756"/>
                    </a:lnTo>
                    <a:lnTo>
                      <a:pt x="326" y="32385"/>
                    </a:lnTo>
                    <a:lnTo>
                      <a:pt x="427" y="33002"/>
                    </a:lnTo>
                    <a:lnTo>
                      <a:pt x="551" y="33619"/>
                    </a:lnTo>
                    <a:lnTo>
                      <a:pt x="674" y="34237"/>
                    </a:lnTo>
                    <a:lnTo>
                      <a:pt x="809" y="34843"/>
                    </a:lnTo>
                    <a:lnTo>
                      <a:pt x="966" y="35449"/>
                    </a:lnTo>
                    <a:lnTo>
                      <a:pt x="1123" y="36044"/>
                    </a:lnTo>
                    <a:lnTo>
                      <a:pt x="1303" y="36628"/>
                    </a:lnTo>
                    <a:lnTo>
                      <a:pt x="1494" y="37211"/>
                    </a:lnTo>
                    <a:lnTo>
                      <a:pt x="1684" y="37795"/>
                    </a:lnTo>
                    <a:lnTo>
                      <a:pt x="1898" y="38368"/>
                    </a:lnTo>
                    <a:lnTo>
                      <a:pt x="2122" y="38929"/>
                    </a:lnTo>
                    <a:lnTo>
                      <a:pt x="2358" y="39490"/>
                    </a:lnTo>
                    <a:lnTo>
                      <a:pt x="2594" y="40051"/>
                    </a:lnTo>
                    <a:lnTo>
                      <a:pt x="2852" y="40590"/>
                    </a:lnTo>
                    <a:lnTo>
                      <a:pt x="3110" y="41129"/>
                    </a:lnTo>
                    <a:lnTo>
                      <a:pt x="3391" y="41668"/>
                    </a:lnTo>
                    <a:lnTo>
                      <a:pt x="3671" y="42184"/>
                    </a:lnTo>
                    <a:lnTo>
                      <a:pt x="3963" y="42700"/>
                    </a:lnTo>
                    <a:lnTo>
                      <a:pt x="4266" y="43217"/>
                    </a:lnTo>
                    <a:lnTo>
                      <a:pt x="4580" y="43722"/>
                    </a:lnTo>
                    <a:lnTo>
                      <a:pt x="4906" y="44216"/>
                    </a:lnTo>
                    <a:lnTo>
                      <a:pt x="5243" y="44698"/>
                    </a:lnTo>
                    <a:lnTo>
                      <a:pt x="5579" y="45181"/>
                    </a:lnTo>
                    <a:lnTo>
                      <a:pt x="5927" y="45653"/>
                    </a:lnTo>
                    <a:lnTo>
                      <a:pt x="6287" y="46113"/>
                    </a:lnTo>
                    <a:lnTo>
                      <a:pt x="6646" y="46562"/>
                    </a:lnTo>
                    <a:lnTo>
                      <a:pt x="7016" y="47011"/>
                    </a:lnTo>
                    <a:lnTo>
                      <a:pt x="7398" y="47437"/>
                    </a:lnTo>
                    <a:lnTo>
                      <a:pt x="7791" y="47864"/>
                    </a:lnTo>
                    <a:lnTo>
                      <a:pt x="8184" y="48290"/>
                    </a:lnTo>
                    <a:lnTo>
                      <a:pt x="8588" y="48695"/>
                    </a:lnTo>
                    <a:lnTo>
                      <a:pt x="9003" y="49087"/>
                    </a:lnTo>
                    <a:lnTo>
                      <a:pt x="9418" y="49480"/>
                    </a:lnTo>
                    <a:lnTo>
                      <a:pt x="9845" y="49862"/>
                    </a:lnTo>
                    <a:lnTo>
                      <a:pt x="10272" y="50232"/>
                    </a:lnTo>
                    <a:lnTo>
                      <a:pt x="10709" y="50592"/>
                    </a:lnTo>
                    <a:lnTo>
                      <a:pt x="11147" y="50940"/>
                    </a:lnTo>
                    <a:lnTo>
                      <a:pt x="11596" y="51276"/>
                    </a:lnTo>
                    <a:lnTo>
                      <a:pt x="12056" y="51602"/>
                    </a:lnTo>
                    <a:lnTo>
                      <a:pt x="12517" y="51916"/>
                    </a:lnTo>
                    <a:lnTo>
                      <a:pt x="12977" y="52219"/>
                    </a:lnTo>
                    <a:lnTo>
                      <a:pt x="13448" y="52511"/>
                    </a:lnTo>
                    <a:lnTo>
                      <a:pt x="13920" y="52803"/>
                    </a:lnTo>
                    <a:lnTo>
                      <a:pt x="14402" y="53072"/>
                    </a:lnTo>
                    <a:lnTo>
                      <a:pt x="14885" y="53331"/>
                    </a:lnTo>
                    <a:lnTo>
                      <a:pt x="15368" y="53578"/>
                    </a:lnTo>
                    <a:lnTo>
                      <a:pt x="15862" y="53813"/>
                    </a:lnTo>
                    <a:lnTo>
                      <a:pt x="16356" y="54049"/>
                    </a:lnTo>
                    <a:lnTo>
                      <a:pt x="16861" y="54251"/>
                    </a:lnTo>
                    <a:lnTo>
                      <a:pt x="17366" y="54453"/>
                    </a:lnTo>
                    <a:lnTo>
                      <a:pt x="17871" y="54644"/>
                    </a:lnTo>
                    <a:lnTo>
                      <a:pt x="18376" y="54824"/>
                    </a:lnTo>
                    <a:lnTo>
                      <a:pt x="18892" y="54981"/>
                    </a:lnTo>
                    <a:lnTo>
                      <a:pt x="19409" y="55138"/>
                    </a:lnTo>
                    <a:lnTo>
                      <a:pt x="19925" y="55273"/>
                    </a:lnTo>
                    <a:lnTo>
                      <a:pt x="20441" y="55396"/>
                    </a:lnTo>
                    <a:lnTo>
                      <a:pt x="20969" y="55508"/>
                    </a:lnTo>
                    <a:lnTo>
                      <a:pt x="21508" y="55609"/>
                    </a:lnTo>
                    <a:lnTo>
                      <a:pt x="22035" y="55688"/>
                    </a:lnTo>
                    <a:lnTo>
                      <a:pt x="22563" y="55755"/>
                    </a:lnTo>
                    <a:lnTo>
                      <a:pt x="23102" y="55811"/>
                    </a:lnTo>
                    <a:lnTo>
                      <a:pt x="23629" y="55856"/>
                    </a:lnTo>
                    <a:lnTo>
                      <a:pt x="24157" y="55890"/>
                    </a:lnTo>
                    <a:lnTo>
                      <a:pt x="24684" y="55901"/>
                    </a:lnTo>
                    <a:lnTo>
                      <a:pt x="25212" y="55901"/>
                    </a:lnTo>
                    <a:lnTo>
                      <a:pt x="25740" y="55890"/>
                    </a:lnTo>
                    <a:lnTo>
                      <a:pt x="26267" y="55867"/>
                    </a:lnTo>
                    <a:lnTo>
                      <a:pt x="26784" y="55823"/>
                    </a:lnTo>
                    <a:lnTo>
                      <a:pt x="27311" y="55766"/>
                    </a:lnTo>
                    <a:lnTo>
                      <a:pt x="27828" y="55710"/>
                    </a:lnTo>
                    <a:lnTo>
                      <a:pt x="28344" y="55620"/>
                    </a:lnTo>
                    <a:lnTo>
                      <a:pt x="28860" y="55531"/>
                    </a:lnTo>
                    <a:lnTo>
                      <a:pt x="29365" y="55430"/>
                    </a:lnTo>
                    <a:lnTo>
                      <a:pt x="29882" y="55306"/>
                    </a:lnTo>
                    <a:lnTo>
                      <a:pt x="30387" y="55183"/>
                    </a:lnTo>
                    <a:lnTo>
                      <a:pt x="30881" y="55037"/>
                    </a:lnTo>
                    <a:lnTo>
                      <a:pt x="31386" y="54880"/>
                    </a:lnTo>
                    <a:lnTo>
                      <a:pt x="31880" y="54711"/>
                    </a:lnTo>
                    <a:lnTo>
                      <a:pt x="32374" y="54532"/>
                    </a:lnTo>
                    <a:lnTo>
                      <a:pt x="32868" y="54341"/>
                    </a:lnTo>
                    <a:lnTo>
                      <a:pt x="33350" y="54139"/>
                    </a:lnTo>
                    <a:lnTo>
                      <a:pt x="33833" y="53914"/>
                    </a:lnTo>
                    <a:lnTo>
                      <a:pt x="34316" y="53690"/>
                    </a:lnTo>
                    <a:lnTo>
                      <a:pt x="34787" y="53443"/>
                    </a:lnTo>
                    <a:lnTo>
                      <a:pt x="35247" y="53196"/>
                    </a:lnTo>
                    <a:lnTo>
                      <a:pt x="35719" y="52926"/>
                    </a:lnTo>
                    <a:lnTo>
                      <a:pt x="36179" y="52657"/>
                    </a:lnTo>
                    <a:lnTo>
                      <a:pt x="36628" y="52365"/>
                    </a:lnTo>
                    <a:lnTo>
                      <a:pt x="37077" y="52062"/>
                    </a:lnTo>
                    <a:lnTo>
                      <a:pt x="37526" y="51759"/>
                    </a:lnTo>
                    <a:lnTo>
                      <a:pt x="37964" y="51434"/>
                    </a:lnTo>
                    <a:lnTo>
                      <a:pt x="38390" y="51108"/>
                    </a:lnTo>
                    <a:lnTo>
                      <a:pt x="38817" y="50760"/>
                    </a:lnTo>
                    <a:lnTo>
                      <a:pt x="39243" y="50401"/>
                    </a:lnTo>
                    <a:lnTo>
                      <a:pt x="39659" y="50042"/>
                    </a:lnTo>
                    <a:lnTo>
                      <a:pt x="40063" y="49660"/>
                    </a:lnTo>
                    <a:lnTo>
                      <a:pt x="40467" y="49278"/>
                    </a:lnTo>
                    <a:lnTo>
                      <a:pt x="40860" y="48874"/>
                    </a:lnTo>
                    <a:lnTo>
                      <a:pt x="41253" y="48470"/>
                    </a:lnTo>
                    <a:lnTo>
                      <a:pt x="41634" y="48055"/>
                    </a:lnTo>
                    <a:lnTo>
                      <a:pt x="42005" y="47628"/>
                    </a:lnTo>
                    <a:lnTo>
                      <a:pt x="42364" y="47179"/>
                    </a:lnTo>
                    <a:lnTo>
                      <a:pt x="42723" y="46730"/>
                    </a:lnTo>
                    <a:lnTo>
                      <a:pt x="43082" y="46281"/>
                    </a:lnTo>
                    <a:lnTo>
                      <a:pt x="43419" y="45810"/>
                    </a:lnTo>
                    <a:lnTo>
                      <a:pt x="43756" y="45327"/>
                    </a:lnTo>
                    <a:lnTo>
                      <a:pt x="44081" y="44844"/>
                    </a:lnTo>
                    <a:lnTo>
                      <a:pt x="44407" y="44339"/>
                    </a:lnTo>
                    <a:lnTo>
                      <a:pt x="44721" y="43834"/>
                    </a:lnTo>
                    <a:lnTo>
                      <a:pt x="45013" y="43318"/>
                    </a:lnTo>
                    <a:lnTo>
                      <a:pt x="45316" y="42790"/>
                    </a:lnTo>
                    <a:lnTo>
                      <a:pt x="45597" y="42251"/>
                    </a:lnTo>
                    <a:lnTo>
                      <a:pt x="45866" y="41713"/>
                    </a:lnTo>
                    <a:lnTo>
                      <a:pt x="46136" y="41151"/>
                    </a:lnTo>
                    <a:lnTo>
                      <a:pt x="46394" y="40590"/>
                    </a:lnTo>
                    <a:lnTo>
                      <a:pt x="46641" y="40018"/>
                    </a:lnTo>
                    <a:lnTo>
                      <a:pt x="46876" y="39445"/>
                    </a:lnTo>
                    <a:lnTo>
                      <a:pt x="47101" y="38850"/>
                    </a:lnTo>
                    <a:lnTo>
                      <a:pt x="47314" y="38255"/>
                    </a:lnTo>
                    <a:lnTo>
                      <a:pt x="47527" y="37649"/>
                    </a:lnTo>
                    <a:lnTo>
                      <a:pt x="47707" y="37077"/>
                    </a:lnTo>
                    <a:lnTo>
                      <a:pt x="47875" y="36515"/>
                    </a:lnTo>
                    <a:lnTo>
                      <a:pt x="48033" y="35932"/>
                    </a:lnTo>
                    <a:lnTo>
                      <a:pt x="48190" y="35359"/>
                    </a:lnTo>
                    <a:lnTo>
                      <a:pt x="48336" y="34775"/>
                    </a:lnTo>
                    <a:lnTo>
                      <a:pt x="48470" y="34192"/>
                    </a:lnTo>
                    <a:lnTo>
                      <a:pt x="48594" y="33608"/>
                    </a:lnTo>
                    <a:lnTo>
                      <a:pt x="48717" y="33024"/>
                    </a:lnTo>
                    <a:lnTo>
                      <a:pt x="48818" y="32429"/>
                    </a:lnTo>
                    <a:lnTo>
                      <a:pt x="48919" y="31835"/>
                    </a:lnTo>
                    <a:lnTo>
                      <a:pt x="49009" y="31251"/>
                    </a:lnTo>
                    <a:lnTo>
                      <a:pt x="49088" y="30656"/>
                    </a:lnTo>
                    <a:lnTo>
                      <a:pt x="49155" y="30050"/>
                    </a:lnTo>
                    <a:lnTo>
                      <a:pt x="49211" y="29455"/>
                    </a:lnTo>
                    <a:lnTo>
                      <a:pt x="49267" y="28860"/>
                    </a:lnTo>
                    <a:lnTo>
                      <a:pt x="49312" y="28265"/>
                    </a:lnTo>
                    <a:lnTo>
                      <a:pt x="49346" y="27659"/>
                    </a:lnTo>
                    <a:lnTo>
                      <a:pt x="49368" y="27064"/>
                    </a:lnTo>
                    <a:lnTo>
                      <a:pt x="49380" y="26469"/>
                    </a:lnTo>
                    <a:lnTo>
                      <a:pt x="49380" y="25874"/>
                    </a:lnTo>
                    <a:lnTo>
                      <a:pt x="49380" y="25268"/>
                    </a:lnTo>
                    <a:lnTo>
                      <a:pt x="49357" y="24673"/>
                    </a:lnTo>
                    <a:lnTo>
                      <a:pt x="49335" y="24089"/>
                    </a:lnTo>
                    <a:lnTo>
                      <a:pt x="49301" y="23494"/>
                    </a:lnTo>
                    <a:lnTo>
                      <a:pt x="49256" y="22899"/>
                    </a:lnTo>
                    <a:lnTo>
                      <a:pt x="49200" y="22316"/>
                    </a:lnTo>
                    <a:lnTo>
                      <a:pt x="49133" y="21732"/>
                    </a:lnTo>
                    <a:lnTo>
                      <a:pt x="49065" y="21148"/>
                    </a:lnTo>
                    <a:lnTo>
                      <a:pt x="48987" y="20565"/>
                    </a:lnTo>
                    <a:lnTo>
                      <a:pt x="48886" y="19992"/>
                    </a:lnTo>
                    <a:lnTo>
                      <a:pt x="48785" y="19420"/>
                    </a:lnTo>
                    <a:lnTo>
                      <a:pt x="48672" y="18858"/>
                    </a:lnTo>
                    <a:lnTo>
                      <a:pt x="48549" y="18286"/>
                    </a:lnTo>
                    <a:lnTo>
                      <a:pt x="48414" y="17725"/>
                    </a:lnTo>
                    <a:lnTo>
                      <a:pt x="48280" y="17175"/>
                    </a:lnTo>
                    <a:lnTo>
                      <a:pt x="48122" y="16625"/>
                    </a:lnTo>
                    <a:lnTo>
                      <a:pt x="47965" y="16074"/>
                    </a:lnTo>
                    <a:lnTo>
                      <a:pt x="47797" y="15536"/>
                    </a:lnTo>
                    <a:lnTo>
                      <a:pt x="47606" y="15008"/>
                    </a:lnTo>
                    <a:lnTo>
                      <a:pt x="47415" y="14481"/>
                    </a:lnTo>
                    <a:lnTo>
                      <a:pt x="47213" y="13953"/>
                    </a:lnTo>
                    <a:lnTo>
                      <a:pt x="47000" y="13437"/>
                    </a:lnTo>
                    <a:lnTo>
                      <a:pt x="46787" y="12931"/>
                    </a:lnTo>
                    <a:lnTo>
                      <a:pt x="46551" y="12426"/>
                    </a:lnTo>
                    <a:lnTo>
                      <a:pt x="46304" y="11932"/>
                    </a:lnTo>
                    <a:lnTo>
                      <a:pt x="46057" y="11439"/>
                    </a:lnTo>
                    <a:lnTo>
                      <a:pt x="45788" y="10967"/>
                    </a:lnTo>
                    <a:lnTo>
                      <a:pt x="45518" y="10496"/>
                    </a:lnTo>
                    <a:lnTo>
                      <a:pt x="45238" y="10024"/>
                    </a:lnTo>
                    <a:lnTo>
                      <a:pt x="44946" y="9575"/>
                    </a:lnTo>
                    <a:lnTo>
                      <a:pt x="44643" y="9126"/>
                    </a:lnTo>
                    <a:lnTo>
                      <a:pt x="44328" y="8688"/>
                    </a:lnTo>
                    <a:lnTo>
                      <a:pt x="44003" y="8262"/>
                    </a:lnTo>
                    <a:lnTo>
                      <a:pt x="43666" y="7846"/>
                    </a:lnTo>
                    <a:lnTo>
                      <a:pt x="43318" y="7442"/>
                    </a:lnTo>
                    <a:lnTo>
                      <a:pt x="42970" y="7038"/>
                    </a:lnTo>
                    <a:lnTo>
                      <a:pt x="42600" y="6657"/>
                    </a:lnTo>
                    <a:lnTo>
                      <a:pt x="42229" y="6275"/>
                    </a:lnTo>
                    <a:lnTo>
                      <a:pt x="41836" y="5905"/>
                    </a:lnTo>
                    <a:lnTo>
                      <a:pt x="41443" y="5557"/>
                    </a:lnTo>
                    <a:lnTo>
                      <a:pt x="41039" y="5209"/>
                    </a:lnTo>
                    <a:lnTo>
                      <a:pt x="40613" y="4872"/>
                    </a:lnTo>
                    <a:lnTo>
                      <a:pt x="40186" y="4558"/>
                    </a:lnTo>
                    <a:lnTo>
                      <a:pt x="39749" y="4243"/>
                    </a:lnTo>
                    <a:lnTo>
                      <a:pt x="39131" y="3839"/>
                    </a:lnTo>
                    <a:lnTo>
                      <a:pt x="38480" y="3446"/>
                    </a:lnTo>
                    <a:lnTo>
                      <a:pt x="37829" y="3076"/>
                    </a:lnTo>
                    <a:lnTo>
                      <a:pt x="37144" y="2728"/>
                    </a:lnTo>
                    <a:lnTo>
                      <a:pt x="36460" y="2402"/>
                    </a:lnTo>
                    <a:lnTo>
                      <a:pt x="35752" y="2088"/>
                    </a:lnTo>
                    <a:lnTo>
                      <a:pt x="35034" y="1796"/>
                    </a:lnTo>
                    <a:lnTo>
                      <a:pt x="34304" y="1527"/>
                    </a:lnTo>
                    <a:lnTo>
                      <a:pt x="33564" y="1280"/>
                    </a:lnTo>
                    <a:lnTo>
                      <a:pt x="32811" y="1055"/>
                    </a:lnTo>
                    <a:lnTo>
                      <a:pt x="32037" y="853"/>
                    </a:lnTo>
                    <a:lnTo>
                      <a:pt x="31274" y="662"/>
                    </a:lnTo>
                    <a:lnTo>
                      <a:pt x="30488" y="505"/>
                    </a:lnTo>
                    <a:lnTo>
                      <a:pt x="29702" y="359"/>
                    </a:lnTo>
                    <a:lnTo>
                      <a:pt x="28905" y="247"/>
                    </a:lnTo>
                    <a:lnTo>
                      <a:pt x="28108" y="146"/>
                    </a:lnTo>
                    <a:lnTo>
                      <a:pt x="27300" y="79"/>
                    </a:lnTo>
                    <a:lnTo>
                      <a:pt x="26492" y="34"/>
                    </a:lnTo>
                    <a:lnTo>
                      <a:pt x="25672" y="0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4" name="Google Shape;1624;p32"/>
              <p:cNvSpPr/>
              <p:nvPr/>
            </p:nvSpPr>
            <p:spPr>
              <a:xfrm>
                <a:off x="1403400" y="1441500"/>
                <a:ext cx="1045925" cy="1220750"/>
              </a:xfrm>
              <a:custGeom>
                <a:avLst/>
                <a:gdLst/>
                <a:ahLst/>
                <a:cxnLst/>
                <a:rect l="l" t="t" r="r" b="b"/>
                <a:pathLst>
                  <a:path w="41837" h="48830" extrusionOk="0">
                    <a:moveTo>
                      <a:pt x="12505" y="0"/>
                    </a:moveTo>
                    <a:lnTo>
                      <a:pt x="12202" y="11"/>
                    </a:lnTo>
                    <a:lnTo>
                      <a:pt x="11899" y="23"/>
                    </a:lnTo>
                    <a:lnTo>
                      <a:pt x="11596" y="34"/>
                    </a:lnTo>
                    <a:lnTo>
                      <a:pt x="11293" y="56"/>
                    </a:lnTo>
                    <a:lnTo>
                      <a:pt x="10990" y="90"/>
                    </a:lnTo>
                    <a:lnTo>
                      <a:pt x="10698" y="135"/>
                    </a:lnTo>
                    <a:lnTo>
                      <a:pt x="10406" y="180"/>
                    </a:lnTo>
                    <a:lnTo>
                      <a:pt x="10114" y="236"/>
                    </a:lnTo>
                    <a:lnTo>
                      <a:pt x="9822" y="292"/>
                    </a:lnTo>
                    <a:lnTo>
                      <a:pt x="9542" y="359"/>
                    </a:lnTo>
                    <a:lnTo>
                      <a:pt x="9261" y="438"/>
                    </a:lnTo>
                    <a:lnTo>
                      <a:pt x="8980" y="517"/>
                    </a:lnTo>
                    <a:lnTo>
                      <a:pt x="8700" y="606"/>
                    </a:lnTo>
                    <a:lnTo>
                      <a:pt x="8419" y="696"/>
                    </a:lnTo>
                    <a:lnTo>
                      <a:pt x="8150" y="797"/>
                    </a:lnTo>
                    <a:lnTo>
                      <a:pt x="7880" y="909"/>
                    </a:lnTo>
                    <a:lnTo>
                      <a:pt x="7622" y="1022"/>
                    </a:lnTo>
                    <a:lnTo>
                      <a:pt x="7353" y="1134"/>
                    </a:lnTo>
                    <a:lnTo>
                      <a:pt x="7095" y="1257"/>
                    </a:lnTo>
                    <a:lnTo>
                      <a:pt x="6836" y="1392"/>
                    </a:lnTo>
                    <a:lnTo>
                      <a:pt x="6590" y="1527"/>
                    </a:lnTo>
                    <a:lnTo>
                      <a:pt x="6343" y="1673"/>
                    </a:lnTo>
                    <a:lnTo>
                      <a:pt x="6096" y="1819"/>
                    </a:lnTo>
                    <a:lnTo>
                      <a:pt x="5849" y="1976"/>
                    </a:lnTo>
                    <a:lnTo>
                      <a:pt x="5377" y="2301"/>
                    </a:lnTo>
                    <a:lnTo>
                      <a:pt x="4928" y="2638"/>
                    </a:lnTo>
                    <a:lnTo>
                      <a:pt x="4490" y="3009"/>
                    </a:lnTo>
                    <a:lnTo>
                      <a:pt x="4075" y="3390"/>
                    </a:lnTo>
                    <a:lnTo>
                      <a:pt x="3671" y="3794"/>
                    </a:lnTo>
                    <a:lnTo>
                      <a:pt x="3289" y="4221"/>
                    </a:lnTo>
                    <a:lnTo>
                      <a:pt x="2930" y="4659"/>
                    </a:lnTo>
                    <a:lnTo>
                      <a:pt x="2582" y="5119"/>
                    </a:lnTo>
                    <a:lnTo>
                      <a:pt x="2425" y="5355"/>
                    </a:lnTo>
                    <a:lnTo>
                      <a:pt x="2268" y="5590"/>
                    </a:lnTo>
                    <a:lnTo>
                      <a:pt x="2111" y="5837"/>
                    </a:lnTo>
                    <a:lnTo>
                      <a:pt x="1965" y="6084"/>
                    </a:lnTo>
                    <a:lnTo>
                      <a:pt x="1830" y="6331"/>
                    </a:lnTo>
                    <a:lnTo>
                      <a:pt x="1695" y="6589"/>
                    </a:lnTo>
                    <a:lnTo>
                      <a:pt x="1561" y="6848"/>
                    </a:lnTo>
                    <a:lnTo>
                      <a:pt x="1437" y="7106"/>
                    </a:lnTo>
                    <a:lnTo>
                      <a:pt x="1325" y="7364"/>
                    </a:lnTo>
                    <a:lnTo>
                      <a:pt x="1213" y="7633"/>
                    </a:lnTo>
                    <a:lnTo>
                      <a:pt x="1112" y="7903"/>
                    </a:lnTo>
                    <a:lnTo>
                      <a:pt x="1011" y="8183"/>
                    </a:lnTo>
                    <a:lnTo>
                      <a:pt x="921" y="8464"/>
                    </a:lnTo>
                    <a:lnTo>
                      <a:pt x="831" y="8745"/>
                    </a:lnTo>
                    <a:lnTo>
                      <a:pt x="752" y="9025"/>
                    </a:lnTo>
                    <a:lnTo>
                      <a:pt x="685" y="9306"/>
                    </a:lnTo>
                    <a:lnTo>
                      <a:pt x="618" y="9598"/>
                    </a:lnTo>
                    <a:lnTo>
                      <a:pt x="562" y="9890"/>
                    </a:lnTo>
                    <a:lnTo>
                      <a:pt x="506" y="10181"/>
                    </a:lnTo>
                    <a:lnTo>
                      <a:pt x="461" y="10473"/>
                    </a:lnTo>
                    <a:lnTo>
                      <a:pt x="427" y="10776"/>
                    </a:lnTo>
                    <a:lnTo>
                      <a:pt x="393" y="11079"/>
                    </a:lnTo>
                    <a:lnTo>
                      <a:pt x="371" y="11382"/>
                    </a:lnTo>
                    <a:lnTo>
                      <a:pt x="360" y="11686"/>
                    </a:lnTo>
                    <a:lnTo>
                      <a:pt x="292" y="13717"/>
                    </a:lnTo>
                    <a:lnTo>
                      <a:pt x="236" y="16176"/>
                    </a:lnTo>
                    <a:lnTo>
                      <a:pt x="180" y="18870"/>
                    </a:lnTo>
                    <a:lnTo>
                      <a:pt x="124" y="21575"/>
                    </a:lnTo>
                    <a:lnTo>
                      <a:pt x="45" y="26222"/>
                    </a:lnTo>
                    <a:lnTo>
                      <a:pt x="12" y="28490"/>
                    </a:lnTo>
                    <a:lnTo>
                      <a:pt x="0" y="29881"/>
                    </a:lnTo>
                    <a:lnTo>
                      <a:pt x="0" y="31217"/>
                    </a:lnTo>
                    <a:lnTo>
                      <a:pt x="12" y="32497"/>
                    </a:lnTo>
                    <a:lnTo>
                      <a:pt x="57" y="33720"/>
                    </a:lnTo>
                    <a:lnTo>
                      <a:pt x="113" y="34888"/>
                    </a:lnTo>
                    <a:lnTo>
                      <a:pt x="146" y="35449"/>
                    </a:lnTo>
                    <a:lnTo>
                      <a:pt x="191" y="35999"/>
                    </a:lnTo>
                    <a:lnTo>
                      <a:pt x="247" y="36538"/>
                    </a:lnTo>
                    <a:lnTo>
                      <a:pt x="303" y="37065"/>
                    </a:lnTo>
                    <a:lnTo>
                      <a:pt x="371" y="37571"/>
                    </a:lnTo>
                    <a:lnTo>
                      <a:pt x="438" y="38076"/>
                    </a:lnTo>
                    <a:lnTo>
                      <a:pt x="528" y="38558"/>
                    </a:lnTo>
                    <a:lnTo>
                      <a:pt x="618" y="39030"/>
                    </a:lnTo>
                    <a:lnTo>
                      <a:pt x="719" y="39490"/>
                    </a:lnTo>
                    <a:lnTo>
                      <a:pt x="831" y="39939"/>
                    </a:lnTo>
                    <a:lnTo>
                      <a:pt x="955" y="40366"/>
                    </a:lnTo>
                    <a:lnTo>
                      <a:pt x="1078" y="40792"/>
                    </a:lnTo>
                    <a:lnTo>
                      <a:pt x="1224" y="41196"/>
                    </a:lnTo>
                    <a:lnTo>
                      <a:pt x="1370" y="41600"/>
                    </a:lnTo>
                    <a:lnTo>
                      <a:pt x="1538" y="41982"/>
                    </a:lnTo>
                    <a:lnTo>
                      <a:pt x="1718" y="42353"/>
                    </a:lnTo>
                    <a:lnTo>
                      <a:pt x="1909" y="42723"/>
                    </a:lnTo>
                    <a:lnTo>
                      <a:pt x="2100" y="43071"/>
                    </a:lnTo>
                    <a:lnTo>
                      <a:pt x="2313" y="43408"/>
                    </a:lnTo>
                    <a:lnTo>
                      <a:pt x="2549" y="43733"/>
                    </a:lnTo>
                    <a:lnTo>
                      <a:pt x="2784" y="44047"/>
                    </a:lnTo>
                    <a:lnTo>
                      <a:pt x="3042" y="44351"/>
                    </a:lnTo>
                    <a:lnTo>
                      <a:pt x="3312" y="44642"/>
                    </a:lnTo>
                    <a:lnTo>
                      <a:pt x="3592" y="44934"/>
                    </a:lnTo>
                    <a:lnTo>
                      <a:pt x="3896" y="45204"/>
                    </a:lnTo>
                    <a:lnTo>
                      <a:pt x="4199" y="45462"/>
                    </a:lnTo>
                    <a:lnTo>
                      <a:pt x="4535" y="45709"/>
                    </a:lnTo>
                    <a:lnTo>
                      <a:pt x="4883" y="45956"/>
                    </a:lnTo>
                    <a:lnTo>
                      <a:pt x="5243" y="46180"/>
                    </a:lnTo>
                    <a:lnTo>
                      <a:pt x="5624" y="46394"/>
                    </a:lnTo>
                    <a:lnTo>
                      <a:pt x="6017" y="46607"/>
                    </a:lnTo>
                    <a:lnTo>
                      <a:pt x="6432" y="46809"/>
                    </a:lnTo>
                    <a:lnTo>
                      <a:pt x="6870" y="46988"/>
                    </a:lnTo>
                    <a:lnTo>
                      <a:pt x="7319" y="47168"/>
                    </a:lnTo>
                    <a:lnTo>
                      <a:pt x="7791" y="47336"/>
                    </a:lnTo>
                    <a:lnTo>
                      <a:pt x="8273" y="47494"/>
                    </a:lnTo>
                    <a:lnTo>
                      <a:pt x="8778" y="47651"/>
                    </a:lnTo>
                    <a:lnTo>
                      <a:pt x="9317" y="47785"/>
                    </a:lnTo>
                    <a:lnTo>
                      <a:pt x="9856" y="47920"/>
                    </a:lnTo>
                    <a:lnTo>
                      <a:pt x="10428" y="48044"/>
                    </a:lnTo>
                    <a:lnTo>
                      <a:pt x="11023" y="48156"/>
                    </a:lnTo>
                    <a:lnTo>
                      <a:pt x="11630" y="48257"/>
                    </a:lnTo>
                    <a:lnTo>
                      <a:pt x="12269" y="48347"/>
                    </a:lnTo>
                    <a:lnTo>
                      <a:pt x="12920" y="48437"/>
                    </a:lnTo>
                    <a:lnTo>
                      <a:pt x="13594" y="48515"/>
                    </a:lnTo>
                    <a:lnTo>
                      <a:pt x="14301" y="48582"/>
                    </a:lnTo>
                    <a:lnTo>
                      <a:pt x="15020" y="48639"/>
                    </a:lnTo>
                    <a:lnTo>
                      <a:pt x="15772" y="48695"/>
                    </a:lnTo>
                    <a:lnTo>
                      <a:pt x="16535" y="48740"/>
                    </a:lnTo>
                    <a:lnTo>
                      <a:pt x="17332" y="48773"/>
                    </a:lnTo>
                    <a:lnTo>
                      <a:pt x="18151" y="48796"/>
                    </a:lnTo>
                    <a:lnTo>
                      <a:pt x="19004" y="48818"/>
                    </a:lnTo>
                    <a:lnTo>
                      <a:pt x="19869" y="48829"/>
                    </a:lnTo>
                    <a:lnTo>
                      <a:pt x="21620" y="48829"/>
                    </a:lnTo>
                    <a:lnTo>
                      <a:pt x="22451" y="48818"/>
                    </a:lnTo>
                    <a:lnTo>
                      <a:pt x="23259" y="48796"/>
                    </a:lnTo>
                    <a:lnTo>
                      <a:pt x="24044" y="48773"/>
                    </a:lnTo>
                    <a:lnTo>
                      <a:pt x="24808" y="48740"/>
                    </a:lnTo>
                    <a:lnTo>
                      <a:pt x="25560" y="48706"/>
                    </a:lnTo>
                    <a:lnTo>
                      <a:pt x="26278" y="48661"/>
                    </a:lnTo>
                    <a:lnTo>
                      <a:pt x="26974" y="48605"/>
                    </a:lnTo>
                    <a:lnTo>
                      <a:pt x="27648" y="48538"/>
                    </a:lnTo>
                    <a:lnTo>
                      <a:pt x="28310" y="48470"/>
                    </a:lnTo>
                    <a:lnTo>
                      <a:pt x="28939" y="48392"/>
                    </a:lnTo>
                    <a:lnTo>
                      <a:pt x="29556" y="48313"/>
                    </a:lnTo>
                    <a:lnTo>
                      <a:pt x="30151" y="48212"/>
                    </a:lnTo>
                    <a:lnTo>
                      <a:pt x="30723" y="48111"/>
                    </a:lnTo>
                    <a:lnTo>
                      <a:pt x="31285" y="47999"/>
                    </a:lnTo>
                    <a:lnTo>
                      <a:pt x="31823" y="47886"/>
                    </a:lnTo>
                    <a:lnTo>
                      <a:pt x="32340" y="47763"/>
                    </a:lnTo>
                    <a:lnTo>
                      <a:pt x="32834" y="47617"/>
                    </a:lnTo>
                    <a:lnTo>
                      <a:pt x="33316" y="47482"/>
                    </a:lnTo>
                    <a:lnTo>
                      <a:pt x="33788" y="47325"/>
                    </a:lnTo>
                    <a:lnTo>
                      <a:pt x="34237" y="47168"/>
                    </a:lnTo>
                    <a:lnTo>
                      <a:pt x="34663" y="47000"/>
                    </a:lnTo>
                    <a:lnTo>
                      <a:pt x="35079" y="46820"/>
                    </a:lnTo>
                    <a:lnTo>
                      <a:pt x="35472" y="46629"/>
                    </a:lnTo>
                    <a:lnTo>
                      <a:pt x="35853" y="46427"/>
                    </a:lnTo>
                    <a:lnTo>
                      <a:pt x="36224" y="46225"/>
                    </a:lnTo>
                    <a:lnTo>
                      <a:pt x="36572" y="46001"/>
                    </a:lnTo>
                    <a:lnTo>
                      <a:pt x="36897" y="45776"/>
                    </a:lnTo>
                    <a:lnTo>
                      <a:pt x="37223" y="45540"/>
                    </a:lnTo>
                    <a:lnTo>
                      <a:pt x="37526" y="45293"/>
                    </a:lnTo>
                    <a:lnTo>
                      <a:pt x="37818" y="45047"/>
                    </a:lnTo>
                    <a:lnTo>
                      <a:pt x="38098" y="44777"/>
                    </a:lnTo>
                    <a:lnTo>
                      <a:pt x="38356" y="44508"/>
                    </a:lnTo>
                    <a:lnTo>
                      <a:pt x="38603" y="44216"/>
                    </a:lnTo>
                    <a:lnTo>
                      <a:pt x="38839" y="43924"/>
                    </a:lnTo>
                    <a:lnTo>
                      <a:pt x="39064" y="43621"/>
                    </a:lnTo>
                    <a:lnTo>
                      <a:pt x="39277" y="43307"/>
                    </a:lnTo>
                    <a:lnTo>
                      <a:pt x="39479" y="42981"/>
                    </a:lnTo>
                    <a:lnTo>
                      <a:pt x="39670" y="42644"/>
                    </a:lnTo>
                    <a:lnTo>
                      <a:pt x="39849" y="42296"/>
                    </a:lnTo>
                    <a:lnTo>
                      <a:pt x="40018" y="41937"/>
                    </a:lnTo>
                    <a:lnTo>
                      <a:pt x="40164" y="41567"/>
                    </a:lnTo>
                    <a:lnTo>
                      <a:pt x="40310" y="41185"/>
                    </a:lnTo>
                    <a:lnTo>
                      <a:pt x="40444" y="40792"/>
                    </a:lnTo>
                    <a:lnTo>
                      <a:pt x="40579" y="40388"/>
                    </a:lnTo>
                    <a:lnTo>
                      <a:pt x="40691" y="39984"/>
                    </a:lnTo>
                    <a:lnTo>
                      <a:pt x="40792" y="39557"/>
                    </a:lnTo>
                    <a:lnTo>
                      <a:pt x="40893" y="39120"/>
                    </a:lnTo>
                    <a:lnTo>
                      <a:pt x="40983" y="38671"/>
                    </a:lnTo>
                    <a:lnTo>
                      <a:pt x="41062" y="38210"/>
                    </a:lnTo>
                    <a:lnTo>
                      <a:pt x="41140" y="37739"/>
                    </a:lnTo>
                    <a:lnTo>
                      <a:pt x="41208" y="37256"/>
                    </a:lnTo>
                    <a:lnTo>
                      <a:pt x="41264" y="36762"/>
                    </a:lnTo>
                    <a:lnTo>
                      <a:pt x="41320" y="36257"/>
                    </a:lnTo>
                    <a:lnTo>
                      <a:pt x="41365" y="35741"/>
                    </a:lnTo>
                    <a:lnTo>
                      <a:pt x="41398" y="35213"/>
                    </a:lnTo>
                    <a:lnTo>
                      <a:pt x="41466" y="34113"/>
                    </a:lnTo>
                    <a:lnTo>
                      <a:pt x="41499" y="32957"/>
                    </a:lnTo>
                    <a:lnTo>
                      <a:pt x="41522" y="31756"/>
                    </a:lnTo>
                    <a:lnTo>
                      <a:pt x="41533" y="30510"/>
                    </a:lnTo>
                    <a:lnTo>
                      <a:pt x="41556" y="28097"/>
                    </a:lnTo>
                    <a:lnTo>
                      <a:pt x="41623" y="23158"/>
                    </a:lnTo>
                    <a:lnTo>
                      <a:pt x="41713" y="17399"/>
                    </a:lnTo>
                    <a:lnTo>
                      <a:pt x="41769" y="14739"/>
                    </a:lnTo>
                    <a:lnTo>
                      <a:pt x="41825" y="12505"/>
                    </a:lnTo>
                    <a:lnTo>
                      <a:pt x="41836" y="12191"/>
                    </a:lnTo>
                    <a:lnTo>
                      <a:pt x="41825" y="11876"/>
                    </a:lnTo>
                    <a:lnTo>
                      <a:pt x="41814" y="11562"/>
                    </a:lnTo>
                    <a:lnTo>
                      <a:pt x="41791" y="11248"/>
                    </a:lnTo>
                    <a:lnTo>
                      <a:pt x="41769" y="10933"/>
                    </a:lnTo>
                    <a:lnTo>
                      <a:pt x="41735" y="10630"/>
                    </a:lnTo>
                    <a:lnTo>
                      <a:pt x="41690" y="10316"/>
                    </a:lnTo>
                    <a:lnTo>
                      <a:pt x="41645" y="10013"/>
                    </a:lnTo>
                    <a:lnTo>
                      <a:pt x="41578" y="9710"/>
                    </a:lnTo>
                    <a:lnTo>
                      <a:pt x="41522" y="9418"/>
                    </a:lnTo>
                    <a:lnTo>
                      <a:pt x="41443" y="9115"/>
                    </a:lnTo>
                    <a:lnTo>
                      <a:pt x="41365" y="8823"/>
                    </a:lnTo>
                    <a:lnTo>
                      <a:pt x="41275" y="8531"/>
                    </a:lnTo>
                    <a:lnTo>
                      <a:pt x="41185" y="8251"/>
                    </a:lnTo>
                    <a:lnTo>
                      <a:pt x="41084" y="7970"/>
                    </a:lnTo>
                    <a:lnTo>
                      <a:pt x="40972" y="7689"/>
                    </a:lnTo>
                    <a:lnTo>
                      <a:pt x="40860" y="7409"/>
                    </a:lnTo>
                    <a:lnTo>
                      <a:pt x="40736" y="7128"/>
                    </a:lnTo>
                    <a:lnTo>
                      <a:pt x="40613" y="6859"/>
                    </a:lnTo>
                    <a:lnTo>
                      <a:pt x="40478" y="6601"/>
                    </a:lnTo>
                    <a:lnTo>
                      <a:pt x="40343" y="6331"/>
                    </a:lnTo>
                    <a:lnTo>
                      <a:pt x="40197" y="6073"/>
                    </a:lnTo>
                    <a:lnTo>
                      <a:pt x="40040" y="5815"/>
                    </a:lnTo>
                    <a:lnTo>
                      <a:pt x="39883" y="5568"/>
                    </a:lnTo>
                    <a:lnTo>
                      <a:pt x="39715" y="5321"/>
                    </a:lnTo>
                    <a:lnTo>
                      <a:pt x="39546" y="5074"/>
                    </a:lnTo>
                    <a:lnTo>
                      <a:pt x="39367" y="4838"/>
                    </a:lnTo>
                    <a:lnTo>
                      <a:pt x="39187" y="4603"/>
                    </a:lnTo>
                    <a:lnTo>
                      <a:pt x="38996" y="4378"/>
                    </a:lnTo>
                    <a:lnTo>
                      <a:pt x="38805" y="4154"/>
                    </a:lnTo>
                    <a:lnTo>
                      <a:pt x="38615" y="3929"/>
                    </a:lnTo>
                    <a:lnTo>
                      <a:pt x="38401" y="3716"/>
                    </a:lnTo>
                    <a:lnTo>
                      <a:pt x="38199" y="3514"/>
                    </a:lnTo>
                    <a:lnTo>
                      <a:pt x="37986" y="3300"/>
                    </a:lnTo>
                    <a:lnTo>
                      <a:pt x="37761" y="3110"/>
                    </a:lnTo>
                    <a:lnTo>
                      <a:pt x="37537" y="2908"/>
                    </a:lnTo>
                    <a:lnTo>
                      <a:pt x="37312" y="2717"/>
                    </a:lnTo>
                    <a:lnTo>
                      <a:pt x="37077" y="2537"/>
                    </a:lnTo>
                    <a:lnTo>
                      <a:pt x="36841" y="2358"/>
                    </a:lnTo>
                    <a:lnTo>
                      <a:pt x="36605" y="2189"/>
                    </a:lnTo>
                    <a:lnTo>
                      <a:pt x="36358" y="2021"/>
                    </a:lnTo>
                    <a:lnTo>
                      <a:pt x="36111" y="1864"/>
                    </a:lnTo>
                    <a:lnTo>
                      <a:pt x="35853" y="1706"/>
                    </a:lnTo>
                    <a:lnTo>
                      <a:pt x="35595" y="1561"/>
                    </a:lnTo>
                    <a:lnTo>
                      <a:pt x="35326" y="1415"/>
                    </a:lnTo>
                    <a:lnTo>
                      <a:pt x="35067" y="1280"/>
                    </a:lnTo>
                    <a:lnTo>
                      <a:pt x="34798" y="1156"/>
                    </a:lnTo>
                    <a:lnTo>
                      <a:pt x="34517" y="1033"/>
                    </a:lnTo>
                    <a:lnTo>
                      <a:pt x="34248" y="909"/>
                    </a:lnTo>
                    <a:lnTo>
                      <a:pt x="33967" y="808"/>
                    </a:lnTo>
                    <a:lnTo>
                      <a:pt x="33676" y="696"/>
                    </a:lnTo>
                    <a:lnTo>
                      <a:pt x="33395" y="606"/>
                    </a:lnTo>
                    <a:lnTo>
                      <a:pt x="33103" y="517"/>
                    </a:lnTo>
                    <a:lnTo>
                      <a:pt x="32811" y="438"/>
                    </a:lnTo>
                    <a:lnTo>
                      <a:pt x="32508" y="359"/>
                    </a:lnTo>
                    <a:lnTo>
                      <a:pt x="32205" y="292"/>
                    </a:lnTo>
                    <a:lnTo>
                      <a:pt x="31902" y="236"/>
                    </a:lnTo>
                    <a:lnTo>
                      <a:pt x="31599" y="180"/>
                    </a:lnTo>
                    <a:lnTo>
                      <a:pt x="31296" y="135"/>
                    </a:lnTo>
                    <a:lnTo>
                      <a:pt x="30982" y="101"/>
                    </a:lnTo>
                    <a:lnTo>
                      <a:pt x="30667" y="79"/>
                    </a:lnTo>
                    <a:lnTo>
                      <a:pt x="30353" y="56"/>
                    </a:lnTo>
                    <a:lnTo>
                      <a:pt x="30039" y="45"/>
                    </a:lnTo>
                    <a:lnTo>
                      <a:pt x="29724" y="34"/>
                    </a:lnTo>
                    <a:lnTo>
                      <a:pt x="12505" y="0"/>
                    </a:lnTo>
                    <a:close/>
                  </a:path>
                </a:pathLst>
              </a:custGeom>
              <a:solidFill>
                <a:srgbClr val="C77D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5" name="Google Shape;1625;p32"/>
              <p:cNvSpPr/>
              <p:nvPr/>
            </p:nvSpPr>
            <p:spPr>
              <a:xfrm>
                <a:off x="1907125" y="1897525"/>
                <a:ext cx="192250" cy="485225"/>
              </a:xfrm>
              <a:custGeom>
                <a:avLst/>
                <a:gdLst/>
                <a:ahLst/>
                <a:cxnLst/>
                <a:rect l="l" t="t" r="r" b="b"/>
                <a:pathLst>
                  <a:path w="7690" h="19409" extrusionOk="0">
                    <a:moveTo>
                      <a:pt x="6253" y="0"/>
                    </a:moveTo>
                    <a:lnTo>
                      <a:pt x="6073" y="11"/>
                    </a:lnTo>
                    <a:lnTo>
                      <a:pt x="5894" y="22"/>
                    </a:lnTo>
                    <a:lnTo>
                      <a:pt x="5714" y="56"/>
                    </a:lnTo>
                    <a:lnTo>
                      <a:pt x="5534" y="101"/>
                    </a:lnTo>
                    <a:lnTo>
                      <a:pt x="5355" y="146"/>
                    </a:lnTo>
                    <a:lnTo>
                      <a:pt x="5186" y="213"/>
                    </a:lnTo>
                    <a:lnTo>
                      <a:pt x="5018" y="292"/>
                    </a:lnTo>
                    <a:lnTo>
                      <a:pt x="4850" y="370"/>
                    </a:lnTo>
                    <a:lnTo>
                      <a:pt x="4681" y="460"/>
                    </a:lnTo>
                    <a:lnTo>
                      <a:pt x="4524" y="561"/>
                    </a:lnTo>
                    <a:lnTo>
                      <a:pt x="4378" y="674"/>
                    </a:lnTo>
                    <a:lnTo>
                      <a:pt x="4232" y="797"/>
                    </a:lnTo>
                    <a:lnTo>
                      <a:pt x="4098" y="920"/>
                    </a:lnTo>
                    <a:lnTo>
                      <a:pt x="3963" y="1066"/>
                    </a:lnTo>
                    <a:lnTo>
                      <a:pt x="3839" y="1212"/>
                    </a:lnTo>
                    <a:lnTo>
                      <a:pt x="3727" y="1369"/>
                    </a:lnTo>
                    <a:lnTo>
                      <a:pt x="3626" y="1527"/>
                    </a:lnTo>
                    <a:lnTo>
                      <a:pt x="3570" y="1605"/>
                    </a:lnTo>
                    <a:lnTo>
                      <a:pt x="3525" y="1684"/>
                    </a:lnTo>
                    <a:lnTo>
                      <a:pt x="3435" y="1852"/>
                    </a:lnTo>
                    <a:lnTo>
                      <a:pt x="3357" y="2021"/>
                    </a:lnTo>
                    <a:lnTo>
                      <a:pt x="3289" y="2189"/>
                    </a:lnTo>
                    <a:lnTo>
                      <a:pt x="3222" y="2369"/>
                    </a:lnTo>
                    <a:lnTo>
                      <a:pt x="3166" y="2548"/>
                    </a:lnTo>
                    <a:lnTo>
                      <a:pt x="3110" y="2716"/>
                    </a:lnTo>
                    <a:lnTo>
                      <a:pt x="3065" y="2896"/>
                    </a:lnTo>
                    <a:lnTo>
                      <a:pt x="2986" y="3255"/>
                    </a:lnTo>
                    <a:lnTo>
                      <a:pt x="2930" y="3614"/>
                    </a:lnTo>
                    <a:lnTo>
                      <a:pt x="2885" y="3974"/>
                    </a:lnTo>
                    <a:lnTo>
                      <a:pt x="2852" y="4322"/>
                    </a:lnTo>
                    <a:lnTo>
                      <a:pt x="2840" y="4681"/>
                    </a:lnTo>
                    <a:lnTo>
                      <a:pt x="2829" y="5377"/>
                    </a:lnTo>
                    <a:lnTo>
                      <a:pt x="2840" y="6062"/>
                    </a:lnTo>
                    <a:lnTo>
                      <a:pt x="2852" y="6735"/>
                    </a:lnTo>
                    <a:lnTo>
                      <a:pt x="2863" y="7420"/>
                    </a:lnTo>
                    <a:lnTo>
                      <a:pt x="2874" y="8105"/>
                    </a:lnTo>
                    <a:lnTo>
                      <a:pt x="2919" y="9463"/>
                    </a:lnTo>
                    <a:lnTo>
                      <a:pt x="2975" y="10821"/>
                    </a:lnTo>
                    <a:lnTo>
                      <a:pt x="3042" y="12179"/>
                    </a:lnTo>
                    <a:lnTo>
                      <a:pt x="3121" y="13537"/>
                    </a:lnTo>
                    <a:lnTo>
                      <a:pt x="3211" y="14896"/>
                    </a:lnTo>
                    <a:lnTo>
                      <a:pt x="3312" y="16243"/>
                    </a:lnTo>
                    <a:lnTo>
                      <a:pt x="3424" y="17601"/>
                    </a:lnTo>
                    <a:lnTo>
                      <a:pt x="3530" y="18666"/>
                    </a:lnTo>
                    <a:lnTo>
                      <a:pt x="3530" y="18666"/>
                    </a:lnTo>
                    <a:lnTo>
                      <a:pt x="2896" y="18813"/>
                    </a:lnTo>
                    <a:lnTo>
                      <a:pt x="2425" y="18914"/>
                    </a:lnTo>
                    <a:lnTo>
                      <a:pt x="2189" y="18959"/>
                    </a:lnTo>
                    <a:lnTo>
                      <a:pt x="1954" y="18982"/>
                    </a:lnTo>
                    <a:lnTo>
                      <a:pt x="1718" y="19004"/>
                    </a:lnTo>
                    <a:lnTo>
                      <a:pt x="988" y="19004"/>
                    </a:lnTo>
                    <a:lnTo>
                      <a:pt x="0" y="18970"/>
                    </a:lnTo>
                    <a:lnTo>
                      <a:pt x="483" y="19105"/>
                    </a:lnTo>
                    <a:lnTo>
                      <a:pt x="966" y="19229"/>
                    </a:lnTo>
                    <a:lnTo>
                      <a:pt x="1201" y="19285"/>
                    </a:lnTo>
                    <a:lnTo>
                      <a:pt x="1448" y="19330"/>
                    </a:lnTo>
                    <a:lnTo>
                      <a:pt x="1707" y="19375"/>
                    </a:lnTo>
                    <a:lnTo>
                      <a:pt x="1965" y="19397"/>
                    </a:lnTo>
                    <a:lnTo>
                      <a:pt x="2223" y="19408"/>
                    </a:lnTo>
                    <a:lnTo>
                      <a:pt x="2728" y="19408"/>
                    </a:lnTo>
                    <a:lnTo>
                      <a:pt x="2986" y="19386"/>
                    </a:lnTo>
                    <a:lnTo>
                      <a:pt x="3480" y="19341"/>
                    </a:lnTo>
                    <a:lnTo>
                      <a:pt x="3974" y="19296"/>
                    </a:lnTo>
                    <a:lnTo>
                      <a:pt x="4266" y="19273"/>
                    </a:lnTo>
                    <a:lnTo>
                      <a:pt x="4277" y="18926"/>
                    </a:lnTo>
                    <a:lnTo>
                      <a:pt x="4300" y="17567"/>
                    </a:lnTo>
                    <a:lnTo>
                      <a:pt x="4311" y="16209"/>
                    </a:lnTo>
                    <a:lnTo>
                      <a:pt x="4311" y="14851"/>
                    </a:lnTo>
                    <a:lnTo>
                      <a:pt x="4288" y="13481"/>
                    </a:lnTo>
                    <a:lnTo>
                      <a:pt x="4255" y="12123"/>
                    </a:lnTo>
                    <a:lnTo>
                      <a:pt x="4221" y="10765"/>
                    </a:lnTo>
                    <a:lnTo>
                      <a:pt x="4165" y="9407"/>
                    </a:lnTo>
                    <a:lnTo>
                      <a:pt x="4098" y="8048"/>
                    </a:lnTo>
                    <a:lnTo>
                      <a:pt x="4064" y="7375"/>
                    </a:lnTo>
                    <a:lnTo>
                      <a:pt x="4019" y="6690"/>
                    </a:lnTo>
                    <a:lnTo>
                      <a:pt x="3940" y="5343"/>
                    </a:lnTo>
                    <a:lnTo>
                      <a:pt x="3907" y="4681"/>
                    </a:lnTo>
                    <a:lnTo>
                      <a:pt x="3895" y="4355"/>
                    </a:lnTo>
                    <a:lnTo>
                      <a:pt x="3895" y="4030"/>
                    </a:lnTo>
                    <a:lnTo>
                      <a:pt x="3907" y="3704"/>
                    </a:lnTo>
                    <a:lnTo>
                      <a:pt x="3929" y="3390"/>
                    </a:lnTo>
                    <a:lnTo>
                      <a:pt x="3963" y="3076"/>
                    </a:lnTo>
                    <a:lnTo>
                      <a:pt x="4019" y="2773"/>
                    </a:lnTo>
                    <a:lnTo>
                      <a:pt x="4086" y="2470"/>
                    </a:lnTo>
                    <a:lnTo>
                      <a:pt x="4187" y="2178"/>
                    </a:lnTo>
                    <a:lnTo>
                      <a:pt x="4243" y="2032"/>
                    </a:lnTo>
                    <a:lnTo>
                      <a:pt x="4266" y="1964"/>
                    </a:lnTo>
                    <a:lnTo>
                      <a:pt x="4300" y="1897"/>
                    </a:lnTo>
                    <a:lnTo>
                      <a:pt x="4367" y="1751"/>
                    </a:lnTo>
                    <a:lnTo>
                      <a:pt x="4434" y="1628"/>
                    </a:lnTo>
                    <a:lnTo>
                      <a:pt x="4513" y="1504"/>
                    </a:lnTo>
                    <a:lnTo>
                      <a:pt x="4603" y="1381"/>
                    </a:lnTo>
                    <a:lnTo>
                      <a:pt x="4704" y="1268"/>
                    </a:lnTo>
                    <a:lnTo>
                      <a:pt x="4805" y="1156"/>
                    </a:lnTo>
                    <a:lnTo>
                      <a:pt x="4906" y="1044"/>
                    </a:lnTo>
                    <a:lnTo>
                      <a:pt x="5029" y="943"/>
                    </a:lnTo>
                    <a:lnTo>
                      <a:pt x="5141" y="842"/>
                    </a:lnTo>
                    <a:lnTo>
                      <a:pt x="5276" y="752"/>
                    </a:lnTo>
                    <a:lnTo>
                      <a:pt x="5411" y="674"/>
                    </a:lnTo>
                    <a:lnTo>
                      <a:pt x="5546" y="595"/>
                    </a:lnTo>
                    <a:lnTo>
                      <a:pt x="5680" y="528"/>
                    </a:lnTo>
                    <a:lnTo>
                      <a:pt x="5826" y="460"/>
                    </a:lnTo>
                    <a:lnTo>
                      <a:pt x="5972" y="415"/>
                    </a:lnTo>
                    <a:lnTo>
                      <a:pt x="6129" y="370"/>
                    </a:lnTo>
                    <a:lnTo>
                      <a:pt x="6286" y="337"/>
                    </a:lnTo>
                    <a:lnTo>
                      <a:pt x="6444" y="314"/>
                    </a:lnTo>
                    <a:lnTo>
                      <a:pt x="6601" y="303"/>
                    </a:lnTo>
                    <a:lnTo>
                      <a:pt x="6758" y="303"/>
                    </a:lnTo>
                    <a:lnTo>
                      <a:pt x="6926" y="314"/>
                    </a:lnTo>
                    <a:lnTo>
                      <a:pt x="7005" y="326"/>
                    </a:lnTo>
                    <a:lnTo>
                      <a:pt x="7083" y="337"/>
                    </a:lnTo>
                    <a:lnTo>
                      <a:pt x="7241" y="382"/>
                    </a:lnTo>
                    <a:lnTo>
                      <a:pt x="7398" y="438"/>
                    </a:lnTo>
                    <a:lnTo>
                      <a:pt x="7544" y="516"/>
                    </a:lnTo>
                    <a:lnTo>
                      <a:pt x="7690" y="606"/>
                    </a:lnTo>
                    <a:lnTo>
                      <a:pt x="7566" y="483"/>
                    </a:lnTo>
                    <a:lnTo>
                      <a:pt x="7431" y="370"/>
                    </a:lnTo>
                    <a:lnTo>
                      <a:pt x="7364" y="314"/>
                    </a:lnTo>
                    <a:lnTo>
                      <a:pt x="7285" y="269"/>
                    </a:lnTo>
                    <a:lnTo>
                      <a:pt x="7218" y="225"/>
                    </a:lnTo>
                    <a:lnTo>
                      <a:pt x="7128" y="191"/>
                    </a:lnTo>
                    <a:lnTo>
                      <a:pt x="6971" y="123"/>
                    </a:lnTo>
                    <a:lnTo>
                      <a:pt x="6792" y="67"/>
                    </a:lnTo>
                    <a:lnTo>
                      <a:pt x="6623" y="34"/>
                    </a:lnTo>
                    <a:lnTo>
                      <a:pt x="6432" y="11"/>
                    </a:lnTo>
                    <a:lnTo>
                      <a:pt x="6253" y="0"/>
                    </a:lnTo>
                    <a:close/>
                  </a:path>
                </a:pathLst>
              </a:custGeom>
              <a:solidFill>
                <a:srgbClr val="61352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6" name="Google Shape;1626;p32"/>
              <p:cNvSpPr/>
              <p:nvPr/>
            </p:nvSpPr>
            <p:spPr>
              <a:xfrm>
                <a:off x="1607425" y="1954475"/>
                <a:ext cx="131625" cy="64025"/>
              </a:xfrm>
              <a:custGeom>
                <a:avLst/>
                <a:gdLst/>
                <a:ahLst/>
                <a:cxnLst/>
                <a:rect l="l" t="t" r="r" b="b"/>
                <a:pathLst>
                  <a:path w="5265" h="2561" extrusionOk="0">
                    <a:moveTo>
                      <a:pt x="5006" y="1"/>
                    </a:moveTo>
                    <a:lnTo>
                      <a:pt x="4973" y="23"/>
                    </a:lnTo>
                    <a:lnTo>
                      <a:pt x="4950" y="34"/>
                    </a:lnTo>
                    <a:lnTo>
                      <a:pt x="4804" y="124"/>
                    </a:lnTo>
                    <a:lnTo>
                      <a:pt x="4658" y="214"/>
                    </a:lnTo>
                    <a:lnTo>
                      <a:pt x="4378" y="382"/>
                    </a:lnTo>
                    <a:lnTo>
                      <a:pt x="4086" y="540"/>
                    </a:lnTo>
                    <a:lnTo>
                      <a:pt x="3805" y="685"/>
                    </a:lnTo>
                    <a:lnTo>
                      <a:pt x="3525" y="820"/>
                    </a:lnTo>
                    <a:lnTo>
                      <a:pt x="3244" y="944"/>
                    </a:lnTo>
                    <a:lnTo>
                      <a:pt x="2963" y="1067"/>
                    </a:lnTo>
                    <a:lnTo>
                      <a:pt x="2672" y="1168"/>
                    </a:lnTo>
                    <a:lnTo>
                      <a:pt x="2380" y="1258"/>
                    </a:lnTo>
                    <a:lnTo>
                      <a:pt x="2088" y="1336"/>
                    </a:lnTo>
                    <a:lnTo>
                      <a:pt x="1796" y="1415"/>
                    </a:lnTo>
                    <a:lnTo>
                      <a:pt x="1493" y="1482"/>
                    </a:lnTo>
                    <a:lnTo>
                      <a:pt x="1179" y="1539"/>
                    </a:lnTo>
                    <a:lnTo>
                      <a:pt x="864" y="1595"/>
                    </a:lnTo>
                    <a:lnTo>
                      <a:pt x="696" y="1606"/>
                    </a:lnTo>
                    <a:lnTo>
                      <a:pt x="528" y="1640"/>
                    </a:lnTo>
                    <a:lnTo>
                      <a:pt x="359" y="1651"/>
                    </a:lnTo>
                    <a:lnTo>
                      <a:pt x="180" y="1684"/>
                    </a:lnTo>
                    <a:lnTo>
                      <a:pt x="168" y="1684"/>
                    </a:lnTo>
                    <a:lnTo>
                      <a:pt x="124" y="1696"/>
                    </a:lnTo>
                    <a:lnTo>
                      <a:pt x="90" y="1718"/>
                    </a:lnTo>
                    <a:lnTo>
                      <a:pt x="67" y="1741"/>
                    </a:lnTo>
                    <a:lnTo>
                      <a:pt x="34" y="1774"/>
                    </a:lnTo>
                    <a:lnTo>
                      <a:pt x="11" y="1808"/>
                    </a:lnTo>
                    <a:lnTo>
                      <a:pt x="0" y="1842"/>
                    </a:lnTo>
                    <a:lnTo>
                      <a:pt x="0" y="1887"/>
                    </a:lnTo>
                    <a:lnTo>
                      <a:pt x="0" y="1920"/>
                    </a:lnTo>
                    <a:lnTo>
                      <a:pt x="11" y="1965"/>
                    </a:lnTo>
                    <a:lnTo>
                      <a:pt x="34" y="1999"/>
                    </a:lnTo>
                    <a:lnTo>
                      <a:pt x="56" y="2032"/>
                    </a:lnTo>
                    <a:lnTo>
                      <a:pt x="90" y="2055"/>
                    </a:lnTo>
                    <a:lnTo>
                      <a:pt x="247" y="2156"/>
                    </a:lnTo>
                    <a:lnTo>
                      <a:pt x="415" y="2257"/>
                    </a:lnTo>
                    <a:lnTo>
                      <a:pt x="595" y="2336"/>
                    </a:lnTo>
                    <a:lnTo>
                      <a:pt x="775" y="2403"/>
                    </a:lnTo>
                    <a:lnTo>
                      <a:pt x="965" y="2459"/>
                    </a:lnTo>
                    <a:lnTo>
                      <a:pt x="1156" y="2504"/>
                    </a:lnTo>
                    <a:lnTo>
                      <a:pt x="1538" y="2549"/>
                    </a:lnTo>
                    <a:lnTo>
                      <a:pt x="1740" y="2560"/>
                    </a:lnTo>
                    <a:lnTo>
                      <a:pt x="1931" y="2560"/>
                    </a:lnTo>
                    <a:lnTo>
                      <a:pt x="2122" y="2549"/>
                    </a:lnTo>
                    <a:lnTo>
                      <a:pt x="2324" y="2526"/>
                    </a:lnTo>
                    <a:lnTo>
                      <a:pt x="2514" y="2493"/>
                    </a:lnTo>
                    <a:lnTo>
                      <a:pt x="2705" y="2448"/>
                    </a:lnTo>
                    <a:lnTo>
                      <a:pt x="2896" y="2392"/>
                    </a:lnTo>
                    <a:lnTo>
                      <a:pt x="3076" y="2336"/>
                    </a:lnTo>
                    <a:lnTo>
                      <a:pt x="3267" y="2268"/>
                    </a:lnTo>
                    <a:lnTo>
                      <a:pt x="3446" y="2190"/>
                    </a:lnTo>
                    <a:lnTo>
                      <a:pt x="3614" y="2100"/>
                    </a:lnTo>
                    <a:lnTo>
                      <a:pt x="3794" y="1999"/>
                    </a:lnTo>
                    <a:lnTo>
                      <a:pt x="3951" y="1898"/>
                    </a:lnTo>
                    <a:lnTo>
                      <a:pt x="4120" y="1785"/>
                    </a:lnTo>
                    <a:lnTo>
                      <a:pt x="4266" y="1662"/>
                    </a:lnTo>
                    <a:lnTo>
                      <a:pt x="4411" y="1539"/>
                    </a:lnTo>
                    <a:lnTo>
                      <a:pt x="4692" y="1258"/>
                    </a:lnTo>
                    <a:lnTo>
                      <a:pt x="4928" y="955"/>
                    </a:lnTo>
                    <a:lnTo>
                      <a:pt x="5029" y="786"/>
                    </a:lnTo>
                    <a:lnTo>
                      <a:pt x="5119" y="618"/>
                    </a:lnTo>
                    <a:lnTo>
                      <a:pt x="5197" y="438"/>
                    </a:lnTo>
                    <a:lnTo>
                      <a:pt x="5265" y="259"/>
                    </a:lnTo>
                    <a:lnTo>
                      <a:pt x="5265" y="225"/>
                    </a:lnTo>
                    <a:lnTo>
                      <a:pt x="5265" y="180"/>
                    </a:lnTo>
                    <a:lnTo>
                      <a:pt x="5265" y="135"/>
                    </a:lnTo>
                    <a:lnTo>
                      <a:pt x="5242" y="102"/>
                    </a:lnTo>
                    <a:lnTo>
                      <a:pt x="5220" y="68"/>
                    </a:lnTo>
                    <a:lnTo>
                      <a:pt x="5197" y="46"/>
                    </a:lnTo>
                    <a:lnTo>
                      <a:pt x="5164" y="23"/>
                    </a:lnTo>
                    <a:lnTo>
                      <a:pt x="5130" y="1"/>
                    </a:lnTo>
                    <a:close/>
                  </a:path>
                </a:pathLst>
              </a:custGeom>
              <a:solidFill>
                <a:srgbClr val="1D262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7" name="Google Shape;1627;p32"/>
              <p:cNvSpPr/>
              <p:nvPr/>
            </p:nvSpPr>
            <p:spPr>
              <a:xfrm>
                <a:off x="2120400" y="1954475"/>
                <a:ext cx="131625" cy="64025"/>
              </a:xfrm>
              <a:custGeom>
                <a:avLst/>
                <a:gdLst/>
                <a:ahLst/>
                <a:cxnLst/>
                <a:rect l="l" t="t" r="r" b="b"/>
                <a:pathLst>
                  <a:path w="5265" h="2561" extrusionOk="0">
                    <a:moveTo>
                      <a:pt x="180" y="1"/>
                    </a:moveTo>
                    <a:lnTo>
                      <a:pt x="135" y="12"/>
                    </a:lnTo>
                    <a:lnTo>
                      <a:pt x="101" y="23"/>
                    </a:lnTo>
                    <a:lnTo>
                      <a:pt x="68" y="46"/>
                    </a:lnTo>
                    <a:lnTo>
                      <a:pt x="45" y="79"/>
                    </a:lnTo>
                    <a:lnTo>
                      <a:pt x="23" y="102"/>
                    </a:lnTo>
                    <a:lnTo>
                      <a:pt x="0" y="147"/>
                    </a:lnTo>
                    <a:lnTo>
                      <a:pt x="0" y="180"/>
                    </a:lnTo>
                    <a:lnTo>
                      <a:pt x="0" y="225"/>
                    </a:lnTo>
                    <a:lnTo>
                      <a:pt x="12" y="259"/>
                    </a:lnTo>
                    <a:lnTo>
                      <a:pt x="79" y="438"/>
                    </a:lnTo>
                    <a:lnTo>
                      <a:pt x="146" y="618"/>
                    </a:lnTo>
                    <a:lnTo>
                      <a:pt x="247" y="786"/>
                    </a:lnTo>
                    <a:lnTo>
                      <a:pt x="348" y="955"/>
                    </a:lnTo>
                    <a:lnTo>
                      <a:pt x="584" y="1258"/>
                    </a:lnTo>
                    <a:lnTo>
                      <a:pt x="854" y="1539"/>
                    </a:lnTo>
                    <a:lnTo>
                      <a:pt x="999" y="1662"/>
                    </a:lnTo>
                    <a:lnTo>
                      <a:pt x="1157" y="1785"/>
                    </a:lnTo>
                    <a:lnTo>
                      <a:pt x="1314" y="1898"/>
                    </a:lnTo>
                    <a:lnTo>
                      <a:pt x="1482" y="1999"/>
                    </a:lnTo>
                    <a:lnTo>
                      <a:pt x="1651" y="2100"/>
                    </a:lnTo>
                    <a:lnTo>
                      <a:pt x="1830" y="2190"/>
                    </a:lnTo>
                    <a:lnTo>
                      <a:pt x="2010" y="2268"/>
                    </a:lnTo>
                    <a:lnTo>
                      <a:pt x="2189" y="2336"/>
                    </a:lnTo>
                    <a:lnTo>
                      <a:pt x="2369" y="2392"/>
                    </a:lnTo>
                    <a:lnTo>
                      <a:pt x="2560" y="2448"/>
                    </a:lnTo>
                    <a:lnTo>
                      <a:pt x="2751" y="2493"/>
                    </a:lnTo>
                    <a:lnTo>
                      <a:pt x="2953" y="2526"/>
                    </a:lnTo>
                    <a:lnTo>
                      <a:pt x="3143" y="2549"/>
                    </a:lnTo>
                    <a:lnTo>
                      <a:pt x="3334" y="2560"/>
                    </a:lnTo>
                    <a:lnTo>
                      <a:pt x="3536" y="2560"/>
                    </a:lnTo>
                    <a:lnTo>
                      <a:pt x="3727" y="2549"/>
                    </a:lnTo>
                    <a:lnTo>
                      <a:pt x="4120" y="2504"/>
                    </a:lnTo>
                    <a:lnTo>
                      <a:pt x="4300" y="2459"/>
                    </a:lnTo>
                    <a:lnTo>
                      <a:pt x="4490" y="2403"/>
                    </a:lnTo>
                    <a:lnTo>
                      <a:pt x="4670" y="2336"/>
                    </a:lnTo>
                    <a:lnTo>
                      <a:pt x="4850" y="2257"/>
                    </a:lnTo>
                    <a:lnTo>
                      <a:pt x="5018" y="2156"/>
                    </a:lnTo>
                    <a:lnTo>
                      <a:pt x="5186" y="2055"/>
                    </a:lnTo>
                    <a:lnTo>
                      <a:pt x="5209" y="2032"/>
                    </a:lnTo>
                    <a:lnTo>
                      <a:pt x="5231" y="1999"/>
                    </a:lnTo>
                    <a:lnTo>
                      <a:pt x="5254" y="1965"/>
                    </a:lnTo>
                    <a:lnTo>
                      <a:pt x="5265" y="1931"/>
                    </a:lnTo>
                    <a:lnTo>
                      <a:pt x="5265" y="1887"/>
                    </a:lnTo>
                    <a:lnTo>
                      <a:pt x="5265" y="1853"/>
                    </a:lnTo>
                    <a:lnTo>
                      <a:pt x="5254" y="1808"/>
                    </a:lnTo>
                    <a:lnTo>
                      <a:pt x="5231" y="1774"/>
                    </a:lnTo>
                    <a:lnTo>
                      <a:pt x="5209" y="1741"/>
                    </a:lnTo>
                    <a:lnTo>
                      <a:pt x="5175" y="1718"/>
                    </a:lnTo>
                    <a:lnTo>
                      <a:pt x="5141" y="1707"/>
                    </a:lnTo>
                    <a:lnTo>
                      <a:pt x="5108" y="1684"/>
                    </a:lnTo>
                    <a:lnTo>
                      <a:pt x="5085" y="1684"/>
                    </a:lnTo>
                    <a:lnTo>
                      <a:pt x="4906" y="1651"/>
                    </a:lnTo>
                    <a:lnTo>
                      <a:pt x="4737" y="1640"/>
                    </a:lnTo>
                    <a:lnTo>
                      <a:pt x="4569" y="1606"/>
                    </a:lnTo>
                    <a:lnTo>
                      <a:pt x="4412" y="1595"/>
                    </a:lnTo>
                    <a:lnTo>
                      <a:pt x="4086" y="1539"/>
                    </a:lnTo>
                    <a:lnTo>
                      <a:pt x="3783" y="1482"/>
                    </a:lnTo>
                    <a:lnTo>
                      <a:pt x="3480" y="1415"/>
                    </a:lnTo>
                    <a:lnTo>
                      <a:pt x="3177" y="1336"/>
                    </a:lnTo>
                    <a:lnTo>
                      <a:pt x="2885" y="1258"/>
                    </a:lnTo>
                    <a:lnTo>
                      <a:pt x="2593" y="1168"/>
                    </a:lnTo>
                    <a:lnTo>
                      <a:pt x="2302" y="1067"/>
                    </a:lnTo>
                    <a:lnTo>
                      <a:pt x="2021" y="944"/>
                    </a:lnTo>
                    <a:lnTo>
                      <a:pt x="1740" y="820"/>
                    </a:lnTo>
                    <a:lnTo>
                      <a:pt x="1460" y="685"/>
                    </a:lnTo>
                    <a:lnTo>
                      <a:pt x="1179" y="540"/>
                    </a:lnTo>
                    <a:lnTo>
                      <a:pt x="898" y="382"/>
                    </a:lnTo>
                    <a:lnTo>
                      <a:pt x="607" y="214"/>
                    </a:lnTo>
                    <a:lnTo>
                      <a:pt x="472" y="124"/>
                    </a:lnTo>
                    <a:lnTo>
                      <a:pt x="315" y="34"/>
                    </a:lnTo>
                    <a:lnTo>
                      <a:pt x="292" y="23"/>
                    </a:lnTo>
                    <a:lnTo>
                      <a:pt x="259" y="1"/>
                    </a:lnTo>
                    <a:close/>
                  </a:path>
                </a:pathLst>
              </a:custGeom>
              <a:solidFill>
                <a:srgbClr val="1D262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8" name="Google Shape;1628;p32"/>
              <p:cNvSpPr/>
              <p:nvPr/>
            </p:nvSpPr>
            <p:spPr>
              <a:xfrm>
                <a:off x="1657075" y="2063650"/>
                <a:ext cx="64300" cy="64275"/>
              </a:xfrm>
              <a:custGeom>
                <a:avLst/>
                <a:gdLst/>
                <a:ahLst/>
                <a:cxnLst/>
                <a:rect l="l" t="t" r="r" b="b"/>
                <a:pathLst>
                  <a:path w="2572" h="2571" extrusionOk="0">
                    <a:moveTo>
                      <a:pt x="1292" y="0"/>
                    </a:moveTo>
                    <a:lnTo>
                      <a:pt x="1157" y="11"/>
                    </a:lnTo>
                    <a:lnTo>
                      <a:pt x="1034" y="34"/>
                    </a:lnTo>
                    <a:lnTo>
                      <a:pt x="910" y="68"/>
                    </a:lnTo>
                    <a:lnTo>
                      <a:pt x="787" y="101"/>
                    </a:lnTo>
                    <a:lnTo>
                      <a:pt x="674" y="157"/>
                    </a:lnTo>
                    <a:lnTo>
                      <a:pt x="573" y="225"/>
                    </a:lnTo>
                    <a:lnTo>
                      <a:pt x="472" y="292"/>
                    </a:lnTo>
                    <a:lnTo>
                      <a:pt x="383" y="382"/>
                    </a:lnTo>
                    <a:lnTo>
                      <a:pt x="293" y="472"/>
                    </a:lnTo>
                    <a:lnTo>
                      <a:pt x="225" y="573"/>
                    </a:lnTo>
                    <a:lnTo>
                      <a:pt x="158" y="674"/>
                    </a:lnTo>
                    <a:lnTo>
                      <a:pt x="102" y="786"/>
                    </a:lnTo>
                    <a:lnTo>
                      <a:pt x="57" y="909"/>
                    </a:lnTo>
                    <a:lnTo>
                      <a:pt x="23" y="1033"/>
                    </a:lnTo>
                    <a:lnTo>
                      <a:pt x="12" y="1156"/>
                    </a:lnTo>
                    <a:lnTo>
                      <a:pt x="1" y="1291"/>
                    </a:lnTo>
                    <a:lnTo>
                      <a:pt x="12" y="1415"/>
                    </a:lnTo>
                    <a:lnTo>
                      <a:pt x="23" y="1549"/>
                    </a:lnTo>
                    <a:lnTo>
                      <a:pt x="57" y="1673"/>
                    </a:lnTo>
                    <a:lnTo>
                      <a:pt x="102" y="1785"/>
                    </a:lnTo>
                    <a:lnTo>
                      <a:pt x="158" y="1897"/>
                    </a:lnTo>
                    <a:lnTo>
                      <a:pt x="225" y="2010"/>
                    </a:lnTo>
                    <a:lnTo>
                      <a:pt x="293" y="2111"/>
                    </a:lnTo>
                    <a:lnTo>
                      <a:pt x="383" y="2200"/>
                    </a:lnTo>
                    <a:lnTo>
                      <a:pt x="472" y="2279"/>
                    </a:lnTo>
                    <a:lnTo>
                      <a:pt x="573" y="2358"/>
                    </a:lnTo>
                    <a:lnTo>
                      <a:pt x="674" y="2414"/>
                    </a:lnTo>
                    <a:lnTo>
                      <a:pt x="787" y="2470"/>
                    </a:lnTo>
                    <a:lnTo>
                      <a:pt x="910" y="2515"/>
                    </a:lnTo>
                    <a:lnTo>
                      <a:pt x="1034" y="2548"/>
                    </a:lnTo>
                    <a:lnTo>
                      <a:pt x="1157" y="2571"/>
                    </a:lnTo>
                    <a:lnTo>
                      <a:pt x="1415" y="2571"/>
                    </a:lnTo>
                    <a:lnTo>
                      <a:pt x="1550" y="2548"/>
                    </a:lnTo>
                    <a:lnTo>
                      <a:pt x="1673" y="2515"/>
                    </a:lnTo>
                    <a:lnTo>
                      <a:pt x="1786" y="2470"/>
                    </a:lnTo>
                    <a:lnTo>
                      <a:pt x="1898" y="2414"/>
                    </a:lnTo>
                    <a:lnTo>
                      <a:pt x="2010" y="2358"/>
                    </a:lnTo>
                    <a:lnTo>
                      <a:pt x="2100" y="2279"/>
                    </a:lnTo>
                    <a:lnTo>
                      <a:pt x="2190" y="2200"/>
                    </a:lnTo>
                    <a:lnTo>
                      <a:pt x="2280" y="2111"/>
                    </a:lnTo>
                    <a:lnTo>
                      <a:pt x="2347" y="2010"/>
                    </a:lnTo>
                    <a:lnTo>
                      <a:pt x="2414" y="1897"/>
                    </a:lnTo>
                    <a:lnTo>
                      <a:pt x="2470" y="1785"/>
                    </a:lnTo>
                    <a:lnTo>
                      <a:pt x="2515" y="1673"/>
                    </a:lnTo>
                    <a:lnTo>
                      <a:pt x="2549" y="1549"/>
                    </a:lnTo>
                    <a:lnTo>
                      <a:pt x="2560" y="1415"/>
                    </a:lnTo>
                    <a:lnTo>
                      <a:pt x="2571" y="1291"/>
                    </a:lnTo>
                    <a:lnTo>
                      <a:pt x="2560" y="1156"/>
                    </a:lnTo>
                    <a:lnTo>
                      <a:pt x="2549" y="1033"/>
                    </a:lnTo>
                    <a:lnTo>
                      <a:pt x="2515" y="909"/>
                    </a:lnTo>
                    <a:lnTo>
                      <a:pt x="2470" y="786"/>
                    </a:lnTo>
                    <a:lnTo>
                      <a:pt x="2414" y="674"/>
                    </a:lnTo>
                    <a:lnTo>
                      <a:pt x="2347" y="573"/>
                    </a:lnTo>
                    <a:lnTo>
                      <a:pt x="2280" y="472"/>
                    </a:lnTo>
                    <a:lnTo>
                      <a:pt x="2190" y="382"/>
                    </a:lnTo>
                    <a:lnTo>
                      <a:pt x="2100" y="292"/>
                    </a:lnTo>
                    <a:lnTo>
                      <a:pt x="2010" y="225"/>
                    </a:lnTo>
                    <a:lnTo>
                      <a:pt x="1898" y="157"/>
                    </a:lnTo>
                    <a:lnTo>
                      <a:pt x="1786" y="101"/>
                    </a:lnTo>
                    <a:lnTo>
                      <a:pt x="1673" y="68"/>
                    </a:lnTo>
                    <a:lnTo>
                      <a:pt x="1550" y="34"/>
                    </a:lnTo>
                    <a:lnTo>
                      <a:pt x="1415" y="11"/>
                    </a:lnTo>
                    <a:lnTo>
                      <a:pt x="1292" y="0"/>
                    </a:lnTo>
                    <a:close/>
                  </a:path>
                </a:pathLst>
              </a:custGeom>
              <a:solidFill>
                <a:srgbClr val="1D262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9" name="Google Shape;1629;p32"/>
              <p:cNvSpPr/>
              <p:nvPr/>
            </p:nvSpPr>
            <p:spPr>
              <a:xfrm>
                <a:off x="2177075" y="2063650"/>
                <a:ext cx="64025" cy="64275"/>
              </a:xfrm>
              <a:custGeom>
                <a:avLst/>
                <a:gdLst/>
                <a:ahLst/>
                <a:cxnLst/>
                <a:rect l="l" t="t" r="r" b="b"/>
                <a:pathLst>
                  <a:path w="2561" h="2571" extrusionOk="0">
                    <a:moveTo>
                      <a:pt x="1281" y="0"/>
                    </a:moveTo>
                    <a:lnTo>
                      <a:pt x="1146" y="11"/>
                    </a:lnTo>
                    <a:lnTo>
                      <a:pt x="1022" y="34"/>
                    </a:lnTo>
                    <a:lnTo>
                      <a:pt x="899" y="68"/>
                    </a:lnTo>
                    <a:lnTo>
                      <a:pt x="787" y="101"/>
                    </a:lnTo>
                    <a:lnTo>
                      <a:pt x="674" y="157"/>
                    </a:lnTo>
                    <a:lnTo>
                      <a:pt x="562" y="225"/>
                    </a:lnTo>
                    <a:lnTo>
                      <a:pt x="461" y="292"/>
                    </a:lnTo>
                    <a:lnTo>
                      <a:pt x="371" y="382"/>
                    </a:lnTo>
                    <a:lnTo>
                      <a:pt x="293" y="472"/>
                    </a:lnTo>
                    <a:lnTo>
                      <a:pt x="214" y="573"/>
                    </a:lnTo>
                    <a:lnTo>
                      <a:pt x="158" y="674"/>
                    </a:lnTo>
                    <a:lnTo>
                      <a:pt x="102" y="786"/>
                    </a:lnTo>
                    <a:lnTo>
                      <a:pt x="57" y="909"/>
                    </a:lnTo>
                    <a:lnTo>
                      <a:pt x="23" y="1033"/>
                    </a:lnTo>
                    <a:lnTo>
                      <a:pt x="1" y="1156"/>
                    </a:lnTo>
                    <a:lnTo>
                      <a:pt x="1" y="1291"/>
                    </a:lnTo>
                    <a:lnTo>
                      <a:pt x="1" y="1415"/>
                    </a:lnTo>
                    <a:lnTo>
                      <a:pt x="23" y="1549"/>
                    </a:lnTo>
                    <a:lnTo>
                      <a:pt x="57" y="1673"/>
                    </a:lnTo>
                    <a:lnTo>
                      <a:pt x="102" y="1785"/>
                    </a:lnTo>
                    <a:lnTo>
                      <a:pt x="158" y="1897"/>
                    </a:lnTo>
                    <a:lnTo>
                      <a:pt x="214" y="2010"/>
                    </a:lnTo>
                    <a:lnTo>
                      <a:pt x="293" y="2111"/>
                    </a:lnTo>
                    <a:lnTo>
                      <a:pt x="371" y="2200"/>
                    </a:lnTo>
                    <a:lnTo>
                      <a:pt x="461" y="2279"/>
                    </a:lnTo>
                    <a:lnTo>
                      <a:pt x="562" y="2358"/>
                    </a:lnTo>
                    <a:lnTo>
                      <a:pt x="674" y="2414"/>
                    </a:lnTo>
                    <a:lnTo>
                      <a:pt x="787" y="2470"/>
                    </a:lnTo>
                    <a:lnTo>
                      <a:pt x="899" y="2515"/>
                    </a:lnTo>
                    <a:lnTo>
                      <a:pt x="1022" y="2548"/>
                    </a:lnTo>
                    <a:lnTo>
                      <a:pt x="1146" y="2571"/>
                    </a:lnTo>
                    <a:lnTo>
                      <a:pt x="1415" y="2571"/>
                    </a:lnTo>
                    <a:lnTo>
                      <a:pt x="1539" y="2548"/>
                    </a:lnTo>
                    <a:lnTo>
                      <a:pt x="1662" y="2515"/>
                    </a:lnTo>
                    <a:lnTo>
                      <a:pt x="1786" y="2470"/>
                    </a:lnTo>
                    <a:lnTo>
                      <a:pt x="1898" y="2414"/>
                    </a:lnTo>
                    <a:lnTo>
                      <a:pt x="1999" y="2358"/>
                    </a:lnTo>
                    <a:lnTo>
                      <a:pt x="2100" y="2279"/>
                    </a:lnTo>
                    <a:lnTo>
                      <a:pt x="2190" y="2200"/>
                    </a:lnTo>
                    <a:lnTo>
                      <a:pt x="2268" y="2111"/>
                    </a:lnTo>
                    <a:lnTo>
                      <a:pt x="2347" y="2010"/>
                    </a:lnTo>
                    <a:lnTo>
                      <a:pt x="2414" y="1897"/>
                    </a:lnTo>
                    <a:lnTo>
                      <a:pt x="2459" y="1785"/>
                    </a:lnTo>
                    <a:lnTo>
                      <a:pt x="2504" y="1673"/>
                    </a:lnTo>
                    <a:lnTo>
                      <a:pt x="2538" y="1549"/>
                    </a:lnTo>
                    <a:lnTo>
                      <a:pt x="2560" y="1415"/>
                    </a:lnTo>
                    <a:lnTo>
                      <a:pt x="2560" y="1291"/>
                    </a:lnTo>
                    <a:lnTo>
                      <a:pt x="2560" y="1156"/>
                    </a:lnTo>
                    <a:lnTo>
                      <a:pt x="2538" y="1033"/>
                    </a:lnTo>
                    <a:lnTo>
                      <a:pt x="2504" y="909"/>
                    </a:lnTo>
                    <a:lnTo>
                      <a:pt x="2459" y="786"/>
                    </a:lnTo>
                    <a:lnTo>
                      <a:pt x="2414" y="674"/>
                    </a:lnTo>
                    <a:lnTo>
                      <a:pt x="2347" y="573"/>
                    </a:lnTo>
                    <a:lnTo>
                      <a:pt x="2268" y="472"/>
                    </a:lnTo>
                    <a:lnTo>
                      <a:pt x="2190" y="382"/>
                    </a:lnTo>
                    <a:lnTo>
                      <a:pt x="2100" y="292"/>
                    </a:lnTo>
                    <a:lnTo>
                      <a:pt x="1999" y="225"/>
                    </a:lnTo>
                    <a:lnTo>
                      <a:pt x="1898" y="157"/>
                    </a:lnTo>
                    <a:lnTo>
                      <a:pt x="1786" y="101"/>
                    </a:lnTo>
                    <a:lnTo>
                      <a:pt x="1662" y="68"/>
                    </a:lnTo>
                    <a:lnTo>
                      <a:pt x="1539" y="34"/>
                    </a:lnTo>
                    <a:lnTo>
                      <a:pt x="1415" y="11"/>
                    </a:lnTo>
                    <a:lnTo>
                      <a:pt x="1281" y="0"/>
                    </a:lnTo>
                    <a:close/>
                  </a:path>
                </a:pathLst>
              </a:custGeom>
              <a:solidFill>
                <a:srgbClr val="1D262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0" name="Google Shape;1630;p32"/>
              <p:cNvSpPr/>
              <p:nvPr/>
            </p:nvSpPr>
            <p:spPr>
              <a:xfrm>
                <a:off x="1091052" y="2556685"/>
                <a:ext cx="1673975" cy="1746480"/>
              </a:xfrm>
              <a:custGeom>
                <a:avLst/>
                <a:gdLst/>
                <a:ahLst/>
                <a:cxnLst/>
                <a:rect l="l" t="t" r="r" b="b"/>
                <a:pathLst>
                  <a:path w="66959" h="69024" extrusionOk="0">
                    <a:moveTo>
                      <a:pt x="26155" y="1"/>
                    </a:moveTo>
                    <a:lnTo>
                      <a:pt x="26155" y="4379"/>
                    </a:lnTo>
                    <a:lnTo>
                      <a:pt x="26144" y="4760"/>
                    </a:lnTo>
                    <a:lnTo>
                      <a:pt x="26110" y="5131"/>
                    </a:lnTo>
                    <a:lnTo>
                      <a:pt x="26066" y="5512"/>
                    </a:lnTo>
                    <a:lnTo>
                      <a:pt x="25998" y="5883"/>
                    </a:lnTo>
                    <a:lnTo>
                      <a:pt x="25908" y="6253"/>
                    </a:lnTo>
                    <a:lnTo>
                      <a:pt x="25796" y="6624"/>
                    </a:lnTo>
                    <a:lnTo>
                      <a:pt x="25673" y="6983"/>
                    </a:lnTo>
                    <a:lnTo>
                      <a:pt x="25527" y="7342"/>
                    </a:lnTo>
                    <a:lnTo>
                      <a:pt x="25358" y="7679"/>
                    </a:lnTo>
                    <a:lnTo>
                      <a:pt x="25179" y="8015"/>
                    </a:lnTo>
                    <a:lnTo>
                      <a:pt x="24977" y="8341"/>
                    </a:lnTo>
                    <a:lnTo>
                      <a:pt x="24763" y="8655"/>
                    </a:lnTo>
                    <a:lnTo>
                      <a:pt x="24528" y="8947"/>
                    </a:lnTo>
                    <a:lnTo>
                      <a:pt x="24269" y="9239"/>
                    </a:lnTo>
                    <a:lnTo>
                      <a:pt x="24000" y="9508"/>
                    </a:lnTo>
                    <a:lnTo>
                      <a:pt x="23708" y="9767"/>
                    </a:lnTo>
                    <a:lnTo>
                      <a:pt x="23270" y="10126"/>
                    </a:lnTo>
                    <a:lnTo>
                      <a:pt x="23068" y="10294"/>
                    </a:lnTo>
                    <a:lnTo>
                      <a:pt x="22855" y="10451"/>
                    </a:lnTo>
                    <a:lnTo>
                      <a:pt x="22619" y="10608"/>
                    </a:lnTo>
                    <a:lnTo>
                      <a:pt x="22361" y="10766"/>
                    </a:lnTo>
                    <a:lnTo>
                      <a:pt x="22069" y="10923"/>
                    </a:lnTo>
                    <a:lnTo>
                      <a:pt x="21710" y="11080"/>
                    </a:lnTo>
                    <a:lnTo>
                      <a:pt x="20588" y="11439"/>
                    </a:lnTo>
                    <a:lnTo>
                      <a:pt x="19510" y="11776"/>
                    </a:lnTo>
                    <a:lnTo>
                      <a:pt x="18477" y="12068"/>
                    </a:lnTo>
                    <a:lnTo>
                      <a:pt x="17501" y="12337"/>
                    </a:lnTo>
                    <a:lnTo>
                      <a:pt x="16569" y="12584"/>
                    </a:lnTo>
                    <a:lnTo>
                      <a:pt x="15671" y="12797"/>
                    </a:lnTo>
                    <a:lnTo>
                      <a:pt x="14021" y="13201"/>
                    </a:lnTo>
                    <a:lnTo>
                      <a:pt x="13258" y="13392"/>
                    </a:lnTo>
                    <a:lnTo>
                      <a:pt x="12528" y="13572"/>
                    </a:lnTo>
                    <a:lnTo>
                      <a:pt x="11843" y="13763"/>
                    </a:lnTo>
                    <a:lnTo>
                      <a:pt x="11192" y="13954"/>
                    </a:lnTo>
                    <a:lnTo>
                      <a:pt x="10575" y="14156"/>
                    </a:lnTo>
                    <a:lnTo>
                      <a:pt x="9991" y="14369"/>
                    </a:lnTo>
                    <a:lnTo>
                      <a:pt x="9711" y="14481"/>
                    </a:lnTo>
                    <a:lnTo>
                      <a:pt x="9441" y="14593"/>
                    </a:lnTo>
                    <a:lnTo>
                      <a:pt x="9183" y="14717"/>
                    </a:lnTo>
                    <a:lnTo>
                      <a:pt x="8925" y="14840"/>
                    </a:lnTo>
                    <a:lnTo>
                      <a:pt x="8678" y="14986"/>
                    </a:lnTo>
                    <a:lnTo>
                      <a:pt x="8442" y="15121"/>
                    </a:lnTo>
                    <a:lnTo>
                      <a:pt x="8206" y="15278"/>
                    </a:lnTo>
                    <a:lnTo>
                      <a:pt x="7982" y="15435"/>
                    </a:lnTo>
                    <a:lnTo>
                      <a:pt x="7757" y="15604"/>
                    </a:lnTo>
                    <a:lnTo>
                      <a:pt x="7544" y="15772"/>
                    </a:lnTo>
                    <a:lnTo>
                      <a:pt x="7342" y="15963"/>
                    </a:lnTo>
                    <a:lnTo>
                      <a:pt x="7140" y="16154"/>
                    </a:lnTo>
                    <a:lnTo>
                      <a:pt x="6949" y="16367"/>
                    </a:lnTo>
                    <a:lnTo>
                      <a:pt x="6758" y="16580"/>
                    </a:lnTo>
                    <a:lnTo>
                      <a:pt x="6579" y="16816"/>
                    </a:lnTo>
                    <a:lnTo>
                      <a:pt x="6399" y="17052"/>
                    </a:lnTo>
                    <a:lnTo>
                      <a:pt x="6231" y="17310"/>
                    </a:lnTo>
                    <a:lnTo>
                      <a:pt x="6074" y="17579"/>
                    </a:lnTo>
                    <a:lnTo>
                      <a:pt x="5905" y="17860"/>
                    </a:lnTo>
                    <a:lnTo>
                      <a:pt x="5759" y="18163"/>
                    </a:lnTo>
                    <a:lnTo>
                      <a:pt x="5602" y="18466"/>
                    </a:lnTo>
                    <a:lnTo>
                      <a:pt x="5456" y="18803"/>
                    </a:lnTo>
                    <a:lnTo>
                      <a:pt x="5322" y="19140"/>
                    </a:lnTo>
                    <a:lnTo>
                      <a:pt x="5187" y="19499"/>
                    </a:lnTo>
                    <a:lnTo>
                      <a:pt x="5052" y="19880"/>
                    </a:lnTo>
                    <a:lnTo>
                      <a:pt x="4918" y="20273"/>
                    </a:lnTo>
                    <a:lnTo>
                      <a:pt x="4794" y="20689"/>
                    </a:lnTo>
                    <a:lnTo>
                      <a:pt x="4682" y="21115"/>
                    </a:lnTo>
                    <a:lnTo>
                      <a:pt x="4558" y="21564"/>
                    </a:lnTo>
                    <a:lnTo>
                      <a:pt x="4446" y="22036"/>
                    </a:lnTo>
                    <a:lnTo>
                      <a:pt x="4334" y="22530"/>
                    </a:lnTo>
                    <a:lnTo>
                      <a:pt x="4233" y="23046"/>
                    </a:lnTo>
                    <a:lnTo>
                      <a:pt x="4132" y="23573"/>
                    </a:lnTo>
                    <a:lnTo>
                      <a:pt x="4019" y="24123"/>
                    </a:lnTo>
                    <a:lnTo>
                      <a:pt x="3829" y="25302"/>
                    </a:lnTo>
                    <a:lnTo>
                      <a:pt x="3705" y="26144"/>
                    </a:lnTo>
                    <a:lnTo>
                      <a:pt x="3582" y="27121"/>
                    </a:lnTo>
                    <a:lnTo>
                      <a:pt x="3447" y="28254"/>
                    </a:lnTo>
                    <a:lnTo>
                      <a:pt x="3301" y="29500"/>
                    </a:lnTo>
                    <a:lnTo>
                      <a:pt x="3155" y="30870"/>
                    </a:lnTo>
                    <a:lnTo>
                      <a:pt x="3009" y="32340"/>
                    </a:lnTo>
                    <a:lnTo>
                      <a:pt x="2695" y="35539"/>
                    </a:lnTo>
                    <a:lnTo>
                      <a:pt x="2381" y="39019"/>
                    </a:lnTo>
                    <a:lnTo>
                      <a:pt x="2066" y="42690"/>
                    </a:lnTo>
                    <a:lnTo>
                      <a:pt x="1752" y="46439"/>
                    </a:lnTo>
                    <a:lnTo>
                      <a:pt x="1438" y="50188"/>
                    </a:lnTo>
                    <a:lnTo>
                      <a:pt x="876" y="57316"/>
                    </a:lnTo>
                    <a:lnTo>
                      <a:pt x="416" y="63321"/>
                    </a:lnTo>
                    <a:lnTo>
                      <a:pt x="1" y="69024"/>
                    </a:lnTo>
                    <a:lnTo>
                      <a:pt x="8386" y="69024"/>
                    </a:lnTo>
                    <a:lnTo>
                      <a:pt x="8476" y="67542"/>
                    </a:lnTo>
                    <a:lnTo>
                      <a:pt x="8577" y="66038"/>
                    </a:lnTo>
                    <a:lnTo>
                      <a:pt x="8678" y="64511"/>
                    </a:lnTo>
                    <a:lnTo>
                      <a:pt x="8801" y="62974"/>
                    </a:lnTo>
                    <a:lnTo>
                      <a:pt x="8925" y="61424"/>
                    </a:lnTo>
                    <a:lnTo>
                      <a:pt x="9060" y="59864"/>
                    </a:lnTo>
                    <a:lnTo>
                      <a:pt x="9351" y="56744"/>
                    </a:lnTo>
                    <a:lnTo>
                      <a:pt x="9666" y="53657"/>
                    </a:lnTo>
                    <a:lnTo>
                      <a:pt x="9991" y="50637"/>
                    </a:lnTo>
                    <a:lnTo>
                      <a:pt x="10317" y="47719"/>
                    </a:lnTo>
                    <a:lnTo>
                      <a:pt x="10665" y="44946"/>
                    </a:lnTo>
                    <a:lnTo>
                      <a:pt x="10990" y="42353"/>
                    </a:lnTo>
                    <a:lnTo>
                      <a:pt x="11316" y="39985"/>
                    </a:lnTo>
                    <a:lnTo>
                      <a:pt x="11630" y="37863"/>
                    </a:lnTo>
                    <a:lnTo>
                      <a:pt x="11922" y="36045"/>
                    </a:lnTo>
                    <a:lnTo>
                      <a:pt x="12057" y="35259"/>
                    </a:lnTo>
                    <a:lnTo>
                      <a:pt x="12191" y="34552"/>
                    </a:lnTo>
                    <a:lnTo>
                      <a:pt x="12304" y="33945"/>
                    </a:lnTo>
                    <a:lnTo>
                      <a:pt x="12416" y="33440"/>
                    </a:lnTo>
                    <a:lnTo>
                      <a:pt x="12517" y="33025"/>
                    </a:lnTo>
                    <a:lnTo>
                      <a:pt x="12607" y="32722"/>
                    </a:lnTo>
                    <a:lnTo>
                      <a:pt x="12652" y="32610"/>
                    </a:lnTo>
                    <a:lnTo>
                      <a:pt x="12685" y="32531"/>
                    </a:lnTo>
                    <a:lnTo>
                      <a:pt x="12730" y="32486"/>
                    </a:lnTo>
                    <a:lnTo>
                      <a:pt x="12753" y="32464"/>
                    </a:lnTo>
                    <a:lnTo>
                      <a:pt x="12775" y="32464"/>
                    </a:lnTo>
                    <a:lnTo>
                      <a:pt x="12797" y="32486"/>
                    </a:lnTo>
                    <a:lnTo>
                      <a:pt x="12831" y="32520"/>
                    </a:lnTo>
                    <a:lnTo>
                      <a:pt x="12854" y="32565"/>
                    </a:lnTo>
                    <a:lnTo>
                      <a:pt x="12910" y="32711"/>
                    </a:lnTo>
                    <a:lnTo>
                      <a:pt x="12977" y="32924"/>
                    </a:lnTo>
                    <a:lnTo>
                      <a:pt x="13044" y="33193"/>
                    </a:lnTo>
                    <a:lnTo>
                      <a:pt x="13112" y="33530"/>
                    </a:lnTo>
                    <a:lnTo>
                      <a:pt x="13179" y="33923"/>
                    </a:lnTo>
                    <a:lnTo>
                      <a:pt x="13235" y="34383"/>
                    </a:lnTo>
                    <a:lnTo>
                      <a:pt x="13291" y="34900"/>
                    </a:lnTo>
                    <a:lnTo>
                      <a:pt x="13348" y="35483"/>
                    </a:lnTo>
                    <a:lnTo>
                      <a:pt x="13392" y="36123"/>
                    </a:lnTo>
                    <a:lnTo>
                      <a:pt x="13426" y="36819"/>
                    </a:lnTo>
                    <a:lnTo>
                      <a:pt x="13449" y="37582"/>
                    </a:lnTo>
                    <a:lnTo>
                      <a:pt x="13460" y="38402"/>
                    </a:lnTo>
                    <a:lnTo>
                      <a:pt x="13460" y="39277"/>
                    </a:lnTo>
                    <a:lnTo>
                      <a:pt x="13437" y="40220"/>
                    </a:lnTo>
                    <a:lnTo>
                      <a:pt x="13437" y="40557"/>
                    </a:lnTo>
                    <a:lnTo>
                      <a:pt x="13449" y="40905"/>
                    </a:lnTo>
                    <a:lnTo>
                      <a:pt x="13471" y="41264"/>
                    </a:lnTo>
                    <a:lnTo>
                      <a:pt x="13505" y="41623"/>
                    </a:lnTo>
                    <a:lnTo>
                      <a:pt x="13550" y="41994"/>
                    </a:lnTo>
                    <a:lnTo>
                      <a:pt x="13606" y="42364"/>
                    </a:lnTo>
                    <a:lnTo>
                      <a:pt x="13673" y="42735"/>
                    </a:lnTo>
                    <a:lnTo>
                      <a:pt x="13752" y="43116"/>
                    </a:lnTo>
                    <a:lnTo>
                      <a:pt x="13841" y="43509"/>
                    </a:lnTo>
                    <a:lnTo>
                      <a:pt x="13942" y="43902"/>
                    </a:lnTo>
                    <a:lnTo>
                      <a:pt x="14043" y="44295"/>
                    </a:lnTo>
                    <a:lnTo>
                      <a:pt x="14167" y="44699"/>
                    </a:lnTo>
                    <a:lnTo>
                      <a:pt x="14414" y="45518"/>
                    </a:lnTo>
                    <a:lnTo>
                      <a:pt x="14706" y="46360"/>
                    </a:lnTo>
                    <a:lnTo>
                      <a:pt x="15020" y="47213"/>
                    </a:lnTo>
                    <a:lnTo>
                      <a:pt x="15357" y="48078"/>
                    </a:lnTo>
                    <a:lnTo>
                      <a:pt x="15705" y="48965"/>
                    </a:lnTo>
                    <a:lnTo>
                      <a:pt x="16075" y="49851"/>
                    </a:lnTo>
                    <a:lnTo>
                      <a:pt x="16850" y="51681"/>
                    </a:lnTo>
                    <a:lnTo>
                      <a:pt x="17647" y="53556"/>
                    </a:lnTo>
                    <a:lnTo>
                      <a:pt x="18051" y="54510"/>
                    </a:lnTo>
                    <a:lnTo>
                      <a:pt x="18444" y="55464"/>
                    </a:lnTo>
                    <a:lnTo>
                      <a:pt x="18837" y="56418"/>
                    </a:lnTo>
                    <a:lnTo>
                      <a:pt x="19207" y="57395"/>
                    </a:lnTo>
                    <a:lnTo>
                      <a:pt x="19577" y="58360"/>
                    </a:lnTo>
                    <a:lnTo>
                      <a:pt x="19914" y="59337"/>
                    </a:lnTo>
                    <a:lnTo>
                      <a:pt x="20240" y="60313"/>
                    </a:lnTo>
                    <a:lnTo>
                      <a:pt x="20543" y="61290"/>
                    </a:lnTo>
                    <a:lnTo>
                      <a:pt x="20677" y="61784"/>
                    </a:lnTo>
                    <a:lnTo>
                      <a:pt x="20812" y="62266"/>
                    </a:lnTo>
                    <a:lnTo>
                      <a:pt x="20936" y="62760"/>
                    </a:lnTo>
                    <a:lnTo>
                      <a:pt x="21048" y="63243"/>
                    </a:lnTo>
                    <a:lnTo>
                      <a:pt x="21160" y="63737"/>
                    </a:lnTo>
                    <a:lnTo>
                      <a:pt x="21250" y="64219"/>
                    </a:lnTo>
                    <a:lnTo>
                      <a:pt x="21340" y="64702"/>
                    </a:lnTo>
                    <a:lnTo>
                      <a:pt x="21418" y="65185"/>
                    </a:lnTo>
                    <a:lnTo>
                      <a:pt x="21486" y="65668"/>
                    </a:lnTo>
                    <a:lnTo>
                      <a:pt x="21542" y="66161"/>
                    </a:lnTo>
                    <a:lnTo>
                      <a:pt x="21587" y="66633"/>
                    </a:lnTo>
                    <a:lnTo>
                      <a:pt x="21620" y="67116"/>
                    </a:lnTo>
                    <a:lnTo>
                      <a:pt x="21643" y="67598"/>
                    </a:lnTo>
                    <a:lnTo>
                      <a:pt x="21654" y="68070"/>
                    </a:lnTo>
                    <a:lnTo>
                      <a:pt x="21654" y="68552"/>
                    </a:lnTo>
                    <a:lnTo>
                      <a:pt x="21632" y="69024"/>
                    </a:lnTo>
                    <a:lnTo>
                      <a:pt x="44362" y="69024"/>
                    </a:lnTo>
                    <a:lnTo>
                      <a:pt x="44418" y="68541"/>
                    </a:lnTo>
                    <a:lnTo>
                      <a:pt x="44486" y="68058"/>
                    </a:lnTo>
                    <a:lnTo>
                      <a:pt x="44564" y="67565"/>
                    </a:lnTo>
                    <a:lnTo>
                      <a:pt x="44654" y="67082"/>
                    </a:lnTo>
                    <a:lnTo>
                      <a:pt x="44755" y="66588"/>
                    </a:lnTo>
                    <a:lnTo>
                      <a:pt x="44856" y="66105"/>
                    </a:lnTo>
                    <a:lnTo>
                      <a:pt x="44968" y="65611"/>
                    </a:lnTo>
                    <a:lnTo>
                      <a:pt x="45092" y="65118"/>
                    </a:lnTo>
                    <a:lnTo>
                      <a:pt x="45215" y="64624"/>
                    </a:lnTo>
                    <a:lnTo>
                      <a:pt x="45350" y="64130"/>
                    </a:lnTo>
                    <a:lnTo>
                      <a:pt x="45642" y="63142"/>
                    </a:lnTo>
                    <a:lnTo>
                      <a:pt x="45968" y="62154"/>
                    </a:lnTo>
                    <a:lnTo>
                      <a:pt x="46304" y="61166"/>
                    </a:lnTo>
                    <a:lnTo>
                      <a:pt x="46663" y="60167"/>
                    </a:lnTo>
                    <a:lnTo>
                      <a:pt x="47034" y="59179"/>
                    </a:lnTo>
                    <a:lnTo>
                      <a:pt x="47427" y="58203"/>
                    </a:lnTo>
                    <a:lnTo>
                      <a:pt x="47820" y="57215"/>
                    </a:lnTo>
                    <a:lnTo>
                      <a:pt x="48224" y="56238"/>
                    </a:lnTo>
                    <a:lnTo>
                      <a:pt x="48639" y="55273"/>
                    </a:lnTo>
                    <a:lnTo>
                      <a:pt x="49459" y="53342"/>
                    </a:lnTo>
                    <a:lnTo>
                      <a:pt x="50267" y="51457"/>
                    </a:lnTo>
                    <a:lnTo>
                      <a:pt x="50660" y="50536"/>
                    </a:lnTo>
                    <a:lnTo>
                      <a:pt x="51041" y="49616"/>
                    </a:lnTo>
                    <a:lnTo>
                      <a:pt x="51400" y="48718"/>
                    </a:lnTo>
                    <a:lnTo>
                      <a:pt x="51748" y="47831"/>
                    </a:lnTo>
                    <a:lnTo>
                      <a:pt x="52074" y="46955"/>
                    </a:lnTo>
                    <a:lnTo>
                      <a:pt x="52377" y="46102"/>
                    </a:lnTo>
                    <a:lnTo>
                      <a:pt x="52646" y="45260"/>
                    </a:lnTo>
                    <a:lnTo>
                      <a:pt x="52893" y="44441"/>
                    </a:lnTo>
                    <a:lnTo>
                      <a:pt x="53006" y="44037"/>
                    </a:lnTo>
                    <a:lnTo>
                      <a:pt x="53107" y="43644"/>
                    </a:lnTo>
                    <a:lnTo>
                      <a:pt x="53196" y="43251"/>
                    </a:lnTo>
                    <a:lnTo>
                      <a:pt x="53275" y="42858"/>
                    </a:lnTo>
                    <a:lnTo>
                      <a:pt x="53354" y="42476"/>
                    </a:lnTo>
                    <a:lnTo>
                      <a:pt x="53421" y="42095"/>
                    </a:lnTo>
                    <a:lnTo>
                      <a:pt x="53466" y="41724"/>
                    </a:lnTo>
                    <a:lnTo>
                      <a:pt x="53511" y="41365"/>
                    </a:lnTo>
                    <a:lnTo>
                      <a:pt x="53544" y="40995"/>
                    </a:lnTo>
                    <a:lnTo>
                      <a:pt x="53567" y="40647"/>
                    </a:lnTo>
                    <a:lnTo>
                      <a:pt x="53578" y="40299"/>
                    </a:lnTo>
                    <a:lnTo>
                      <a:pt x="53567" y="39951"/>
                    </a:lnTo>
                    <a:lnTo>
                      <a:pt x="53556" y="39064"/>
                    </a:lnTo>
                    <a:lnTo>
                      <a:pt x="53544" y="38222"/>
                    </a:lnTo>
                    <a:lnTo>
                      <a:pt x="53556" y="37436"/>
                    </a:lnTo>
                    <a:lnTo>
                      <a:pt x="53578" y="36707"/>
                    </a:lnTo>
                    <a:lnTo>
                      <a:pt x="53612" y="36022"/>
                    </a:lnTo>
                    <a:lnTo>
                      <a:pt x="53657" y="35405"/>
                    </a:lnTo>
                    <a:lnTo>
                      <a:pt x="53702" y="34843"/>
                    </a:lnTo>
                    <a:lnTo>
                      <a:pt x="53758" y="34338"/>
                    </a:lnTo>
                    <a:lnTo>
                      <a:pt x="53814" y="33901"/>
                    </a:lnTo>
                    <a:lnTo>
                      <a:pt x="53870" y="33508"/>
                    </a:lnTo>
                    <a:lnTo>
                      <a:pt x="53937" y="33182"/>
                    </a:lnTo>
                    <a:lnTo>
                      <a:pt x="53993" y="32913"/>
                    </a:lnTo>
                    <a:lnTo>
                      <a:pt x="54050" y="32711"/>
                    </a:lnTo>
                    <a:lnTo>
                      <a:pt x="54106" y="32565"/>
                    </a:lnTo>
                    <a:lnTo>
                      <a:pt x="54139" y="32520"/>
                    </a:lnTo>
                    <a:lnTo>
                      <a:pt x="54162" y="32486"/>
                    </a:lnTo>
                    <a:lnTo>
                      <a:pt x="54184" y="32464"/>
                    </a:lnTo>
                    <a:lnTo>
                      <a:pt x="54207" y="32464"/>
                    </a:lnTo>
                    <a:lnTo>
                      <a:pt x="54218" y="32475"/>
                    </a:lnTo>
                    <a:lnTo>
                      <a:pt x="54240" y="32497"/>
                    </a:lnTo>
                    <a:lnTo>
                      <a:pt x="54274" y="32576"/>
                    </a:lnTo>
                    <a:lnTo>
                      <a:pt x="54319" y="32711"/>
                    </a:lnTo>
                    <a:lnTo>
                      <a:pt x="54364" y="32901"/>
                    </a:lnTo>
                    <a:lnTo>
                      <a:pt x="54465" y="33395"/>
                    </a:lnTo>
                    <a:lnTo>
                      <a:pt x="54577" y="34080"/>
                    </a:lnTo>
                    <a:lnTo>
                      <a:pt x="54712" y="34911"/>
                    </a:lnTo>
                    <a:lnTo>
                      <a:pt x="54847" y="35899"/>
                    </a:lnTo>
                    <a:lnTo>
                      <a:pt x="55004" y="37010"/>
                    </a:lnTo>
                    <a:lnTo>
                      <a:pt x="55161" y="38245"/>
                    </a:lnTo>
                    <a:lnTo>
                      <a:pt x="55509" y="41006"/>
                    </a:lnTo>
                    <a:lnTo>
                      <a:pt x="55879" y="44093"/>
                    </a:lnTo>
                    <a:lnTo>
                      <a:pt x="56261" y="47393"/>
                    </a:lnTo>
                    <a:lnTo>
                      <a:pt x="56643" y="50806"/>
                    </a:lnTo>
                    <a:lnTo>
                      <a:pt x="57372" y="57496"/>
                    </a:lnTo>
                    <a:lnTo>
                      <a:pt x="57990" y="63333"/>
                    </a:lnTo>
                    <a:lnTo>
                      <a:pt x="58584" y="69024"/>
                    </a:lnTo>
                    <a:lnTo>
                      <a:pt x="66958" y="69024"/>
                    </a:lnTo>
                    <a:lnTo>
                      <a:pt x="66532" y="63321"/>
                    </a:lnTo>
                    <a:lnTo>
                      <a:pt x="66060" y="57316"/>
                    </a:lnTo>
                    <a:lnTo>
                      <a:pt x="65488" y="50188"/>
                    </a:lnTo>
                    <a:lnTo>
                      <a:pt x="65174" y="46439"/>
                    </a:lnTo>
                    <a:lnTo>
                      <a:pt x="64859" y="42690"/>
                    </a:lnTo>
                    <a:lnTo>
                      <a:pt x="64534" y="39019"/>
                    </a:lnTo>
                    <a:lnTo>
                      <a:pt x="64208" y="35539"/>
                    </a:lnTo>
                    <a:lnTo>
                      <a:pt x="63894" y="32340"/>
                    </a:lnTo>
                    <a:lnTo>
                      <a:pt x="63602" y="29500"/>
                    </a:lnTo>
                    <a:lnTo>
                      <a:pt x="63456" y="28254"/>
                    </a:lnTo>
                    <a:lnTo>
                      <a:pt x="63321" y="27121"/>
                    </a:lnTo>
                    <a:lnTo>
                      <a:pt x="63187" y="26144"/>
                    </a:lnTo>
                    <a:lnTo>
                      <a:pt x="63063" y="25302"/>
                    </a:lnTo>
                    <a:lnTo>
                      <a:pt x="62872" y="24123"/>
                    </a:lnTo>
                    <a:lnTo>
                      <a:pt x="62771" y="23573"/>
                    </a:lnTo>
                    <a:lnTo>
                      <a:pt x="62670" y="23035"/>
                    </a:lnTo>
                    <a:lnTo>
                      <a:pt x="62558" y="22530"/>
                    </a:lnTo>
                    <a:lnTo>
                      <a:pt x="62446" y="22036"/>
                    </a:lnTo>
                    <a:lnTo>
                      <a:pt x="62334" y="21564"/>
                    </a:lnTo>
                    <a:lnTo>
                      <a:pt x="62210" y="21115"/>
                    </a:lnTo>
                    <a:lnTo>
                      <a:pt x="62098" y="20677"/>
                    </a:lnTo>
                    <a:lnTo>
                      <a:pt x="61974" y="20273"/>
                    </a:lnTo>
                    <a:lnTo>
                      <a:pt x="61840" y="19869"/>
                    </a:lnTo>
                    <a:lnTo>
                      <a:pt x="61705" y="19499"/>
                    </a:lnTo>
                    <a:lnTo>
                      <a:pt x="61570" y="19128"/>
                    </a:lnTo>
                    <a:lnTo>
                      <a:pt x="61424" y="18792"/>
                    </a:lnTo>
                    <a:lnTo>
                      <a:pt x="61278" y="18455"/>
                    </a:lnTo>
                    <a:lnTo>
                      <a:pt x="61133" y="18152"/>
                    </a:lnTo>
                    <a:lnTo>
                      <a:pt x="60975" y="17849"/>
                    </a:lnTo>
                    <a:lnTo>
                      <a:pt x="60818" y="17568"/>
                    </a:lnTo>
                    <a:lnTo>
                      <a:pt x="60650" y="17299"/>
                    </a:lnTo>
                    <a:lnTo>
                      <a:pt x="60482" y="17040"/>
                    </a:lnTo>
                    <a:lnTo>
                      <a:pt x="60302" y="16793"/>
                    </a:lnTo>
                    <a:lnTo>
                      <a:pt x="60122" y="16558"/>
                    </a:lnTo>
                    <a:lnTo>
                      <a:pt x="59931" y="16344"/>
                    </a:lnTo>
                    <a:lnTo>
                      <a:pt x="59729" y="16131"/>
                    </a:lnTo>
                    <a:lnTo>
                      <a:pt x="59539" y="15940"/>
                    </a:lnTo>
                    <a:lnTo>
                      <a:pt x="59325" y="15750"/>
                    </a:lnTo>
                    <a:lnTo>
                      <a:pt x="59112" y="15570"/>
                    </a:lnTo>
                    <a:lnTo>
                      <a:pt x="58888" y="15402"/>
                    </a:lnTo>
                    <a:lnTo>
                      <a:pt x="58663" y="15244"/>
                    </a:lnTo>
                    <a:lnTo>
                      <a:pt x="58427" y="15087"/>
                    </a:lnTo>
                    <a:lnTo>
                      <a:pt x="58192" y="14941"/>
                    </a:lnTo>
                    <a:lnTo>
                      <a:pt x="57933" y="14807"/>
                    </a:lnTo>
                    <a:lnTo>
                      <a:pt x="57686" y="14683"/>
                    </a:lnTo>
                    <a:lnTo>
                      <a:pt x="57417" y="14548"/>
                    </a:lnTo>
                    <a:lnTo>
                      <a:pt x="57148" y="14436"/>
                    </a:lnTo>
                    <a:lnTo>
                      <a:pt x="56867" y="14324"/>
                    </a:lnTo>
                    <a:lnTo>
                      <a:pt x="56283" y="14099"/>
                    </a:lnTo>
                    <a:lnTo>
                      <a:pt x="55666" y="13897"/>
                    </a:lnTo>
                    <a:lnTo>
                      <a:pt x="55004" y="13707"/>
                    </a:lnTo>
                    <a:lnTo>
                      <a:pt x="54319" y="13516"/>
                    </a:lnTo>
                    <a:lnTo>
                      <a:pt x="53589" y="13336"/>
                    </a:lnTo>
                    <a:lnTo>
                      <a:pt x="52826" y="13145"/>
                    </a:lnTo>
                    <a:lnTo>
                      <a:pt x="51165" y="12741"/>
                    </a:lnTo>
                    <a:lnTo>
                      <a:pt x="50278" y="12505"/>
                    </a:lnTo>
                    <a:lnTo>
                      <a:pt x="49335" y="12270"/>
                    </a:lnTo>
                    <a:lnTo>
                      <a:pt x="48358" y="12000"/>
                    </a:lnTo>
                    <a:lnTo>
                      <a:pt x="47326" y="11697"/>
                    </a:lnTo>
                    <a:lnTo>
                      <a:pt x="46248" y="11372"/>
                    </a:lnTo>
                    <a:lnTo>
                      <a:pt x="45114" y="11001"/>
                    </a:lnTo>
                    <a:lnTo>
                      <a:pt x="44755" y="10844"/>
                    </a:lnTo>
                    <a:lnTo>
                      <a:pt x="44430" y="10698"/>
                    </a:lnTo>
                    <a:lnTo>
                      <a:pt x="44138" y="10541"/>
                    </a:lnTo>
                    <a:lnTo>
                      <a:pt x="43868" y="10395"/>
                    </a:lnTo>
                    <a:lnTo>
                      <a:pt x="43610" y="10238"/>
                    </a:lnTo>
                    <a:lnTo>
                      <a:pt x="43375" y="10081"/>
                    </a:lnTo>
                    <a:lnTo>
                      <a:pt x="43139" y="9913"/>
                    </a:lnTo>
                    <a:lnTo>
                      <a:pt x="42914" y="9722"/>
                    </a:lnTo>
                    <a:lnTo>
                      <a:pt x="42622" y="9475"/>
                    </a:lnTo>
                    <a:lnTo>
                      <a:pt x="42331" y="9205"/>
                    </a:lnTo>
                    <a:lnTo>
                      <a:pt x="42061" y="8913"/>
                    </a:lnTo>
                    <a:lnTo>
                      <a:pt x="41803" y="8622"/>
                    </a:lnTo>
                    <a:lnTo>
                      <a:pt x="41556" y="8307"/>
                    </a:lnTo>
                    <a:lnTo>
                      <a:pt x="41332" y="7993"/>
                    </a:lnTo>
                    <a:lnTo>
                      <a:pt x="41118" y="7656"/>
                    </a:lnTo>
                    <a:lnTo>
                      <a:pt x="40916" y="7320"/>
                    </a:lnTo>
                    <a:lnTo>
                      <a:pt x="40737" y="6972"/>
                    </a:lnTo>
                    <a:lnTo>
                      <a:pt x="40579" y="6612"/>
                    </a:lnTo>
                    <a:lnTo>
                      <a:pt x="40445" y="6253"/>
                    </a:lnTo>
                    <a:lnTo>
                      <a:pt x="40333" y="5883"/>
                    </a:lnTo>
                    <a:lnTo>
                      <a:pt x="40243" y="5512"/>
                    </a:lnTo>
                    <a:lnTo>
                      <a:pt x="40175" y="5131"/>
                    </a:lnTo>
                    <a:lnTo>
                      <a:pt x="40130" y="4760"/>
                    </a:lnTo>
                    <a:lnTo>
                      <a:pt x="40119" y="4569"/>
                    </a:lnTo>
                    <a:lnTo>
                      <a:pt x="40119" y="4379"/>
                    </a:lnTo>
                    <a:lnTo>
                      <a:pt x="40119" y="1"/>
                    </a:lnTo>
                    <a:close/>
                  </a:path>
                </a:pathLst>
              </a:custGeom>
              <a:solidFill>
                <a:srgbClr val="C77D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1" name="Google Shape;1631;p32"/>
              <p:cNvSpPr/>
              <p:nvPr/>
            </p:nvSpPr>
            <p:spPr>
              <a:xfrm>
                <a:off x="2940950" y="3296450"/>
                <a:ext cx="300" cy="3950"/>
              </a:xfrm>
              <a:custGeom>
                <a:avLst/>
                <a:gdLst/>
                <a:ahLst/>
                <a:cxnLst/>
                <a:rect l="l" t="t" r="r" b="b"/>
                <a:pathLst>
                  <a:path w="12" h="158" extrusionOk="0">
                    <a:moveTo>
                      <a:pt x="12" y="0"/>
                    </a:moveTo>
                    <a:lnTo>
                      <a:pt x="0" y="90"/>
                    </a:lnTo>
                    <a:lnTo>
                      <a:pt x="0" y="135"/>
                    </a:lnTo>
                    <a:lnTo>
                      <a:pt x="12" y="157"/>
                    </a:lnTo>
                    <a:lnTo>
                      <a:pt x="12" y="146"/>
                    </a:lnTo>
                    <a:lnTo>
                      <a:pt x="12" y="11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C77D4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2" name="Google Shape;1632;p32"/>
              <p:cNvSpPr/>
              <p:nvPr/>
            </p:nvSpPr>
            <p:spPr>
              <a:xfrm>
                <a:off x="1683475" y="2561750"/>
                <a:ext cx="458825" cy="252025"/>
              </a:xfrm>
              <a:custGeom>
                <a:avLst/>
                <a:gdLst/>
                <a:ahLst/>
                <a:cxnLst/>
                <a:rect l="l" t="t" r="r" b="b"/>
                <a:pathLst>
                  <a:path w="18353" h="10081" extrusionOk="0">
                    <a:moveTo>
                      <a:pt x="2122" y="1"/>
                    </a:moveTo>
                    <a:lnTo>
                      <a:pt x="2122" y="4177"/>
                    </a:lnTo>
                    <a:lnTo>
                      <a:pt x="2122" y="4536"/>
                    </a:lnTo>
                    <a:lnTo>
                      <a:pt x="2088" y="4906"/>
                    </a:lnTo>
                    <a:lnTo>
                      <a:pt x="2054" y="5265"/>
                    </a:lnTo>
                    <a:lnTo>
                      <a:pt x="1998" y="5636"/>
                    </a:lnTo>
                    <a:lnTo>
                      <a:pt x="1920" y="5995"/>
                    </a:lnTo>
                    <a:lnTo>
                      <a:pt x="1830" y="6354"/>
                    </a:lnTo>
                    <a:lnTo>
                      <a:pt x="1729" y="6713"/>
                    </a:lnTo>
                    <a:lnTo>
                      <a:pt x="1605" y="7061"/>
                    </a:lnTo>
                    <a:lnTo>
                      <a:pt x="1459" y="7398"/>
                    </a:lnTo>
                    <a:lnTo>
                      <a:pt x="1302" y="7735"/>
                    </a:lnTo>
                    <a:lnTo>
                      <a:pt x="1134" y="8060"/>
                    </a:lnTo>
                    <a:lnTo>
                      <a:pt x="943" y="8375"/>
                    </a:lnTo>
                    <a:lnTo>
                      <a:pt x="730" y="8667"/>
                    </a:lnTo>
                    <a:lnTo>
                      <a:pt x="505" y="8958"/>
                    </a:lnTo>
                    <a:lnTo>
                      <a:pt x="258" y="9228"/>
                    </a:lnTo>
                    <a:lnTo>
                      <a:pt x="0" y="9486"/>
                    </a:lnTo>
                    <a:lnTo>
                      <a:pt x="168" y="9542"/>
                    </a:lnTo>
                    <a:lnTo>
                      <a:pt x="359" y="9609"/>
                    </a:lnTo>
                    <a:lnTo>
                      <a:pt x="550" y="9666"/>
                    </a:lnTo>
                    <a:lnTo>
                      <a:pt x="752" y="9722"/>
                    </a:lnTo>
                    <a:lnTo>
                      <a:pt x="1201" y="9823"/>
                    </a:lnTo>
                    <a:lnTo>
                      <a:pt x="1684" y="9901"/>
                    </a:lnTo>
                    <a:lnTo>
                      <a:pt x="2200" y="9969"/>
                    </a:lnTo>
                    <a:lnTo>
                      <a:pt x="2750" y="10025"/>
                    </a:lnTo>
                    <a:lnTo>
                      <a:pt x="3334" y="10058"/>
                    </a:lnTo>
                    <a:lnTo>
                      <a:pt x="3940" y="10081"/>
                    </a:lnTo>
                    <a:lnTo>
                      <a:pt x="4580" y="10081"/>
                    </a:lnTo>
                    <a:lnTo>
                      <a:pt x="5231" y="10070"/>
                    </a:lnTo>
                    <a:lnTo>
                      <a:pt x="5904" y="10047"/>
                    </a:lnTo>
                    <a:lnTo>
                      <a:pt x="6589" y="10002"/>
                    </a:lnTo>
                    <a:lnTo>
                      <a:pt x="7274" y="9935"/>
                    </a:lnTo>
                    <a:lnTo>
                      <a:pt x="7981" y="9856"/>
                    </a:lnTo>
                    <a:lnTo>
                      <a:pt x="8688" y="9767"/>
                    </a:lnTo>
                    <a:lnTo>
                      <a:pt x="9395" y="9654"/>
                    </a:lnTo>
                    <a:lnTo>
                      <a:pt x="10103" y="9531"/>
                    </a:lnTo>
                    <a:lnTo>
                      <a:pt x="10810" y="9385"/>
                    </a:lnTo>
                    <a:lnTo>
                      <a:pt x="11506" y="9228"/>
                    </a:lnTo>
                    <a:lnTo>
                      <a:pt x="12190" y="9048"/>
                    </a:lnTo>
                    <a:lnTo>
                      <a:pt x="12853" y="8857"/>
                    </a:lnTo>
                    <a:lnTo>
                      <a:pt x="13504" y="8644"/>
                    </a:lnTo>
                    <a:lnTo>
                      <a:pt x="14144" y="8420"/>
                    </a:lnTo>
                    <a:lnTo>
                      <a:pt x="14750" y="8173"/>
                    </a:lnTo>
                    <a:lnTo>
                      <a:pt x="15042" y="8038"/>
                    </a:lnTo>
                    <a:lnTo>
                      <a:pt x="15322" y="7914"/>
                    </a:lnTo>
                    <a:lnTo>
                      <a:pt x="15603" y="7769"/>
                    </a:lnTo>
                    <a:lnTo>
                      <a:pt x="15872" y="7634"/>
                    </a:lnTo>
                    <a:lnTo>
                      <a:pt x="16142" y="7477"/>
                    </a:lnTo>
                    <a:lnTo>
                      <a:pt x="16389" y="7331"/>
                    </a:lnTo>
                    <a:lnTo>
                      <a:pt x="16636" y="7174"/>
                    </a:lnTo>
                    <a:lnTo>
                      <a:pt x="16871" y="7016"/>
                    </a:lnTo>
                    <a:lnTo>
                      <a:pt x="17096" y="6848"/>
                    </a:lnTo>
                    <a:lnTo>
                      <a:pt x="17309" y="6680"/>
                    </a:lnTo>
                    <a:lnTo>
                      <a:pt x="17511" y="6511"/>
                    </a:lnTo>
                    <a:lnTo>
                      <a:pt x="17702" y="6332"/>
                    </a:lnTo>
                    <a:lnTo>
                      <a:pt x="17882" y="6152"/>
                    </a:lnTo>
                    <a:lnTo>
                      <a:pt x="18050" y="5961"/>
                    </a:lnTo>
                    <a:lnTo>
                      <a:pt x="18207" y="5770"/>
                    </a:lnTo>
                    <a:lnTo>
                      <a:pt x="18353" y="5580"/>
                    </a:lnTo>
                    <a:lnTo>
                      <a:pt x="18308" y="5232"/>
                    </a:lnTo>
                    <a:lnTo>
                      <a:pt x="18286" y="4884"/>
                    </a:lnTo>
                    <a:lnTo>
                      <a:pt x="18286" y="4704"/>
                    </a:lnTo>
                    <a:lnTo>
                      <a:pt x="18286" y="4525"/>
                    </a:lnTo>
                    <a:lnTo>
                      <a:pt x="18297" y="4345"/>
                    </a:lnTo>
                    <a:lnTo>
                      <a:pt x="18319" y="4177"/>
                    </a:lnTo>
                    <a:lnTo>
                      <a:pt x="18274" y="1"/>
                    </a:lnTo>
                    <a:close/>
                  </a:path>
                </a:pathLst>
              </a:custGeom>
              <a:solidFill>
                <a:srgbClr val="BA67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3" name="Google Shape;1633;p32"/>
              <p:cNvSpPr/>
              <p:nvPr/>
            </p:nvSpPr>
            <p:spPr>
              <a:xfrm>
                <a:off x="1283575" y="2037550"/>
                <a:ext cx="146225" cy="236025"/>
              </a:xfrm>
              <a:custGeom>
                <a:avLst/>
                <a:gdLst/>
                <a:ahLst/>
                <a:cxnLst/>
                <a:rect l="l" t="t" r="r" b="b"/>
                <a:pathLst>
                  <a:path w="5849" h="9441" extrusionOk="0">
                    <a:moveTo>
                      <a:pt x="4715" y="0"/>
                    </a:moveTo>
                    <a:lnTo>
                      <a:pt x="4479" y="12"/>
                    </a:lnTo>
                    <a:lnTo>
                      <a:pt x="4232" y="23"/>
                    </a:lnTo>
                    <a:lnTo>
                      <a:pt x="3996" y="56"/>
                    </a:lnTo>
                    <a:lnTo>
                      <a:pt x="3772" y="101"/>
                    </a:lnTo>
                    <a:lnTo>
                      <a:pt x="3536" y="146"/>
                    </a:lnTo>
                    <a:lnTo>
                      <a:pt x="3312" y="214"/>
                    </a:lnTo>
                    <a:lnTo>
                      <a:pt x="3098" y="292"/>
                    </a:lnTo>
                    <a:lnTo>
                      <a:pt x="2885" y="371"/>
                    </a:lnTo>
                    <a:lnTo>
                      <a:pt x="2672" y="472"/>
                    </a:lnTo>
                    <a:lnTo>
                      <a:pt x="2470" y="573"/>
                    </a:lnTo>
                    <a:lnTo>
                      <a:pt x="2268" y="685"/>
                    </a:lnTo>
                    <a:lnTo>
                      <a:pt x="2077" y="809"/>
                    </a:lnTo>
                    <a:lnTo>
                      <a:pt x="1897" y="943"/>
                    </a:lnTo>
                    <a:lnTo>
                      <a:pt x="1718" y="1078"/>
                    </a:lnTo>
                    <a:lnTo>
                      <a:pt x="1549" y="1224"/>
                    </a:lnTo>
                    <a:lnTo>
                      <a:pt x="1381" y="1381"/>
                    </a:lnTo>
                    <a:lnTo>
                      <a:pt x="1224" y="1549"/>
                    </a:lnTo>
                    <a:lnTo>
                      <a:pt x="1078" y="1718"/>
                    </a:lnTo>
                    <a:lnTo>
                      <a:pt x="932" y="1897"/>
                    </a:lnTo>
                    <a:lnTo>
                      <a:pt x="809" y="2088"/>
                    </a:lnTo>
                    <a:lnTo>
                      <a:pt x="685" y="2279"/>
                    </a:lnTo>
                    <a:lnTo>
                      <a:pt x="573" y="2470"/>
                    </a:lnTo>
                    <a:lnTo>
                      <a:pt x="461" y="2672"/>
                    </a:lnTo>
                    <a:lnTo>
                      <a:pt x="371" y="2885"/>
                    </a:lnTo>
                    <a:lnTo>
                      <a:pt x="281" y="3098"/>
                    </a:lnTo>
                    <a:lnTo>
                      <a:pt x="214" y="3323"/>
                    </a:lnTo>
                    <a:lnTo>
                      <a:pt x="146" y="3547"/>
                    </a:lnTo>
                    <a:lnTo>
                      <a:pt x="90" y="3772"/>
                    </a:lnTo>
                    <a:lnTo>
                      <a:pt x="56" y="4008"/>
                    </a:lnTo>
                    <a:lnTo>
                      <a:pt x="23" y="4243"/>
                    </a:lnTo>
                    <a:lnTo>
                      <a:pt x="0" y="4479"/>
                    </a:lnTo>
                    <a:lnTo>
                      <a:pt x="0" y="4726"/>
                    </a:lnTo>
                    <a:lnTo>
                      <a:pt x="0" y="4962"/>
                    </a:lnTo>
                    <a:lnTo>
                      <a:pt x="23" y="5209"/>
                    </a:lnTo>
                    <a:lnTo>
                      <a:pt x="56" y="5444"/>
                    </a:lnTo>
                    <a:lnTo>
                      <a:pt x="90" y="5680"/>
                    </a:lnTo>
                    <a:lnTo>
                      <a:pt x="146" y="5905"/>
                    </a:lnTo>
                    <a:lnTo>
                      <a:pt x="214" y="6129"/>
                    </a:lnTo>
                    <a:lnTo>
                      <a:pt x="281" y="6343"/>
                    </a:lnTo>
                    <a:lnTo>
                      <a:pt x="371" y="6556"/>
                    </a:lnTo>
                    <a:lnTo>
                      <a:pt x="461" y="6769"/>
                    </a:lnTo>
                    <a:lnTo>
                      <a:pt x="573" y="6971"/>
                    </a:lnTo>
                    <a:lnTo>
                      <a:pt x="685" y="7173"/>
                    </a:lnTo>
                    <a:lnTo>
                      <a:pt x="809" y="7364"/>
                    </a:lnTo>
                    <a:lnTo>
                      <a:pt x="932" y="7544"/>
                    </a:lnTo>
                    <a:lnTo>
                      <a:pt x="1078" y="7723"/>
                    </a:lnTo>
                    <a:lnTo>
                      <a:pt x="1224" y="7903"/>
                    </a:lnTo>
                    <a:lnTo>
                      <a:pt x="1381" y="8060"/>
                    </a:lnTo>
                    <a:lnTo>
                      <a:pt x="1549" y="8217"/>
                    </a:lnTo>
                    <a:lnTo>
                      <a:pt x="1718" y="8363"/>
                    </a:lnTo>
                    <a:lnTo>
                      <a:pt x="1897" y="8509"/>
                    </a:lnTo>
                    <a:lnTo>
                      <a:pt x="2077" y="8632"/>
                    </a:lnTo>
                    <a:lnTo>
                      <a:pt x="2268" y="8756"/>
                    </a:lnTo>
                    <a:lnTo>
                      <a:pt x="2470" y="8879"/>
                    </a:lnTo>
                    <a:lnTo>
                      <a:pt x="2672" y="8980"/>
                    </a:lnTo>
                    <a:lnTo>
                      <a:pt x="2885" y="9070"/>
                    </a:lnTo>
                    <a:lnTo>
                      <a:pt x="3098" y="9160"/>
                    </a:lnTo>
                    <a:lnTo>
                      <a:pt x="3312" y="9227"/>
                    </a:lnTo>
                    <a:lnTo>
                      <a:pt x="3536" y="9295"/>
                    </a:lnTo>
                    <a:lnTo>
                      <a:pt x="3772" y="9351"/>
                    </a:lnTo>
                    <a:lnTo>
                      <a:pt x="3996" y="9385"/>
                    </a:lnTo>
                    <a:lnTo>
                      <a:pt x="4232" y="9418"/>
                    </a:lnTo>
                    <a:lnTo>
                      <a:pt x="4479" y="9441"/>
                    </a:lnTo>
                    <a:lnTo>
                      <a:pt x="4715" y="9441"/>
                    </a:lnTo>
                    <a:lnTo>
                      <a:pt x="5007" y="9429"/>
                    </a:lnTo>
                    <a:lnTo>
                      <a:pt x="5299" y="9407"/>
                    </a:lnTo>
                    <a:lnTo>
                      <a:pt x="5579" y="9362"/>
                    </a:lnTo>
                    <a:lnTo>
                      <a:pt x="5849" y="9306"/>
                    </a:lnTo>
                    <a:lnTo>
                      <a:pt x="5736" y="8756"/>
                    </a:lnTo>
                    <a:lnTo>
                      <a:pt x="5624" y="8206"/>
                    </a:lnTo>
                    <a:lnTo>
                      <a:pt x="5534" y="7656"/>
                    </a:lnTo>
                    <a:lnTo>
                      <a:pt x="5444" y="7106"/>
                    </a:lnTo>
                    <a:lnTo>
                      <a:pt x="5366" y="6556"/>
                    </a:lnTo>
                    <a:lnTo>
                      <a:pt x="5287" y="6006"/>
                    </a:lnTo>
                    <a:lnTo>
                      <a:pt x="5220" y="5444"/>
                    </a:lnTo>
                    <a:lnTo>
                      <a:pt x="5164" y="4883"/>
                    </a:lnTo>
                    <a:lnTo>
                      <a:pt x="5074" y="3772"/>
                    </a:lnTo>
                    <a:lnTo>
                      <a:pt x="5007" y="2649"/>
                    </a:lnTo>
                    <a:lnTo>
                      <a:pt x="4951" y="1516"/>
                    </a:lnTo>
                    <a:lnTo>
                      <a:pt x="4917" y="393"/>
                    </a:lnTo>
                    <a:lnTo>
                      <a:pt x="4917" y="292"/>
                    </a:lnTo>
                    <a:lnTo>
                      <a:pt x="4928" y="191"/>
                    </a:lnTo>
                    <a:lnTo>
                      <a:pt x="4939" y="101"/>
                    </a:lnTo>
                    <a:lnTo>
                      <a:pt x="4962" y="12"/>
                    </a:lnTo>
                    <a:lnTo>
                      <a:pt x="4715" y="0"/>
                    </a:lnTo>
                    <a:close/>
                  </a:path>
                </a:pathLst>
              </a:custGeom>
              <a:solidFill>
                <a:srgbClr val="BA67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4" name="Google Shape;1634;p32"/>
              <p:cNvSpPr/>
              <p:nvPr/>
            </p:nvSpPr>
            <p:spPr>
              <a:xfrm>
                <a:off x="2381375" y="2038100"/>
                <a:ext cx="180200" cy="235475"/>
              </a:xfrm>
              <a:custGeom>
                <a:avLst/>
                <a:gdLst/>
                <a:ahLst/>
                <a:cxnLst/>
                <a:rect l="l" t="t" r="r" b="b"/>
                <a:pathLst>
                  <a:path w="7208" h="9419" extrusionOk="0">
                    <a:moveTo>
                      <a:pt x="2964" y="1"/>
                    </a:moveTo>
                    <a:lnTo>
                      <a:pt x="2897" y="584"/>
                    </a:lnTo>
                    <a:lnTo>
                      <a:pt x="2807" y="1146"/>
                    </a:lnTo>
                    <a:lnTo>
                      <a:pt x="2695" y="1718"/>
                    </a:lnTo>
                    <a:lnTo>
                      <a:pt x="2560" y="2268"/>
                    </a:lnTo>
                    <a:lnTo>
                      <a:pt x="2414" y="2829"/>
                    </a:lnTo>
                    <a:lnTo>
                      <a:pt x="2257" y="3380"/>
                    </a:lnTo>
                    <a:lnTo>
                      <a:pt x="2077" y="3930"/>
                    </a:lnTo>
                    <a:lnTo>
                      <a:pt x="1887" y="4468"/>
                    </a:lnTo>
                    <a:lnTo>
                      <a:pt x="1684" y="5007"/>
                    </a:lnTo>
                    <a:lnTo>
                      <a:pt x="1471" y="5546"/>
                    </a:lnTo>
                    <a:lnTo>
                      <a:pt x="1247" y="6085"/>
                    </a:lnTo>
                    <a:lnTo>
                      <a:pt x="1011" y="6612"/>
                    </a:lnTo>
                    <a:lnTo>
                      <a:pt x="764" y="7140"/>
                    </a:lnTo>
                    <a:lnTo>
                      <a:pt x="517" y="7668"/>
                    </a:lnTo>
                    <a:lnTo>
                      <a:pt x="1" y="8700"/>
                    </a:lnTo>
                    <a:lnTo>
                      <a:pt x="270" y="8869"/>
                    </a:lnTo>
                    <a:lnTo>
                      <a:pt x="562" y="9003"/>
                    </a:lnTo>
                    <a:lnTo>
                      <a:pt x="865" y="9127"/>
                    </a:lnTo>
                    <a:lnTo>
                      <a:pt x="1168" y="9228"/>
                    </a:lnTo>
                    <a:lnTo>
                      <a:pt x="1482" y="9318"/>
                    </a:lnTo>
                    <a:lnTo>
                      <a:pt x="1808" y="9374"/>
                    </a:lnTo>
                    <a:lnTo>
                      <a:pt x="2145" y="9407"/>
                    </a:lnTo>
                    <a:lnTo>
                      <a:pt x="2481" y="9419"/>
                    </a:lnTo>
                    <a:lnTo>
                      <a:pt x="2728" y="9419"/>
                    </a:lnTo>
                    <a:lnTo>
                      <a:pt x="2964" y="9396"/>
                    </a:lnTo>
                    <a:lnTo>
                      <a:pt x="3211" y="9363"/>
                    </a:lnTo>
                    <a:lnTo>
                      <a:pt x="3436" y="9329"/>
                    </a:lnTo>
                    <a:lnTo>
                      <a:pt x="3671" y="9273"/>
                    </a:lnTo>
                    <a:lnTo>
                      <a:pt x="3896" y="9205"/>
                    </a:lnTo>
                    <a:lnTo>
                      <a:pt x="4109" y="9138"/>
                    </a:lnTo>
                    <a:lnTo>
                      <a:pt x="4322" y="9048"/>
                    </a:lnTo>
                    <a:lnTo>
                      <a:pt x="4536" y="8958"/>
                    </a:lnTo>
                    <a:lnTo>
                      <a:pt x="4738" y="8857"/>
                    </a:lnTo>
                    <a:lnTo>
                      <a:pt x="4940" y="8734"/>
                    </a:lnTo>
                    <a:lnTo>
                      <a:pt x="5131" y="8610"/>
                    </a:lnTo>
                    <a:lnTo>
                      <a:pt x="5310" y="8487"/>
                    </a:lnTo>
                    <a:lnTo>
                      <a:pt x="5490" y="8341"/>
                    </a:lnTo>
                    <a:lnTo>
                      <a:pt x="5658" y="8195"/>
                    </a:lnTo>
                    <a:lnTo>
                      <a:pt x="5827" y="8038"/>
                    </a:lnTo>
                    <a:lnTo>
                      <a:pt x="5984" y="7881"/>
                    </a:lnTo>
                    <a:lnTo>
                      <a:pt x="6130" y="7701"/>
                    </a:lnTo>
                    <a:lnTo>
                      <a:pt x="6264" y="7522"/>
                    </a:lnTo>
                    <a:lnTo>
                      <a:pt x="6399" y="7342"/>
                    </a:lnTo>
                    <a:lnTo>
                      <a:pt x="6522" y="7151"/>
                    </a:lnTo>
                    <a:lnTo>
                      <a:pt x="6635" y="6949"/>
                    </a:lnTo>
                    <a:lnTo>
                      <a:pt x="6747" y="6747"/>
                    </a:lnTo>
                    <a:lnTo>
                      <a:pt x="6837" y="6534"/>
                    </a:lnTo>
                    <a:lnTo>
                      <a:pt x="6915" y="6321"/>
                    </a:lnTo>
                    <a:lnTo>
                      <a:pt x="6994" y="6107"/>
                    </a:lnTo>
                    <a:lnTo>
                      <a:pt x="7061" y="5883"/>
                    </a:lnTo>
                    <a:lnTo>
                      <a:pt x="7106" y="5658"/>
                    </a:lnTo>
                    <a:lnTo>
                      <a:pt x="7151" y="5422"/>
                    </a:lnTo>
                    <a:lnTo>
                      <a:pt x="7185" y="5187"/>
                    </a:lnTo>
                    <a:lnTo>
                      <a:pt x="7196" y="4940"/>
                    </a:lnTo>
                    <a:lnTo>
                      <a:pt x="7207" y="4704"/>
                    </a:lnTo>
                    <a:lnTo>
                      <a:pt x="7207" y="4468"/>
                    </a:lnTo>
                    <a:lnTo>
                      <a:pt x="7185" y="4244"/>
                    </a:lnTo>
                    <a:lnTo>
                      <a:pt x="7162" y="4031"/>
                    </a:lnTo>
                    <a:lnTo>
                      <a:pt x="7117" y="3806"/>
                    </a:lnTo>
                    <a:lnTo>
                      <a:pt x="7073" y="3593"/>
                    </a:lnTo>
                    <a:lnTo>
                      <a:pt x="7016" y="3380"/>
                    </a:lnTo>
                    <a:lnTo>
                      <a:pt x="6949" y="3177"/>
                    </a:lnTo>
                    <a:lnTo>
                      <a:pt x="6882" y="2964"/>
                    </a:lnTo>
                    <a:lnTo>
                      <a:pt x="6792" y="2773"/>
                    </a:lnTo>
                    <a:lnTo>
                      <a:pt x="6702" y="2571"/>
                    </a:lnTo>
                    <a:lnTo>
                      <a:pt x="6601" y="2392"/>
                    </a:lnTo>
                    <a:lnTo>
                      <a:pt x="6489" y="2201"/>
                    </a:lnTo>
                    <a:lnTo>
                      <a:pt x="6377" y="2021"/>
                    </a:lnTo>
                    <a:lnTo>
                      <a:pt x="6253" y="1853"/>
                    </a:lnTo>
                    <a:lnTo>
                      <a:pt x="6118" y="1685"/>
                    </a:lnTo>
                    <a:lnTo>
                      <a:pt x="5984" y="1527"/>
                    </a:lnTo>
                    <a:lnTo>
                      <a:pt x="5838" y="1370"/>
                    </a:lnTo>
                    <a:lnTo>
                      <a:pt x="5681" y="1224"/>
                    </a:lnTo>
                    <a:lnTo>
                      <a:pt x="5523" y="1090"/>
                    </a:lnTo>
                    <a:lnTo>
                      <a:pt x="5355" y="955"/>
                    </a:lnTo>
                    <a:lnTo>
                      <a:pt x="5187" y="820"/>
                    </a:lnTo>
                    <a:lnTo>
                      <a:pt x="5007" y="708"/>
                    </a:lnTo>
                    <a:lnTo>
                      <a:pt x="4816" y="596"/>
                    </a:lnTo>
                    <a:lnTo>
                      <a:pt x="4637" y="495"/>
                    </a:lnTo>
                    <a:lnTo>
                      <a:pt x="4435" y="405"/>
                    </a:lnTo>
                    <a:lnTo>
                      <a:pt x="4244" y="315"/>
                    </a:lnTo>
                    <a:lnTo>
                      <a:pt x="4042" y="237"/>
                    </a:lnTo>
                    <a:lnTo>
                      <a:pt x="3828" y="180"/>
                    </a:lnTo>
                    <a:lnTo>
                      <a:pt x="3615" y="113"/>
                    </a:lnTo>
                    <a:lnTo>
                      <a:pt x="3402" y="68"/>
                    </a:lnTo>
                    <a:lnTo>
                      <a:pt x="3189" y="34"/>
                    </a:lnTo>
                    <a:lnTo>
                      <a:pt x="2964" y="1"/>
                    </a:lnTo>
                    <a:close/>
                  </a:path>
                </a:pathLst>
              </a:custGeom>
              <a:solidFill>
                <a:srgbClr val="BA67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5" name="Google Shape;1635;p32"/>
              <p:cNvSpPr/>
              <p:nvPr/>
            </p:nvSpPr>
            <p:spPr>
              <a:xfrm>
                <a:off x="1362150" y="1361800"/>
                <a:ext cx="1128975" cy="1360775"/>
              </a:xfrm>
              <a:custGeom>
                <a:avLst/>
                <a:gdLst/>
                <a:ahLst/>
                <a:cxnLst/>
                <a:rect l="l" t="t" r="r" b="b"/>
                <a:pathLst>
                  <a:path w="45159" h="54431" extrusionOk="0">
                    <a:moveTo>
                      <a:pt x="36291" y="12314"/>
                    </a:moveTo>
                    <a:lnTo>
                      <a:pt x="36661" y="12337"/>
                    </a:lnTo>
                    <a:lnTo>
                      <a:pt x="37043" y="12382"/>
                    </a:lnTo>
                    <a:lnTo>
                      <a:pt x="37425" y="12449"/>
                    </a:lnTo>
                    <a:lnTo>
                      <a:pt x="37829" y="12550"/>
                    </a:lnTo>
                    <a:lnTo>
                      <a:pt x="38255" y="12673"/>
                    </a:lnTo>
                    <a:lnTo>
                      <a:pt x="38469" y="12741"/>
                    </a:lnTo>
                    <a:lnTo>
                      <a:pt x="38671" y="12819"/>
                    </a:lnTo>
                    <a:lnTo>
                      <a:pt x="38873" y="12909"/>
                    </a:lnTo>
                    <a:lnTo>
                      <a:pt x="39064" y="12999"/>
                    </a:lnTo>
                    <a:lnTo>
                      <a:pt x="39254" y="13089"/>
                    </a:lnTo>
                    <a:lnTo>
                      <a:pt x="39434" y="13190"/>
                    </a:lnTo>
                    <a:lnTo>
                      <a:pt x="39614" y="13302"/>
                    </a:lnTo>
                    <a:lnTo>
                      <a:pt x="39782" y="13414"/>
                    </a:lnTo>
                    <a:lnTo>
                      <a:pt x="39950" y="13538"/>
                    </a:lnTo>
                    <a:lnTo>
                      <a:pt x="40119" y="13661"/>
                    </a:lnTo>
                    <a:lnTo>
                      <a:pt x="40276" y="13796"/>
                    </a:lnTo>
                    <a:lnTo>
                      <a:pt x="40422" y="13931"/>
                    </a:lnTo>
                    <a:lnTo>
                      <a:pt x="40568" y="14077"/>
                    </a:lnTo>
                    <a:lnTo>
                      <a:pt x="40714" y="14222"/>
                    </a:lnTo>
                    <a:lnTo>
                      <a:pt x="40848" y="14380"/>
                    </a:lnTo>
                    <a:lnTo>
                      <a:pt x="40972" y="14537"/>
                    </a:lnTo>
                    <a:lnTo>
                      <a:pt x="41095" y="14705"/>
                    </a:lnTo>
                    <a:lnTo>
                      <a:pt x="41219" y="14874"/>
                    </a:lnTo>
                    <a:lnTo>
                      <a:pt x="41331" y="15053"/>
                    </a:lnTo>
                    <a:lnTo>
                      <a:pt x="41443" y="15233"/>
                    </a:lnTo>
                    <a:lnTo>
                      <a:pt x="41555" y="15424"/>
                    </a:lnTo>
                    <a:lnTo>
                      <a:pt x="41657" y="15614"/>
                    </a:lnTo>
                    <a:lnTo>
                      <a:pt x="41836" y="16030"/>
                    </a:lnTo>
                    <a:lnTo>
                      <a:pt x="42004" y="16456"/>
                    </a:lnTo>
                    <a:lnTo>
                      <a:pt x="42150" y="16905"/>
                    </a:lnTo>
                    <a:lnTo>
                      <a:pt x="42285" y="17377"/>
                    </a:lnTo>
                    <a:lnTo>
                      <a:pt x="42397" y="17871"/>
                    </a:lnTo>
                    <a:lnTo>
                      <a:pt x="42498" y="18387"/>
                    </a:lnTo>
                    <a:lnTo>
                      <a:pt x="42577" y="18926"/>
                    </a:lnTo>
                    <a:lnTo>
                      <a:pt x="42633" y="19487"/>
                    </a:lnTo>
                    <a:lnTo>
                      <a:pt x="42678" y="20071"/>
                    </a:lnTo>
                    <a:lnTo>
                      <a:pt x="42712" y="20666"/>
                    </a:lnTo>
                    <a:lnTo>
                      <a:pt x="42723" y="21294"/>
                    </a:lnTo>
                    <a:lnTo>
                      <a:pt x="42723" y="21934"/>
                    </a:lnTo>
                    <a:lnTo>
                      <a:pt x="42700" y="22608"/>
                    </a:lnTo>
                    <a:lnTo>
                      <a:pt x="42678" y="23292"/>
                    </a:lnTo>
                    <a:lnTo>
                      <a:pt x="42622" y="24000"/>
                    </a:lnTo>
                    <a:lnTo>
                      <a:pt x="42566" y="24718"/>
                    </a:lnTo>
                    <a:lnTo>
                      <a:pt x="42487" y="25470"/>
                    </a:lnTo>
                    <a:lnTo>
                      <a:pt x="42397" y="26233"/>
                    </a:lnTo>
                    <a:lnTo>
                      <a:pt x="42296" y="27030"/>
                    </a:lnTo>
                    <a:lnTo>
                      <a:pt x="42184" y="27827"/>
                    </a:lnTo>
                    <a:lnTo>
                      <a:pt x="42061" y="28658"/>
                    </a:lnTo>
                    <a:lnTo>
                      <a:pt x="41915" y="29489"/>
                    </a:lnTo>
                    <a:lnTo>
                      <a:pt x="41758" y="30297"/>
                    </a:lnTo>
                    <a:lnTo>
                      <a:pt x="41578" y="31094"/>
                    </a:lnTo>
                    <a:lnTo>
                      <a:pt x="41376" y="31868"/>
                    </a:lnTo>
                    <a:lnTo>
                      <a:pt x="41151" y="32620"/>
                    </a:lnTo>
                    <a:lnTo>
                      <a:pt x="40927" y="33361"/>
                    </a:lnTo>
                    <a:lnTo>
                      <a:pt x="40680" y="34080"/>
                    </a:lnTo>
                    <a:lnTo>
                      <a:pt x="40411" y="34776"/>
                    </a:lnTo>
                    <a:lnTo>
                      <a:pt x="40130" y="35449"/>
                    </a:lnTo>
                    <a:lnTo>
                      <a:pt x="39838" y="36100"/>
                    </a:lnTo>
                    <a:lnTo>
                      <a:pt x="39546" y="36729"/>
                    </a:lnTo>
                    <a:lnTo>
                      <a:pt x="39232" y="37346"/>
                    </a:lnTo>
                    <a:lnTo>
                      <a:pt x="38906" y="37930"/>
                    </a:lnTo>
                    <a:lnTo>
                      <a:pt x="38570" y="38491"/>
                    </a:lnTo>
                    <a:lnTo>
                      <a:pt x="38222" y="39030"/>
                    </a:lnTo>
                    <a:lnTo>
                      <a:pt x="37874" y="39546"/>
                    </a:lnTo>
                    <a:lnTo>
                      <a:pt x="37514" y="40040"/>
                    </a:lnTo>
                    <a:lnTo>
                      <a:pt x="37144" y="40512"/>
                    </a:lnTo>
                    <a:lnTo>
                      <a:pt x="36774" y="40949"/>
                    </a:lnTo>
                    <a:lnTo>
                      <a:pt x="36392" y="41365"/>
                    </a:lnTo>
                    <a:lnTo>
                      <a:pt x="36010" y="41746"/>
                    </a:lnTo>
                    <a:lnTo>
                      <a:pt x="35629" y="42106"/>
                    </a:lnTo>
                    <a:lnTo>
                      <a:pt x="35247" y="42442"/>
                    </a:lnTo>
                    <a:lnTo>
                      <a:pt x="34854" y="42745"/>
                    </a:lnTo>
                    <a:lnTo>
                      <a:pt x="34461" y="43026"/>
                    </a:lnTo>
                    <a:lnTo>
                      <a:pt x="34068" y="43273"/>
                    </a:lnTo>
                    <a:lnTo>
                      <a:pt x="33687" y="43486"/>
                    </a:lnTo>
                    <a:lnTo>
                      <a:pt x="33294" y="43677"/>
                    </a:lnTo>
                    <a:lnTo>
                      <a:pt x="33103" y="43756"/>
                    </a:lnTo>
                    <a:lnTo>
                      <a:pt x="32912" y="43834"/>
                    </a:lnTo>
                    <a:lnTo>
                      <a:pt x="32721" y="43902"/>
                    </a:lnTo>
                    <a:lnTo>
                      <a:pt x="32531" y="43958"/>
                    </a:lnTo>
                    <a:lnTo>
                      <a:pt x="32340" y="44014"/>
                    </a:lnTo>
                    <a:lnTo>
                      <a:pt x="32149" y="44059"/>
                    </a:lnTo>
                    <a:lnTo>
                      <a:pt x="31958" y="44092"/>
                    </a:lnTo>
                    <a:lnTo>
                      <a:pt x="31767" y="44115"/>
                    </a:lnTo>
                    <a:lnTo>
                      <a:pt x="31408" y="44160"/>
                    </a:lnTo>
                    <a:lnTo>
                      <a:pt x="31071" y="44171"/>
                    </a:lnTo>
                    <a:lnTo>
                      <a:pt x="30746" y="44171"/>
                    </a:lnTo>
                    <a:lnTo>
                      <a:pt x="30443" y="44160"/>
                    </a:lnTo>
                    <a:lnTo>
                      <a:pt x="30151" y="44126"/>
                    </a:lnTo>
                    <a:lnTo>
                      <a:pt x="29870" y="44081"/>
                    </a:lnTo>
                    <a:lnTo>
                      <a:pt x="29601" y="44014"/>
                    </a:lnTo>
                    <a:lnTo>
                      <a:pt x="29354" y="43947"/>
                    </a:lnTo>
                    <a:lnTo>
                      <a:pt x="29107" y="43857"/>
                    </a:lnTo>
                    <a:lnTo>
                      <a:pt x="28871" y="43767"/>
                    </a:lnTo>
                    <a:lnTo>
                      <a:pt x="28635" y="43666"/>
                    </a:lnTo>
                    <a:lnTo>
                      <a:pt x="28411" y="43554"/>
                    </a:lnTo>
                    <a:lnTo>
                      <a:pt x="27962" y="43318"/>
                    </a:lnTo>
                    <a:lnTo>
                      <a:pt x="27524" y="43071"/>
                    </a:lnTo>
                    <a:lnTo>
                      <a:pt x="27064" y="42813"/>
                    </a:lnTo>
                    <a:lnTo>
                      <a:pt x="26592" y="42555"/>
                    </a:lnTo>
                    <a:lnTo>
                      <a:pt x="26346" y="42431"/>
                    </a:lnTo>
                    <a:lnTo>
                      <a:pt x="26087" y="42308"/>
                    </a:lnTo>
                    <a:lnTo>
                      <a:pt x="25807" y="42195"/>
                    </a:lnTo>
                    <a:lnTo>
                      <a:pt x="25526" y="42094"/>
                    </a:lnTo>
                    <a:lnTo>
                      <a:pt x="25223" y="41993"/>
                    </a:lnTo>
                    <a:lnTo>
                      <a:pt x="24909" y="41904"/>
                    </a:lnTo>
                    <a:lnTo>
                      <a:pt x="24572" y="41825"/>
                    </a:lnTo>
                    <a:lnTo>
                      <a:pt x="24224" y="41758"/>
                    </a:lnTo>
                    <a:lnTo>
                      <a:pt x="23854" y="41713"/>
                    </a:lnTo>
                    <a:lnTo>
                      <a:pt x="23461" y="41668"/>
                    </a:lnTo>
                    <a:lnTo>
                      <a:pt x="23034" y="41645"/>
                    </a:lnTo>
                    <a:lnTo>
                      <a:pt x="22596" y="41634"/>
                    </a:lnTo>
                    <a:lnTo>
                      <a:pt x="22147" y="41645"/>
                    </a:lnTo>
                    <a:lnTo>
                      <a:pt x="21732" y="41668"/>
                    </a:lnTo>
                    <a:lnTo>
                      <a:pt x="21339" y="41713"/>
                    </a:lnTo>
                    <a:lnTo>
                      <a:pt x="20969" y="41758"/>
                    </a:lnTo>
                    <a:lnTo>
                      <a:pt x="20610" y="41825"/>
                    </a:lnTo>
                    <a:lnTo>
                      <a:pt x="20284" y="41904"/>
                    </a:lnTo>
                    <a:lnTo>
                      <a:pt x="19958" y="41993"/>
                    </a:lnTo>
                    <a:lnTo>
                      <a:pt x="19667" y="42094"/>
                    </a:lnTo>
                    <a:lnTo>
                      <a:pt x="19375" y="42195"/>
                    </a:lnTo>
                    <a:lnTo>
                      <a:pt x="19105" y="42308"/>
                    </a:lnTo>
                    <a:lnTo>
                      <a:pt x="18847" y="42431"/>
                    </a:lnTo>
                    <a:lnTo>
                      <a:pt x="18589" y="42555"/>
                    </a:lnTo>
                    <a:lnTo>
                      <a:pt x="18106" y="42813"/>
                    </a:lnTo>
                    <a:lnTo>
                      <a:pt x="17657" y="43071"/>
                    </a:lnTo>
                    <a:lnTo>
                      <a:pt x="17208" y="43318"/>
                    </a:lnTo>
                    <a:lnTo>
                      <a:pt x="16759" y="43554"/>
                    </a:lnTo>
                    <a:lnTo>
                      <a:pt x="16535" y="43666"/>
                    </a:lnTo>
                    <a:lnTo>
                      <a:pt x="16299" y="43767"/>
                    </a:lnTo>
                    <a:lnTo>
                      <a:pt x="16063" y="43857"/>
                    </a:lnTo>
                    <a:lnTo>
                      <a:pt x="15816" y="43947"/>
                    </a:lnTo>
                    <a:lnTo>
                      <a:pt x="15558" y="44014"/>
                    </a:lnTo>
                    <a:lnTo>
                      <a:pt x="15289" y="44081"/>
                    </a:lnTo>
                    <a:lnTo>
                      <a:pt x="15019" y="44126"/>
                    </a:lnTo>
                    <a:lnTo>
                      <a:pt x="14728" y="44160"/>
                    </a:lnTo>
                    <a:lnTo>
                      <a:pt x="14413" y="44171"/>
                    </a:lnTo>
                    <a:lnTo>
                      <a:pt x="14088" y="44171"/>
                    </a:lnTo>
                    <a:lnTo>
                      <a:pt x="13751" y="44160"/>
                    </a:lnTo>
                    <a:lnTo>
                      <a:pt x="13392" y="44115"/>
                    </a:lnTo>
                    <a:lnTo>
                      <a:pt x="13201" y="44092"/>
                    </a:lnTo>
                    <a:lnTo>
                      <a:pt x="13010" y="44059"/>
                    </a:lnTo>
                    <a:lnTo>
                      <a:pt x="12819" y="44014"/>
                    </a:lnTo>
                    <a:lnTo>
                      <a:pt x="12629" y="43958"/>
                    </a:lnTo>
                    <a:lnTo>
                      <a:pt x="12426" y="43890"/>
                    </a:lnTo>
                    <a:lnTo>
                      <a:pt x="12236" y="43823"/>
                    </a:lnTo>
                    <a:lnTo>
                      <a:pt x="12034" y="43744"/>
                    </a:lnTo>
                    <a:lnTo>
                      <a:pt x="11832" y="43655"/>
                    </a:lnTo>
                    <a:lnTo>
                      <a:pt x="11416" y="43464"/>
                    </a:lnTo>
                    <a:lnTo>
                      <a:pt x="11012" y="43228"/>
                    </a:lnTo>
                    <a:lnTo>
                      <a:pt x="10597" y="42970"/>
                    </a:lnTo>
                    <a:lnTo>
                      <a:pt x="10181" y="42678"/>
                    </a:lnTo>
                    <a:lnTo>
                      <a:pt x="9755" y="42364"/>
                    </a:lnTo>
                    <a:lnTo>
                      <a:pt x="9340" y="42016"/>
                    </a:lnTo>
                    <a:lnTo>
                      <a:pt x="8924" y="41634"/>
                    </a:lnTo>
                    <a:lnTo>
                      <a:pt x="8509" y="41230"/>
                    </a:lnTo>
                    <a:lnTo>
                      <a:pt x="8105" y="40792"/>
                    </a:lnTo>
                    <a:lnTo>
                      <a:pt x="7701" y="40332"/>
                    </a:lnTo>
                    <a:lnTo>
                      <a:pt x="7308" y="39849"/>
                    </a:lnTo>
                    <a:lnTo>
                      <a:pt x="6926" y="39333"/>
                    </a:lnTo>
                    <a:lnTo>
                      <a:pt x="6545" y="38794"/>
                    </a:lnTo>
                    <a:lnTo>
                      <a:pt x="6174" y="38233"/>
                    </a:lnTo>
                    <a:lnTo>
                      <a:pt x="5826" y="37649"/>
                    </a:lnTo>
                    <a:lnTo>
                      <a:pt x="5478" y="37043"/>
                    </a:lnTo>
                    <a:lnTo>
                      <a:pt x="5153" y="36415"/>
                    </a:lnTo>
                    <a:lnTo>
                      <a:pt x="4850" y="35763"/>
                    </a:lnTo>
                    <a:lnTo>
                      <a:pt x="4558" y="35090"/>
                    </a:lnTo>
                    <a:lnTo>
                      <a:pt x="4277" y="34394"/>
                    </a:lnTo>
                    <a:lnTo>
                      <a:pt x="4030" y="33687"/>
                    </a:lnTo>
                    <a:lnTo>
                      <a:pt x="3794" y="32946"/>
                    </a:lnTo>
                    <a:lnTo>
                      <a:pt x="3682" y="32576"/>
                    </a:lnTo>
                    <a:lnTo>
                      <a:pt x="3581" y="32194"/>
                    </a:lnTo>
                    <a:lnTo>
                      <a:pt x="3480" y="31812"/>
                    </a:lnTo>
                    <a:lnTo>
                      <a:pt x="3390" y="31431"/>
                    </a:lnTo>
                    <a:lnTo>
                      <a:pt x="3312" y="31038"/>
                    </a:lnTo>
                    <a:lnTo>
                      <a:pt x="3233" y="30645"/>
                    </a:lnTo>
                    <a:lnTo>
                      <a:pt x="3155" y="30241"/>
                    </a:lnTo>
                    <a:lnTo>
                      <a:pt x="3098" y="29837"/>
                    </a:lnTo>
                    <a:lnTo>
                      <a:pt x="3031" y="29432"/>
                    </a:lnTo>
                    <a:lnTo>
                      <a:pt x="2986" y="29017"/>
                    </a:lnTo>
                    <a:lnTo>
                      <a:pt x="2941" y="28602"/>
                    </a:lnTo>
                    <a:lnTo>
                      <a:pt x="2908" y="28187"/>
                    </a:lnTo>
                    <a:lnTo>
                      <a:pt x="2784" y="26548"/>
                    </a:lnTo>
                    <a:lnTo>
                      <a:pt x="2694" y="24999"/>
                    </a:lnTo>
                    <a:lnTo>
                      <a:pt x="2649" y="24258"/>
                    </a:lnTo>
                    <a:lnTo>
                      <a:pt x="2627" y="23551"/>
                    </a:lnTo>
                    <a:lnTo>
                      <a:pt x="2605" y="22855"/>
                    </a:lnTo>
                    <a:lnTo>
                      <a:pt x="2593" y="22181"/>
                    </a:lnTo>
                    <a:lnTo>
                      <a:pt x="2593" y="21530"/>
                    </a:lnTo>
                    <a:lnTo>
                      <a:pt x="2605" y="20901"/>
                    </a:lnTo>
                    <a:lnTo>
                      <a:pt x="2627" y="20306"/>
                    </a:lnTo>
                    <a:lnTo>
                      <a:pt x="2672" y="19723"/>
                    </a:lnTo>
                    <a:lnTo>
                      <a:pt x="2717" y="19162"/>
                    </a:lnTo>
                    <a:lnTo>
                      <a:pt x="2773" y="18623"/>
                    </a:lnTo>
                    <a:lnTo>
                      <a:pt x="2851" y="18106"/>
                    </a:lnTo>
                    <a:lnTo>
                      <a:pt x="2941" y="17612"/>
                    </a:lnTo>
                    <a:lnTo>
                      <a:pt x="3054" y="17141"/>
                    </a:lnTo>
                    <a:lnTo>
                      <a:pt x="3166" y="16692"/>
                    </a:lnTo>
                    <a:lnTo>
                      <a:pt x="3312" y="16265"/>
                    </a:lnTo>
                    <a:lnTo>
                      <a:pt x="3469" y="15861"/>
                    </a:lnTo>
                    <a:lnTo>
                      <a:pt x="3637" y="15480"/>
                    </a:lnTo>
                    <a:lnTo>
                      <a:pt x="3738" y="15300"/>
                    </a:lnTo>
                    <a:lnTo>
                      <a:pt x="3839" y="15121"/>
                    </a:lnTo>
                    <a:lnTo>
                      <a:pt x="3940" y="14941"/>
                    </a:lnTo>
                    <a:lnTo>
                      <a:pt x="4041" y="14773"/>
                    </a:lnTo>
                    <a:lnTo>
                      <a:pt x="4165" y="14615"/>
                    </a:lnTo>
                    <a:lnTo>
                      <a:pt x="4277" y="14458"/>
                    </a:lnTo>
                    <a:lnTo>
                      <a:pt x="4401" y="14301"/>
                    </a:lnTo>
                    <a:lnTo>
                      <a:pt x="4535" y="14155"/>
                    </a:lnTo>
                    <a:lnTo>
                      <a:pt x="4670" y="14020"/>
                    </a:lnTo>
                    <a:lnTo>
                      <a:pt x="4805" y="13886"/>
                    </a:lnTo>
                    <a:lnTo>
                      <a:pt x="4951" y="13751"/>
                    </a:lnTo>
                    <a:lnTo>
                      <a:pt x="5108" y="13628"/>
                    </a:lnTo>
                    <a:lnTo>
                      <a:pt x="5265" y="13504"/>
                    </a:lnTo>
                    <a:lnTo>
                      <a:pt x="5422" y="13392"/>
                    </a:lnTo>
                    <a:lnTo>
                      <a:pt x="5590" y="13291"/>
                    </a:lnTo>
                    <a:lnTo>
                      <a:pt x="5759" y="13179"/>
                    </a:lnTo>
                    <a:lnTo>
                      <a:pt x="5950" y="13089"/>
                    </a:lnTo>
                    <a:lnTo>
                      <a:pt x="6129" y="12988"/>
                    </a:lnTo>
                    <a:lnTo>
                      <a:pt x="6320" y="12898"/>
                    </a:lnTo>
                    <a:lnTo>
                      <a:pt x="6522" y="12819"/>
                    </a:lnTo>
                    <a:lnTo>
                      <a:pt x="6724" y="12741"/>
                    </a:lnTo>
                    <a:lnTo>
                      <a:pt x="6937" y="12673"/>
                    </a:lnTo>
                    <a:lnTo>
                      <a:pt x="7364" y="12550"/>
                    </a:lnTo>
                    <a:lnTo>
                      <a:pt x="7768" y="12449"/>
                    </a:lnTo>
                    <a:lnTo>
                      <a:pt x="8150" y="12382"/>
                    </a:lnTo>
                    <a:lnTo>
                      <a:pt x="8531" y="12337"/>
                    </a:lnTo>
                    <a:lnTo>
                      <a:pt x="8902" y="12314"/>
                    </a:lnTo>
                    <a:lnTo>
                      <a:pt x="9250" y="12325"/>
                    </a:lnTo>
                    <a:lnTo>
                      <a:pt x="9609" y="12348"/>
                    </a:lnTo>
                    <a:lnTo>
                      <a:pt x="9957" y="12393"/>
                    </a:lnTo>
                    <a:lnTo>
                      <a:pt x="10305" y="12449"/>
                    </a:lnTo>
                    <a:lnTo>
                      <a:pt x="10642" y="12528"/>
                    </a:lnTo>
                    <a:lnTo>
                      <a:pt x="10990" y="12617"/>
                    </a:lnTo>
                    <a:lnTo>
                      <a:pt x="11349" y="12718"/>
                    </a:lnTo>
                    <a:lnTo>
                      <a:pt x="11708" y="12831"/>
                    </a:lnTo>
                    <a:lnTo>
                      <a:pt x="12067" y="12954"/>
                    </a:lnTo>
                    <a:lnTo>
                      <a:pt x="12842" y="13212"/>
                    </a:lnTo>
                    <a:lnTo>
                      <a:pt x="13672" y="13493"/>
                    </a:lnTo>
                    <a:lnTo>
                      <a:pt x="14110" y="13639"/>
                    </a:lnTo>
                    <a:lnTo>
                      <a:pt x="14582" y="13785"/>
                    </a:lnTo>
                    <a:lnTo>
                      <a:pt x="15064" y="13931"/>
                    </a:lnTo>
                    <a:lnTo>
                      <a:pt x="15581" y="14065"/>
                    </a:lnTo>
                    <a:lnTo>
                      <a:pt x="16120" y="14200"/>
                    </a:lnTo>
                    <a:lnTo>
                      <a:pt x="16692" y="14324"/>
                    </a:lnTo>
                    <a:lnTo>
                      <a:pt x="17298" y="14436"/>
                    </a:lnTo>
                    <a:lnTo>
                      <a:pt x="17927" y="14548"/>
                    </a:lnTo>
                    <a:lnTo>
                      <a:pt x="18600" y="14638"/>
                    </a:lnTo>
                    <a:lnTo>
                      <a:pt x="19319" y="14716"/>
                    </a:lnTo>
                    <a:lnTo>
                      <a:pt x="20071" y="14784"/>
                    </a:lnTo>
                    <a:lnTo>
                      <a:pt x="20868" y="14829"/>
                    </a:lnTo>
                    <a:lnTo>
                      <a:pt x="21710" y="14862"/>
                    </a:lnTo>
                    <a:lnTo>
                      <a:pt x="22596" y="14874"/>
                    </a:lnTo>
                    <a:lnTo>
                      <a:pt x="23483" y="14862"/>
                    </a:lnTo>
                    <a:lnTo>
                      <a:pt x="24325" y="14829"/>
                    </a:lnTo>
                    <a:lnTo>
                      <a:pt x="25122" y="14784"/>
                    </a:lnTo>
                    <a:lnTo>
                      <a:pt x="25874" y="14716"/>
                    </a:lnTo>
                    <a:lnTo>
                      <a:pt x="26592" y="14638"/>
                    </a:lnTo>
                    <a:lnTo>
                      <a:pt x="27266" y="14548"/>
                    </a:lnTo>
                    <a:lnTo>
                      <a:pt x="27895" y="14436"/>
                    </a:lnTo>
                    <a:lnTo>
                      <a:pt x="28501" y="14324"/>
                    </a:lnTo>
                    <a:lnTo>
                      <a:pt x="29073" y="14200"/>
                    </a:lnTo>
                    <a:lnTo>
                      <a:pt x="29612" y="14065"/>
                    </a:lnTo>
                    <a:lnTo>
                      <a:pt x="30128" y="13931"/>
                    </a:lnTo>
                    <a:lnTo>
                      <a:pt x="30611" y="13785"/>
                    </a:lnTo>
                    <a:lnTo>
                      <a:pt x="31083" y="13639"/>
                    </a:lnTo>
                    <a:lnTo>
                      <a:pt x="31520" y="13493"/>
                    </a:lnTo>
                    <a:lnTo>
                      <a:pt x="32351" y="13212"/>
                    </a:lnTo>
                    <a:lnTo>
                      <a:pt x="33125" y="12954"/>
                    </a:lnTo>
                    <a:lnTo>
                      <a:pt x="33485" y="12831"/>
                    </a:lnTo>
                    <a:lnTo>
                      <a:pt x="33844" y="12718"/>
                    </a:lnTo>
                    <a:lnTo>
                      <a:pt x="34203" y="12617"/>
                    </a:lnTo>
                    <a:lnTo>
                      <a:pt x="34551" y="12528"/>
                    </a:lnTo>
                    <a:lnTo>
                      <a:pt x="34888" y="12449"/>
                    </a:lnTo>
                    <a:lnTo>
                      <a:pt x="35236" y="12393"/>
                    </a:lnTo>
                    <a:lnTo>
                      <a:pt x="35584" y="12348"/>
                    </a:lnTo>
                    <a:lnTo>
                      <a:pt x="35932" y="12325"/>
                    </a:lnTo>
                    <a:lnTo>
                      <a:pt x="36291" y="12314"/>
                    </a:lnTo>
                    <a:close/>
                    <a:moveTo>
                      <a:pt x="22596" y="0"/>
                    </a:moveTo>
                    <a:lnTo>
                      <a:pt x="22394" y="12"/>
                    </a:lnTo>
                    <a:lnTo>
                      <a:pt x="21833" y="45"/>
                    </a:lnTo>
                    <a:lnTo>
                      <a:pt x="20946" y="101"/>
                    </a:lnTo>
                    <a:lnTo>
                      <a:pt x="20396" y="146"/>
                    </a:lnTo>
                    <a:lnTo>
                      <a:pt x="19779" y="214"/>
                    </a:lnTo>
                    <a:lnTo>
                      <a:pt x="19117" y="292"/>
                    </a:lnTo>
                    <a:lnTo>
                      <a:pt x="18387" y="382"/>
                    </a:lnTo>
                    <a:lnTo>
                      <a:pt x="17624" y="494"/>
                    </a:lnTo>
                    <a:lnTo>
                      <a:pt x="16827" y="618"/>
                    </a:lnTo>
                    <a:lnTo>
                      <a:pt x="15985" y="775"/>
                    </a:lnTo>
                    <a:lnTo>
                      <a:pt x="15120" y="943"/>
                    </a:lnTo>
                    <a:lnTo>
                      <a:pt x="14245" y="1145"/>
                    </a:lnTo>
                    <a:lnTo>
                      <a:pt x="13336" y="1370"/>
                    </a:lnTo>
                    <a:lnTo>
                      <a:pt x="12426" y="1617"/>
                    </a:lnTo>
                    <a:lnTo>
                      <a:pt x="11977" y="1751"/>
                    </a:lnTo>
                    <a:lnTo>
                      <a:pt x="11517" y="1897"/>
                    </a:lnTo>
                    <a:lnTo>
                      <a:pt x="11057" y="2043"/>
                    </a:lnTo>
                    <a:lnTo>
                      <a:pt x="10608" y="2212"/>
                    </a:lnTo>
                    <a:lnTo>
                      <a:pt x="10159" y="2380"/>
                    </a:lnTo>
                    <a:lnTo>
                      <a:pt x="9699" y="2548"/>
                    </a:lnTo>
                    <a:lnTo>
                      <a:pt x="9261" y="2739"/>
                    </a:lnTo>
                    <a:lnTo>
                      <a:pt x="8812" y="2930"/>
                    </a:lnTo>
                    <a:lnTo>
                      <a:pt x="8374" y="3132"/>
                    </a:lnTo>
                    <a:lnTo>
                      <a:pt x="7948" y="3334"/>
                    </a:lnTo>
                    <a:lnTo>
                      <a:pt x="7521" y="3559"/>
                    </a:lnTo>
                    <a:lnTo>
                      <a:pt x="7106" y="3783"/>
                    </a:lnTo>
                    <a:lnTo>
                      <a:pt x="6690" y="4030"/>
                    </a:lnTo>
                    <a:lnTo>
                      <a:pt x="6298" y="4277"/>
                    </a:lnTo>
                    <a:lnTo>
                      <a:pt x="5905" y="4535"/>
                    </a:lnTo>
                    <a:lnTo>
                      <a:pt x="5523" y="4805"/>
                    </a:lnTo>
                    <a:lnTo>
                      <a:pt x="5153" y="5074"/>
                    </a:lnTo>
                    <a:lnTo>
                      <a:pt x="4793" y="5366"/>
                    </a:lnTo>
                    <a:lnTo>
                      <a:pt x="4445" y="5669"/>
                    </a:lnTo>
                    <a:lnTo>
                      <a:pt x="4109" y="5983"/>
                    </a:lnTo>
                    <a:lnTo>
                      <a:pt x="3783" y="6298"/>
                    </a:lnTo>
                    <a:lnTo>
                      <a:pt x="3480" y="6634"/>
                    </a:lnTo>
                    <a:lnTo>
                      <a:pt x="3188" y="6982"/>
                    </a:lnTo>
                    <a:lnTo>
                      <a:pt x="2919" y="7342"/>
                    </a:lnTo>
                    <a:lnTo>
                      <a:pt x="2661" y="7701"/>
                    </a:lnTo>
                    <a:lnTo>
                      <a:pt x="2425" y="8082"/>
                    </a:lnTo>
                    <a:lnTo>
                      <a:pt x="2200" y="8475"/>
                    </a:lnTo>
                    <a:lnTo>
                      <a:pt x="1998" y="8891"/>
                    </a:lnTo>
                    <a:lnTo>
                      <a:pt x="1808" y="9306"/>
                    </a:lnTo>
                    <a:lnTo>
                      <a:pt x="1650" y="9732"/>
                    </a:lnTo>
                    <a:lnTo>
                      <a:pt x="1504" y="10170"/>
                    </a:lnTo>
                    <a:lnTo>
                      <a:pt x="1359" y="10608"/>
                    </a:lnTo>
                    <a:lnTo>
                      <a:pt x="1235" y="11035"/>
                    </a:lnTo>
                    <a:lnTo>
                      <a:pt x="1112" y="11461"/>
                    </a:lnTo>
                    <a:lnTo>
                      <a:pt x="887" y="12303"/>
                    </a:lnTo>
                    <a:lnTo>
                      <a:pt x="696" y="13134"/>
                    </a:lnTo>
                    <a:lnTo>
                      <a:pt x="528" y="13942"/>
                    </a:lnTo>
                    <a:lnTo>
                      <a:pt x="393" y="14728"/>
                    </a:lnTo>
                    <a:lnTo>
                      <a:pt x="270" y="15502"/>
                    </a:lnTo>
                    <a:lnTo>
                      <a:pt x="191" y="16254"/>
                    </a:lnTo>
                    <a:lnTo>
                      <a:pt x="124" y="16995"/>
                    </a:lnTo>
                    <a:lnTo>
                      <a:pt x="68" y="17702"/>
                    </a:lnTo>
                    <a:lnTo>
                      <a:pt x="45" y="18398"/>
                    </a:lnTo>
                    <a:lnTo>
                      <a:pt x="34" y="19061"/>
                    </a:lnTo>
                    <a:lnTo>
                      <a:pt x="34" y="19700"/>
                    </a:lnTo>
                    <a:lnTo>
                      <a:pt x="56" y="20329"/>
                    </a:lnTo>
                    <a:lnTo>
                      <a:pt x="90" y="20924"/>
                    </a:lnTo>
                    <a:lnTo>
                      <a:pt x="135" y="21485"/>
                    </a:lnTo>
                    <a:lnTo>
                      <a:pt x="191" y="22024"/>
                    </a:lnTo>
                    <a:lnTo>
                      <a:pt x="247" y="22540"/>
                    </a:lnTo>
                    <a:lnTo>
                      <a:pt x="315" y="23023"/>
                    </a:lnTo>
                    <a:lnTo>
                      <a:pt x="382" y="23472"/>
                    </a:lnTo>
                    <a:lnTo>
                      <a:pt x="461" y="23899"/>
                    </a:lnTo>
                    <a:lnTo>
                      <a:pt x="539" y="24280"/>
                    </a:lnTo>
                    <a:lnTo>
                      <a:pt x="685" y="24965"/>
                    </a:lnTo>
                    <a:lnTo>
                      <a:pt x="831" y="25504"/>
                    </a:lnTo>
                    <a:lnTo>
                      <a:pt x="943" y="25897"/>
                    </a:lnTo>
                    <a:lnTo>
                      <a:pt x="1055" y="26222"/>
                    </a:lnTo>
                    <a:lnTo>
                      <a:pt x="1044" y="26323"/>
                    </a:lnTo>
                    <a:lnTo>
                      <a:pt x="1011" y="26503"/>
                    </a:lnTo>
                    <a:lnTo>
                      <a:pt x="898" y="27086"/>
                    </a:lnTo>
                    <a:lnTo>
                      <a:pt x="752" y="27940"/>
                    </a:lnTo>
                    <a:lnTo>
                      <a:pt x="562" y="29040"/>
                    </a:lnTo>
                    <a:lnTo>
                      <a:pt x="472" y="29668"/>
                    </a:lnTo>
                    <a:lnTo>
                      <a:pt x="382" y="30342"/>
                    </a:lnTo>
                    <a:lnTo>
                      <a:pt x="292" y="31071"/>
                    </a:lnTo>
                    <a:lnTo>
                      <a:pt x="214" y="31835"/>
                    </a:lnTo>
                    <a:lnTo>
                      <a:pt x="135" y="32643"/>
                    </a:lnTo>
                    <a:lnTo>
                      <a:pt x="79" y="33485"/>
                    </a:lnTo>
                    <a:lnTo>
                      <a:pt x="34" y="34349"/>
                    </a:lnTo>
                    <a:lnTo>
                      <a:pt x="0" y="35236"/>
                    </a:lnTo>
                    <a:lnTo>
                      <a:pt x="0" y="36156"/>
                    </a:lnTo>
                    <a:lnTo>
                      <a:pt x="12" y="37088"/>
                    </a:lnTo>
                    <a:lnTo>
                      <a:pt x="56" y="38042"/>
                    </a:lnTo>
                    <a:lnTo>
                      <a:pt x="79" y="38514"/>
                    </a:lnTo>
                    <a:lnTo>
                      <a:pt x="124" y="38996"/>
                    </a:lnTo>
                    <a:lnTo>
                      <a:pt x="169" y="39479"/>
                    </a:lnTo>
                    <a:lnTo>
                      <a:pt x="214" y="39962"/>
                    </a:lnTo>
                    <a:lnTo>
                      <a:pt x="281" y="40444"/>
                    </a:lnTo>
                    <a:lnTo>
                      <a:pt x="348" y="40927"/>
                    </a:lnTo>
                    <a:lnTo>
                      <a:pt x="427" y="41410"/>
                    </a:lnTo>
                    <a:lnTo>
                      <a:pt x="517" y="41892"/>
                    </a:lnTo>
                    <a:lnTo>
                      <a:pt x="618" y="42375"/>
                    </a:lnTo>
                    <a:lnTo>
                      <a:pt x="719" y="42858"/>
                    </a:lnTo>
                    <a:lnTo>
                      <a:pt x="842" y="43340"/>
                    </a:lnTo>
                    <a:lnTo>
                      <a:pt x="966" y="43812"/>
                    </a:lnTo>
                    <a:lnTo>
                      <a:pt x="1112" y="44283"/>
                    </a:lnTo>
                    <a:lnTo>
                      <a:pt x="1258" y="44755"/>
                    </a:lnTo>
                    <a:lnTo>
                      <a:pt x="1426" y="45215"/>
                    </a:lnTo>
                    <a:lnTo>
                      <a:pt x="1594" y="45675"/>
                    </a:lnTo>
                    <a:lnTo>
                      <a:pt x="1785" y="46135"/>
                    </a:lnTo>
                    <a:lnTo>
                      <a:pt x="1987" y="46584"/>
                    </a:lnTo>
                    <a:lnTo>
                      <a:pt x="2200" y="47022"/>
                    </a:lnTo>
                    <a:lnTo>
                      <a:pt x="2425" y="47460"/>
                    </a:lnTo>
                    <a:lnTo>
                      <a:pt x="2661" y="47887"/>
                    </a:lnTo>
                    <a:lnTo>
                      <a:pt x="2919" y="48313"/>
                    </a:lnTo>
                    <a:lnTo>
                      <a:pt x="3188" y="48717"/>
                    </a:lnTo>
                    <a:lnTo>
                      <a:pt x="3469" y="49133"/>
                    </a:lnTo>
                    <a:lnTo>
                      <a:pt x="3761" y="49525"/>
                    </a:lnTo>
                    <a:lnTo>
                      <a:pt x="4075" y="49907"/>
                    </a:lnTo>
                    <a:lnTo>
                      <a:pt x="4389" y="50266"/>
                    </a:lnTo>
                    <a:lnTo>
                      <a:pt x="4715" y="50603"/>
                    </a:lnTo>
                    <a:lnTo>
                      <a:pt x="5063" y="50917"/>
                    </a:lnTo>
                    <a:lnTo>
                      <a:pt x="5422" y="51209"/>
                    </a:lnTo>
                    <a:lnTo>
                      <a:pt x="5804" y="51490"/>
                    </a:lnTo>
                    <a:lnTo>
                      <a:pt x="6197" y="51759"/>
                    </a:lnTo>
                    <a:lnTo>
                      <a:pt x="6612" y="52006"/>
                    </a:lnTo>
                    <a:lnTo>
                      <a:pt x="7038" y="52242"/>
                    </a:lnTo>
                    <a:lnTo>
                      <a:pt x="7487" y="52466"/>
                    </a:lnTo>
                    <a:lnTo>
                      <a:pt x="7959" y="52668"/>
                    </a:lnTo>
                    <a:lnTo>
                      <a:pt x="8442" y="52859"/>
                    </a:lnTo>
                    <a:lnTo>
                      <a:pt x="8935" y="53039"/>
                    </a:lnTo>
                    <a:lnTo>
                      <a:pt x="9452" y="53196"/>
                    </a:lnTo>
                    <a:lnTo>
                      <a:pt x="9979" y="53353"/>
                    </a:lnTo>
                    <a:lnTo>
                      <a:pt x="10529" y="53488"/>
                    </a:lnTo>
                    <a:lnTo>
                      <a:pt x="11102" y="53623"/>
                    </a:lnTo>
                    <a:lnTo>
                      <a:pt x="11686" y="53735"/>
                    </a:lnTo>
                    <a:lnTo>
                      <a:pt x="12292" y="53836"/>
                    </a:lnTo>
                    <a:lnTo>
                      <a:pt x="12909" y="53937"/>
                    </a:lnTo>
                    <a:lnTo>
                      <a:pt x="13549" y="54015"/>
                    </a:lnTo>
                    <a:lnTo>
                      <a:pt x="14211" y="54094"/>
                    </a:lnTo>
                    <a:lnTo>
                      <a:pt x="14885" y="54161"/>
                    </a:lnTo>
                    <a:lnTo>
                      <a:pt x="15569" y="54217"/>
                    </a:lnTo>
                    <a:lnTo>
                      <a:pt x="16277" y="54262"/>
                    </a:lnTo>
                    <a:lnTo>
                      <a:pt x="17006" y="54307"/>
                    </a:lnTo>
                    <a:lnTo>
                      <a:pt x="17747" y="54341"/>
                    </a:lnTo>
                    <a:lnTo>
                      <a:pt x="18510" y="54375"/>
                    </a:lnTo>
                    <a:lnTo>
                      <a:pt x="19296" y="54397"/>
                    </a:lnTo>
                    <a:lnTo>
                      <a:pt x="20913" y="54420"/>
                    </a:lnTo>
                    <a:lnTo>
                      <a:pt x="22596" y="54431"/>
                    </a:lnTo>
                    <a:lnTo>
                      <a:pt x="24280" y="54420"/>
                    </a:lnTo>
                    <a:lnTo>
                      <a:pt x="25897" y="54397"/>
                    </a:lnTo>
                    <a:lnTo>
                      <a:pt x="26671" y="54375"/>
                    </a:lnTo>
                    <a:lnTo>
                      <a:pt x="27434" y="54341"/>
                    </a:lnTo>
                    <a:lnTo>
                      <a:pt x="28186" y="54307"/>
                    </a:lnTo>
                    <a:lnTo>
                      <a:pt x="28905" y="54262"/>
                    </a:lnTo>
                    <a:lnTo>
                      <a:pt x="29612" y="54217"/>
                    </a:lnTo>
                    <a:lnTo>
                      <a:pt x="30308" y="54161"/>
                    </a:lnTo>
                    <a:lnTo>
                      <a:pt x="30981" y="54094"/>
                    </a:lnTo>
                    <a:lnTo>
                      <a:pt x="31633" y="54015"/>
                    </a:lnTo>
                    <a:lnTo>
                      <a:pt x="32272" y="53937"/>
                    </a:lnTo>
                    <a:lnTo>
                      <a:pt x="32890" y="53836"/>
                    </a:lnTo>
                    <a:lnTo>
                      <a:pt x="33485" y="53735"/>
                    </a:lnTo>
                    <a:lnTo>
                      <a:pt x="34068" y="53623"/>
                    </a:lnTo>
                    <a:lnTo>
                      <a:pt x="34641" y="53488"/>
                    </a:lnTo>
                    <a:lnTo>
                      <a:pt x="35191" y="53353"/>
                    </a:lnTo>
                    <a:lnTo>
                      <a:pt x="35718" y="53196"/>
                    </a:lnTo>
                    <a:lnTo>
                      <a:pt x="36235" y="53039"/>
                    </a:lnTo>
                    <a:lnTo>
                      <a:pt x="36729" y="52859"/>
                    </a:lnTo>
                    <a:lnTo>
                      <a:pt x="37211" y="52668"/>
                    </a:lnTo>
                    <a:lnTo>
                      <a:pt x="37672" y="52466"/>
                    </a:lnTo>
                    <a:lnTo>
                      <a:pt x="38121" y="52242"/>
                    </a:lnTo>
                    <a:lnTo>
                      <a:pt x="38547" y="52006"/>
                    </a:lnTo>
                    <a:lnTo>
                      <a:pt x="38962" y="51759"/>
                    </a:lnTo>
                    <a:lnTo>
                      <a:pt x="39355" y="51490"/>
                    </a:lnTo>
                    <a:lnTo>
                      <a:pt x="39737" y="51209"/>
                    </a:lnTo>
                    <a:lnTo>
                      <a:pt x="40096" y="50917"/>
                    </a:lnTo>
                    <a:lnTo>
                      <a:pt x="40444" y="50603"/>
                    </a:lnTo>
                    <a:lnTo>
                      <a:pt x="40770" y="50266"/>
                    </a:lnTo>
                    <a:lnTo>
                      <a:pt x="41084" y="49907"/>
                    </a:lnTo>
                    <a:lnTo>
                      <a:pt x="41398" y="49525"/>
                    </a:lnTo>
                    <a:lnTo>
                      <a:pt x="41690" y="49133"/>
                    </a:lnTo>
                    <a:lnTo>
                      <a:pt x="41971" y="48728"/>
                    </a:lnTo>
                    <a:lnTo>
                      <a:pt x="42240" y="48324"/>
                    </a:lnTo>
                    <a:lnTo>
                      <a:pt x="42487" y="47898"/>
                    </a:lnTo>
                    <a:lnTo>
                      <a:pt x="42723" y="47471"/>
                    </a:lnTo>
                    <a:lnTo>
                      <a:pt x="42947" y="47045"/>
                    </a:lnTo>
                    <a:lnTo>
                      <a:pt x="43161" y="46607"/>
                    </a:lnTo>
                    <a:lnTo>
                      <a:pt x="43363" y="46158"/>
                    </a:lnTo>
                    <a:lnTo>
                      <a:pt x="43554" y="45709"/>
                    </a:lnTo>
                    <a:lnTo>
                      <a:pt x="43722" y="45249"/>
                    </a:lnTo>
                    <a:lnTo>
                      <a:pt x="43879" y="44788"/>
                    </a:lnTo>
                    <a:lnTo>
                      <a:pt x="44036" y="44328"/>
                    </a:lnTo>
                    <a:lnTo>
                      <a:pt x="44171" y="43857"/>
                    </a:lnTo>
                    <a:lnTo>
                      <a:pt x="44306" y="43385"/>
                    </a:lnTo>
                    <a:lnTo>
                      <a:pt x="44418" y="42914"/>
                    </a:lnTo>
                    <a:lnTo>
                      <a:pt x="44530" y="42431"/>
                    </a:lnTo>
                    <a:lnTo>
                      <a:pt x="44631" y="41960"/>
                    </a:lnTo>
                    <a:lnTo>
                      <a:pt x="44721" y="41477"/>
                    </a:lnTo>
                    <a:lnTo>
                      <a:pt x="44800" y="40994"/>
                    </a:lnTo>
                    <a:lnTo>
                      <a:pt x="44867" y="40512"/>
                    </a:lnTo>
                    <a:lnTo>
                      <a:pt x="44923" y="40029"/>
                    </a:lnTo>
                    <a:lnTo>
                      <a:pt x="44979" y="39558"/>
                    </a:lnTo>
                    <a:lnTo>
                      <a:pt x="45024" y="39075"/>
                    </a:lnTo>
                    <a:lnTo>
                      <a:pt x="45069" y="38592"/>
                    </a:lnTo>
                    <a:lnTo>
                      <a:pt x="45091" y="38121"/>
                    </a:lnTo>
                    <a:lnTo>
                      <a:pt x="45136" y="37178"/>
                    </a:lnTo>
                    <a:lnTo>
                      <a:pt x="45147" y="36246"/>
                    </a:lnTo>
                    <a:lnTo>
                      <a:pt x="45147" y="35337"/>
                    </a:lnTo>
                    <a:lnTo>
                      <a:pt x="45114" y="34450"/>
                    </a:lnTo>
                    <a:lnTo>
                      <a:pt x="45069" y="33586"/>
                    </a:lnTo>
                    <a:lnTo>
                      <a:pt x="45013" y="32744"/>
                    </a:lnTo>
                    <a:lnTo>
                      <a:pt x="44945" y="31947"/>
                    </a:lnTo>
                    <a:lnTo>
                      <a:pt x="44856" y="31184"/>
                    </a:lnTo>
                    <a:lnTo>
                      <a:pt x="44777" y="30454"/>
                    </a:lnTo>
                    <a:lnTo>
                      <a:pt x="44676" y="29769"/>
                    </a:lnTo>
                    <a:lnTo>
                      <a:pt x="44586" y="29141"/>
                    </a:lnTo>
                    <a:lnTo>
                      <a:pt x="44407" y="28029"/>
                    </a:lnTo>
                    <a:lnTo>
                      <a:pt x="44238" y="27154"/>
                    </a:lnTo>
                    <a:lnTo>
                      <a:pt x="44126" y="26548"/>
                    </a:lnTo>
                    <a:lnTo>
                      <a:pt x="44092" y="26357"/>
                    </a:lnTo>
                    <a:lnTo>
                      <a:pt x="44081" y="26245"/>
                    </a:lnTo>
                    <a:lnTo>
                      <a:pt x="44137" y="26222"/>
                    </a:lnTo>
                    <a:lnTo>
                      <a:pt x="44249" y="25897"/>
                    </a:lnTo>
                    <a:lnTo>
                      <a:pt x="44362" y="25504"/>
                    </a:lnTo>
                    <a:lnTo>
                      <a:pt x="44496" y="24965"/>
                    </a:lnTo>
                    <a:lnTo>
                      <a:pt x="44654" y="24280"/>
                    </a:lnTo>
                    <a:lnTo>
                      <a:pt x="44732" y="23899"/>
                    </a:lnTo>
                    <a:lnTo>
                      <a:pt x="44811" y="23472"/>
                    </a:lnTo>
                    <a:lnTo>
                      <a:pt x="44878" y="23023"/>
                    </a:lnTo>
                    <a:lnTo>
                      <a:pt x="44945" y="22540"/>
                    </a:lnTo>
                    <a:lnTo>
                      <a:pt x="45002" y="22024"/>
                    </a:lnTo>
                    <a:lnTo>
                      <a:pt x="45058" y="21485"/>
                    </a:lnTo>
                    <a:lnTo>
                      <a:pt x="45103" y="20924"/>
                    </a:lnTo>
                    <a:lnTo>
                      <a:pt x="45136" y="20329"/>
                    </a:lnTo>
                    <a:lnTo>
                      <a:pt x="45159" y="19700"/>
                    </a:lnTo>
                    <a:lnTo>
                      <a:pt x="45159" y="19061"/>
                    </a:lnTo>
                    <a:lnTo>
                      <a:pt x="45147" y="18398"/>
                    </a:lnTo>
                    <a:lnTo>
                      <a:pt x="45125" y="17702"/>
                    </a:lnTo>
                    <a:lnTo>
                      <a:pt x="45069" y="16995"/>
                    </a:lnTo>
                    <a:lnTo>
                      <a:pt x="45002" y="16254"/>
                    </a:lnTo>
                    <a:lnTo>
                      <a:pt x="44912" y="15502"/>
                    </a:lnTo>
                    <a:lnTo>
                      <a:pt x="44800" y="14728"/>
                    </a:lnTo>
                    <a:lnTo>
                      <a:pt x="44665" y="13942"/>
                    </a:lnTo>
                    <a:lnTo>
                      <a:pt x="44496" y="13134"/>
                    </a:lnTo>
                    <a:lnTo>
                      <a:pt x="44306" y="12303"/>
                    </a:lnTo>
                    <a:lnTo>
                      <a:pt x="44081" y="11461"/>
                    </a:lnTo>
                    <a:lnTo>
                      <a:pt x="43958" y="11035"/>
                    </a:lnTo>
                    <a:lnTo>
                      <a:pt x="43834" y="10608"/>
                    </a:lnTo>
                    <a:lnTo>
                      <a:pt x="43688" y="10170"/>
                    </a:lnTo>
                    <a:lnTo>
                      <a:pt x="43542" y="9732"/>
                    </a:lnTo>
                    <a:lnTo>
                      <a:pt x="43385" y="9306"/>
                    </a:lnTo>
                    <a:lnTo>
                      <a:pt x="43194" y="8891"/>
                    </a:lnTo>
                    <a:lnTo>
                      <a:pt x="42992" y="8475"/>
                    </a:lnTo>
                    <a:lnTo>
                      <a:pt x="42768" y="8082"/>
                    </a:lnTo>
                    <a:lnTo>
                      <a:pt x="42532" y="7701"/>
                    </a:lnTo>
                    <a:lnTo>
                      <a:pt x="42274" y="7342"/>
                    </a:lnTo>
                    <a:lnTo>
                      <a:pt x="42004" y="6982"/>
                    </a:lnTo>
                    <a:lnTo>
                      <a:pt x="41713" y="6634"/>
                    </a:lnTo>
                    <a:lnTo>
                      <a:pt x="41410" y="6298"/>
                    </a:lnTo>
                    <a:lnTo>
                      <a:pt x="41084" y="5983"/>
                    </a:lnTo>
                    <a:lnTo>
                      <a:pt x="40747" y="5669"/>
                    </a:lnTo>
                    <a:lnTo>
                      <a:pt x="40399" y="5366"/>
                    </a:lnTo>
                    <a:lnTo>
                      <a:pt x="40040" y="5074"/>
                    </a:lnTo>
                    <a:lnTo>
                      <a:pt x="39670" y="4805"/>
                    </a:lnTo>
                    <a:lnTo>
                      <a:pt x="39288" y="4535"/>
                    </a:lnTo>
                    <a:lnTo>
                      <a:pt x="38895" y="4277"/>
                    </a:lnTo>
                    <a:lnTo>
                      <a:pt x="38502" y="4030"/>
                    </a:lnTo>
                    <a:lnTo>
                      <a:pt x="38087" y="3783"/>
                    </a:lnTo>
                    <a:lnTo>
                      <a:pt x="37672" y="3559"/>
                    </a:lnTo>
                    <a:lnTo>
                      <a:pt x="37245" y="3334"/>
                    </a:lnTo>
                    <a:lnTo>
                      <a:pt x="36819" y="3132"/>
                    </a:lnTo>
                    <a:lnTo>
                      <a:pt x="36381" y="2930"/>
                    </a:lnTo>
                    <a:lnTo>
                      <a:pt x="35932" y="2739"/>
                    </a:lnTo>
                    <a:lnTo>
                      <a:pt x="35494" y="2548"/>
                    </a:lnTo>
                    <a:lnTo>
                      <a:pt x="35034" y="2380"/>
                    </a:lnTo>
                    <a:lnTo>
                      <a:pt x="34585" y="2212"/>
                    </a:lnTo>
                    <a:lnTo>
                      <a:pt x="34136" y="2043"/>
                    </a:lnTo>
                    <a:lnTo>
                      <a:pt x="33675" y="1897"/>
                    </a:lnTo>
                    <a:lnTo>
                      <a:pt x="33215" y="1751"/>
                    </a:lnTo>
                    <a:lnTo>
                      <a:pt x="32766" y="1617"/>
                    </a:lnTo>
                    <a:lnTo>
                      <a:pt x="31857" y="1370"/>
                    </a:lnTo>
                    <a:lnTo>
                      <a:pt x="30948" y="1145"/>
                    </a:lnTo>
                    <a:lnTo>
                      <a:pt x="30072" y="943"/>
                    </a:lnTo>
                    <a:lnTo>
                      <a:pt x="29208" y="775"/>
                    </a:lnTo>
                    <a:lnTo>
                      <a:pt x="28366" y="618"/>
                    </a:lnTo>
                    <a:lnTo>
                      <a:pt x="27569" y="494"/>
                    </a:lnTo>
                    <a:lnTo>
                      <a:pt x="26806" y="382"/>
                    </a:lnTo>
                    <a:lnTo>
                      <a:pt x="26076" y="292"/>
                    </a:lnTo>
                    <a:lnTo>
                      <a:pt x="25414" y="214"/>
                    </a:lnTo>
                    <a:lnTo>
                      <a:pt x="24796" y="146"/>
                    </a:lnTo>
                    <a:lnTo>
                      <a:pt x="24246" y="101"/>
                    </a:lnTo>
                    <a:lnTo>
                      <a:pt x="23360" y="45"/>
                    </a:lnTo>
                    <a:lnTo>
                      <a:pt x="22798" y="12"/>
                    </a:lnTo>
                    <a:lnTo>
                      <a:pt x="22596" y="0"/>
                    </a:lnTo>
                    <a:close/>
                  </a:path>
                </a:pathLst>
              </a:custGeom>
              <a:solidFill>
                <a:srgbClr val="43434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6" name="Google Shape;1636;p32"/>
              <p:cNvSpPr/>
              <p:nvPr/>
            </p:nvSpPr>
            <p:spPr>
              <a:xfrm>
                <a:off x="1245975" y="2179825"/>
                <a:ext cx="125450" cy="210500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8420" extrusionOk="0">
                    <a:moveTo>
                      <a:pt x="3626" y="0"/>
                    </a:moveTo>
                    <a:lnTo>
                      <a:pt x="3514" y="12"/>
                    </a:lnTo>
                    <a:lnTo>
                      <a:pt x="3300" y="57"/>
                    </a:lnTo>
                    <a:lnTo>
                      <a:pt x="3098" y="101"/>
                    </a:lnTo>
                    <a:lnTo>
                      <a:pt x="2896" y="169"/>
                    </a:lnTo>
                    <a:lnTo>
                      <a:pt x="2694" y="236"/>
                    </a:lnTo>
                    <a:lnTo>
                      <a:pt x="2503" y="326"/>
                    </a:lnTo>
                    <a:lnTo>
                      <a:pt x="2313" y="416"/>
                    </a:lnTo>
                    <a:lnTo>
                      <a:pt x="2133" y="517"/>
                    </a:lnTo>
                    <a:lnTo>
                      <a:pt x="1953" y="618"/>
                    </a:lnTo>
                    <a:lnTo>
                      <a:pt x="1785" y="741"/>
                    </a:lnTo>
                    <a:lnTo>
                      <a:pt x="1617" y="865"/>
                    </a:lnTo>
                    <a:lnTo>
                      <a:pt x="1459" y="988"/>
                    </a:lnTo>
                    <a:lnTo>
                      <a:pt x="1313" y="1123"/>
                    </a:lnTo>
                    <a:lnTo>
                      <a:pt x="1168" y="1269"/>
                    </a:lnTo>
                    <a:lnTo>
                      <a:pt x="1033" y="1426"/>
                    </a:lnTo>
                    <a:lnTo>
                      <a:pt x="898" y="1583"/>
                    </a:lnTo>
                    <a:lnTo>
                      <a:pt x="775" y="1740"/>
                    </a:lnTo>
                    <a:lnTo>
                      <a:pt x="662" y="1909"/>
                    </a:lnTo>
                    <a:lnTo>
                      <a:pt x="561" y="2088"/>
                    </a:lnTo>
                    <a:lnTo>
                      <a:pt x="460" y="2268"/>
                    </a:lnTo>
                    <a:lnTo>
                      <a:pt x="371" y="2448"/>
                    </a:lnTo>
                    <a:lnTo>
                      <a:pt x="292" y="2638"/>
                    </a:lnTo>
                    <a:lnTo>
                      <a:pt x="225" y="2829"/>
                    </a:lnTo>
                    <a:lnTo>
                      <a:pt x="169" y="3031"/>
                    </a:lnTo>
                    <a:lnTo>
                      <a:pt x="112" y="3222"/>
                    </a:lnTo>
                    <a:lnTo>
                      <a:pt x="68" y="3424"/>
                    </a:lnTo>
                    <a:lnTo>
                      <a:pt x="34" y="3637"/>
                    </a:lnTo>
                    <a:lnTo>
                      <a:pt x="11" y="3839"/>
                    </a:lnTo>
                    <a:lnTo>
                      <a:pt x="0" y="4053"/>
                    </a:lnTo>
                    <a:lnTo>
                      <a:pt x="0" y="4266"/>
                    </a:lnTo>
                    <a:lnTo>
                      <a:pt x="11" y="4479"/>
                    </a:lnTo>
                    <a:lnTo>
                      <a:pt x="34" y="4693"/>
                    </a:lnTo>
                    <a:lnTo>
                      <a:pt x="68" y="4906"/>
                    </a:lnTo>
                    <a:lnTo>
                      <a:pt x="101" y="5097"/>
                    </a:lnTo>
                    <a:lnTo>
                      <a:pt x="146" y="5287"/>
                    </a:lnTo>
                    <a:lnTo>
                      <a:pt x="202" y="5467"/>
                    </a:lnTo>
                    <a:lnTo>
                      <a:pt x="258" y="5647"/>
                    </a:lnTo>
                    <a:lnTo>
                      <a:pt x="337" y="5826"/>
                    </a:lnTo>
                    <a:lnTo>
                      <a:pt x="404" y="5995"/>
                    </a:lnTo>
                    <a:lnTo>
                      <a:pt x="494" y="6163"/>
                    </a:lnTo>
                    <a:lnTo>
                      <a:pt x="584" y="6320"/>
                    </a:lnTo>
                    <a:lnTo>
                      <a:pt x="685" y="6477"/>
                    </a:lnTo>
                    <a:lnTo>
                      <a:pt x="786" y="6634"/>
                    </a:lnTo>
                    <a:lnTo>
                      <a:pt x="898" y="6780"/>
                    </a:lnTo>
                    <a:lnTo>
                      <a:pt x="1010" y="6926"/>
                    </a:lnTo>
                    <a:lnTo>
                      <a:pt x="1134" y="7061"/>
                    </a:lnTo>
                    <a:lnTo>
                      <a:pt x="1257" y="7185"/>
                    </a:lnTo>
                    <a:lnTo>
                      <a:pt x="1392" y="7319"/>
                    </a:lnTo>
                    <a:lnTo>
                      <a:pt x="1527" y="7431"/>
                    </a:lnTo>
                    <a:lnTo>
                      <a:pt x="1673" y="7544"/>
                    </a:lnTo>
                    <a:lnTo>
                      <a:pt x="1819" y="7656"/>
                    </a:lnTo>
                    <a:lnTo>
                      <a:pt x="1965" y="7757"/>
                    </a:lnTo>
                    <a:lnTo>
                      <a:pt x="2122" y="7847"/>
                    </a:lnTo>
                    <a:lnTo>
                      <a:pt x="2279" y="7937"/>
                    </a:lnTo>
                    <a:lnTo>
                      <a:pt x="2447" y="8015"/>
                    </a:lnTo>
                    <a:lnTo>
                      <a:pt x="2616" y="8094"/>
                    </a:lnTo>
                    <a:lnTo>
                      <a:pt x="2784" y="8161"/>
                    </a:lnTo>
                    <a:lnTo>
                      <a:pt x="2952" y="8217"/>
                    </a:lnTo>
                    <a:lnTo>
                      <a:pt x="3132" y="8273"/>
                    </a:lnTo>
                    <a:lnTo>
                      <a:pt x="3312" y="8318"/>
                    </a:lnTo>
                    <a:lnTo>
                      <a:pt x="3491" y="8352"/>
                    </a:lnTo>
                    <a:lnTo>
                      <a:pt x="3671" y="8386"/>
                    </a:lnTo>
                    <a:lnTo>
                      <a:pt x="3862" y="8408"/>
                    </a:lnTo>
                    <a:lnTo>
                      <a:pt x="4052" y="8419"/>
                    </a:lnTo>
                    <a:lnTo>
                      <a:pt x="4412" y="8419"/>
                    </a:lnTo>
                    <a:lnTo>
                      <a:pt x="4591" y="8408"/>
                    </a:lnTo>
                    <a:lnTo>
                      <a:pt x="4782" y="8386"/>
                    </a:lnTo>
                    <a:lnTo>
                      <a:pt x="4962" y="8363"/>
                    </a:lnTo>
                    <a:lnTo>
                      <a:pt x="5018" y="8341"/>
                    </a:lnTo>
                    <a:lnTo>
                      <a:pt x="4950" y="7914"/>
                    </a:lnTo>
                    <a:lnTo>
                      <a:pt x="4906" y="7634"/>
                    </a:lnTo>
                    <a:lnTo>
                      <a:pt x="4861" y="7274"/>
                    </a:lnTo>
                    <a:lnTo>
                      <a:pt x="4703" y="7297"/>
                    </a:lnTo>
                    <a:lnTo>
                      <a:pt x="4546" y="7308"/>
                    </a:lnTo>
                    <a:lnTo>
                      <a:pt x="4378" y="7319"/>
                    </a:lnTo>
                    <a:lnTo>
                      <a:pt x="4221" y="7319"/>
                    </a:lnTo>
                    <a:lnTo>
                      <a:pt x="4064" y="7308"/>
                    </a:lnTo>
                    <a:lnTo>
                      <a:pt x="3906" y="7297"/>
                    </a:lnTo>
                    <a:lnTo>
                      <a:pt x="3749" y="7274"/>
                    </a:lnTo>
                    <a:lnTo>
                      <a:pt x="3603" y="7241"/>
                    </a:lnTo>
                    <a:lnTo>
                      <a:pt x="3446" y="7196"/>
                    </a:lnTo>
                    <a:lnTo>
                      <a:pt x="3300" y="7162"/>
                    </a:lnTo>
                    <a:lnTo>
                      <a:pt x="3154" y="7106"/>
                    </a:lnTo>
                    <a:lnTo>
                      <a:pt x="3008" y="7050"/>
                    </a:lnTo>
                    <a:lnTo>
                      <a:pt x="2863" y="6982"/>
                    </a:lnTo>
                    <a:lnTo>
                      <a:pt x="2728" y="6915"/>
                    </a:lnTo>
                    <a:lnTo>
                      <a:pt x="2593" y="6837"/>
                    </a:lnTo>
                    <a:lnTo>
                      <a:pt x="2470" y="6747"/>
                    </a:lnTo>
                    <a:lnTo>
                      <a:pt x="2335" y="6657"/>
                    </a:lnTo>
                    <a:lnTo>
                      <a:pt x="2223" y="6567"/>
                    </a:lnTo>
                    <a:lnTo>
                      <a:pt x="2099" y="6466"/>
                    </a:lnTo>
                    <a:lnTo>
                      <a:pt x="1987" y="6365"/>
                    </a:lnTo>
                    <a:lnTo>
                      <a:pt x="1886" y="6253"/>
                    </a:lnTo>
                    <a:lnTo>
                      <a:pt x="1785" y="6129"/>
                    </a:lnTo>
                    <a:lnTo>
                      <a:pt x="1684" y="6006"/>
                    </a:lnTo>
                    <a:lnTo>
                      <a:pt x="1594" y="5882"/>
                    </a:lnTo>
                    <a:lnTo>
                      <a:pt x="1516" y="5759"/>
                    </a:lnTo>
                    <a:lnTo>
                      <a:pt x="1437" y="5624"/>
                    </a:lnTo>
                    <a:lnTo>
                      <a:pt x="1370" y="5478"/>
                    </a:lnTo>
                    <a:lnTo>
                      <a:pt x="1302" y="5332"/>
                    </a:lnTo>
                    <a:lnTo>
                      <a:pt x="1246" y="5186"/>
                    </a:lnTo>
                    <a:lnTo>
                      <a:pt x="1201" y="5041"/>
                    </a:lnTo>
                    <a:lnTo>
                      <a:pt x="1168" y="4883"/>
                    </a:lnTo>
                    <a:lnTo>
                      <a:pt x="1134" y="4726"/>
                    </a:lnTo>
                    <a:lnTo>
                      <a:pt x="1111" y="4558"/>
                    </a:lnTo>
                    <a:lnTo>
                      <a:pt x="1089" y="4401"/>
                    </a:lnTo>
                    <a:lnTo>
                      <a:pt x="1089" y="4244"/>
                    </a:lnTo>
                    <a:lnTo>
                      <a:pt x="1089" y="4086"/>
                    </a:lnTo>
                    <a:lnTo>
                      <a:pt x="1100" y="3929"/>
                    </a:lnTo>
                    <a:lnTo>
                      <a:pt x="1111" y="3772"/>
                    </a:lnTo>
                    <a:lnTo>
                      <a:pt x="1134" y="3626"/>
                    </a:lnTo>
                    <a:lnTo>
                      <a:pt x="1168" y="3469"/>
                    </a:lnTo>
                    <a:lnTo>
                      <a:pt x="1201" y="3323"/>
                    </a:lnTo>
                    <a:lnTo>
                      <a:pt x="1246" y="3177"/>
                    </a:lnTo>
                    <a:lnTo>
                      <a:pt x="1302" y="3031"/>
                    </a:lnTo>
                    <a:lnTo>
                      <a:pt x="1358" y="2897"/>
                    </a:lnTo>
                    <a:lnTo>
                      <a:pt x="1426" y="2762"/>
                    </a:lnTo>
                    <a:lnTo>
                      <a:pt x="1504" y="2627"/>
                    </a:lnTo>
                    <a:lnTo>
                      <a:pt x="1583" y="2492"/>
                    </a:lnTo>
                    <a:lnTo>
                      <a:pt x="1661" y="2369"/>
                    </a:lnTo>
                    <a:lnTo>
                      <a:pt x="1751" y="2245"/>
                    </a:lnTo>
                    <a:lnTo>
                      <a:pt x="1852" y="2133"/>
                    </a:lnTo>
                    <a:lnTo>
                      <a:pt x="1953" y="2021"/>
                    </a:lnTo>
                    <a:lnTo>
                      <a:pt x="2054" y="1909"/>
                    </a:lnTo>
                    <a:lnTo>
                      <a:pt x="2167" y="1808"/>
                    </a:lnTo>
                    <a:lnTo>
                      <a:pt x="2290" y="1707"/>
                    </a:lnTo>
                    <a:lnTo>
                      <a:pt x="2414" y="1617"/>
                    </a:lnTo>
                    <a:lnTo>
                      <a:pt x="2537" y="1527"/>
                    </a:lnTo>
                    <a:lnTo>
                      <a:pt x="2672" y="1448"/>
                    </a:lnTo>
                    <a:lnTo>
                      <a:pt x="2806" y="1381"/>
                    </a:lnTo>
                    <a:lnTo>
                      <a:pt x="2941" y="1314"/>
                    </a:lnTo>
                    <a:lnTo>
                      <a:pt x="3087" y="1246"/>
                    </a:lnTo>
                    <a:lnTo>
                      <a:pt x="3233" y="1190"/>
                    </a:lnTo>
                    <a:lnTo>
                      <a:pt x="3390" y="1145"/>
                    </a:lnTo>
                    <a:lnTo>
                      <a:pt x="3547" y="1112"/>
                    </a:lnTo>
                    <a:lnTo>
                      <a:pt x="3704" y="1078"/>
                    </a:lnTo>
                    <a:lnTo>
                      <a:pt x="3805" y="1044"/>
                    </a:lnTo>
                    <a:lnTo>
                      <a:pt x="3906" y="999"/>
                    </a:lnTo>
                    <a:lnTo>
                      <a:pt x="3985" y="932"/>
                    </a:lnTo>
                    <a:lnTo>
                      <a:pt x="4052" y="854"/>
                    </a:lnTo>
                    <a:lnTo>
                      <a:pt x="4097" y="764"/>
                    </a:lnTo>
                    <a:lnTo>
                      <a:pt x="4131" y="663"/>
                    </a:lnTo>
                    <a:lnTo>
                      <a:pt x="4153" y="562"/>
                    </a:lnTo>
                    <a:lnTo>
                      <a:pt x="4142" y="449"/>
                    </a:lnTo>
                    <a:lnTo>
                      <a:pt x="4109" y="348"/>
                    </a:lnTo>
                    <a:lnTo>
                      <a:pt x="4064" y="247"/>
                    </a:lnTo>
                    <a:lnTo>
                      <a:pt x="3996" y="169"/>
                    </a:lnTo>
                    <a:lnTo>
                      <a:pt x="3918" y="101"/>
                    </a:lnTo>
                    <a:lnTo>
                      <a:pt x="3828" y="45"/>
                    </a:lnTo>
                    <a:lnTo>
                      <a:pt x="3727" y="12"/>
                    </a:lnTo>
                    <a:lnTo>
                      <a:pt x="362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7" name="Google Shape;1637;p32"/>
              <p:cNvSpPr/>
              <p:nvPr/>
            </p:nvSpPr>
            <p:spPr>
              <a:xfrm>
                <a:off x="1377850" y="2837325"/>
                <a:ext cx="1098400" cy="1465475"/>
              </a:xfrm>
              <a:custGeom>
                <a:avLst/>
                <a:gdLst/>
                <a:ahLst/>
                <a:cxnLst/>
                <a:rect l="l" t="t" r="r" b="b"/>
                <a:pathLst>
                  <a:path w="43936" h="58619" extrusionOk="0">
                    <a:moveTo>
                      <a:pt x="34181" y="1"/>
                    </a:moveTo>
                    <a:lnTo>
                      <a:pt x="34192" y="158"/>
                    </a:lnTo>
                    <a:lnTo>
                      <a:pt x="34192" y="585"/>
                    </a:lnTo>
                    <a:lnTo>
                      <a:pt x="34192" y="888"/>
                    </a:lnTo>
                    <a:lnTo>
                      <a:pt x="34181" y="1247"/>
                    </a:lnTo>
                    <a:lnTo>
                      <a:pt x="34159" y="1651"/>
                    </a:lnTo>
                    <a:lnTo>
                      <a:pt x="34114" y="2100"/>
                    </a:lnTo>
                    <a:lnTo>
                      <a:pt x="34069" y="2594"/>
                    </a:lnTo>
                    <a:lnTo>
                      <a:pt x="34002" y="3121"/>
                    </a:lnTo>
                    <a:lnTo>
                      <a:pt x="33912" y="3671"/>
                    </a:lnTo>
                    <a:lnTo>
                      <a:pt x="33800" y="4255"/>
                    </a:lnTo>
                    <a:lnTo>
                      <a:pt x="33665" y="4850"/>
                    </a:lnTo>
                    <a:lnTo>
                      <a:pt x="33496" y="5467"/>
                    </a:lnTo>
                    <a:lnTo>
                      <a:pt x="33407" y="5782"/>
                    </a:lnTo>
                    <a:lnTo>
                      <a:pt x="33306" y="6096"/>
                    </a:lnTo>
                    <a:lnTo>
                      <a:pt x="33193" y="6410"/>
                    </a:lnTo>
                    <a:lnTo>
                      <a:pt x="33070" y="6725"/>
                    </a:lnTo>
                    <a:lnTo>
                      <a:pt x="32946" y="7039"/>
                    </a:lnTo>
                    <a:lnTo>
                      <a:pt x="32812" y="7353"/>
                    </a:lnTo>
                    <a:lnTo>
                      <a:pt x="32666" y="7656"/>
                    </a:lnTo>
                    <a:lnTo>
                      <a:pt x="32509" y="7971"/>
                    </a:lnTo>
                    <a:lnTo>
                      <a:pt x="32340" y="8285"/>
                    </a:lnTo>
                    <a:lnTo>
                      <a:pt x="32161" y="8588"/>
                    </a:lnTo>
                    <a:lnTo>
                      <a:pt x="31981" y="8891"/>
                    </a:lnTo>
                    <a:lnTo>
                      <a:pt x="31779" y="9183"/>
                    </a:lnTo>
                    <a:lnTo>
                      <a:pt x="31566" y="9475"/>
                    </a:lnTo>
                    <a:lnTo>
                      <a:pt x="31353" y="9767"/>
                    </a:lnTo>
                    <a:lnTo>
                      <a:pt x="31117" y="10047"/>
                    </a:lnTo>
                    <a:lnTo>
                      <a:pt x="30870" y="10317"/>
                    </a:lnTo>
                    <a:lnTo>
                      <a:pt x="30612" y="10586"/>
                    </a:lnTo>
                    <a:lnTo>
                      <a:pt x="30342" y="10844"/>
                    </a:lnTo>
                    <a:lnTo>
                      <a:pt x="30062" y="11091"/>
                    </a:lnTo>
                    <a:lnTo>
                      <a:pt x="29759" y="11338"/>
                    </a:lnTo>
                    <a:lnTo>
                      <a:pt x="29444" y="11563"/>
                    </a:lnTo>
                    <a:lnTo>
                      <a:pt x="29119" y="11787"/>
                    </a:lnTo>
                    <a:lnTo>
                      <a:pt x="28782" y="12000"/>
                    </a:lnTo>
                    <a:lnTo>
                      <a:pt x="28423" y="12191"/>
                    </a:lnTo>
                    <a:lnTo>
                      <a:pt x="28064" y="12382"/>
                    </a:lnTo>
                    <a:lnTo>
                      <a:pt x="27671" y="12550"/>
                    </a:lnTo>
                    <a:lnTo>
                      <a:pt x="27267" y="12719"/>
                    </a:lnTo>
                    <a:lnTo>
                      <a:pt x="26851" y="12854"/>
                    </a:lnTo>
                    <a:lnTo>
                      <a:pt x="26425" y="12988"/>
                    </a:lnTo>
                    <a:lnTo>
                      <a:pt x="25976" y="13101"/>
                    </a:lnTo>
                    <a:lnTo>
                      <a:pt x="25504" y="13202"/>
                    </a:lnTo>
                    <a:lnTo>
                      <a:pt x="25022" y="13280"/>
                    </a:lnTo>
                    <a:lnTo>
                      <a:pt x="24516" y="13347"/>
                    </a:lnTo>
                    <a:lnTo>
                      <a:pt x="24000" y="13392"/>
                    </a:lnTo>
                    <a:lnTo>
                      <a:pt x="23461" y="13426"/>
                    </a:lnTo>
                    <a:lnTo>
                      <a:pt x="22900" y="13437"/>
                    </a:lnTo>
                    <a:lnTo>
                      <a:pt x="22339" y="13426"/>
                    </a:lnTo>
                    <a:lnTo>
                      <a:pt x="21800" y="13404"/>
                    </a:lnTo>
                    <a:lnTo>
                      <a:pt x="21261" y="13347"/>
                    </a:lnTo>
                    <a:lnTo>
                      <a:pt x="20745" y="13291"/>
                    </a:lnTo>
                    <a:lnTo>
                      <a:pt x="20240" y="13213"/>
                    </a:lnTo>
                    <a:lnTo>
                      <a:pt x="19746" y="13112"/>
                    </a:lnTo>
                    <a:lnTo>
                      <a:pt x="19274" y="12999"/>
                    </a:lnTo>
                    <a:lnTo>
                      <a:pt x="18803" y="12876"/>
                    </a:lnTo>
                    <a:lnTo>
                      <a:pt x="18354" y="12730"/>
                    </a:lnTo>
                    <a:lnTo>
                      <a:pt x="17916" y="12573"/>
                    </a:lnTo>
                    <a:lnTo>
                      <a:pt x="17478" y="12416"/>
                    </a:lnTo>
                    <a:lnTo>
                      <a:pt x="17063" y="12225"/>
                    </a:lnTo>
                    <a:lnTo>
                      <a:pt x="16659" y="12034"/>
                    </a:lnTo>
                    <a:lnTo>
                      <a:pt x="16277" y="11832"/>
                    </a:lnTo>
                    <a:lnTo>
                      <a:pt x="15896" y="11619"/>
                    </a:lnTo>
                    <a:lnTo>
                      <a:pt x="15525" y="11394"/>
                    </a:lnTo>
                    <a:lnTo>
                      <a:pt x="15166" y="11159"/>
                    </a:lnTo>
                    <a:lnTo>
                      <a:pt x="14818" y="10923"/>
                    </a:lnTo>
                    <a:lnTo>
                      <a:pt x="14481" y="10665"/>
                    </a:lnTo>
                    <a:lnTo>
                      <a:pt x="14167" y="10406"/>
                    </a:lnTo>
                    <a:lnTo>
                      <a:pt x="13853" y="10137"/>
                    </a:lnTo>
                    <a:lnTo>
                      <a:pt x="13550" y="9868"/>
                    </a:lnTo>
                    <a:lnTo>
                      <a:pt x="13258" y="9587"/>
                    </a:lnTo>
                    <a:lnTo>
                      <a:pt x="12977" y="9306"/>
                    </a:lnTo>
                    <a:lnTo>
                      <a:pt x="12696" y="9015"/>
                    </a:lnTo>
                    <a:lnTo>
                      <a:pt x="12438" y="8723"/>
                    </a:lnTo>
                    <a:lnTo>
                      <a:pt x="12191" y="8420"/>
                    </a:lnTo>
                    <a:lnTo>
                      <a:pt x="11944" y="8128"/>
                    </a:lnTo>
                    <a:lnTo>
                      <a:pt x="11709" y="7825"/>
                    </a:lnTo>
                    <a:lnTo>
                      <a:pt x="11495" y="7522"/>
                    </a:lnTo>
                    <a:lnTo>
                      <a:pt x="11271" y="7207"/>
                    </a:lnTo>
                    <a:lnTo>
                      <a:pt x="11069" y="6904"/>
                    </a:lnTo>
                    <a:lnTo>
                      <a:pt x="10878" y="6601"/>
                    </a:lnTo>
                    <a:lnTo>
                      <a:pt x="10687" y="6298"/>
                    </a:lnTo>
                    <a:lnTo>
                      <a:pt x="10339" y="5692"/>
                    </a:lnTo>
                    <a:lnTo>
                      <a:pt x="10025" y="5086"/>
                    </a:lnTo>
                    <a:lnTo>
                      <a:pt x="9733" y="4502"/>
                    </a:lnTo>
                    <a:lnTo>
                      <a:pt x="9486" y="3941"/>
                    </a:lnTo>
                    <a:lnTo>
                      <a:pt x="9250" y="3402"/>
                    </a:lnTo>
                    <a:lnTo>
                      <a:pt x="9060" y="2897"/>
                    </a:lnTo>
                    <a:lnTo>
                      <a:pt x="8880" y="2414"/>
                    </a:lnTo>
                    <a:lnTo>
                      <a:pt x="8734" y="1976"/>
                    </a:lnTo>
                    <a:lnTo>
                      <a:pt x="8611" y="1584"/>
                    </a:lnTo>
                    <a:lnTo>
                      <a:pt x="8510" y="1236"/>
                    </a:lnTo>
                    <a:lnTo>
                      <a:pt x="8431" y="933"/>
                    </a:lnTo>
                    <a:lnTo>
                      <a:pt x="8330" y="517"/>
                    </a:lnTo>
                    <a:lnTo>
                      <a:pt x="8307" y="371"/>
                    </a:lnTo>
                    <a:lnTo>
                      <a:pt x="8206" y="382"/>
                    </a:lnTo>
                    <a:lnTo>
                      <a:pt x="8016" y="427"/>
                    </a:lnTo>
                    <a:lnTo>
                      <a:pt x="7454" y="551"/>
                    </a:lnTo>
                    <a:lnTo>
                      <a:pt x="6691" y="742"/>
                    </a:lnTo>
                    <a:lnTo>
                      <a:pt x="5816" y="966"/>
                    </a:lnTo>
                    <a:lnTo>
                      <a:pt x="4940" y="1213"/>
                    </a:lnTo>
                    <a:lnTo>
                      <a:pt x="4132" y="1449"/>
                    </a:lnTo>
                    <a:lnTo>
                      <a:pt x="3795" y="1561"/>
                    </a:lnTo>
                    <a:lnTo>
                      <a:pt x="3503" y="1662"/>
                    </a:lnTo>
                    <a:lnTo>
                      <a:pt x="3267" y="1752"/>
                    </a:lnTo>
                    <a:lnTo>
                      <a:pt x="3122" y="1831"/>
                    </a:lnTo>
                    <a:lnTo>
                      <a:pt x="3256" y="2897"/>
                    </a:lnTo>
                    <a:lnTo>
                      <a:pt x="3402" y="4120"/>
                    </a:lnTo>
                    <a:lnTo>
                      <a:pt x="3582" y="5726"/>
                    </a:lnTo>
                    <a:lnTo>
                      <a:pt x="3773" y="7634"/>
                    </a:lnTo>
                    <a:lnTo>
                      <a:pt x="3874" y="8678"/>
                    </a:lnTo>
                    <a:lnTo>
                      <a:pt x="3963" y="9778"/>
                    </a:lnTo>
                    <a:lnTo>
                      <a:pt x="4053" y="10912"/>
                    </a:lnTo>
                    <a:lnTo>
                      <a:pt x="4132" y="12079"/>
                    </a:lnTo>
                    <a:lnTo>
                      <a:pt x="4199" y="13269"/>
                    </a:lnTo>
                    <a:lnTo>
                      <a:pt x="4266" y="14481"/>
                    </a:lnTo>
                    <a:lnTo>
                      <a:pt x="4311" y="15705"/>
                    </a:lnTo>
                    <a:lnTo>
                      <a:pt x="4345" y="16917"/>
                    </a:lnTo>
                    <a:lnTo>
                      <a:pt x="4356" y="18129"/>
                    </a:lnTo>
                    <a:lnTo>
                      <a:pt x="4345" y="19308"/>
                    </a:lnTo>
                    <a:lnTo>
                      <a:pt x="4323" y="20475"/>
                    </a:lnTo>
                    <a:lnTo>
                      <a:pt x="4300" y="21037"/>
                    </a:lnTo>
                    <a:lnTo>
                      <a:pt x="4266" y="21598"/>
                    </a:lnTo>
                    <a:lnTo>
                      <a:pt x="4233" y="22148"/>
                    </a:lnTo>
                    <a:lnTo>
                      <a:pt x="4188" y="22676"/>
                    </a:lnTo>
                    <a:lnTo>
                      <a:pt x="4143" y="23203"/>
                    </a:lnTo>
                    <a:lnTo>
                      <a:pt x="4087" y="23708"/>
                    </a:lnTo>
                    <a:lnTo>
                      <a:pt x="4020" y="24202"/>
                    </a:lnTo>
                    <a:lnTo>
                      <a:pt x="3941" y="24674"/>
                    </a:lnTo>
                    <a:lnTo>
                      <a:pt x="3862" y="25134"/>
                    </a:lnTo>
                    <a:lnTo>
                      <a:pt x="3773" y="25572"/>
                    </a:lnTo>
                    <a:lnTo>
                      <a:pt x="3683" y="25987"/>
                    </a:lnTo>
                    <a:lnTo>
                      <a:pt x="3571" y="26391"/>
                    </a:lnTo>
                    <a:lnTo>
                      <a:pt x="3458" y="26761"/>
                    </a:lnTo>
                    <a:lnTo>
                      <a:pt x="3335" y="27121"/>
                    </a:lnTo>
                    <a:lnTo>
                      <a:pt x="3200" y="27446"/>
                    </a:lnTo>
                    <a:lnTo>
                      <a:pt x="3054" y="27749"/>
                    </a:lnTo>
                    <a:lnTo>
                      <a:pt x="2897" y="28030"/>
                    </a:lnTo>
                    <a:lnTo>
                      <a:pt x="2740" y="28277"/>
                    </a:lnTo>
                    <a:lnTo>
                      <a:pt x="2560" y="28501"/>
                    </a:lnTo>
                    <a:lnTo>
                      <a:pt x="2470" y="28602"/>
                    </a:lnTo>
                    <a:lnTo>
                      <a:pt x="2369" y="28703"/>
                    </a:lnTo>
                    <a:lnTo>
                      <a:pt x="2280" y="28782"/>
                    </a:lnTo>
                    <a:lnTo>
                      <a:pt x="2179" y="28861"/>
                    </a:lnTo>
                    <a:lnTo>
                      <a:pt x="2078" y="28928"/>
                    </a:lnTo>
                    <a:lnTo>
                      <a:pt x="1965" y="28995"/>
                    </a:lnTo>
                    <a:lnTo>
                      <a:pt x="2010" y="29354"/>
                    </a:lnTo>
                    <a:lnTo>
                      <a:pt x="2122" y="30353"/>
                    </a:lnTo>
                    <a:lnTo>
                      <a:pt x="2291" y="31903"/>
                    </a:lnTo>
                    <a:lnTo>
                      <a:pt x="2470" y="33889"/>
                    </a:lnTo>
                    <a:lnTo>
                      <a:pt x="2560" y="35023"/>
                    </a:lnTo>
                    <a:lnTo>
                      <a:pt x="2650" y="36224"/>
                    </a:lnTo>
                    <a:lnTo>
                      <a:pt x="2740" y="37481"/>
                    </a:lnTo>
                    <a:lnTo>
                      <a:pt x="2818" y="38795"/>
                    </a:lnTo>
                    <a:lnTo>
                      <a:pt x="2875" y="40142"/>
                    </a:lnTo>
                    <a:lnTo>
                      <a:pt x="2931" y="41500"/>
                    </a:lnTo>
                    <a:lnTo>
                      <a:pt x="2964" y="42869"/>
                    </a:lnTo>
                    <a:lnTo>
                      <a:pt x="2976" y="44239"/>
                    </a:lnTo>
                    <a:lnTo>
                      <a:pt x="2964" y="44924"/>
                    </a:lnTo>
                    <a:lnTo>
                      <a:pt x="2942" y="45597"/>
                    </a:lnTo>
                    <a:lnTo>
                      <a:pt x="2897" y="46271"/>
                    </a:lnTo>
                    <a:lnTo>
                      <a:pt x="2841" y="46944"/>
                    </a:lnTo>
                    <a:lnTo>
                      <a:pt x="2774" y="47606"/>
                    </a:lnTo>
                    <a:lnTo>
                      <a:pt x="2695" y="48258"/>
                    </a:lnTo>
                    <a:lnTo>
                      <a:pt x="2605" y="48909"/>
                    </a:lnTo>
                    <a:lnTo>
                      <a:pt x="2504" y="49548"/>
                    </a:lnTo>
                    <a:lnTo>
                      <a:pt x="2403" y="50177"/>
                    </a:lnTo>
                    <a:lnTo>
                      <a:pt x="2280" y="50794"/>
                    </a:lnTo>
                    <a:lnTo>
                      <a:pt x="2156" y="51389"/>
                    </a:lnTo>
                    <a:lnTo>
                      <a:pt x="2033" y="51973"/>
                    </a:lnTo>
                    <a:lnTo>
                      <a:pt x="1898" y="52545"/>
                    </a:lnTo>
                    <a:lnTo>
                      <a:pt x="1763" y="53107"/>
                    </a:lnTo>
                    <a:lnTo>
                      <a:pt x="1483" y="54151"/>
                    </a:lnTo>
                    <a:lnTo>
                      <a:pt x="1213" y="55116"/>
                    </a:lnTo>
                    <a:lnTo>
                      <a:pt x="944" y="55980"/>
                    </a:lnTo>
                    <a:lnTo>
                      <a:pt x="686" y="56744"/>
                    </a:lnTo>
                    <a:lnTo>
                      <a:pt x="461" y="57395"/>
                    </a:lnTo>
                    <a:lnTo>
                      <a:pt x="270" y="57911"/>
                    </a:lnTo>
                    <a:lnTo>
                      <a:pt x="124" y="58293"/>
                    </a:lnTo>
                    <a:lnTo>
                      <a:pt x="1" y="58618"/>
                    </a:lnTo>
                    <a:lnTo>
                      <a:pt x="43936" y="58618"/>
                    </a:lnTo>
                    <a:lnTo>
                      <a:pt x="43812" y="58326"/>
                    </a:lnTo>
                    <a:lnTo>
                      <a:pt x="43666" y="57967"/>
                    </a:lnTo>
                    <a:lnTo>
                      <a:pt x="43476" y="57485"/>
                    </a:lnTo>
                    <a:lnTo>
                      <a:pt x="43251" y="56878"/>
                    </a:lnTo>
                    <a:lnTo>
                      <a:pt x="42993" y="56171"/>
                    </a:lnTo>
                    <a:lnTo>
                      <a:pt x="42735" y="55363"/>
                    </a:lnTo>
                    <a:lnTo>
                      <a:pt x="42454" y="54454"/>
                    </a:lnTo>
                    <a:lnTo>
                      <a:pt x="42173" y="53477"/>
                    </a:lnTo>
                    <a:lnTo>
                      <a:pt x="42039" y="52961"/>
                    </a:lnTo>
                    <a:lnTo>
                      <a:pt x="41915" y="52422"/>
                    </a:lnTo>
                    <a:lnTo>
                      <a:pt x="41781" y="51872"/>
                    </a:lnTo>
                    <a:lnTo>
                      <a:pt x="41657" y="51300"/>
                    </a:lnTo>
                    <a:lnTo>
                      <a:pt x="41545" y="50716"/>
                    </a:lnTo>
                    <a:lnTo>
                      <a:pt x="41433" y="50121"/>
                    </a:lnTo>
                    <a:lnTo>
                      <a:pt x="41332" y="49515"/>
                    </a:lnTo>
                    <a:lnTo>
                      <a:pt x="41242" y="48909"/>
                    </a:lnTo>
                    <a:lnTo>
                      <a:pt x="41163" y="48280"/>
                    </a:lnTo>
                    <a:lnTo>
                      <a:pt x="41096" y="47651"/>
                    </a:lnTo>
                    <a:lnTo>
                      <a:pt x="41051" y="47012"/>
                    </a:lnTo>
                    <a:lnTo>
                      <a:pt x="41006" y="46360"/>
                    </a:lnTo>
                    <a:lnTo>
                      <a:pt x="40984" y="45709"/>
                    </a:lnTo>
                    <a:lnTo>
                      <a:pt x="40972" y="45058"/>
                    </a:lnTo>
                    <a:lnTo>
                      <a:pt x="40984" y="43723"/>
                    </a:lnTo>
                    <a:lnTo>
                      <a:pt x="41017" y="42353"/>
                    </a:lnTo>
                    <a:lnTo>
                      <a:pt x="41073" y="40961"/>
                    </a:lnTo>
                    <a:lnTo>
                      <a:pt x="41152" y="39558"/>
                    </a:lnTo>
                    <a:lnTo>
                      <a:pt x="41231" y="38177"/>
                    </a:lnTo>
                    <a:lnTo>
                      <a:pt x="41332" y="36819"/>
                    </a:lnTo>
                    <a:lnTo>
                      <a:pt x="41433" y="35517"/>
                    </a:lnTo>
                    <a:lnTo>
                      <a:pt x="41534" y="34271"/>
                    </a:lnTo>
                    <a:lnTo>
                      <a:pt x="41747" y="32060"/>
                    </a:lnTo>
                    <a:lnTo>
                      <a:pt x="41927" y="30297"/>
                    </a:lnTo>
                    <a:lnTo>
                      <a:pt x="42050" y="29141"/>
                    </a:lnTo>
                    <a:lnTo>
                      <a:pt x="42095" y="28726"/>
                    </a:lnTo>
                    <a:lnTo>
                      <a:pt x="42050" y="28658"/>
                    </a:lnTo>
                    <a:lnTo>
                      <a:pt x="41915" y="28434"/>
                    </a:lnTo>
                    <a:lnTo>
                      <a:pt x="41713" y="28052"/>
                    </a:lnTo>
                    <a:lnTo>
                      <a:pt x="41590" y="27794"/>
                    </a:lnTo>
                    <a:lnTo>
                      <a:pt x="41455" y="27480"/>
                    </a:lnTo>
                    <a:lnTo>
                      <a:pt x="41309" y="27132"/>
                    </a:lnTo>
                    <a:lnTo>
                      <a:pt x="41152" y="26728"/>
                    </a:lnTo>
                    <a:lnTo>
                      <a:pt x="40995" y="26268"/>
                    </a:lnTo>
                    <a:lnTo>
                      <a:pt x="40815" y="25751"/>
                    </a:lnTo>
                    <a:lnTo>
                      <a:pt x="40647" y="25190"/>
                    </a:lnTo>
                    <a:lnTo>
                      <a:pt x="40467" y="24561"/>
                    </a:lnTo>
                    <a:lnTo>
                      <a:pt x="40288" y="23877"/>
                    </a:lnTo>
                    <a:lnTo>
                      <a:pt x="40119" y="23136"/>
                    </a:lnTo>
                    <a:lnTo>
                      <a:pt x="39940" y="22328"/>
                    </a:lnTo>
                    <a:lnTo>
                      <a:pt x="39771" y="21452"/>
                    </a:lnTo>
                    <a:lnTo>
                      <a:pt x="39603" y="20520"/>
                    </a:lnTo>
                    <a:lnTo>
                      <a:pt x="39446" y="19510"/>
                    </a:lnTo>
                    <a:lnTo>
                      <a:pt x="39300" y="18432"/>
                    </a:lnTo>
                    <a:lnTo>
                      <a:pt x="39165" y="17287"/>
                    </a:lnTo>
                    <a:lnTo>
                      <a:pt x="39042" y="16064"/>
                    </a:lnTo>
                    <a:lnTo>
                      <a:pt x="38929" y="14762"/>
                    </a:lnTo>
                    <a:lnTo>
                      <a:pt x="38840" y="13392"/>
                    </a:lnTo>
                    <a:lnTo>
                      <a:pt x="38761" y="11933"/>
                    </a:lnTo>
                    <a:lnTo>
                      <a:pt x="38705" y="10395"/>
                    </a:lnTo>
                    <a:lnTo>
                      <a:pt x="38671" y="8779"/>
                    </a:lnTo>
                    <a:lnTo>
                      <a:pt x="38649" y="7084"/>
                    </a:lnTo>
                    <a:lnTo>
                      <a:pt x="38660" y="5288"/>
                    </a:lnTo>
                    <a:lnTo>
                      <a:pt x="38705" y="3413"/>
                    </a:lnTo>
                    <a:lnTo>
                      <a:pt x="38772" y="1449"/>
                    </a:lnTo>
                    <a:lnTo>
                      <a:pt x="38671" y="1393"/>
                    </a:lnTo>
                    <a:lnTo>
                      <a:pt x="38413" y="1247"/>
                    </a:lnTo>
                    <a:lnTo>
                      <a:pt x="37987" y="1034"/>
                    </a:lnTo>
                    <a:lnTo>
                      <a:pt x="37728" y="910"/>
                    </a:lnTo>
                    <a:lnTo>
                      <a:pt x="37425" y="787"/>
                    </a:lnTo>
                    <a:lnTo>
                      <a:pt x="37100" y="652"/>
                    </a:lnTo>
                    <a:lnTo>
                      <a:pt x="36752" y="528"/>
                    </a:lnTo>
                    <a:lnTo>
                      <a:pt x="36370" y="405"/>
                    </a:lnTo>
                    <a:lnTo>
                      <a:pt x="35977" y="293"/>
                    </a:lnTo>
                    <a:lnTo>
                      <a:pt x="35551" y="192"/>
                    </a:lnTo>
                    <a:lnTo>
                      <a:pt x="35113" y="113"/>
                    </a:lnTo>
                    <a:lnTo>
                      <a:pt x="34653" y="46"/>
                    </a:lnTo>
                    <a:lnTo>
                      <a:pt x="3418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8" name="Google Shape;1638;p32"/>
              <p:cNvSpPr/>
              <p:nvPr/>
            </p:nvSpPr>
            <p:spPr>
              <a:xfrm>
                <a:off x="1829950" y="2459325"/>
                <a:ext cx="195050" cy="58950"/>
              </a:xfrm>
              <a:custGeom>
                <a:avLst/>
                <a:gdLst/>
                <a:ahLst/>
                <a:cxnLst/>
                <a:rect l="l" t="t" r="r" b="b"/>
                <a:pathLst>
                  <a:path w="7802" h="2358" extrusionOk="0">
                    <a:moveTo>
                      <a:pt x="4176" y="1"/>
                    </a:moveTo>
                    <a:lnTo>
                      <a:pt x="3896" y="12"/>
                    </a:lnTo>
                    <a:lnTo>
                      <a:pt x="3604" y="23"/>
                    </a:lnTo>
                    <a:lnTo>
                      <a:pt x="3323" y="57"/>
                    </a:lnTo>
                    <a:lnTo>
                      <a:pt x="3054" y="102"/>
                    </a:lnTo>
                    <a:lnTo>
                      <a:pt x="2784" y="169"/>
                    </a:lnTo>
                    <a:lnTo>
                      <a:pt x="2515" y="236"/>
                    </a:lnTo>
                    <a:lnTo>
                      <a:pt x="2246" y="326"/>
                    </a:lnTo>
                    <a:lnTo>
                      <a:pt x="1987" y="427"/>
                    </a:lnTo>
                    <a:lnTo>
                      <a:pt x="1740" y="539"/>
                    </a:lnTo>
                    <a:lnTo>
                      <a:pt x="1505" y="663"/>
                    </a:lnTo>
                    <a:lnTo>
                      <a:pt x="1269" y="809"/>
                    </a:lnTo>
                    <a:lnTo>
                      <a:pt x="1033" y="955"/>
                    </a:lnTo>
                    <a:lnTo>
                      <a:pt x="820" y="1112"/>
                    </a:lnTo>
                    <a:lnTo>
                      <a:pt x="607" y="1292"/>
                    </a:lnTo>
                    <a:lnTo>
                      <a:pt x="416" y="1471"/>
                    </a:lnTo>
                    <a:lnTo>
                      <a:pt x="315" y="1572"/>
                    </a:lnTo>
                    <a:lnTo>
                      <a:pt x="225" y="1673"/>
                    </a:lnTo>
                    <a:lnTo>
                      <a:pt x="135" y="1785"/>
                    </a:lnTo>
                    <a:lnTo>
                      <a:pt x="57" y="1898"/>
                    </a:lnTo>
                    <a:lnTo>
                      <a:pt x="23" y="1943"/>
                    </a:lnTo>
                    <a:lnTo>
                      <a:pt x="0" y="1987"/>
                    </a:lnTo>
                    <a:lnTo>
                      <a:pt x="0" y="2044"/>
                    </a:lnTo>
                    <a:lnTo>
                      <a:pt x="0" y="2100"/>
                    </a:lnTo>
                    <a:lnTo>
                      <a:pt x="12" y="2156"/>
                    </a:lnTo>
                    <a:lnTo>
                      <a:pt x="34" y="2212"/>
                    </a:lnTo>
                    <a:lnTo>
                      <a:pt x="68" y="2257"/>
                    </a:lnTo>
                    <a:lnTo>
                      <a:pt x="102" y="2291"/>
                    </a:lnTo>
                    <a:lnTo>
                      <a:pt x="146" y="2324"/>
                    </a:lnTo>
                    <a:lnTo>
                      <a:pt x="203" y="2347"/>
                    </a:lnTo>
                    <a:lnTo>
                      <a:pt x="259" y="2358"/>
                    </a:lnTo>
                    <a:lnTo>
                      <a:pt x="315" y="2358"/>
                    </a:lnTo>
                    <a:lnTo>
                      <a:pt x="382" y="2347"/>
                    </a:lnTo>
                    <a:lnTo>
                      <a:pt x="494" y="2324"/>
                    </a:lnTo>
                    <a:lnTo>
                      <a:pt x="618" y="2302"/>
                    </a:lnTo>
                    <a:lnTo>
                      <a:pt x="854" y="2246"/>
                    </a:lnTo>
                    <a:lnTo>
                      <a:pt x="1089" y="2201"/>
                    </a:lnTo>
                    <a:lnTo>
                      <a:pt x="1325" y="2145"/>
                    </a:lnTo>
                    <a:lnTo>
                      <a:pt x="1774" y="2055"/>
                    </a:lnTo>
                    <a:lnTo>
                      <a:pt x="2223" y="1976"/>
                    </a:lnTo>
                    <a:lnTo>
                      <a:pt x="2661" y="1909"/>
                    </a:lnTo>
                    <a:lnTo>
                      <a:pt x="3099" y="1853"/>
                    </a:lnTo>
                    <a:lnTo>
                      <a:pt x="3514" y="1819"/>
                    </a:lnTo>
                    <a:lnTo>
                      <a:pt x="3940" y="1808"/>
                    </a:lnTo>
                    <a:lnTo>
                      <a:pt x="4356" y="1808"/>
                    </a:lnTo>
                    <a:lnTo>
                      <a:pt x="4771" y="1830"/>
                    </a:lnTo>
                    <a:lnTo>
                      <a:pt x="5186" y="1875"/>
                    </a:lnTo>
                    <a:lnTo>
                      <a:pt x="5613" y="1931"/>
                    </a:lnTo>
                    <a:lnTo>
                      <a:pt x="6040" y="2010"/>
                    </a:lnTo>
                    <a:lnTo>
                      <a:pt x="6253" y="2055"/>
                    </a:lnTo>
                    <a:lnTo>
                      <a:pt x="6477" y="2111"/>
                    </a:lnTo>
                    <a:lnTo>
                      <a:pt x="6590" y="2133"/>
                    </a:lnTo>
                    <a:lnTo>
                      <a:pt x="6702" y="2167"/>
                    </a:lnTo>
                    <a:lnTo>
                      <a:pt x="6938" y="2223"/>
                    </a:lnTo>
                    <a:lnTo>
                      <a:pt x="7050" y="2257"/>
                    </a:lnTo>
                    <a:lnTo>
                      <a:pt x="7173" y="2279"/>
                    </a:lnTo>
                    <a:lnTo>
                      <a:pt x="7420" y="2347"/>
                    </a:lnTo>
                    <a:lnTo>
                      <a:pt x="7443" y="2347"/>
                    </a:lnTo>
                    <a:lnTo>
                      <a:pt x="7499" y="2358"/>
                    </a:lnTo>
                    <a:lnTo>
                      <a:pt x="7555" y="2347"/>
                    </a:lnTo>
                    <a:lnTo>
                      <a:pt x="7600" y="2335"/>
                    </a:lnTo>
                    <a:lnTo>
                      <a:pt x="7656" y="2313"/>
                    </a:lnTo>
                    <a:lnTo>
                      <a:pt x="7701" y="2268"/>
                    </a:lnTo>
                    <a:lnTo>
                      <a:pt x="7746" y="2234"/>
                    </a:lnTo>
                    <a:lnTo>
                      <a:pt x="7768" y="2178"/>
                    </a:lnTo>
                    <a:lnTo>
                      <a:pt x="7791" y="2122"/>
                    </a:lnTo>
                    <a:lnTo>
                      <a:pt x="7802" y="2066"/>
                    </a:lnTo>
                    <a:lnTo>
                      <a:pt x="7791" y="2010"/>
                    </a:lnTo>
                    <a:lnTo>
                      <a:pt x="7779" y="1954"/>
                    </a:lnTo>
                    <a:lnTo>
                      <a:pt x="7757" y="1898"/>
                    </a:lnTo>
                    <a:lnTo>
                      <a:pt x="7600" y="1673"/>
                    </a:lnTo>
                    <a:lnTo>
                      <a:pt x="7431" y="1460"/>
                    </a:lnTo>
                    <a:lnTo>
                      <a:pt x="7241" y="1258"/>
                    </a:lnTo>
                    <a:lnTo>
                      <a:pt x="7039" y="1067"/>
                    </a:lnTo>
                    <a:lnTo>
                      <a:pt x="6825" y="887"/>
                    </a:lnTo>
                    <a:lnTo>
                      <a:pt x="6601" y="730"/>
                    </a:lnTo>
                    <a:lnTo>
                      <a:pt x="6354" y="584"/>
                    </a:lnTo>
                    <a:lnTo>
                      <a:pt x="6107" y="450"/>
                    </a:lnTo>
                    <a:lnTo>
                      <a:pt x="5849" y="337"/>
                    </a:lnTo>
                    <a:lnTo>
                      <a:pt x="5714" y="292"/>
                    </a:lnTo>
                    <a:lnTo>
                      <a:pt x="5579" y="248"/>
                    </a:lnTo>
                    <a:lnTo>
                      <a:pt x="5445" y="203"/>
                    </a:lnTo>
                    <a:lnTo>
                      <a:pt x="5299" y="158"/>
                    </a:lnTo>
                    <a:lnTo>
                      <a:pt x="5029" y="90"/>
                    </a:lnTo>
                    <a:lnTo>
                      <a:pt x="4749" y="46"/>
                    </a:lnTo>
                    <a:lnTo>
                      <a:pt x="4457" y="23"/>
                    </a:lnTo>
                    <a:lnTo>
                      <a:pt x="4176" y="1"/>
                    </a:lnTo>
                    <a:close/>
                  </a:path>
                </a:pathLst>
              </a:custGeom>
              <a:solidFill>
                <a:srgbClr val="955E3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39" name="Google Shape;1639;p32"/>
            <p:cNvSpPr/>
            <p:nvPr/>
          </p:nvSpPr>
          <p:spPr>
            <a:xfrm>
              <a:off x="662125" y="2130225"/>
              <a:ext cx="1911600" cy="12087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BE634C">
                <a:alpha val="2509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43" name="Google Shape;1643;p32"/>
          <p:cNvGrpSpPr/>
          <p:nvPr/>
        </p:nvGrpSpPr>
        <p:grpSpPr>
          <a:xfrm>
            <a:off x="6190809" y="2644541"/>
            <a:ext cx="336296" cy="339235"/>
            <a:chOff x="4464775" y="3806475"/>
            <a:chExt cx="477625" cy="481800"/>
          </a:xfrm>
        </p:grpSpPr>
        <p:sp>
          <p:nvSpPr>
            <p:cNvPr id="1644" name="Google Shape;1644;p32"/>
            <p:cNvSpPr/>
            <p:nvPr/>
          </p:nvSpPr>
          <p:spPr>
            <a:xfrm>
              <a:off x="4726375" y="3806475"/>
              <a:ext cx="56500" cy="141125"/>
            </a:xfrm>
            <a:custGeom>
              <a:avLst/>
              <a:gdLst/>
              <a:ahLst/>
              <a:cxnLst/>
              <a:rect l="l" t="t" r="r" b="b"/>
              <a:pathLst>
                <a:path w="2260" h="5645" extrusionOk="0">
                  <a:moveTo>
                    <a:pt x="1133" y="1"/>
                  </a:moveTo>
                  <a:cubicBezTo>
                    <a:pt x="978" y="1"/>
                    <a:pt x="823" y="64"/>
                    <a:pt x="712" y="189"/>
                  </a:cubicBezTo>
                  <a:cubicBezTo>
                    <a:pt x="504" y="421"/>
                    <a:pt x="522" y="776"/>
                    <a:pt x="754" y="984"/>
                  </a:cubicBezTo>
                  <a:cubicBezTo>
                    <a:pt x="832" y="1056"/>
                    <a:pt x="1130" y="1385"/>
                    <a:pt x="1130" y="1695"/>
                  </a:cubicBezTo>
                  <a:cubicBezTo>
                    <a:pt x="1130" y="1990"/>
                    <a:pt x="850" y="2315"/>
                    <a:pt x="754" y="2402"/>
                  </a:cubicBezTo>
                  <a:cubicBezTo>
                    <a:pt x="678" y="2472"/>
                    <a:pt x="1" y="3101"/>
                    <a:pt x="1" y="3953"/>
                  </a:cubicBezTo>
                  <a:cubicBezTo>
                    <a:pt x="1" y="4802"/>
                    <a:pt x="675" y="5432"/>
                    <a:pt x="754" y="5501"/>
                  </a:cubicBezTo>
                  <a:cubicBezTo>
                    <a:pt x="861" y="5597"/>
                    <a:pt x="995" y="5644"/>
                    <a:pt x="1128" y="5644"/>
                  </a:cubicBezTo>
                  <a:cubicBezTo>
                    <a:pt x="1283" y="5644"/>
                    <a:pt x="1437" y="5580"/>
                    <a:pt x="1549" y="5456"/>
                  </a:cubicBezTo>
                  <a:cubicBezTo>
                    <a:pt x="1757" y="5224"/>
                    <a:pt x="1735" y="4869"/>
                    <a:pt x="1507" y="4661"/>
                  </a:cubicBezTo>
                  <a:cubicBezTo>
                    <a:pt x="1428" y="4588"/>
                    <a:pt x="1130" y="4260"/>
                    <a:pt x="1130" y="3950"/>
                  </a:cubicBezTo>
                  <a:cubicBezTo>
                    <a:pt x="1130" y="3655"/>
                    <a:pt x="1410" y="3330"/>
                    <a:pt x="1507" y="3242"/>
                  </a:cubicBezTo>
                  <a:cubicBezTo>
                    <a:pt x="1585" y="3173"/>
                    <a:pt x="2259" y="2544"/>
                    <a:pt x="2259" y="1692"/>
                  </a:cubicBezTo>
                  <a:cubicBezTo>
                    <a:pt x="2259" y="842"/>
                    <a:pt x="1585" y="213"/>
                    <a:pt x="1507" y="144"/>
                  </a:cubicBezTo>
                  <a:cubicBezTo>
                    <a:pt x="1399" y="48"/>
                    <a:pt x="1266" y="1"/>
                    <a:pt x="11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645" name="Google Shape;1645;p32"/>
            <p:cNvSpPr/>
            <p:nvPr/>
          </p:nvSpPr>
          <p:spPr>
            <a:xfrm>
              <a:off x="4641700" y="3806475"/>
              <a:ext cx="56475" cy="141125"/>
            </a:xfrm>
            <a:custGeom>
              <a:avLst/>
              <a:gdLst/>
              <a:ahLst/>
              <a:cxnLst/>
              <a:rect l="l" t="t" r="r" b="b"/>
              <a:pathLst>
                <a:path w="2259" h="5645" extrusionOk="0">
                  <a:moveTo>
                    <a:pt x="1132" y="1"/>
                  </a:moveTo>
                  <a:cubicBezTo>
                    <a:pt x="977" y="1"/>
                    <a:pt x="823" y="64"/>
                    <a:pt x="711" y="189"/>
                  </a:cubicBezTo>
                  <a:cubicBezTo>
                    <a:pt x="503" y="421"/>
                    <a:pt x="521" y="776"/>
                    <a:pt x="753" y="984"/>
                  </a:cubicBezTo>
                  <a:cubicBezTo>
                    <a:pt x="831" y="1056"/>
                    <a:pt x="1130" y="1385"/>
                    <a:pt x="1130" y="1695"/>
                  </a:cubicBezTo>
                  <a:cubicBezTo>
                    <a:pt x="1130" y="1990"/>
                    <a:pt x="849" y="2315"/>
                    <a:pt x="753" y="2402"/>
                  </a:cubicBezTo>
                  <a:cubicBezTo>
                    <a:pt x="678" y="2472"/>
                    <a:pt x="0" y="3101"/>
                    <a:pt x="0" y="3953"/>
                  </a:cubicBezTo>
                  <a:cubicBezTo>
                    <a:pt x="0" y="4802"/>
                    <a:pt x="675" y="5432"/>
                    <a:pt x="753" y="5501"/>
                  </a:cubicBezTo>
                  <a:cubicBezTo>
                    <a:pt x="860" y="5597"/>
                    <a:pt x="994" y="5644"/>
                    <a:pt x="1127" y="5644"/>
                  </a:cubicBezTo>
                  <a:cubicBezTo>
                    <a:pt x="1282" y="5644"/>
                    <a:pt x="1436" y="5580"/>
                    <a:pt x="1548" y="5456"/>
                  </a:cubicBezTo>
                  <a:cubicBezTo>
                    <a:pt x="1756" y="5224"/>
                    <a:pt x="1735" y="4869"/>
                    <a:pt x="1506" y="4661"/>
                  </a:cubicBezTo>
                  <a:cubicBezTo>
                    <a:pt x="1428" y="4588"/>
                    <a:pt x="1130" y="4260"/>
                    <a:pt x="1130" y="3950"/>
                  </a:cubicBezTo>
                  <a:cubicBezTo>
                    <a:pt x="1130" y="3655"/>
                    <a:pt x="1410" y="3330"/>
                    <a:pt x="1506" y="3242"/>
                  </a:cubicBezTo>
                  <a:cubicBezTo>
                    <a:pt x="1581" y="3173"/>
                    <a:pt x="2259" y="2544"/>
                    <a:pt x="2259" y="1692"/>
                  </a:cubicBezTo>
                  <a:cubicBezTo>
                    <a:pt x="2259" y="842"/>
                    <a:pt x="1581" y="213"/>
                    <a:pt x="1506" y="144"/>
                  </a:cubicBezTo>
                  <a:cubicBezTo>
                    <a:pt x="1399" y="48"/>
                    <a:pt x="1265" y="1"/>
                    <a:pt x="11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646" name="Google Shape;1646;p32"/>
            <p:cNvSpPr/>
            <p:nvPr/>
          </p:nvSpPr>
          <p:spPr>
            <a:xfrm>
              <a:off x="4557000" y="3806475"/>
              <a:ext cx="56500" cy="141125"/>
            </a:xfrm>
            <a:custGeom>
              <a:avLst/>
              <a:gdLst/>
              <a:ahLst/>
              <a:cxnLst/>
              <a:rect l="l" t="t" r="r" b="b"/>
              <a:pathLst>
                <a:path w="2260" h="5645" extrusionOk="0">
                  <a:moveTo>
                    <a:pt x="1132" y="1"/>
                  </a:moveTo>
                  <a:cubicBezTo>
                    <a:pt x="977" y="1"/>
                    <a:pt x="823" y="64"/>
                    <a:pt x="711" y="189"/>
                  </a:cubicBezTo>
                  <a:cubicBezTo>
                    <a:pt x="504" y="421"/>
                    <a:pt x="522" y="776"/>
                    <a:pt x="753" y="984"/>
                  </a:cubicBezTo>
                  <a:cubicBezTo>
                    <a:pt x="832" y="1056"/>
                    <a:pt x="1130" y="1385"/>
                    <a:pt x="1130" y="1695"/>
                  </a:cubicBezTo>
                  <a:cubicBezTo>
                    <a:pt x="1130" y="1990"/>
                    <a:pt x="850" y="2315"/>
                    <a:pt x="753" y="2402"/>
                  </a:cubicBezTo>
                  <a:cubicBezTo>
                    <a:pt x="678" y="2472"/>
                    <a:pt x="1" y="3101"/>
                    <a:pt x="1" y="3953"/>
                  </a:cubicBezTo>
                  <a:cubicBezTo>
                    <a:pt x="1" y="4802"/>
                    <a:pt x="675" y="5432"/>
                    <a:pt x="753" y="5501"/>
                  </a:cubicBezTo>
                  <a:cubicBezTo>
                    <a:pt x="861" y="5597"/>
                    <a:pt x="994" y="5644"/>
                    <a:pt x="1127" y="5644"/>
                  </a:cubicBezTo>
                  <a:cubicBezTo>
                    <a:pt x="1282" y="5644"/>
                    <a:pt x="1437" y="5580"/>
                    <a:pt x="1548" y="5456"/>
                  </a:cubicBezTo>
                  <a:cubicBezTo>
                    <a:pt x="1756" y="5224"/>
                    <a:pt x="1735" y="4869"/>
                    <a:pt x="1506" y="4661"/>
                  </a:cubicBezTo>
                  <a:cubicBezTo>
                    <a:pt x="1428" y="4588"/>
                    <a:pt x="1130" y="4260"/>
                    <a:pt x="1130" y="3950"/>
                  </a:cubicBezTo>
                  <a:cubicBezTo>
                    <a:pt x="1130" y="3655"/>
                    <a:pt x="1410" y="3330"/>
                    <a:pt x="1506" y="3242"/>
                  </a:cubicBezTo>
                  <a:cubicBezTo>
                    <a:pt x="1582" y="3173"/>
                    <a:pt x="2259" y="2544"/>
                    <a:pt x="2259" y="1692"/>
                  </a:cubicBezTo>
                  <a:cubicBezTo>
                    <a:pt x="2259" y="842"/>
                    <a:pt x="1582" y="213"/>
                    <a:pt x="1506" y="144"/>
                  </a:cubicBezTo>
                  <a:cubicBezTo>
                    <a:pt x="1399" y="48"/>
                    <a:pt x="1265" y="1"/>
                    <a:pt x="113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647" name="Google Shape;1647;p32"/>
            <p:cNvSpPr/>
            <p:nvPr/>
          </p:nvSpPr>
          <p:spPr>
            <a:xfrm>
              <a:off x="4464775" y="4230875"/>
              <a:ext cx="395250" cy="57400"/>
            </a:xfrm>
            <a:custGeom>
              <a:avLst/>
              <a:gdLst/>
              <a:ahLst/>
              <a:cxnLst/>
              <a:rect l="l" t="t" r="r" b="b"/>
              <a:pathLst>
                <a:path w="15810" h="2296" extrusionOk="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cubicBezTo>
                    <a:pt x="1" y="877"/>
                    <a:pt x="254" y="1130"/>
                    <a:pt x="567" y="1130"/>
                  </a:cubicBezTo>
                  <a:lnTo>
                    <a:pt x="1910" y="1130"/>
                  </a:lnTo>
                  <a:lnTo>
                    <a:pt x="2006" y="1359"/>
                  </a:lnTo>
                  <a:cubicBezTo>
                    <a:pt x="2291" y="1932"/>
                    <a:pt x="2875" y="2295"/>
                    <a:pt x="3516" y="2295"/>
                  </a:cubicBezTo>
                  <a:cubicBezTo>
                    <a:pt x="3519" y="2295"/>
                    <a:pt x="3521" y="2295"/>
                    <a:pt x="3524" y="2295"/>
                  </a:cubicBezTo>
                  <a:lnTo>
                    <a:pt x="12290" y="2295"/>
                  </a:lnTo>
                  <a:cubicBezTo>
                    <a:pt x="12292" y="2295"/>
                    <a:pt x="12295" y="2295"/>
                    <a:pt x="12298" y="2295"/>
                  </a:cubicBezTo>
                  <a:cubicBezTo>
                    <a:pt x="12936" y="2295"/>
                    <a:pt x="13520" y="1932"/>
                    <a:pt x="13804" y="1359"/>
                  </a:cubicBezTo>
                  <a:lnTo>
                    <a:pt x="13901" y="1130"/>
                  </a:lnTo>
                  <a:lnTo>
                    <a:pt x="15247" y="1130"/>
                  </a:lnTo>
                  <a:cubicBezTo>
                    <a:pt x="15557" y="1130"/>
                    <a:pt x="15810" y="877"/>
                    <a:pt x="15810" y="564"/>
                  </a:cubicBezTo>
                  <a:cubicBezTo>
                    <a:pt x="15810" y="251"/>
                    <a:pt x="15557" y="1"/>
                    <a:pt x="1524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648" name="Google Shape;1648;p32"/>
            <p:cNvSpPr/>
            <p:nvPr/>
          </p:nvSpPr>
          <p:spPr>
            <a:xfrm>
              <a:off x="4840675" y="4007300"/>
              <a:ext cx="101725" cy="166025"/>
            </a:xfrm>
            <a:custGeom>
              <a:avLst/>
              <a:gdLst/>
              <a:ahLst/>
              <a:cxnLst/>
              <a:rect l="l" t="t" r="r" b="b"/>
              <a:pathLst>
                <a:path w="4069" h="6641" extrusionOk="0">
                  <a:moveTo>
                    <a:pt x="1870" y="0"/>
                  </a:moveTo>
                  <a:cubicBezTo>
                    <a:pt x="1852" y="380"/>
                    <a:pt x="1837" y="759"/>
                    <a:pt x="1795" y="1130"/>
                  </a:cubicBezTo>
                  <a:cubicBezTo>
                    <a:pt x="1927" y="1181"/>
                    <a:pt x="2048" y="1256"/>
                    <a:pt x="2150" y="1355"/>
                  </a:cubicBezTo>
                  <a:cubicBezTo>
                    <a:pt x="2800" y="2006"/>
                    <a:pt x="2433" y="3469"/>
                    <a:pt x="1352" y="4550"/>
                  </a:cubicBezTo>
                  <a:cubicBezTo>
                    <a:pt x="1177" y="4722"/>
                    <a:pt x="991" y="4879"/>
                    <a:pt x="792" y="5017"/>
                  </a:cubicBezTo>
                  <a:cubicBezTo>
                    <a:pt x="566" y="5577"/>
                    <a:pt x="301" y="6119"/>
                    <a:pt x="0" y="6640"/>
                  </a:cubicBezTo>
                  <a:cubicBezTo>
                    <a:pt x="747" y="6429"/>
                    <a:pt x="1506" y="5993"/>
                    <a:pt x="2150" y="5348"/>
                  </a:cubicBezTo>
                  <a:cubicBezTo>
                    <a:pt x="3716" y="3782"/>
                    <a:pt x="4068" y="1678"/>
                    <a:pt x="2948" y="557"/>
                  </a:cubicBezTo>
                  <a:cubicBezTo>
                    <a:pt x="2656" y="268"/>
                    <a:pt x="2280" y="97"/>
                    <a:pt x="187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649" name="Google Shape;1649;p32"/>
            <p:cNvSpPr/>
            <p:nvPr/>
          </p:nvSpPr>
          <p:spPr>
            <a:xfrm>
              <a:off x="4464775" y="3976800"/>
              <a:ext cx="395250" cy="225875"/>
            </a:xfrm>
            <a:custGeom>
              <a:avLst/>
              <a:gdLst/>
              <a:ahLst/>
              <a:cxnLst/>
              <a:rect l="l" t="t" r="r" b="b"/>
              <a:pathLst>
                <a:path w="15810" h="9035" extrusionOk="0">
                  <a:moveTo>
                    <a:pt x="564" y="1"/>
                  </a:moveTo>
                  <a:cubicBezTo>
                    <a:pt x="254" y="1"/>
                    <a:pt x="1" y="251"/>
                    <a:pt x="1" y="564"/>
                  </a:cubicBezTo>
                  <a:cubicBezTo>
                    <a:pt x="1" y="3930"/>
                    <a:pt x="1157" y="7026"/>
                    <a:pt x="3075" y="9035"/>
                  </a:cubicBezTo>
                  <a:lnTo>
                    <a:pt x="12735" y="9035"/>
                  </a:lnTo>
                  <a:cubicBezTo>
                    <a:pt x="14654" y="7026"/>
                    <a:pt x="15810" y="3930"/>
                    <a:pt x="15810" y="564"/>
                  </a:cubicBezTo>
                  <a:cubicBezTo>
                    <a:pt x="15810" y="251"/>
                    <a:pt x="15557" y="1"/>
                    <a:pt x="1524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FD7E158-54BF-1C05-C49D-169B3ED204EB}"/>
              </a:ext>
            </a:extLst>
          </p:cNvPr>
          <p:cNvSpPr txBox="1"/>
          <p:nvPr/>
        </p:nvSpPr>
        <p:spPr>
          <a:xfrm>
            <a:off x="6788448" y="1009035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591410-B1B5-CFE5-29A7-BD10DE0914E0}"/>
              </a:ext>
            </a:extLst>
          </p:cNvPr>
          <p:cNvSpPr txBox="1"/>
          <p:nvPr/>
        </p:nvSpPr>
        <p:spPr>
          <a:xfrm>
            <a:off x="6788448" y="2257358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8C12A1-0412-E8F5-7B8F-4EAA4F8605A2}"/>
              </a:ext>
            </a:extLst>
          </p:cNvPr>
          <p:cNvSpPr txBox="1"/>
          <p:nvPr/>
        </p:nvSpPr>
        <p:spPr>
          <a:xfrm>
            <a:off x="6788448" y="3422858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24D4A5-40FC-FA77-4A12-473C62D36ADD}"/>
              </a:ext>
            </a:extLst>
          </p:cNvPr>
          <p:cNvSpPr txBox="1"/>
          <p:nvPr/>
        </p:nvSpPr>
        <p:spPr>
          <a:xfrm>
            <a:off x="560082" y="3380459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641377-B37E-BA82-3AD0-BED72CEE6661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med">
    <p:pull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5" name="Google Shape;1655;p33"/>
          <p:cNvGrpSpPr/>
          <p:nvPr/>
        </p:nvGrpSpPr>
        <p:grpSpPr>
          <a:xfrm>
            <a:off x="3221795" y="1099083"/>
            <a:ext cx="2700410" cy="3632995"/>
            <a:chOff x="3221795" y="1099083"/>
            <a:chExt cx="2700410" cy="3632995"/>
          </a:xfrm>
        </p:grpSpPr>
        <p:sp>
          <p:nvSpPr>
            <p:cNvPr id="1656" name="Google Shape;1656;p33"/>
            <p:cNvSpPr/>
            <p:nvPr/>
          </p:nvSpPr>
          <p:spPr>
            <a:xfrm>
              <a:off x="3221795" y="1557256"/>
              <a:ext cx="2700410" cy="3174823"/>
            </a:xfrm>
            <a:custGeom>
              <a:avLst/>
              <a:gdLst/>
              <a:ahLst/>
              <a:cxnLst/>
              <a:rect l="l" t="t" r="r" b="b"/>
              <a:pathLst>
                <a:path w="66057" h="77662" extrusionOk="0">
                  <a:moveTo>
                    <a:pt x="31456" y="1"/>
                  </a:moveTo>
                  <a:lnTo>
                    <a:pt x="30733" y="27"/>
                  </a:lnTo>
                  <a:lnTo>
                    <a:pt x="30009" y="80"/>
                  </a:lnTo>
                  <a:lnTo>
                    <a:pt x="29299" y="146"/>
                  </a:lnTo>
                  <a:lnTo>
                    <a:pt x="28575" y="238"/>
                  </a:lnTo>
                  <a:lnTo>
                    <a:pt x="27865" y="343"/>
                  </a:lnTo>
                  <a:lnTo>
                    <a:pt x="27154" y="475"/>
                  </a:lnTo>
                  <a:lnTo>
                    <a:pt x="26444" y="632"/>
                  </a:lnTo>
                  <a:lnTo>
                    <a:pt x="25746" y="803"/>
                  </a:lnTo>
                  <a:lnTo>
                    <a:pt x="25049" y="1001"/>
                  </a:lnTo>
                  <a:lnTo>
                    <a:pt x="24352" y="1211"/>
                  </a:lnTo>
                  <a:lnTo>
                    <a:pt x="23655" y="1448"/>
                  </a:lnTo>
                  <a:lnTo>
                    <a:pt x="22970" y="1711"/>
                  </a:lnTo>
                  <a:lnTo>
                    <a:pt x="22286" y="2001"/>
                  </a:lnTo>
                  <a:lnTo>
                    <a:pt x="21615" y="2303"/>
                  </a:lnTo>
                  <a:lnTo>
                    <a:pt x="20944" y="2619"/>
                  </a:lnTo>
                  <a:lnTo>
                    <a:pt x="20273" y="2961"/>
                  </a:lnTo>
                  <a:lnTo>
                    <a:pt x="19616" y="3329"/>
                  </a:lnTo>
                  <a:lnTo>
                    <a:pt x="18971" y="3724"/>
                  </a:lnTo>
                  <a:lnTo>
                    <a:pt x="18326" y="4132"/>
                  </a:lnTo>
                  <a:lnTo>
                    <a:pt x="17695" y="4566"/>
                  </a:lnTo>
                  <a:lnTo>
                    <a:pt x="17063" y="5013"/>
                  </a:lnTo>
                  <a:lnTo>
                    <a:pt x="16445" y="5487"/>
                  </a:lnTo>
                  <a:lnTo>
                    <a:pt x="15840" y="5987"/>
                  </a:lnTo>
                  <a:lnTo>
                    <a:pt x="15248" y="6500"/>
                  </a:lnTo>
                  <a:lnTo>
                    <a:pt x="14656" y="7053"/>
                  </a:lnTo>
                  <a:lnTo>
                    <a:pt x="14077" y="7605"/>
                  </a:lnTo>
                  <a:lnTo>
                    <a:pt x="13906" y="7855"/>
                  </a:lnTo>
                  <a:lnTo>
                    <a:pt x="13432" y="8565"/>
                  </a:lnTo>
                  <a:lnTo>
                    <a:pt x="12709" y="9710"/>
                  </a:lnTo>
                  <a:lnTo>
                    <a:pt x="12261" y="10434"/>
                  </a:lnTo>
                  <a:lnTo>
                    <a:pt x="11762" y="11249"/>
                  </a:lnTo>
                  <a:lnTo>
                    <a:pt x="11222" y="12170"/>
                  </a:lnTo>
                  <a:lnTo>
                    <a:pt x="10643" y="13170"/>
                  </a:lnTo>
                  <a:lnTo>
                    <a:pt x="10025" y="14249"/>
                  </a:lnTo>
                  <a:lnTo>
                    <a:pt x="9393" y="15420"/>
                  </a:lnTo>
                  <a:lnTo>
                    <a:pt x="8749" y="16656"/>
                  </a:lnTo>
                  <a:lnTo>
                    <a:pt x="8078" y="17972"/>
                  </a:lnTo>
                  <a:lnTo>
                    <a:pt x="7394" y="19353"/>
                  </a:lnTo>
                  <a:lnTo>
                    <a:pt x="6723" y="20801"/>
                  </a:lnTo>
                  <a:lnTo>
                    <a:pt x="6039" y="22300"/>
                  </a:lnTo>
                  <a:lnTo>
                    <a:pt x="5710" y="23077"/>
                  </a:lnTo>
                  <a:lnTo>
                    <a:pt x="5368" y="23866"/>
                  </a:lnTo>
                  <a:lnTo>
                    <a:pt x="5039" y="24669"/>
                  </a:lnTo>
                  <a:lnTo>
                    <a:pt x="4723" y="25471"/>
                  </a:lnTo>
                  <a:lnTo>
                    <a:pt x="4394" y="26300"/>
                  </a:lnTo>
                  <a:lnTo>
                    <a:pt x="4078" y="27142"/>
                  </a:lnTo>
                  <a:lnTo>
                    <a:pt x="3776" y="27984"/>
                  </a:lnTo>
                  <a:lnTo>
                    <a:pt x="3473" y="28839"/>
                  </a:lnTo>
                  <a:lnTo>
                    <a:pt x="3184" y="29707"/>
                  </a:lnTo>
                  <a:lnTo>
                    <a:pt x="2894" y="30576"/>
                  </a:lnTo>
                  <a:lnTo>
                    <a:pt x="2618" y="31470"/>
                  </a:lnTo>
                  <a:lnTo>
                    <a:pt x="2355" y="32352"/>
                  </a:lnTo>
                  <a:lnTo>
                    <a:pt x="2092" y="33259"/>
                  </a:lnTo>
                  <a:lnTo>
                    <a:pt x="1855" y="34167"/>
                  </a:lnTo>
                  <a:lnTo>
                    <a:pt x="1618" y="35088"/>
                  </a:lnTo>
                  <a:lnTo>
                    <a:pt x="1395" y="36009"/>
                  </a:lnTo>
                  <a:lnTo>
                    <a:pt x="1184" y="36930"/>
                  </a:lnTo>
                  <a:lnTo>
                    <a:pt x="1000" y="37864"/>
                  </a:lnTo>
                  <a:lnTo>
                    <a:pt x="816" y="38798"/>
                  </a:lnTo>
                  <a:lnTo>
                    <a:pt x="658" y="39745"/>
                  </a:lnTo>
                  <a:lnTo>
                    <a:pt x="513" y="40679"/>
                  </a:lnTo>
                  <a:lnTo>
                    <a:pt x="382" y="41627"/>
                  </a:lnTo>
                  <a:lnTo>
                    <a:pt x="276" y="42587"/>
                  </a:lnTo>
                  <a:lnTo>
                    <a:pt x="171" y="43534"/>
                  </a:lnTo>
                  <a:lnTo>
                    <a:pt x="105" y="44495"/>
                  </a:lnTo>
                  <a:lnTo>
                    <a:pt x="53" y="45442"/>
                  </a:lnTo>
                  <a:lnTo>
                    <a:pt x="13" y="46402"/>
                  </a:lnTo>
                  <a:lnTo>
                    <a:pt x="0" y="47363"/>
                  </a:lnTo>
                  <a:lnTo>
                    <a:pt x="13" y="48323"/>
                  </a:lnTo>
                  <a:lnTo>
                    <a:pt x="39" y="49270"/>
                  </a:lnTo>
                  <a:lnTo>
                    <a:pt x="66" y="49757"/>
                  </a:lnTo>
                  <a:lnTo>
                    <a:pt x="105" y="50231"/>
                  </a:lnTo>
                  <a:lnTo>
                    <a:pt x="145" y="50691"/>
                  </a:lnTo>
                  <a:lnTo>
                    <a:pt x="197" y="51165"/>
                  </a:lnTo>
                  <a:lnTo>
                    <a:pt x="263" y="51638"/>
                  </a:lnTo>
                  <a:lnTo>
                    <a:pt x="329" y="52099"/>
                  </a:lnTo>
                  <a:lnTo>
                    <a:pt x="408" y="52559"/>
                  </a:lnTo>
                  <a:lnTo>
                    <a:pt x="500" y="53020"/>
                  </a:lnTo>
                  <a:lnTo>
                    <a:pt x="605" y="53480"/>
                  </a:lnTo>
                  <a:lnTo>
                    <a:pt x="710" y="53928"/>
                  </a:lnTo>
                  <a:lnTo>
                    <a:pt x="829" y="54375"/>
                  </a:lnTo>
                  <a:lnTo>
                    <a:pt x="947" y="54822"/>
                  </a:lnTo>
                  <a:lnTo>
                    <a:pt x="1079" y="55270"/>
                  </a:lnTo>
                  <a:lnTo>
                    <a:pt x="1224" y="55717"/>
                  </a:lnTo>
                  <a:lnTo>
                    <a:pt x="1368" y="56151"/>
                  </a:lnTo>
                  <a:lnTo>
                    <a:pt x="1526" y="56585"/>
                  </a:lnTo>
                  <a:lnTo>
                    <a:pt x="1697" y="57019"/>
                  </a:lnTo>
                  <a:lnTo>
                    <a:pt x="1868" y="57453"/>
                  </a:lnTo>
                  <a:lnTo>
                    <a:pt x="2052" y="57874"/>
                  </a:lnTo>
                  <a:lnTo>
                    <a:pt x="2250" y="58295"/>
                  </a:lnTo>
                  <a:lnTo>
                    <a:pt x="2447" y="58716"/>
                  </a:lnTo>
                  <a:lnTo>
                    <a:pt x="2644" y="59137"/>
                  </a:lnTo>
                  <a:lnTo>
                    <a:pt x="2868" y="59558"/>
                  </a:lnTo>
                  <a:lnTo>
                    <a:pt x="3079" y="59966"/>
                  </a:lnTo>
                  <a:lnTo>
                    <a:pt x="3315" y="60374"/>
                  </a:lnTo>
                  <a:lnTo>
                    <a:pt x="3552" y="60769"/>
                  </a:lnTo>
                  <a:lnTo>
                    <a:pt x="3789" y="61177"/>
                  </a:lnTo>
                  <a:lnTo>
                    <a:pt x="4039" y="61571"/>
                  </a:lnTo>
                  <a:lnTo>
                    <a:pt x="4302" y="61966"/>
                  </a:lnTo>
                  <a:lnTo>
                    <a:pt x="4565" y="62348"/>
                  </a:lnTo>
                  <a:lnTo>
                    <a:pt x="5118" y="63111"/>
                  </a:lnTo>
                  <a:lnTo>
                    <a:pt x="5683" y="63874"/>
                  </a:lnTo>
                  <a:lnTo>
                    <a:pt x="6289" y="64597"/>
                  </a:lnTo>
                  <a:lnTo>
                    <a:pt x="6920" y="65321"/>
                  </a:lnTo>
                  <a:lnTo>
                    <a:pt x="7578" y="66031"/>
                  </a:lnTo>
                  <a:lnTo>
                    <a:pt x="8262" y="66715"/>
                  </a:lnTo>
                  <a:lnTo>
                    <a:pt x="8959" y="67386"/>
                  </a:lnTo>
                  <a:lnTo>
                    <a:pt x="9696" y="68031"/>
                  </a:lnTo>
                  <a:lnTo>
                    <a:pt x="10446" y="68662"/>
                  </a:lnTo>
                  <a:lnTo>
                    <a:pt x="11222" y="69281"/>
                  </a:lnTo>
                  <a:lnTo>
                    <a:pt x="12011" y="69886"/>
                  </a:lnTo>
                  <a:lnTo>
                    <a:pt x="12827" y="70465"/>
                  </a:lnTo>
                  <a:lnTo>
                    <a:pt x="13656" y="71017"/>
                  </a:lnTo>
                  <a:lnTo>
                    <a:pt x="14511" y="71557"/>
                  </a:lnTo>
                  <a:lnTo>
                    <a:pt x="15393" y="72070"/>
                  </a:lnTo>
                  <a:lnTo>
                    <a:pt x="16287" y="72570"/>
                  </a:lnTo>
                  <a:lnTo>
                    <a:pt x="17195" y="73057"/>
                  </a:lnTo>
                  <a:lnTo>
                    <a:pt x="18116" y="73504"/>
                  </a:lnTo>
                  <a:lnTo>
                    <a:pt x="19063" y="73938"/>
                  </a:lnTo>
                  <a:lnTo>
                    <a:pt x="20024" y="74359"/>
                  </a:lnTo>
                  <a:lnTo>
                    <a:pt x="20997" y="74741"/>
                  </a:lnTo>
                  <a:lnTo>
                    <a:pt x="21984" y="75109"/>
                  </a:lnTo>
                  <a:lnTo>
                    <a:pt x="22984" y="75464"/>
                  </a:lnTo>
                  <a:lnTo>
                    <a:pt x="23997" y="75780"/>
                  </a:lnTo>
                  <a:lnTo>
                    <a:pt x="25023" y="76082"/>
                  </a:lnTo>
                  <a:lnTo>
                    <a:pt x="26062" y="76346"/>
                  </a:lnTo>
                  <a:lnTo>
                    <a:pt x="27115" y="76596"/>
                  </a:lnTo>
                  <a:lnTo>
                    <a:pt x="28167" y="76819"/>
                  </a:lnTo>
                  <a:lnTo>
                    <a:pt x="29246" y="77017"/>
                  </a:lnTo>
                  <a:lnTo>
                    <a:pt x="30325" y="77188"/>
                  </a:lnTo>
                  <a:lnTo>
                    <a:pt x="31403" y="77345"/>
                  </a:lnTo>
                  <a:lnTo>
                    <a:pt x="32495" y="77464"/>
                  </a:lnTo>
                  <a:lnTo>
                    <a:pt x="33601" y="77556"/>
                  </a:lnTo>
                  <a:lnTo>
                    <a:pt x="34706" y="77622"/>
                  </a:lnTo>
                  <a:lnTo>
                    <a:pt x="35824" y="77661"/>
                  </a:lnTo>
                  <a:lnTo>
                    <a:pt x="36942" y="77661"/>
                  </a:lnTo>
                  <a:lnTo>
                    <a:pt x="38074" y="77648"/>
                  </a:lnTo>
                  <a:lnTo>
                    <a:pt x="39192" y="77609"/>
                  </a:lnTo>
                  <a:lnTo>
                    <a:pt x="40323" y="77530"/>
                  </a:lnTo>
                  <a:lnTo>
                    <a:pt x="41455" y="77424"/>
                  </a:lnTo>
                  <a:lnTo>
                    <a:pt x="42599" y="77293"/>
                  </a:lnTo>
                  <a:lnTo>
                    <a:pt x="43731" y="77122"/>
                  </a:lnTo>
                  <a:lnTo>
                    <a:pt x="44875" y="76924"/>
                  </a:lnTo>
                  <a:lnTo>
                    <a:pt x="46007" y="76701"/>
                  </a:lnTo>
                  <a:lnTo>
                    <a:pt x="47138" y="76438"/>
                  </a:lnTo>
                  <a:lnTo>
                    <a:pt x="48283" y="76148"/>
                  </a:lnTo>
                  <a:lnTo>
                    <a:pt x="48848" y="75990"/>
                  </a:lnTo>
                  <a:lnTo>
                    <a:pt x="49414" y="75833"/>
                  </a:lnTo>
                  <a:lnTo>
                    <a:pt x="49980" y="75661"/>
                  </a:lnTo>
                  <a:lnTo>
                    <a:pt x="50546" y="75477"/>
                  </a:lnTo>
                  <a:lnTo>
                    <a:pt x="51111" y="75293"/>
                  </a:lnTo>
                  <a:lnTo>
                    <a:pt x="51664" y="75096"/>
                  </a:lnTo>
                  <a:lnTo>
                    <a:pt x="52230" y="74885"/>
                  </a:lnTo>
                  <a:lnTo>
                    <a:pt x="52769" y="74662"/>
                  </a:lnTo>
                  <a:lnTo>
                    <a:pt x="53295" y="74438"/>
                  </a:lnTo>
                  <a:lnTo>
                    <a:pt x="53821" y="74201"/>
                  </a:lnTo>
                  <a:lnTo>
                    <a:pt x="54321" y="73951"/>
                  </a:lnTo>
                  <a:lnTo>
                    <a:pt x="54808" y="73688"/>
                  </a:lnTo>
                  <a:lnTo>
                    <a:pt x="55295" y="73412"/>
                  </a:lnTo>
                  <a:lnTo>
                    <a:pt x="55768" y="73136"/>
                  </a:lnTo>
                  <a:lnTo>
                    <a:pt x="56216" y="72846"/>
                  </a:lnTo>
                  <a:lnTo>
                    <a:pt x="56663" y="72543"/>
                  </a:lnTo>
                  <a:lnTo>
                    <a:pt x="57097" y="72241"/>
                  </a:lnTo>
                  <a:lnTo>
                    <a:pt x="57518" y="71925"/>
                  </a:lnTo>
                  <a:lnTo>
                    <a:pt x="57926" y="71596"/>
                  </a:lnTo>
                  <a:lnTo>
                    <a:pt x="58321" y="71254"/>
                  </a:lnTo>
                  <a:lnTo>
                    <a:pt x="58715" y="70912"/>
                  </a:lnTo>
                  <a:lnTo>
                    <a:pt x="59084" y="70557"/>
                  </a:lnTo>
                  <a:lnTo>
                    <a:pt x="59452" y="70202"/>
                  </a:lnTo>
                  <a:lnTo>
                    <a:pt x="59794" y="69833"/>
                  </a:lnTo>
                  <a:lnTo>
                    <a:pt x="60136" y="69452"/>
                  </a:lnTo>
                  <a:lnTo>
                    <a:pt x="60478" y="69057"/>
                  </a:lnTo>
                  <a:lnTo>
                    <a:pt x="60794" y="68676"/>
                  </a:lnTo>
                  <a:lnTo>
                    <a:pt x="61097" y="68268"/>
                  </a:lnTo>
                  <a:lnTo>
                    <a:pt x="61399" y="67860"/>
                  </a:lnTo>
                  <a:lnTo>
                    <a:pt x="61689" y="67439"/>
                  </a:lnTo>
                  <a:lnTo>
                    <a:pt x="61965" y="67018"/>
                  </a:lnTo>
                  <a:lnTo>
                    <a:pt x="62228" y="66584"/>
                  </a:lnTo>
                  <a:lnTo>
                    <a:pt x="62491" y="66150"/>
                  </a:lnTo>
                  <a:lnTo>
                    <a:pt x="62741" y="65702"/>
                  </a:lnTo>
                  <a:lnTo>
                    <a:pt x="62978" y="65255"/>
                  </a:lnTo>
                  <a:lnTo>
                    <a:pt x="63202" y="64795"/>
                  </a:lnTo>
                  <a:lnTo>
                    <a:pt x="63425" y="64334"/>
                  </a:lnTo>
                  <a:lnTo>
                    <a:pt x="63636" y="63860"/>
                  </a:lnTo>
                  <a:lnTo>
                    <a:pt x="63833" y="63387"/>
                  </a:lnTo>
                  <a:lnTo>
                    <a:pt x="64017" y="62900"/>
                  </a:lnTo>
                  <a:lnTo>
                    <a:pt x="64202" y="62413"/>
                  </a:lnTo>
                  <a:lnTo>
                    <a:pt x="64373" y="61913"/>
                  </a:lnTo>
                  <a:lnTo>
                    <a:pt x="64530" y="61427"/>
                  </a:lnTo>
                  <a:lnTo>
                    <a:pt x="64688" y="60914"/>
                  </a:lnTo>
                  <a:lnTo>
                    <a:pt x="64833" y="60414"/>
                  </a:lnTo>
                  <a:lnTo>
                    <a:pt x="64965" y="59901"/>
                  </a:lnTo>
                  <a:lnTo>
                    <a:pt x="65096" y="59374"/>
                  </a:lnTo>
                  <a:lnTo>
                    <a:pt x="65215" y="58848"/>
                  </a:lnTo>
                  <a:lnTo>
                    <a:pt x="65333" y="58322"/>
                  </a:lnTo>
                  <a:lnTo>
                    <a:pt x="65425" y="57796"/>
                  </a:lnTo>
                  <a:lnTo>
                    <a:pt x="65517" y="57256"/>
                  </a:lnTo>
                  <a:lnTo>
                    <a:pt x="65609" y="56717"/>
                  </a:lnTo>
                  <a:lnTo>
                    <a:pt x="65688" y="56177"/>
                  </a:lnTo>
                  <a:lnTo>
                    <a:pt x="65754" y="55625"/>
                  </a:lnTo>
                  <a:lnTo>
                    <a:pt x="65820" y="55085"/>
                  </a:lnTo>
                  <a:lnTo>
                    <a:pt x="65872" y="54533"/>
                  </a:lnTo>
                  <a:lnTo>
                    <a:pt x="65964" y="53415"/>
                  </a:lnTo>
                  <a:lnTo>
                    <a:pt x="66030" y="52283"/>
                  </a:lnTo>
                  <a:lnTo>
                    <a:pt x="66057" y="51152"/>
                  </a:lnTo>
                  <a:lnTo>
                    <a:pt x="66057" y="49994"/>
                  </a:lnTo>
                  <a:lnTo>
                    <a:pt x="66030" y="48849"/>
                  </a:lnTo>
                  <a:lnTo>
                    <a:pt x="65991" y="47692"/>
                  </a:lnTo>
                  <a:lnTo>
                    <a:pt x="65912" y="46521"/>
                  </a:lnTo>
                  <a:lnTo>
                    <a:pt x="65820" y="45350"/>
                  </a:lnTo>
                  <a:lnTo>
                    <a:pt x="65701" y="44179"/>
                  </a:lnTo>
                  <a:lnTo>
                    <a:pt x="65557" y="43008"/>
                  </a:lnTo>
                  <a:lnTo>
                    <a:pt x="65399" y="41837"/>
                  </a:lnTo>
                  <a:lnTo>
                    <a:pt x="65215" y="40666"/>
                  </a:lnTo>
                  <a:lnTo>
                    <a:pt x="65004" y="39509"/>
                  </a:lnTo>
                  <a:lnTo>
                    <a:pt x="64794" y="38338"/>
                  </a:lnTo>
                  <a:lnTo>
                    <a:pt x="64557" y="37180"/>
                  </a:lnTo>
                  <a:lnTo>
                    <a:pt x="64294" y="36035"/>
                  </a:lnTo>
                  <a:lnTo>
                    <a:pt x="64030" y="34891"/>
                  </a:lnTo>
                  <a:lnTo>
                    <a:pt x="63741" y="33746"/>
                  </a:lnTo>
                  <a:lnTo>
                    <a:pt x="63438" y="32628"/>
                  </a:lnTo>
                  <a:lnTo>
                    <a:pt x="63123" y="31510"/>
                  </a:lnTo>
                  <a:lnTo>
                    <a:pt x="62794" y="30418"/>
                  </a:lnTo>
                  <a:lnTo>
                    <a:pt x="62465" y="29326"/>
                  </a:lnTo>
                  <a:lnTo>
                    <a:pt x="62110" y="28260"/>
                  </a:lnTo>
                  <a:lnTo>
                    <a:pt x="61754" y="27208"/>
                  </a:lnTo>
                  <a:lnTo>
                    <a:pt x="61386" y="26168"/>
                  </a:lnTo>
                  <a:lnTo>
                    <a:pt x="61018" y="25155"/>
                  </a:lnTo>
                  <a:lnTo>
                    <a:pt x="60636" y="24155"/>
                  </a:lnTo>
                  <a:lnTo>
                    <a:pt x="60242" y="23182"/>
                  </a:lnTo>
                  <a:lnTo>
                    <a:pt x="59860" y="22222"/>
                  </a:lnTo>
                  <a:lnTo>
                    <a:pt x="59452" y="21301"/>
                  </a:lnTo>
                  <a:lnTo>
                    <a:pt x="59057" y="20393"/>
                  </a:lnTo>
                  <a:lnTo>
                    <a:pt x="58650" y="19511"/>
                  </a:lnTo>
                  <a:lnTo>
                    <a:pt x="58242" y="18669"/>
                  </a:lnTo>
                  <a:lnTo>
                    <a:pt x="57847" y="17854"/>
                  </a:lnTo>
                  <a:lnTo>
                    <a:pt x="57439" y="17064"/>
                  </a:lnTo>
                  <a:lnTo>
                    <a:pt x="57031" y="16301"/>
                  </a:lnTo>
                  <a:lnTo>
                    <a:pt x="56624" y="15578"/>
                  </a:lnTo>
                  <a:lnTo>
                    <a:pt x="56229" y="14894"/>
                  </a:lnTo>
                  <a:lnTo>
                    <a:pt x="55821" y="14236"/>
                  </a:lnTo>
                  <a:lnTo>
                    <a:pt x="55347" y="13486"/>
                  </a:lnTo>
                  <a:lnTo>
                    <a:pt x="54861" y="12762"/>
                  </a:lnTo>
                  <a:lnTo>
                    <a:pt x="54348" y="12052"/>
                  </a:lnTo>
                  <a:lnTo>
                    <a:pt x="53835" y="11368"/>
                  </a:lnTo>
                  <a:lnTo>
                    <a:pt x="53308" y="10697"/>
                  </a:lnTo>
                  <a:lnTo>
                    <a:pt x="52769" y="10052"/>
                  </a:lnTo>
                  <a:lnTo>
                    <a:pt x="52216" y="9421"/>
                  </a:lnTo>
                  <a:lnTo>
                    <a:pt x="51651" y="8815"/>
                  </a:lnTo>
                  <a:lnTo>
                    <a:pt x="51072" y="8223"/>
                  </a:lnTo>
                  <a:lnTo>
                    <a:pt x="50493" y="7658"/>
                  </a:lnTo>
                  <a:lnTo>
                    <a:pt x="49901" y="7118"/>
                  </a:lnTo>
                  <a:lnTo>
                    <a:pt x="49296" y="6579"/>
                  </a:lnTo>
                  <a:lnTo>
                    <a:pt x="48677" y="6079"/>
                  </a:lnTo>
                  <a:lnTo>
                    <a:pt x="48059" y="5592"/>
                  </a:lnTo>
                  <a:lnTo>
                    <a:pt x="47428" y="5119"/>
                  </a:lnTo>
                  <a:lnTo>
                    <a:pt x="46783" y="4671"/>
                  </a:lnTo>
                  <a:lnTo>
                    <a:pt x="46138" y="4250"/>
                  </a:lnTo>
                  <a:lnTo>
                    <a:pt x="45480" y="3842"/>
                  </a:lnTo>
                  <a:lnTo>
                    <a:pt x="44823" y="3448"/>
                  </a:lnTo>
                  <a:lnTo>
                    <a:pt x="44152" y="3079"/>
                  </a:lnTo>
                  <a:lnTo>
                    <a:pt x="43481" y="2737"/>
                  </a:lnTo>
                  <a:lnTo>
                    <a:pt x="42797" y="2408"/>
                  </a:lnTo>
                  <a:lnTo>
                    <a:pt x="42113" y="2106"/>
                  </a:lnTo>
                  <a:lnTo>
                    <a:pt x="41428" y="1830"/>
                  </a:lnTo>
                  <a:lnTo>
                    <a:pt x="40731" y="1553"/>
                  </a:lnTo>
                  <a:lnTo>
                    <a:pt x="40034" y="1316"/>
                  </a:lnTo>
                  <a:lnTo>
                    <a:pt x="39323" y="1093"/>
                  </a:lnTo>
                  <a:lnTo>
                    <a:pt x="38626" y="895"/>
                  </a:lnTo>
                  <a:lnTo>
                    <a:pt x="37916" y="711"/>
                  </a:lnTo>
                  <a:lnTo>
                    <a:pt x="37205" y="540"/>
                  </a:lnTo>
                  <a:lnTo>
                    <a:pt x="36482" y="409"/>
                  </a:lnTo>
                  <a:lnTo>
                    <a:pt x="35771" y="290"/>
                  </a:lnTo>
                  <a:lnTo>
                    <a:pt x="35048" y="185"/>
                  </a:lnTo>
                  <a:lnTo>
                    <a:pt x="34337" y="106"/>
                  </a:lnTo>
                  <a:lnTo>
                    <a:pt x="33614" y="54"/>
                  </a:lnTo>
                  <a:lnTo>
                    <a:pt x="32890" y="14"/>
                  </a:lnTo>
                  <a:lnTo>
                    <a:pt x="32167" y="1"/>
                  </a:lnTo>
                  <a:close/>
                </a:path>
              </a:pathLst>
            </a:custGeom>
            <a:solidFill>
              <a:srgbClr val="72B78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33"/>
            <p:cNvSpPr/>
            <p:nvPr/>
          </p:nvSpPr>
          <p:spPr>
            <a:xfrm>
              <a:off x="3221795" y="1557256"/>
              <a:ext cx="2700410" cy="3174823"/>
            </a:xfrm>
            <a:custGeom>
              <a:avLst/>
              <a:gdLst/>
              <a:ahLst/>
              <a:cxnLst/>
              <a:rect l="l" t="t" r="r" b="b"/>
              <a:pathLst>
                <a:path w="66057" h="77662" fill="none" extrusionOk="0">
                  <a:moveTo>
                    <a:pt x="14077" y="7605"/>
                  </a:moveTo>
                  <a:lnTo>
                    <a:pt x="14077" y="7605"/>
                  </a:lnTo>
                  <a:lnTo>
                    <a:pt x="13906" y="7855"/>
                  </a:lnTo>
                  <a:lnTo>
                    <a:pt x="13432" y="8565"/>
                  </a:lnTo>
                  <a:lnTo>
                    <a:pt x="12709" y="9710"/>
                  </a:lnTo>
                  <a:lnTo>
                    <a:pt x="12261" y="10434"/>
                  </a:lnTo>
                  <a:lnTo>
                    <a:pt x="11762" y="11249"/>
                  </a:lnTo>
                  <a:lnTo>
                    <a:pt x="11222" y="12170"/>
                  </a:lnTo>
                  <a:lnTo>
                    <a:pt x="10643" y="13170"/>
                  </a:lnTo>
                  <a:lnTo>
                    <a:pt x="10025" y="14249"/>
                  </a:lnTo>
                  <a:lnTo>
                    <a:pt x="9393" y="15420"/>
                  </a:lnTo>
                  <a:lnTo>
                    <a:pt x="8749" y="16656"/>
                  </a:lnTo>
                  <a:lnTo>
                    <a:pt x="8078" y="17972"/>
                  </a:lnTo>
                  <a:lnTo>
                    <a:pt x="7394" y="19353"/>
                  </a:lnTo>
                  <a:lnTo>
                    <a:pt x="6723" y="20801"/>
                  </a:lnTo>
                  <a:lnTo>
                    <a:pt x="6039" y="22300"/>
                  </a:lnTo>
                  <a:lnTo>
                    <a:pt x="5710" y="23077"/>
                  </a:lnTo>
                  <a:lnTo>
                    <a:pt x="5368" y="23866"/>
                  </a:lnTo>
                  <a:lnTo>
                    <a:pt x="5039" y="24669"/>
                  </a:lnTo>
                  <a:lnTo>
                    <a:pt x="4723" y="25471"/>
                  </a:lnTo>
                  <a:lnTo>
                    <a:pt x="4394" y="26300"/>
                  </a:lnTo>
                  <a:lnTo>
                    <a:pt x="4078" y="27142"/>
                  </a:lnTo>
                  <a:lnTo>
                    <a:pt x="3776" y="27984"/>
                  </a:lnTo>
                  <a:lnTo>
                    <a:pt x="3473" y="28839"/>
                  </a:lnTo>
                  <a:lnTo>
                    <a:pt x="3184" y="29707"/>
                  </a:lnTo>
                  <a:lnTo>
                    <a:pt x="2894" y="30576"/>
                  </a:lnTo>
                  <a:lnTo>
                    <a:pt x="2618" y="31470"/>
                  </a:lnTo>
                  <a:lnTo>
                    <a:pt x="2355" y="32352"/>
                  </a:lnTo>
                  <a:lnTo>
                    <a:pt x="2092" y="33259"/>
                  </a:lnTo>
                  <a:lnTo>
                    <a:pt x="1855" y="34167"/>
                  </a:lnTo>
                  <a:lnTo>
                    <a:pt x="1618" y="35088"/>
                  </a:lnTo>
                  <a:lnTo>
                    <a:pt x="1395" y="36009"/>
                  </a:lnTo>
                  <a:lnTo>
                    <a:pt x="1184" y="36930"/>
                  </a:lnTo>
                  <a:lnTo>
                    <a:pt x="1000" y="37864"/>
                  </a:lnTo>
                  <a:lnTo>
                    <a:pt x="816" y="38798"/>
                  </a:lnTo>
                  <a:lnTo>
                    <a:pt x="658" y="39745"/>
                  </a:lnTo>
                  <a:lnTo>
                    <a:pt x="513" y="40679"/>
                  </a:lnTo>
                  <a:lnTo>
                    <a:pt x="382" y="41627"/>
                  </a:lnTo>
                  <a:lnTo>
                    <a:pt x="276" y="42587"/>
                  </a:lnTo>
                  <a:lnTo>
                    <a:pt x="171" y="43534"/>
                  </a:lnTo>
                  <a:lnTo>
                    <a:pt x="105" y="44495"/>
                  </a:lnTo>
                  <a:lnTo>
                    <a:pt x="53" y="45442"/>
                  </a:lnTo>
                  <a:lnTo>
                    <a:pt x="13" y="46402"/>
                  </a:lnTo>
                  <a:lnTo>
                    <a:pt x="0" y="47363"/>
                  </a:lnTo>
                  <a:lnTo>
                    <a:pt x="13" y="48323"/>
                  </a:lnTo>
                  <a:lnTo>
                    <a:pt x="39" y="49270"/>
                  </a:lnTo>
                  <a:lnTo>
                    <a:pt x="39" y="49270"/>
                  </a:lnTo>
                  <a:lnTo>
                    <a:pt x="66" y="49757"/>
                  </a:lnTo>
                  <a:lnTo>
                    <a:pt x="105" y="50231"/>
                  </a:lnTo>
                  <a:lnTo>
                    <a:pt x="145" y="50691"/>
                  </a:lnTo>
                  <a:lnTo>
                    <a:pt x="197" y="51165"/>
                  </a:lnTo>
                  <a:lnTo>
                    <a:pt x="263" y="51638"/>
                  </a:lnTo>
                  <a:lnTo>
                    <a:pt x="329" y="52099"/>
                  </a:lnTo>
                  <a:lnTo>
                    <a:pt x="408" y="52559"/>
                  </a:lnTo>
                  <a:lnTo>
                    <a:pt x="500" y="53020"/>
                  </a:lnTo>
                  <a:lnTo>
                    <a:pt x="605" y="53480"/>
                  </a:lnTo>
                  <a:lnTo>
                    <a:pt x="710" y="53928"/>
                  </a:lnTo>
                  <a:lnTo>
                    <a:pt x="829" y="54375"/>
                  </a:lnTo>
                  <a:lnTo>
                    <a:pt x="947" y="54822"/>
                  </a:lnTo>
                  <a:lnTo>
                    <a:pt x="1079" y="55270"/>
                  </a:lnTo>
                  <a:lnTo>
                    <a:pt x="1224" y="55717"/>
                  </a:lnTo>
                  <a:lnTo>
                    <a:pt x="1368" y="56151"/>
                  </a:lnTo>
                  <a:lnTo>
                    <a:pt x="1526" y="56585"/>
                  </a:lnTo>
                  <a:lnTo>
                    <a:pt x="1697" y="57019"/>
                  </a:lnTo>
                  <a:lnTo>
                    <a:pt x="1868" y="57453"/>
                  </a:lnTo>
                  <a:lnTo>
                    <a:pt x="2052" y="57874"/>
                  </a:lnTo>
                  <a:lnTo>
                    <a:pt x="2250" y="58295"/>
                  </a:lnTo>
                  <a:lnTo>
                    <a:pt x="2447" y="58716"/>
                  </a:lnTo>
                  <a:lnTo>
                    <a:pt x="2644" y="59137"/>
                  </a:lnTo>
                  <a:lnTo>
                    <a:pt x="2868" y="59558"/>
                  </a:lnTo>
                  <a:lnTo>
                    <a:pt x="3079" y="59966"/>
                  </a:lnTo>
                  <a:lnTo>
                    <a:pt x="3315" y="60374"/>
                  </a:lnTo>
                  <a:lnTo>
                    <a:pt x="3552" y="60769"/>
                  </a:lnTo>
                  <a:lnTo>
                    <a:pt x="3789" y="61177"/>
                  </a:lnTo>
                  <a:lnTo>
                    <a:pt x="4039" y="61571"/>
                  </a:lnTo>
                  <a:lnTo>
                    <a:pt x="4302" y="61966"/>
                  </a:lnTo>
                  <a:lnTo>
                    <a:pt x="4565" y="62348"/>
                  </a:lnTo>
                  <a:lnTo>
                    <a:pt x="5118" y="63111"/>
                  </a:lnTo>
                  <a:lnTo>
                    <a:pt x="5683" y="63874"/>
                  </a:lnTo>
                  <a:lnTo>
                    <a:pt x="6289" y="64597"/>
                  </a:lnTo>
                  <a:lnTo>
                    <a:pt x="6920" y="65321"/>
                  </a:lnTo>
                  <a:lnTo>
                    <a:pt x="7578" y="66031"/>
                  </a:lnTo>
                  <a:lnTo>
                    <a:pt x="8262" y="66715"/>
                  </a:lnTo>
                  <a:lnTo>
                    <a:pt x="8959" y="67386"/>
                  </a:lnTo>
                  <a:lnTo>
                    <a:pt x="9696" y="68031"/>
                  </a:lnTo>
                  <a:lnTo>
                    <a:pt x="10446" y="68662"/>
                  </a:lnTo>
                  <a:lnTo>
                    <a:pt x="11222" y="69281"/>
                  </a:lnTo>
                  <a:lnTo>
                    <a:pt x="12011" y="69886"/>
                  </a:lnTo>
                  <a:lnTo>
                    <a:pt x="12827" y="70465"/>
                  </a:lnTo>
                  <a:lnTo>
                    <a:pt x="13656" y="71017"/>
                  </a:lnTo>
                  <a:lnTo>
                    <a:pt x="14511" y="71557"/>
                  </a:lnTo>
                  <a:lnTo>
                    <a:pt x="15393" y="72070"/>
                  </a:lnTo>
                  <a:lnTo>
                    <a:pt x="16287" y="72570"/>
                  </a:lnTo>
                  <a:lnTo>
                    <a:pt x="17195" y="73057"/>
                  </a:lnTo>
                  <a:lnTo>
                    <a:pt x="18116" y="73504"/>
                  </a:lnTo>
                  <a:lnTo>
                    <a:pt x="19063" y="73938"/>
                  </a:lnTo>
                  <a:lnTo>
                    <a:pt x="20024" y="74359"/>
                  </a:lnTo>
                  <a:lnTo>
                    <a:pt x="20997" y="74741"/>
                  </a:lnTo>
                  <a:lnTo>
                    <a:pt x="21984" y="75109"/>
                  </a:lnTo>
                  <a:lnTo>
                    <a:pt x="22984" y="75464"/>
                  </a:lnTo>
                  <a:lnTo>
                    <a:pt x="23997" y="75780"/>
                  </a:lnTo>
                  <a:lnTo>
                    <a:pt x="25023" y="76082"/>
                  </a:lnTo>
                  <a:lnTo>
                    <a:pt x="26062" y="76346"/>
                  </a:lnTo>
                  <a:lnTo>
                    <a:pt x="27115" y="76596"/>
                  </a:lnTo>
                  <a:lnTo>
                    <a:pt x="28167" y="76819"/>
                  </a:lnTo>
                  <a:lnTo>
                    <a:pt x="29246" y="77017"/>
                  </a:lnTo>
                  <a:lnTo>
                    <a:pt x="30325" y="77188"/>
                  </a:lnTo>
                  <a:lnTo>
                    <a:pt x="31403" y="77345"/>
                  </a:lnTo>
                  <a:lnTo>
                    <a:pt x="32495" y="77464"/>
                  </a:lnTo>
                  <a:lnTo>
                    <a:pt x="33601" y="77556"/>
                  </a:lnTo>
                  <a:lnTo>
                    <a:pt x="34706" y="77622"/>
                  </a:lnTo>
                  <a:lnTo>
                    <a:pt x="35824" y="77661"/>
                  </a:lnTo>
                  <a:lnTo>
                    <a:pt x="36942" y="77661"/>
                  </a:lnTo>
                  <a:lnTo>
                    <a:pt x="38074" y="77648"/>
                  </a:lnTo>
                  <a:lnTo>
                    <a:pt x="39192" y="77609"/>
                  </a:lnTo>
                  <a:lnTo>
                    <a:pt x="40323" y="77530"/>
                  </a:lnTo>
                  <a:lnTo>
                    <a:pt x="41455" y="77424"/>
                  </a:lnTo>
                  <a:lnTo>
                    <a:pt x="42599" y="77293"/>
                  </a:lnTo>
                  <a:lnTo>
                    <a:pt x="43731" y="77122"/>
                  </a:lnTo>
                  <a:lnTo>
                    <a:pt x="44875" y="76924"/>
                  </a:lnTo>
                  <a:lnTo>
                    <a:pt x="46007" y="76701"/>
                  </a:lnTo>
                  <a:lnTo>
                    <a:pt x="47138" y="76438"/>
                  </a:lnTo>
                  <a:lnTo>
                    <a:pt x="48283" y="76148"/>
                  </a:lnTo>
                  <a:lnTo>
                    <a:pt x="48848" y="75990"/>
                  </a:lnTo>
                  <a:lnTo>
                    <a:pt x="49414" y="75833"/>
                  </a:lnTo>
                  <a:lnTo>
                    <a:pt x="49980" y="75661"/>
                  </a:lnTo>
                  <a:lnTo>
                    <a:pt x="50546" y="75477"/>
                  </a:lnTo>
                  <a:lnTo>
                    <a:pt x="51111" y="75293"/>
                  </a:lnTo>
                  <a:lnTo>
                    <a:pt x="51664" y="75096"/>
                  </a:lnTo>
                  <a:lnTo>
                    <a:pt x="51664" y="75096"/>
                  </a:lnTo>
                  <a:lnTo>
                    <a:pt x="52230" y="74885"/>
                  </a:lnTo>
                  <a:lnTo>
                    <a:pt x="52769" y="74662"/>
                  </a:lnTo>
                  <a:lnTo>
                    <a:pt x="53295" y="74438"/>
                  </a:lnTo>
                  <a:lnTo>
                    <a:pt x="53821" y="74201"/>
                  </a:lnTo>
                  <a:lnTo>
                    <a:pt x="54321" y="73951"/>
                  </a:lnTo>
                  <a:lnTo>
                    <a:pt x="54808" y="73688"/>
                  </a:lnTo>
                  <a:lnTo>
                    <a:pt x="55295" y="73412"/>
                  </a:lnTo>
                  <a:lnTo>
                    <a:pt x="55768" y="73136"/>
                  </a:lnTo>
                  <a:lnTo>
                    <a:pt x="56216" y="72846"/>
                  </a:lnTo>
                  <a:lnTo>
                    <a:pt x="56663" y="72543"/>
                  </a:lnTo>
                  <a:lnTo>
                    <a:pt x="57097" y="72241"/>
                  </a:lnTo>
                  <a:lnTo>
                    <a:pt x="57518" y="71925"/>
                  </a:lnTo>
                  <a:lnTo>
                    <a:pt x="57926" y="71596"/>
                  </a:lnTo>
                  <a:lnTo>
                    <a:pt x="58321" y="71254"/>
                  </a:lnTo>
                  <a:lnTo>
                    <a:pt x="58715" y="70912"/>
                  </a:lnTo>
                  <a:lnTo>
                    <a:pt x="59084" y="70557"/>
                  </a:lnTo>
                  <a:lnTo>
                    <a:pt x="59452" y="70202"/>
                  </a:lnTo>
                  <a:lnTo>
                    <a:pt x="59794" y="69833"/>
                  </a:lnTo>
                  <a:lnTo>
                    <a:pt x="60136" y="69452"/>
                  </a:lnTo>
                  <a:lnTo>
                    <a:pt x="60478" y="69057"/>
                  </a:lnTo>
                  <a:lnTo>
                    <a:pt x="60794" y="68676"/>
                  </a:lnTo>
                  <a:lnTo>
                    <a:pt x="61097" y="68268"/>
                  </a:lnTo>
                  <a:lnTo>
                    <a:pt x="61399" y="67860"/>
                  </a:lnTo>
                  <a:lnTo>
                    <a:pt x="61689" y="67439"/>
                  </a:lnTo>
                  <a:lnTo>
                    <a:pt x="61965" y="67018"/>
                  </a:lnTo>
                  <a:lnTo>
                    <a:pt x="62228" y="66584"/>
                  </a:lnTo>
                  <a:lnTo>
                    <a:pt x="62491" y="66150"/>
                  </a:lnTo>
                  <a:lnTo>
                    <a:pt x="62741" y="65702"/>
                  </a:lnTo>
                  <a:lnTo>
                    <a:pt x="62978" y="65255"/>
                  </a:lnTo>
                  <a:lnTo>
                    <a:pt x="63202" y="64795"/>
                  </a:lnTo>
                  <a:lnTo>
                    <a:pt x="63425" y="64334"/>
                  </a:lnTo>
                  <a:lnTo>
                    <a:pt x="63636" y="63860"/>
                  </a:lnTo>
                  <a:lnTo>
                    <a:pt x="63833" y="63387"/>
                  </a:lnTo>
                  <a:lnTo>
                    <a:pt x="64017" y="62900"/>
                  </a:lnTo>
                  <a:lnTo>
                    <a:pt x="64202" y="62413"/>
                  </a:lnTo>
                  <a:lnTo>
                    <a:pt x="64373" y="61913"/>
                  </a:lnTo>
                  <a:lnTo>
                    <a:pt x="64530" y="61427"/>
                  </a:lnTo>
                  <a:lnTo>
                    <a:pt x="64688" y="60914"/>
                  </a:lnTo>
                  <a:lnTo>
                    <a:pt x="64833" y="60414"/>
                  </a:lnTo>
                  <a:lnTo>
                    <a:pt x="64965" y="59901"/>
                  </a:lnTo>
                  <a:lnTo>
                    <a:pt x="65096" y="59374"/>
                  </a:lnTo>
                  <a:lnTo>
                    <a:pt x="65215" y="58848"/>
                  </a:lnTo>
                  <a:lnTo>
                    <a:pt x="65333" y="58322"/>
                  </a:lnTo>
                  <a:lnTo>
                    <a:pt x="65425" y="57796"/>
                  </a:lnTo>
                  <a:lnTo>
                    <a:pt x="65517" y="57256"/>
                  </a:lnTo>
                  <a:lnTo>
                    <a:pt x="65609" y="56717"/>
                  </a:lnTo>
                  <a:lnTo>
                    <a:pt x="65688" y="56177"/>
                  </a:lnTo>
                  <a:lnTo>
                    <a:pt x="65754" y="55625"/>
                  </a:lnTo>
                  <a:lnTo>
                    <a:pt x="65820" y="55085"/>
                  </a:lnTo>
                  <a:lnTo>
                    <a:pt x="65872" y="54533"/>
                  </a:lnTo>
                  <a:lnTo>
                    <a:pt x="65964" y="53415"/>
                  </a:lnTo>
                  <a:lnTo>
                    <a:pt x="66030" y="52283"/>
                  </a:lnTo>
                  <a:lnTo>
                    <a:pt x="66057" y="51152"/>
                  </a:lnTo>
                  <a:lnTo>
                    <a:pt x="66057" y="49994"/>
                  </a:lnTo>
                  <a:lnTo>
                    <a:pt x="66030" y="48849"/>
                  </a:lnTo>
                  <a:lnTo>
                    <a:pt x="65991" y="47692"/>
                  </a:lnTo>
                  <a:lnTo>
                    <a:pt x="65912" y="46521"/>
                  </a:lnTo>
                  <a:lnTo>
                    <a:pt x="65820" y="45350"/>
                  </a:lnTo>
                  <a:lnTo>
                    <a:pt x="65701" y="44179"/>
                  </a:lnTo>
                  <a:lnTo>
                    <a:pt x="65557" y="43008"/>
                  </a:lnTo>
                  <a:lnTo>
                    <a:pt x="65399" y="41837"/>
                  </a:lnTo>
                  <a:lnTo>
                    <a:pt x="65215" y="40666"/>
                  </a:lnTo>
                  <a:lnTo>
                    <a:pt x="65004" y="39509"/>
                  </a:lnTo>
                  <a:lnTo>
                    <a:pt x="64794" y="38338"/>
                  </a:lnTo>
                  <a:lnTo>
                    <a:pt x="64557" y="37180"/>
                  </a:lnTo>
                  <a:lnTo>
                    <a:pt x="64294" y="36035"/>
                  </a:lnTo>
                  <a:lnTo>
                    <a:pt x="64030" y="34891"/>
                  </a:lnTo>
                  <a:lnTo>
                    <a:pt x="63741" y="33746"/>
                  </a:lnTo>
                  <a:lnTo>
                    <a:pt x="63438" y="32628"/>
                  </a:lnTo>
                  <a:lnTo>
                    <a:pt x="63123" y="31510"/>
                  </a:lnTo>
                  <a:lnTo>
                    <a:pt x="62794" y="30418"/>
                  </a:lnTo>
                  <a:lnTo>
                    <a:pt x="62465" y="29326"/>
                  </a:lnTo>
                  <a:lnTo>
                    <a:pt x="62110" y="28260"/>
                  </a:lnTo>
                  <a:lnTo>
                    <a:pt x="61754" y="27208"/>
                  </a:lnTo>
                  <a:lnTo>
                    <a:pt x="61386" y="26168"/>
                  </a:lnTo>
                  <a:lnTo>
                    <a:pt x="61018" y="25155"/>
                  </a:lnTo>
                  <a:lnTo>
                    <a:pt x="60636" y="24155"/>
                  </a:lnTo>
                  <a:lnTo>
                    <a:pt x="60242" y="23182"/>
                  </a:lnTo>
                  <a:lnTo>
                    <a:pt x="59860" y="22222"/>
                  </a:lnTo>
                  <a:lnTo>
                    <a:pt x="59452" y="21301"/>
                  </a:lnTo>
                  <a:lnTo>
                    <a:pt x="59057" y="20393"/>
                  </a:lnTo>
                  <a:lnTo>
                    <a:pt x="58650" y="19511"/>
                  </a:lnTo>
                  <a:lnTo>
                    <a:pt x="58242" y="18669"/>
                  </a:lnTo>
                  <a:lnTo>
                    <a:pt x="57847" y="17854"/>
                  </a:lnTo>
                  <a:lnTo>
                    <a:pt x="57439" y="17064"/>
                  </a:lnTo>
                  <a:lnTo>
                    <a:pt x="57031" y="16301"/>
                  </a:lnTo>
                  <a:lnTo>
                    <a:pt x="56624" y="15578"/>
                  </a:lnTo>
                  <a:lnTo>
                    <a:pt x="56229" y="14894"/>
                  </a:lnTo>
                  <a:lnTo>
                    <a:pt x="55821" y="14236"/>
                  </a:lnTo>
                  <a:lnTo>
                    <a:pt x="55821" y="14236"/>
                  </a:lnTo>
                  <a:lnTo>
                    <a:pt x="55347" y="13486"/>
                  </a:lnTo>
                  <a:lnTo>
                    <a:pt x="54861" y="12762"/>
                  </a:lnTo>
                  <a:lnTo>
                    <a:pt x="54348" y="12052"/>
                  </a:lnTo>
                  <a:lnTo>
                    <a:pt x="53835" y="11368"/>
                  </a:lnTo>
                  <a:lnTo>
                    <a:pt x="53308" y="10697"/>
                  </a:lnTo>
                  <a:lnTo>
                    <a:pt x="52769" y="10052"/>
                  </a:lnTo>
                  <a:lnTo>
                    <a:pt x="52216" y="9421"/>
                  </a:lnTo>
                  <a:lnTo>
                    <a:pt x="51651" y="8815"/>
                  </a:lnTo>
                  <a:lnTo>
                    <a:pt x="51072" y="8223"/>
                  </a:lnTo>
                  <a:lnTo>
                    <a:pt x="50493" y="7658"/>
                  </a:lnTo>
                  <a:lnTo>
                    <a:pt x="49901" y="7118"/>
                  </a:lnTo>
                  <a:lnTo>
                    <a:pt x="49296" y="6579"/>
                  </a:lnTo>
                  <a:lnTo>
                    <a:pt x="48677" y="6079"/>
                  </a:lnTo>
                  <a:lnTo>
                    <a:pt x="48059" y="5592"/>
                  </a:lnTo>
                  <a:lnTo>
                    <a:pt x="47428" y="5119"/>
                  </a:lnTo>
                  <a:lnTo>
                    <a:pt x="46783" y="4671"/>
                  </a:lnTo>
                  <a:lnTo>
                    <a:pt x="46138" y="4250"/>
                  </a:lnTo>
                  <a:lnTo>
                    <a:pt x="45480" y="3842"/>
                  </a:lnTo>
                  <a:lnTo>
                    <a:pt x="44823" y="3448"/>
                  </a:lnTo>
                  <a:lnTo>
                    <a:pt x="44152" y="3079"/>
                  </a:lnTo>
                  <a:lnTo>
                    <a:pt x="43481" y="2737"/>
                  </a:lnTo>
                  <a:lnTo>
                    <a:pt x="42797" y="2408"/>
                  </a:lnTo>
                  <a:lnTo>
                    <a:pt x="42113" y="2106"/>
                  </a:lnTo>
                  <a:lnTo>
                    <a:pt x="41428" y="1830"/>
                  </a:lnTo>
                  <a:lnTo>
                    <a:pt x="40731" y="1553"/>
                  </a:lnTo>
                  <a:lnTo>
                    <a:pt x="40034" y="1316"/>
                  </a:lnTo>
                  <a:lnTo>
                    <a:pt x="39323" y="1093"/>
                  </a:lnTo>
                  <a:lnTo>
                    <a:pt x="38626" y="895"/>
                  </a:lnTo>
                  <a:lnTo>
                    <a:pt x="37916" y="711"/>
                  </a:lnTo>
                  <a:lnTo>
                    <a:pt x="37205" y="540"/>
                  </a:lnTo>
                  <a:lnTo>
                    <a:pt x="36482" y="409"/>
                  </a:lnTo>
                  <a:lnTo>
                    <a:pt x="35771" y="290"/>
                  </a:lnTo>
                  <a:lnTo>
                    <a:pt x="35048" y="185"/>
                  </a:lnTo>
                  <a:lnTo>
                    <a:pt x="34337" y="106"/>
                  </a:lnTo>
                  <a:lnTo>
                    <a:pt x="33614" y="54"/>
                  </a:lnTo>
                  <a:lnTo>
                    <a:pt x="32890" y="14"/>
                  </a:lnTo>
                  <a:lnTo>
                    <a:pt x="32167" y="1"/>
                  </a:lnTo>
                  <a:lnTo>
                    <a:pt x="31456" y="1"/>
                  </a:lnTo>
                  <a:lnTo>
                    <a:pt x="30733" y="27"/>
                  </a:lnTo>
                  <a:lnTo>
                    <a:pt x="30009" y="80"/>
                  </a:lnTo>
                  <a:lnTo>
                    <a:pt x="29299" y="146"/>
                  </a:lnTo>
                  <a:lnTo>
                    <a:pt x="28575" y="238"/>
                  </a:lnTo>
                  <a:lnTo>
                    <a:pt x="27865" y="343"/>
                  </a:lnTo>
                  <a:lnTo>
                    <a:pt x="27154" y="475"/>
                  </a:lnTo>
                  <a:lnTo>
                    <a:pt x="26444" y="632"/>
                  </a:lnTo>
                  <a:lnTo>
                    <a:pt x="25746" y="803"/>
                  </a:lnTo>
                  <a:lnTo>
                    <a:pt x="25049" y="1001"/>
                  </a:lnTo>
                  <a:lnTo>
                    <a:pt x="24352" y="1211"/>
                  </a:lnTo>
                  <a:lnTo>
                    <a:pt x="23655" y="1448"/>
                  </a:lnTo>
                  <a:lnTo>
                    <a:pt x="22970" y="1711"/>
                  </a:lnTo>
                  <a:lnTo>
                    <a:pt x="22286" y="2001"/>
                  </a:lnTo>
                  <a:lnTo>
                    <a:pt x="21615" y="2303"/>
                  </a:lnTo>
                  <a:lnTo>
                    <a:pt x="20944" y="2619"/>
                  </a:lnTo>
                  <a:lnTo>
                    <a:pt x="20273" y="2961"/>
                  </a:lnTo>
                  <a:lnTo>
                    <a:pt x="19616" y="3329"/>
                  </a:lnTo>
                  <a:lnTo>
                    <a:pt x="18971" y="3724"/>
                  </a:lnTo>
                  <a:lnTo>
                    <a:pt x="18326" y="4132"/>
                  </a:lnTo>
                  <a:lnTo>
                    <a:pt x="17695" y="4566"/>
                  </a:lnTo>
                  <a:lnTo>
                    <a:pt x="17063" y="5013"/>
                  </a:lnTo>
                  <a:lnTo>
                    <a:pt x="16445" y="5487"/>
                  </a:lnTo>
                  <a:lnTo>
                    <a:pt x="15840" y="5987"/>
                  </a:lnTo>
                  <a:lnTo>
                    <a:pt x="15248" y="6500"/>
                  </a:lnTo>
                  <a:lnTo>
                    <a:pt x="14656" y="7053"/>
                  </a:lnTo>
                  <a:lnTo>
                    <a:pt x="14077" y="760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33"/>
            <p:cNvSpPr/>
            <p:nvPr/>
          </p:nvSpPr>
          <p:spPr>
            <a:xfrm>
              <a:off x="4709372" y="2170375"/>
              <a:ext cx="195284" cy="221079"/>
            </a:xfrm>
            <a:custGeom>
              <a:avLst/>
              <a:gdLst/>
              <a:ahLst/>
              <a:cxnLst/>
              <a:rect l="l" t="t" r="r" b="b"/>
              <a:pathLst>
                <a:path w="4777" h="5408" extrusionOk="0">
                  <a:moveTo>
                    <a:pt x="922" y="1"/>
                  </a:moveTo>
                  <a:lnTo>
                    <a:pt x="777" y="14"/>
                  </a:lnTo>
                  <a:lnTo>
                    <a:pt x="658" y="40"/>
                  </a:lnTo>
                  <a:lnTo>
                    <a:pt x="540" y="80"/>
                  </a:lnTo>
                  <a:lnTo>
                    <a:pt x="435" y="132"/>
                  </a:lnTo>
                  <a:lnTo>
                    <a:pt x="356" y="198"/>
                  </a:lnTo>
                  <a:lnTo>
                    <a:pt x="277" y="264"/>
                  </a:lnTo>
                  <a:lnTo>
                    <a:pt x="211" y="343"/>
                  </a:lnTo>
                  <a:lnTo>
                    <a:pt x="145" y="435"/>
                  </a:lnTo>
                  <a:lnTo>
                    <a:pt x="106" y="527"/>
                  </a:lnTo>
                  <a:lnTo>
                    <a:pt x="66" y="632"/>
                  </a:lnTo>
                  <a:lnTo>
                    <a:pt x="27" y="738"/>
                  </a:lnTo>
                  <a:lnTo>
                    <a:pt x="14" y="856"/>
                  </a:lnTo>
                  <a:lnTo>
                    <a:pt x="1" y="988"/>
                  </a:lnTo>
                  <a:lnTo>
                    <a:pt x="1" y="1106"/>
                  </a:lnTo>
                  <a:lnTo>
                    <a:pt x="14" y="1382"/>
                  </a:lnTo>
                  <a:lnTo>
                    <a:pt x="40" y="1672"/>
                  </a:lnTo>
                  <a:lnTo>
                    <a:pt x="106" y="1974"/>
                  </a:lnTo>
                  <a:lnTo>
                    <a:pt x="185" y="2290"/>
                  </a:lnTo>
                  <a:lnTo>
                    <a:pt x="290" y="2606"/>
                  </a:lnTo>
                  <a:lnTo>
                    <a:pt x="343" y="2764"/>
                  </a:lnTo>
                  <a:lnTo>
                    <a:pt x="408" y="2908"/>
                  </a:lnTo>
                  <a:lnTo>
                    <a:pt x="487" y="3066"/>
                  </a:lnTo>
                  <a:lnTo>
                    <a:pt x="566" y="3211"/>
                  </a:lnTo>
                  <a:lnTo>
                    <a:pt x="751" y="3487"/>
                  </a:lnTo>
                  <a:lnTo>
                    <a:pt x="961" y="3750"/>
                  </a:lnTo>
                  <a:lnTo>
                    <a:pt x="1185" y="4000"/>
                  </a:lnTo>
                  <a:lnTo>
                    <a:pt x="1421" y="4224"/>
                  </a:lnTo>
                  <a:lnTo>
                    <a:pt x="1658" y="4434"/>
                  </a:lnTo>
                  <a:lnTo>
                    <a:pt x="1895" y="4632"/>
                  </a:lnTo>
                  <a:lnTo>
                    <a:pt x="2132" y="4803"/>
                  </a:lnTo>
                  <a:lnTo>
                    <a:pt x="2356" y="4961"/>
                  </a:lnTo>
                  <a:lnTo>
                    <a:pt x="2737" y="5197"/>
                  </a:lnTo>
                  <a:lnTo>
                    <a:pt x="2987" y="5355"/>
                  </a:lnTo>
                  <a:lnTo>
                    <a:pt x="3092" y="5408"/>
                  </a:lnTo>
                  <a:lnTo>
                    <a:pt x="4776" y="3724"/>
                  </a:lnTo>
                  <a:lnTo>
                    <a:pt x="4724" y="3619"/>
                  </a:lnTo>
                  <a:lnTo>
                    <a:pt x="4684" y="3513"/>
                  </a:lnTo>
                  <a:lnTo>
                    <a:pt x="4632" y="3303"/>
                  </a:lnTo>
                  <a:lnTo>
                    <a:pt x="4592" y="3092"/>
                  </a:lnTo>
                  <a:lnTo>
                    <a:pt x="4579" y="2882"/>
                  </a:lnTo>
                  <a:lnTo>
                    <a:pt x="4553" y="2461"/>
                  </a:lnTo>
                  <a:lnTo>
                    <a:pt x="4526" y="2251"/>
                  </a:lnTo>
                  <a:lnTo>
                    <a:pt x="4487" y="2040"/>
                  </a:lnTo>
                  <a:lnTo>
                    <a:pt x="4421" y="1830"/>
                  </a:lnTo>
                  <a:lnTo>
                    <a:pt x="4382" y="1724"/>
                  </a:lnTo>
                  <a:lnTo>
                    <a:pt x="4316" y="1619"/>
                  </a:lnTo>
                  <a:lnTo>
                    <a:pt x="4250" y="1514"/>
                  </a:lnTo>
                  <a:lnTo>
                    <a:pt x="4184" y="1409"/>
                  </a:lnTo>
                  <a:lnTo>
                    <a:pt x="4092" y="1303"/>
                  </a:lnTo>
                  <a:lnTo>
                    <a:pt x="3987" y="1198"/>
                  </a:lnTo>
                  <a:lnTo>
                    <a:pt x="3869" y="1093"/>
                  </a:lnTo>
                  <a:lnTo>
                    <a:pt x="3724" y="988"/>
                  </a:lnTo>
                  <a:lnTo>
                    <a:pt x="3579" y="882"/>
                  </a:lnTo>
                  <a:lnTo>
                    <a:pt x="3408" y="777"/>
                  </a:lnTo>
                  <a:lnTo>
                    <a:pt x="3224" y="672"/>
                  </a:lnTo>
                  <a:lnTo>
                    <a:pt x="3013" y="567"/>
                  </a:lnTo>
                  <a:lnTo>
                    <a:pt x="2777" y="461"/>
                  </a:lnTo>
                  <a:lnTo>
                    <a:pt x="2527" y="356"/>
                  </a:lnTo>
                  <a:lnTo>
                    <a:pt x="2277" y="264"/>
                  </a:lnTo>
                  <a:lnTo>
                    <a:pt x="2040" y="185"/>
                  </a:lnTo>
                  <a:lnTo>
                    <a:pt x="1816" y="119"/>
                  </a:lnTo>
                  <a:lnTo>
                    <a:pt x="1606" y="67"/>
                  </a:lnTo>
                  <a:lnTo>
                    <a:pt x="1408" y="27"/>
                  </a:lnTo>
                  <a:lnTo>
                    <a:pt x="1237" y="1"/>
                  </a:lnTo>
                  <a:close/>
                </a:path>
              </a:pathLst>
            </a:custGeom>
            <a:solidFill>
              <a:srgbClr val="F4A0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33"/>
            <p:cNvSpPr/>
            <p:nvPr/>
          </p:nvSpPr>
          <p:spPr>
            <a:xfrm>
              <a:off x="4176953" y="2088656"/>
              <a:ext cx="123744" cy="104367"/>
            </a:xfrm>
            <a:custGeom>
              <a:avLst/>
              <a:gdLst/>
              <a:ahLst/>
              <a:cxnLst/>
              <a:rect l="l" t="t" r="r" b="b"/>
              <a:pathLst>
                <a:path w="3027" h="2553" extrusionOk="0">
                  <a:moveTo>
                    <a:pt x="2605" y="0"/>
                  </a:moveTo>
                  <a:lnTo>
                    <a:pt x="2500" y="13"/>
                  </a:lnTo>
                  <a:lnTo>
                    <a:pt x="2381" y="40"/>
                  </a:lnTo>
                  <a:lnTo>
                    <a:pt x="2105" y="118"/>
                  </a:lnTo>
                  <a:lnTo>
                    <a:pt x="1947" y="171"/>
                  </a:lnTo>
                  <a:lnTo>
                    <a:pt x="1803" y="237"/>
                  </a:lnTo>
                  <a:lnTo>
                    <a:pt x="1658" y="303"/>
                  </a:lnTo>
                  <a:lnTo>
                    <a:pt x="1526" y="382"/>
                  </a:lnTo>
                  <a:lnTo>
                    <a:pt x="1289" y="553"/>
                  </a:lnTo>
                  <a:lnTo>
                    <a:pt x="1066" y="737"/>
                  </a:lnTo>
                  <a:lnTo>
                    <a:pt x="868" y="934"/>
                  </a:lnTo>
                  <a:lnTo>
                    <a:pt x="697" y="1132"/>
                  </a:lnTo>
                  <a:lnTo>
                    <a:pt x="553" y="1342"/>
                  </a:lnTo>
                  <a:lnTo>
                    <a:pt x="421" y="1539"/>
                  </a:lnTo>
                  <a:lnTo>
                    <a:pt x="316" y="1737"/>
                  </a:lnTo>
                  <a:lnTo>
                    <a:pt x="224" y="1934"/>
                  </a:lnTo>
                  <a:lnTo>
                    <a:pt x="145" y="2092"/>
                  </a:lnTo>
                  <a:lnTo>
                    <a:pt x="92" y="2250"/>
                  </a:lnTo>
                  <a:lnTo>
                    <a:pt x="26" y="2473"/>
                  </a:lnTo>
                  <a:lnTo>
                    <a:pt x="0" y="2552"/>
                  </a:lnTo>
                  <a:lnTo>
                    <a:pt x="2671" y="1237"/>
                  </a:lnTo>
                  <a:lnTo>
                    <a:pt x="2710" y="1171"/>
                  </a:lnTo>
                  <a:lnTo>
                    <a:pt x="2816" y="987"/>
                  </a:lnTo>
                  <a:lnTo>
                    <a:pt x="2934" y="737"/>
                  </a:lnTo>
                  <a:lnTo>
                    <a:pt x="2973" y="605"/>
                  </a:lnTo>
                  <a:lnTo>
                    <a:pt x="3013" y="474"/>
                  </a:lnTo>
                  <a:lnTo>
                    <a:pt x="3026" y="342"/>
                  </a:lnTo>
                  <a:lnTo>
                    <a:pt x="3026" y="224"/>
                  </a:lnTo>
                  <a:lnTo>
                    <a:pt x="3000" y="171"/>
                  </a:lnTo>
                  <a:lnTo>
                    <a:pt x="2973" y="132"/>
                  </a:lnTo>
                  <a:lnTo>
                    <a:pt x="2947" y="92"/>
                  </a:lnTo>
                  <a:lnTo>
                    <a:pt x="2894" y="53"/>
                  </a:lnTo>
                  <a:lnTo>
                    <a:pt x="2842" y="26"/>
                  </a:lnTo>
                  <a:lnTo>
                    <a:pt x="2776" y="13"/>
                  </a:lnTo>
                  <a:lnTo>
                    <a:pt x="2697" y="0"/>
                  </a:lnTo>
                  <a:close/>
                </a:path>
              </a:pathLst>
            </a:custGeom>
            <a:solidFill>
              <a:srgbClr val="FFAD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33"/>
            <p:cNvSpPr/>
            <p:nvPr/>
          </p:nvSpPr>
          <p:spPr>
            <a:xfrm>
              <a:off x="4596993" y="2986791"/>
              <a:ext cx="503969" cy="274877"/>
            </a:xfrm>
            <a:custGeom>
              <a:avLst/>
              <a:gdLst/>
              <a:ahLst/>
              <a:cxnLst/>
              <a:rect l="l" t="t" r="r" b="b"/>
              <a:pathLst>
                <a:path w="12328" h="6724" extrusionOk="0">
                  <a:moveTo>
                    <a:pt x="12327" y="1"/>
                  </a:moveTo>
                  <a:lnTo>
                    <a:pt x="12064" y="145"/>
                  </a:lnTo>
                  <a:lnTo>
                    <a:pt x="11762" y="303"/>
                  </a:lnTo>
                  <a:lnTo>
                    <a:pt x="11341" y="514"/>
                  </a:lnTo>
                  <a:lnTo>
                    <a:pt x="10814" y="751"/>
                  </a:lnTo>
                  <a:lnTo>
                    <a:pt x="10196" y="1014"/>
                  </a:lnTo>
                  <a:lnTo>
                    <a:pt x="9486" y="1277"/>
                  </a:lnTo>
                  <a:lnTo>
                    <a:pt x="9091" y="1408"/>
                  </a:lnTo>
                  <a:lnTo>
                    <a:pt x="8683" y="1540"/>
                  </a:lnTo>
                  <a:lnTo>
                    <a:pt x="8249" y="1672"/>
                  </a:lnTo>
                  <a:lnTo>
                    <a:pt x="7802" y="1803"/>
                  </a:lnTo>
                  <a:lnTo>
                    <a:pt x="7341" y="1922"/>
                  </a:lnTo>
                  <a:lnTo>
                    <a:pt x="6854" y="2027"/>
                  </a:lnTo>
                  <a:lnTo>
                    <a:pt x="6354" y="2132"/>
                  </a:lnTo>
                  <a:lnTo>
                    <a:pt x="5841" y="2224"/>
                  </a:lnTo>
                  <a:lnTo>
                    <a:pt x="5302" y="2303"/>
                  </a:lnTo>
                  <a:lnTo>
                    <a:pt x="4763" y="2369"/>
                  </a:lnTo>
                  <a:lnTo>
                    <a:pt x="4197" y="2421"/>
                  </a:lnTo>
                  <a:lnTo>
                    <a:pt x="3631" y="2448"/>
                  </a:lnTo>
                  <a:lnTo>
                    <a:pt x="3052" y="2474"/>
                  </a:lnTo>
                  <a:lnTo>
                    <a:pt x="2460" y="2474"/>
                  </a:lnTo>
                  <a:lnTo>
                    <a:pt x="1855" y="2448"/>
                  </a:lnTo>
                  <a:lnTo>
                    <a:pt x="1237" y="2408"/>
                  </a:lnTo>
                  <a:lnTo>
                    <a:pt x="618" y="2343"/>
                  </a:lnTo>
                  <a:lnTo>
                    <a:pt x="0" y="2250"/>
                  </a:lnTo>
                  <a:lnTo>
                    <a:pt x="3355" y="6723"/>
                  </a:lnTo>
                  <a:lnTo>
                    <a:pt x="8407" y="5053"/>
                  </a:lnTo>
                  <a:lnTo>
                    <a:pt x="1232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33"/>
            <p:cNvSpPr/>
            <p:nvPr/>
          </p:nvSpPr>
          <p:spPr>
            <a:xfrm>
              <a:off x="4802946" y="2986791"/>
              <a:ext cx="733101" cy="801943"/>
            </a:xfrm>
            <a:custGeom>
              <a:avLst/>
              <a:gdLst/>
              <a:ahLst/>
              <a:cxnLst/>
              <a:rect l="l" t="t" r="r" b="b"/>
              <a:pathLst>
                <a:path w="17933" h="19617" extrusionOk="0">
                  <a:moveTo>
                    <a:pt x="7158" y="1"/>
                  </a:moveTo>
                  <a:lnTo>
                    <a:pt x="6697" y="435"/>
                  </a:lnTo>
                  <a:lnTo>
                    <a:pt x="6171" y="882"/>
                  </a:lnTo>
                  <a:lnTo>
                    <a:pt x="5618" y="1330"/>
                  </a:lnTo>
                  <a:lnTo>
                    <a:pt x="5040" y="1790"/>
                  </a:lnTo>
                  <a:lnTo>
                    <a:pt x="4448" y="2250"/>
                  </a:lnTo>
                  <a:lnTo>
                    <a:pt x="3855" y="2698"/>
                  </a:lnTo>
                  <a:lnTo>
                    <a:pt x="2698" y="3553"/>
                  </a:lnTo>
                  <a:lnTo>
                    <a:pt x="1645" y="4303"/>
                  </a:lnTo>
                  <a:lnTo>
                    <a:pt x="790" y="4895"/>
                  </a:lnTo>
                  <a:lnTo>
                    <a:pt x="1" y="5421"/>
                  </a:lnTo>
                  <a:lnTo>
                    <a:pt x="7842" y="19616"/>
                  </a:lnTo>
                  <a:lnTo>
                    <a:pt x="8210" y="19353"/>
                  </a:lnTo>
                  <a:lnTo>
                    <a:pt x="8565" y="19077"/>
                  </a:lnTo>
                  <a:lnTo>
                    <a:pt x="9249" y="18538"/>
                  </a:lnTo>
                  <a:lnTo>
                    <a:pt x="9907" y="17972"/>
                  </a:lnTo>
                  <a:lnTo>
                    <a:pt x="10539" y="17406"/>
                  </a:lnTo>
                  <a:lnTo>
                    <a:pt x="11131" y="16827"/>
                  </a:lnTo>
                  <a:lnTo>
                    <a:pt x="11697" y="16248"/>
                  </a:lnTo>
                  <a:lnTo>
                    <a:pt x="12223" y="15656"/>
                  </a:lnTo>
                  <a:lnTo>
                    <a:pt x="12736" y="15064"/>
                  </a:lnTo>
                  <a:lnTo>
                    <a:pt x="13209" y="14472"/>
                  </a:lnTo>
                  <a:lnTo>
                    <a:pt x="13657" y="13880"/>
                  </a:lnTo>
                  <a:lnTo>
                    <a:pt x="14091" y="13302"/>
                  </a:lnTo>
                  <a:lnTo>
                    <a:pt x="14486" y="12723"/>
                  </a:lnTo>
                  <a:lnTo>
                    <a:pt x="14854" y="12157"/>
                  </a:lnTo>
                  <a:lnTo>
                    <a:pt x="15209" y="11591"/>
                  </a:lnTo>
                  <a:lnTo>
                    <a:pt x="15538" y="11039"/>
                  </a:lnTo>
                  <a:lnTo>
                    <a:pt x="15828" y="10512"/>
                  </a:lnTo>
                  <a:lnTo>
                    <a:pt x="16104" y="9999"/>
                  </a:lnTo>
                  <a:lnTo>
                    <a:pt x="16367" y="9499"/>
                  </a:lnTo>
                  <a:lnTo>
                    <a:pt x="16604" y="9013"/>
                  </a:lnTo>
                  <a:lnTo>
                    <a:pt x="16814" y="8565"/>
                  </a:lnTo>
                  <a:lnTo>
                    <a:pt x="16998" y="8131"/>
                  </a:lnTo>
                  <a:lnTo>
                    <a:pt x="17169" y="7723"/>
                  </a:lnTo>
                  <a:lnTo>
                    <a:pt x="17459" y="7013"/>
                  </a:lnTo>
                  <a:lnTo>
                    <a:pt x="17669" y="6421"/>
                  </a:lnTo>
                  <a:lnTo>
                    <a:pt x="17827" y="5974"/>
                  </a:lnTo>
                  <a:lnTo>
                    <a:pt x="17932" y="5605"/>
                  </a:lnTo>
                  <a:lnTo>
                    <a:pt x="17932" y="5605"/>
                  </a:lnTo>
                  <a:lnTo>
                    <a:pt x="17696" y="5632"/>
                  </a:lnTo>
                  <a:lnTo>
                    <a:pt x="17459" y="5645"/>
                  </a:lnTo>
                  <a:lnTo>
                    <a:pt x="17222" y="5645"/>
                  </a:lnTo>
                  <a:lnTo>
                    <a:pt x="16985" y="5632"/>
                  </a:lnTo>
                  <a:lnTo>
                    <a:pt x="16735" y="5618"/>
                  </a:lnTo>
                  <a:lnTo>
                    <a:pt x="16498" y="5592"/>
                  </a:lnTo>
                  <a:lnTo>
                    <a:pt x="16025" y="5526"/>
                  </a:lnTo>
                  <a:lnTo>
                    <a:pt x="15538" y="5421"/>
                  </a:lnTo>
                  <a:lnTo>
                    <a:pt x="15064" y="5303"/>
                  </a:lnTo>
                  <a:lnTo>
                    <a:pt x="14591" y="5145"/>
                  </a:lnTo>
                  <a:lnTo>
                    <a:pt x="14117" y="4974"/>
                  </a:lnTo>
                  <a:lnTo>
                    <a:pt x="13657" y="4776"/>
                  </a:lnTo>
                  <a:lnTo>
                    <a:pt x="13196" y="4553"/>
                  </a:lnTo>
                  <a:lnTo>
                    <a:pt x="12749" y="4329"/>
                  </a:lnTo>
                  <a:lnTo>
                    <a:pt x="12302" y="4079"/>
                  </a:lnTo>
                  <a:lnTo>
                    <a:pt x="11868" y="3829"/>
                  </a:lnTo>
                  <a:lnTo>
                    <a:pt x="11447" y="3566"/>
                  </a:lnTo>
                  <a:lnTo>
                    <a:pt x="11052" y="3290"/>
                  </a:lnTo>
                  <a:lnTo>
                    <a:pt x="10657" y="3013"/>
                  </a:lnTo>
                  <a:lnTo>
                    <a:pt x="10276" y="2737"/>
                  </a:lnTo>
                  <a:lnTo>
                    <a:pt x="9907" y="2461"/>
                  </a:lnTo>
                  <a:lnTo>
                    <a:pt x="9236" y="1922"/>
                  </a:lnTo>
                  <a:lnTo>
                    <a:pt x="8644" y="1422"/>
                  </a:lnTo>
                  <a:lnTo>
                    <a:pt x="8131" y="961"/>
                  </a:lnTo>
                  <a:lnTo>
                    <a:pt x="7723" y="566"/>
                  </a:lnTo>
                  <a:lnTo>
                    <a:pt x="7421" y="264"/>
                  </a:lnTo>
                  <a:lnTo>
                    <a:pt x="715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33"/>
            <p:cNvSpPr/>
            <p:nvPr/>
          </p:nvSpPr>
          <p:spPr>
            <a:xfrm>
              <a:off x="4802946" y="2986791"/>
              <a:ext cx="733101" cy="801943"/>
            </a:xfrm>
            <a:custGeom>
              <a:avLst/>
              <a:gdLst/>
              <a:ahLst/>
              <a:cxnLst/>
              <a:rect l="l" t="t" r="r" b="b"/>
              <a:pathLst>
                <a:path w="17933" h="19617" fill="none" extrusionOk="0">
                  <a:moveTo>
                    <a:pt x="17932" y="5605"/>
                  </a:moveTo>
                  <a:lnTo>
                    <a:pt x="17932" y="5605"/>
                  </a:lnTo>
                  <a:lnTo>
                    <a:pt x="17827" y="5974"/>
                  </a:lnTo>
                  <a:lnTo>
                    <a:pt x="17669" y="6421"/>
                  </a:lnTo>
                  <a:lnTo>
                    <a:pt x="17459" y="7013"/>
                  </a:lnTo>
                  <a:lnTo>
                    <a:pt x="17169" y="7723"/>
                  </a:lnTo>
                  <a:lnTo>
                    <a:pt x="16998" y="8131"/>
                  </a:lnTo>
                  <a:lnTo>
                    <a:pt x="16814" y="8565"/>
                  </a:lnTo>
                  <a:lnTo>
                    <a:pt x="16604" y="9013"/>
                  </a:lnTo>
                  <a:lnTo>
                    <a:pt x="16367" y="9499"/>
                  </a:lnTo>
                  <a:lnTo>
                    <a:pt x="16104" y="9999"/>
                  </a:lnTo>
                  <a:lnTo>
                    <a:pt x="15828" y="10512"/>
                  </a:lnTo>
                  <a:lnTo>
                    <a:pt x="15538" y="11039"/>
                  </a:lnTo>
                  <a:lnTo>
                    <a:pt x="15209" y="11591"/>
                  </a:lnTo>
                  <a:lnTo>
                    <a:pt x="14854" y="12157"/>
                  </a:lnTo>
                  <a:lnTo>
                    <a:pt x="14486" y="12723"/>
                  </a:lnTo>
                  <a:lnTo>
                    <a:pt x="14091" y="13302"/>
                  </a:lnTo>
                  <a:lnTo>
                    <a:pt x="13657" y="13880"/>
                  </a:lnTo>
                  <a:lnTo>
                    <a:pt x="13209" y="14472"/>
                  </a:lnTo>
                  <a:lnTo>
                    <a:pt x="12736" y="15064"/>
                  </a:lnTo>
                  <a:lnTo>
                    <a:pt x="12223" y="15656"/>
                  </a:lnTo>
                  <a:lnTo>
                    <a:pt x="11697" y="16248"/>
                  </a:lnTo>
                  <a:lnTo>
                    <a:pt x="11131" y="16827"/>
                  </a:lnTo>
                  <a:lnTo>
                    <a:pt x="10539" y="17406"/>
                  </a:lnTo>
                  <a:lnTo>
                    <a:pt x="9907" y="17972"/>
                  </a:lnTo>
                  <a:lnTo>
                    <a:pt x="9249" y="18538"/>
                  </a:lnTo>
                  <a:lnTo>
                    <a:pt x="8565" y="19077"/>
                  </a:lnTo>
                  <a:lnTo>
                    <a:pt x="8210" y="19353"/>
                  </a:lnTo>
                  <a:lnTo>
                    <a:pt x="7842" y="19616"/>
                  </a:lnTo>
                  <a:lnTo>
                    <a:pt x="1" y="5421"/>
                  </a:lnTo>
                  <a:lnTo>
                    <a:pt x="1" y="5421"/>
                  </a:lnTo>
                  <a:lnTo>
                    <a:pt x="790" y="4895"/>
                  </a:lnTo>
                  <a:lnTo>
                    <a:pt x="1645" y="4303"/>
                  </a:lnTo>
                  <a:lnTo>
                    <a:pt x="2698" y="3553"/>
                  </a:lnTo>
                  <a:lnTo>
                    <a:pt x="3855" y="2698"/>
                  </a:lnTo>
                  <a:lnTo>
                    <a:pt x="4448" y="2250"/>
                  </a:lnTo>
                  <a:lnTo>
                    <a:pt x="5040" y="1790"/>
                  </a:lnTo>
                  <a:lnTo>
                    <a:pt x="5618" y="1330"/>
                  </a:lnTo>
                  <a:lnTo>
                    <a:pt x="6171" y="882"/>
                  </a:lnTo>
                  <a:lnTo>
                    <a:pt x="6697" y="435"/>
                  </a:lnTo>
                  <a:lnTo>
                    <a:pt x="7158" y="1"/>
                  </a:lnTo>
                  <a:lnTo>
                    <a:pt x="7158" y="1"/>
                  </a:lnTo>
                  <a:lnTo>
                    <a:pt x="7421" y="264"/>
                  </a:lnTo>
                  <a:lnTo>
                    <a:pt x="7723" y="566"/>
                  </a:lnTo>
                  <a:lnTo>
                    <a:pt x="8131" y="961"/>
                  </a:lnTo>
                  <a:lnTo>
                    <a:pt x="8644" y="1422"/>
                  </a:lnTo>
                  <a:lnTo>
                    <a:pt x="9236" y="1922"/>
                  </a:lnTo>
                  <a:lnTo>
                    <a:pt x="9907" y="2461"/>
                  </a:lnTo>
                  <a:lnTo>
                    <a:pt x="10276" y="2737"/>
                  </a:lnTo>
                  <a:lnTo>
                    <a:pt x="10657" y="3013"/>
                  </a:lnTo>
                  <a:lnTo>
                    <a:pt x="11052" y="3290"/>
                  </a:lnTo>
                  <a:lnTo>
                    <a:pt x="11447" y="3566"/>
                  </a:lnTo>
                  <a:lnTo>
                    <a:pt x="11868" y="3829"/>
                  </a:lnTo>
                  <a:lnTo>
                    <a:pt x="12302" y="4079"/>
                  </a:lnTo>
                  <a:lnTo>
                    <a:pt x="12749" y="4329"/>
                  </a:lnTo>
                  <a:lnTo>
                    <a:pt x="13196" y="4553"/>
                  </a:lnTo>
                  <a:lnTo>
                    <a:pt x="13657" y="4776"/>
                  </a:lnTo>
                  <a:lnTo>
                    <a:pt x="14117" y="4974"/>
                  </a:lnTo>
                  <a:lnTo>
                    <a:pt x="14591" y="5145"/>
                  </a:lnTo>
                  <a:lnTo>
                    <a:pt x="15064" y="5303"/>
                  </a:lnTo>
                  <a:lnTo>
                    <a:pt x="15538" y="5421"/>
                  </a:lnTo>
                  <a:lnTo>
                    <a:pt x="16025" y="5526"/>
                  </a:lnTo>
                  <a:lnTo>
                    <a:pt x="16498" y="5592"/>
                  </a:lnTo>
                  <a:lnTo>
                    <a:pt x="16735" y="5618"/>
                  </a:lnTo>
                  <a:lnTo>
                    <a:pt x="16985" y="5632"/>
                  </a:lnTo>
                  <a:lnTo>
                    <a:pt x="17222" y="5645"/>
                  </a:lnTo>
                  <a:lnTo>
                    <a:pt x="17459" y="5645"/>
                  </a:lnTo>
                  <a:lnTo>
                    <a:pt x="17696" y="5632"/>
                  </a:lnTo>
                  <a:lnTo>
                    <a:pt x="17932" y="560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33"/>
            <p:cNvSpPr/>
            <p:nvPr/>
          </p:nvSpPr>
          <p:spPr>
            <a:xfrm>
              <a:off x="5178877" y="2964225"/>
              <a:ext cx="366857" cy="274836"/>
            </a:xfrm>
            <a:custGeom>
              <a:avLst/>
              <a:gdLst/>
              <a:ahLst/>
              <a:cxnLst/>
              <a:rect l="l" t="t" r="r" b="b"/>
              <a:pathLst>
                <a:path w="8974" h="6723" extrusionOk="0">
                  <a:moveTo>
                    <a:pt x="5645" y="0"/>
                  </a:moveTo>
                  <a:lnTo>
                    <a:pt x="5369" y="79"/>
                  </a:lnTo>
                  <a:lnTo>
                    <a:pt x="4645" y="290"/>
                  </a:lnTo>
                  <a:lnTo>
                    <a:pt x="4171" y="447"/>
                  </a:lnTo>
                  <a:lnTo>
                    <a:pt x="3645" y="619"/>
                  </a:lnTo>
                  <a:lnTo>
                    <a:pt x="3093" y="829"/>
                  </a:lnTo>
                  <a:lnTo>
                    <a:pt x="2527" y="1040"/>
                  </a:lnTo>
                  <a:lnTo>
                    <a:pt x="1961" y="1276"/>
                  </a:lnTo>
                  <a:lnTo>
                    <a:pt x="1448" y="1526"/>
                  </a:lnTo>
                  <a:lnTo>
                    <a:pt x="1198" y="1658"/>
                  </a:lnTo>
                  <a:lnTo>
                    <a:pt x="974" y="1789"/>
                  </a:lnTo>
                  <a:lnTo>
                    <a:pt x="764" y="1921"/>
                  </a:lnTo>
                  <a:lnTo>
                    <a:pt x="567" y="2053"/>
                  </a:lnTo>
                  <a:lnTo>
                    <a:pt x="409" y="2184"/>
                  </a:lnTo>
                  <a:lnTo>
                    <a:pt x="264" y="2316"/>
                  </a:lnTo>
                  <a:lnTo>
                    <a:pt x="146" y="2460"/>
                  </a:lnTo>
                  <a:lnTo>
                    <a:pt x="67" y="2592"/>
                  </a:lnTo>
                  <a:lnTo>
                    <a:pt x="40" y="2658"/>
                  </a:lnTo>
                  <a:lnTo>
                    <a:pt x="14" y="2723"/>
                  </a:lnTo>
                  <a:lnTo>
                    <a:pt x="1" y="2789"/>
                  </a:lnTo>
                  <a:lnTo>
                    <a:pt x="1" y="2855"/>
                  </a:lnTo>
                  <a:lnTo>
                    <a:pt x="14" y="2921"/>
                  </a:lnTo>
                  <a:lnTo>
                    <a:pt x="27" y="2987"/>
                  </a:lnTo>
                  <a:lnTo>
                    <a:pt x="53" y="3039"/>
                  </a:lnTo>
                  <a:lnTo>
                    <a:pt x="93" y="3105"/>
                  </a:lnTo>
                  <a:lnTo>
                    <a:pt x="185" y="3237"/>
                  </a:lnTo>
                  <a:lnTo>
                    <a:pt x="317" y="3381"/>
                  </a:lnTo>
                  <a:lnTo>
                    <a:pt x="474" y="3526"/>
                  </a:lnTo>
                  <a:lnTo>
                    <a:pt x="646" y="3684"/>
                  </a:lnTo>
                  <a:lnTo>
                    <a:pt x="843" y="3855"/>
                  </a:lnTo>
                  <a:lnTo>
                    <a:pt x="1066" y="4026"/>
                  </a:lnTo>
                  <a:lnTo>
                    <a:pt x="1553" y="4368"/>
                  </a:lnTo>
                  <a:lnTo>
                    <a:pt x="2106" y="4723"/>
                  </a:lnTo>
                  <a:lnTo>
                    <a:pt x="2711" y="5078"/>
                  </a:lnTo>
                  <a:lnTo>
                    <a:pt x="3356" y="5407"/>
                  </a:lnTo>
                  <a:lnTo>
                    <a:pt x="4013" y="5736"/>
                  </a:lnTo>
                  <a:lnTo>
                    <a:pt x="4356" y="5881"/>
                  </a:lnTo>
                  <a:lnTo>
                    <a:pt x="4698" y="6026"/>
                  </a:lnTo>
                  <a:lnTo>
                    <a:pt x="5026" y="6157"/>
                  </a:lnTo>
                  <a:lnTo>
                    <a:pt x="5355" y="6276"/>
                  </a:lnTo>
                  <a:lnTo>
                    <a:pt x="5697" y="6381"/>
                  </a:lnTo>
                  <a:lnTo>
                    <a:pt x="6013" y="6473"/>
                  </a:lnTo>
                  <a:lnTo>
                    <a:pt x="6329" y="6565"/>
                  </a:lnTo>
                  <a:lnTo>
                    <a:pt x="6645" y="6631"/>
                  </a:lnTo>
                  <a:lnTo>
                    <a:pt x="6934" y="6670"/>
                  </a:lnTo>
                  <a:lnTo>
                    <a:pt x="7224" y="6710"/>
                  </a:lnTo>
                  <a:lnTo>
                    <a:pt x="7487" y="6723"/>
                  </a:lnTo>
                  <a:lnTo>
                    <a:pt x="7750" y="6710"/>
                  </a:lnTo>
                  <a:lnTo>
                    <a:pt x="7987" y="6683"/>
                  </a:lnTo>
                  <a:lnTo>
                    <a:pt x="8210" y="6631"/>
                  </a:lnTo>
                  <a:lnTo>
                    <a:pt x="8408" y="6565"/>
                  </a:lnTo>
                  <a:lnTo>
                    <a:pt x="8500" y="6512"/>
                  </a:lnTo>
                  <a:lnTo>
                    <a:pt x="8579" y="6460"/>
                  </a:lnTo>
                  <a:lnTo>
                    <a:pt x="8658" y="6407"/>
                  </a:lnTo>
                  <a:lnTo>
                    <a:pt x="8723" y="6341"/>
                  </a:lnTo>
                  <a:lnTo>
                    <a:pt x="8789" y="6276"/>
                  </a:lnTo>
                  <a:lnTo>
                    <a:pt x="8842" y="6197"/>
                  </a:lnTo>
                  <a:lnTo>
                    <a:pt x="8881" y="6118"/>
                  </a:lnTo>
                  <a:lnTo>
                    <a:pt x="8921" y="6026"/>
                  </a:lnTo>
                  <a:lnTo>
                    <a:pt x="8947" y="5947"/>
                  </a:lnTo>
                  <a:lnTo>
                    <a:pt x="8960" y="5841"/>
                  </a:lnTo>
                  <a:lnTo>
                    <a:pt x="8973" y="5644"/>
                  </a:lnTo>
                  <a:lnTo>
                    <a:pt x="8960" y="5434"/>
                  </a:lnTo>
                  <a:lnTo>
                    <a:pt x="8921" y="5197"/>
                  </a:lnTo>
                  <a:lnTo>
                    <a:pt x="8868" y="4960"/>
                  </a:lnTo>
                  <a:lnTo>
                    <a:pt x="8789" y="4697"/>
                  </a:lnTo>
                  <a:lnTo>
                    <a:pt x="8684" y="4447"/>
                  </a:lnTo>
                  <a:lnTo>
                    <a:pt x="8565" y="4171"/>
                  </a:lnTo>
                  <a:lnTo>
                    <a:pt x="8421" y="3894"/>
                  </a:lnTo>
                  <a:lnTo>
                    <a:pt x="8276" y="3618"/>
                  </a:lnTo>
                  <a:lnTo>
                    <a:pt x="8118" y="3342"/>
                  </a:lnTo>
                  <a:lnTo>
                    <a:pt x="7776" y="2789"/>
                  </a:lnTo>
                  <a:lnTo>
                    <a:pt x="7408" y="2250"/>
                  </a:lnTo>
                  <a:lnTo>
                    <a:pt x="7039" y="1737"/>
                  </a:lnTo>
                  <a:lnTo>
                    <a:pt x="6684" y="1263"/>
                  </a:lnTo>
                  <a:lnTo>
                    <a:pt x="6342" y="842"/>
                  </a:lnTo>
                  <a:lnTo>
                    <a:pt x="5842" y="224"/>
                  </a:lnTo>
                  <a:lnTo>
                    <a:pt x="5645" y="0"/>
                  </a:lnTo>
                  <a:close/>
                </a:path>
              </a:pathLst>
            </a:custGeom>
            <a:solidFill>
              <a:srgbClr val="7D74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33"/>
            <p:cNvSpPr/>
            <p:nvPr/>
          </p:nvSpPr>
          <p:spPr>
            <a:xfrm>
              <a:off x="5178877" y="2964225"/>
              <a:ext cx="366857" cy="274836"/>
            </a:xfrm>
            <a:custGeom>
              <a:avLst/>
              <a:gdLst/>
              <a:ahLst/>
              <a:cxnLst/>
              <a:rect l="l" t="t" r="r" b="b"/>
              <a:pathLst>
                <a:path w="8974" h="6723" fill="none" extrusionOk="0">
                  <a:moveTo>
                    <a:pt x="5645" y="0"/>
                  </a:moveTo>
                  <a:lnTo>
                    <a:pt x="5645" y="0"/>
                  </a:lnTo>
                  <a:lnTo>
                    <a:pt x="5842" y="224"/>
                  </a:lnTo>
                  <a:lnTo>
                    <a:pt x="6342" y="842"/>
                  </a:lnTo>
                  <a:lnTo>
                    <a:pt x="6684" y="1263"/>
                  </a:lnTo>
                  <a:lnTo>
                    <a:pt x="7039" y="1737"/>
                  </a:lnTo>
                  <a:lnTo>
                    <a:pt x="7408" y="2250"/>
                  </a:lnTo>
                  <a:lnTo>
                    <a:pt x="7776" y="2789"/>
                  </a:lnTo>
                  <a:lnTo>
                    <a:pt x="8118" y="3342"/>
                  </a:lnTo>
                  <a:lnTo>
                    <a:pt x="8276" y="3618"/>
                  </a:lnTo>
                  <a:lnTo>
                    <a:pt x="8421" y="3894"/>
                  </a:lnTo>
                  <a:lnTo>
                    <a:pt x="8565" y="4171"/>
                  </a:lnTo>
                  <a:lnTo>
                    <a:pt x="8684" y="4447"/>
                  </a:lnTo>
                  <a:lnTo>
                    <a:pt x="8789" y="4697"/>
                  </a:lnTo>
                  <a:lnTo>
                    <a:pt x="8868" y="4960"/>
                  </a:lnTo>
                  <a:lnTo>
                    <a:pt x="8921" y="5197"/>
                  </a:lnTo>
                  <a:lnTo>
                    <a:pt x="8960" y="5434"/>
                  </a:lnTo>
                  <a:lnTo>
                    <a:pt x="8973" y="5644"/>
                  </a:lnTo>
                  <a:lnTo>
                    <a:pt x="8960" y="5841"/>
                  </a:lnTo>
                  <a:lnTo>
                    <a:pt x="8947" y="5947"/>
                  </a:lnTo>
                  <a:lnTo>
                    <a:pt x="8921" y="6026"/>
                  </a:lnTo>
                  <a:lnTo>
                    <a:pt x="8881" y="6118"/>
                  </a:lnTo>
                  <a:lnTo>
                    <a:pt x="8842" y="6197"/>
                  </a:lnTo>
                  <a:lnTo>
                    <a:pt x="8789" y="6276"/>
                  </a:lnTo>
                  <a:lnTo>
                    <a:pt x="8723" y="6341"/>
                  </a:lnTo>
                  <a:lnTo>
                    <a:pt x="8658" y="6407"/>
                  </a:lnTo>
                  <a:lnTo>
                    <a:pt x="8579" y="6460"/>
                  </a:lnTo>
                  <a:lnTo>
                    <a:pt x="8579" y="6460"/>
                  </a:lnTo>
                  <a:lnTo>
                    <a:pt x="8500" y="6512"/>
                  </a:lnTo>
                  <a:lnTo>
                    <a:pt x="8408" y="6565"/>
                  </a:lnTo>
                  <a:lnTo>
                    <a:pt x="8210" y="6631"/>
                  </a:lnTo>
                  <a:lnTo>
                    <a:pt x="7987" y="6683"/>
                  </a:lnTo>
                  <a:lnTo>
                    <a:pt x="7750" y="6710"/>
                  </a:lnTo>
                  <a:lnTo>
                    <a:pt x="7487" y="6723"/>
                  </a:lnTo>
                  <a:lnTo>
                    <a:pt x="7224" y="6710"/>
                  </a:lnTo>
                  <a:lnTo>
                    <a:pt x="6934" y="6670"/>
                  </a:lnTo>
                  <a:lnTo>
                    <a:pt x="6645" y="6631"/>
                  </a:lnTo>
                  <a:lnTo>
                    <a:pt x="6329" y="6565"/>
                  </a:lnTo>
                  <a:lnTo>
                    <a:pt x="6013" y="6473"/>
                  </a:lnTo>
                  <a:lnTo>
                    <a:pt x="5697" y="6381"/>
                  </a:lnTo>
                  <a:lnTo>
                    <a:pt x="5355" y="6276"/>
                  </a:lnTo>
                  <a:lnTo>
                    <a:pt x="5026" y="6157"/>
                  </a:lnTo>
                  <a:lnTo>
                    <a:pt x="4698" y="6026"/>
                  </a:lnTo>
                  <a:lnTo>
                    <a:pt x="4356" y="5881"/>
                  </a:lnTo>
                  <a:lnTo>
                    <a:pt x="4013" y="5736"/>
                  </a:lnTo>
                  <a:lnTo>
                    <a:pt x="3356" y="5407"/>
                  </a:lnTo>
                  <a:lnTo>
                    <a:pt x="2711" y="5078"/>
                  </a:lnTo>
                  <a:lnTo>
                    <a:pt x="2106" y="4723"/>
                  </a:lnTo>
                  <a:lnTo>
                    <a:pt x="1553" y="4368"/>
                  </a:lnTo>
                  <a:lnTo>
                    <a:pt x="1066" y="4026"/>
                  </a:lnTo>
                  <a:lnTo>
                    <a:pt x="843" y="3855"/>
                  </a:lnTo>
                  <a:lnTo>
                    <a:pt x="646" y="3684"/>
                  </a:lnTo>
                  <a:lnTo>
                    <a:pt x="474" y="3526"/>
                  </a:lnTo>
                  <a:lnTo>
                    <a:pt x="317" y="3381"/>
                  </a:lnTo>
                  <a:lnTo>
                    <a:pt x="185" y="3237"/>
                  </a:lnTo>
                  <a:lnTo>
                    <a:pt x="93" y="3105"/>
                  </a:lnTo>
                  <a:lnTo>
                    <a:pt x="93" y="3105"/>
                  </a:lnTo>
                  <a:lnTo>
                    <a:pt x="53" y="3039"/>
                  </a:lnTo>
                  <a:lnTo>
                    <a:pt x="27" y="2987"/>
                  </a:lnTo>
                  <a:lnTo>
                    <a:pt x="14" y="2921"/>
                  </a:lnTo>
                  <a:lnTo>
                    <a:pt x="1" y="2855"/>
                  </a:lnTo>
                  <a:lnTo>
                    <a:pt x="1" y="2789"/>
                  </a:lnTo>
                  <a:lnTo>
                    <a:pt x="14" y="2723"/>
                  </a:lnTo>
                  <a:lnTo>
                    <a:pt x="40" y="2658"/>
                  </a:lnTo>
                  <a:lnTo>
                    <a:pt x="67" y="2592"/>
                  </a:lnTo>
                  <a:lnTo>
                    <a:pt x="146" y="2460"/>
                  </a:lnTo>
                  <a:lnTo>
                    <a:pt x="264" y="2316"/>
                  </a:lnTo>
                  <a:lnTo>
                    <a:pt x="409" y="2184"/>
                  </a:lnTo>
                  <a:lnTo>
                    <a:pt x="567" y="2053"/>
                  </a:lnTo>
                  <a:lnTo>
                    <a:pt x="764" y="1921"/>
                  </a:lnTo>
                  <a:lnTo>
                    <a:pt x="974" y="1789"/>
                  </a:lnTo>
                  <a:lnTo>
                    <a:pt x="1198" y="1658"/>
                  </a:lnTo>
                  <a:lnTo>
                    <a:pt x="1448" y="1526"/>
                  </a:lnTo>
                  <a:lnTo>
                    <a:pt x="1961" y="1276"/>
                  </a:lnTo>
                  <a:lnTo>
                    <a:pt x="2527" y="1040"/>
                  </a:lnTo>
                  <a:lnTo>
                    <a:pt x="3093" y="829"/>
                  </a:lnTo>
                  <a:lnTo>
                    <a:pt x="3645" y="619"/>
                  </a:lnTo>
                  <a:lnTo>
                    <a:pt x="4171" y="447"/>
                  </a:lnTo>
                  <a:lnTo>
                    <a:pt x="4645" y="290"/>
                  </a:lnTo>
                  <a:lnTo>
                    <a:pt x="5369" y="79"/>
                  </a:lnTo>
                  <a:lnTo>
                    <a:pt x="5645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33"/>
            <p:cNvSpPr/>
            <p:nvPr/>
          </p:nvSpPr>
          <p:spPr>
            <a:xfrm>
              <a:off x="4765296" y="2299474"/>
              <a:ext cx="738497" cy="900873"/>
            </a:xfrm>
            <a:custGeom>
              <a:avLst/>
              <a:gdLst/>
              <a:ahLst/>
              <a:cxnLst/>
              <a:rect l="l" t="t" r="r" b="b"/>
              <a:pathLst>
                <a:path w="18065" h="22037" extrusionOk="0">
                  <a:moveTo>
                    <a:pt x="3053" y="0"/>
                  </a:moveTo>
                  <a:lnTo>
                    <a:pt x="1514" y="711"/>
                  </a:lnTo>
                  <a:lnTo>
                    <a:pt x="1" y="1434"/>
                  </a:lnTo>
                  <a:lnTo>
                    <a:pt x="264" y="2105"/>
                  </a:lnTo>
                  <a:lnTo>
                    <a:pt x="646" y="3026"/>
                  </a:lnTo>
                  <a:lnTo>
                    <a:pt x="1145" y="4184"/>
                  </a:lnTo>
                  <a:lnTo>
                    <a:pt x="1737" y="5513"/>
                  </a:lnTo>
                  <a:lnTo>
                    <a:pt x="2422" y="6986"/>
                  </a:lnTo>
                  <a:lnTo>
                    <a:pt x="2790" y="7776"/>
                  </a:lnTo>
                  <a:lnTo>
                    <a:pt x="3185" y="8578"/>
                  </a:lnTo>
                  <a:lnTo>
                    <a:pt x="3606" y="9394"/>
                  </a:lnTo>
                  <a:lnTo>
                    <a:pt x="4027" y="10223"/>
                  </a:lnTo>
                  <a:lnTo>
                    <a:pt x="4474" y="11051"/>
                  </a:lnTo>
                  <a:lnTo>
                    <a:pt x="4934" y="11893"/>
                  </a:lnTo>
                  <a:lnTo>
                    <a:pt x="5421" y="12735"/>
                  </a:lnTo>
                  <a:lnTo>
                    <a:pt x="5908" y="13551"/>
                  </a:lnTo>
                  <a:lnTo>
                    <a:pt x="6408" y="14367"/>
                  </a:lnTo>
                  <a:lnTo>
                    <a:pt x="6921" y="15169"/>
                  </a:lnTo>
                  <a:lnTo>
                    <a:pt x="7447" y="15945"/>
                  </a:lnTo>
                  <a:lnTo>
                    <a:pt x="7987" y="16695"/>
                  </a:lnTo>
                  <a:lnTo>
                    <a:pt x="8539" y="17406"/>
                  </a:lnTo>
                  <a:lnTo>
                    <a:pt x="9092" y="18090"/>
                  </a:lnTo>
                  <a:lnTo>
                    <a:pt x="9368" y="18406"/>
                  </a:lnTo>
                  <a:lnTo>
                    <a:pt x="9644" y="18721"/>
                  </a:lnTo>
                  <a:lnTo>
                    <a:pt x="9921" y="19024"/>
                  </a:lnTo>
                  <a:lnTo>
                    <a:pt x="10210" y="19313"/>
                  </a:lnTo>
                  <a:lnTo>
                    <a:pt x="10499" y="19590"/>
                  </a:lnTo>
                  <a:lnTo>
                    <a:pt x="10776" y="19853"/>
                  </a:lnTo>
                  <a:lnTo>
                    <a:pt x="11065" y="20103"/>
                  </a:lnTo>
                  <a:lnTo>
                    <a:pt x="11355" y="20340"/>
                  </a:lnTo>
                  <a:lnTo>
                    <a:pt x="11644" y="20550"/>
                  </a:lnTo>
                  <a:lnTo>
                    <a:pt x="11920" y="20761"/>
                  </a:lnTo>
                  <a:lnTo>
                    <a:pt x="12210" y="20945"/>
                  </a:lnTo>
                  <a:lnTo>
                    <a:pt x="12499" y="21116"/>
                  </a:lnTo>
                  <a:lnTo>
                    <a:pt x="12789" y="21260"/>
                  </a:lnTo>
                  <a:lnTo>
                    <a:pt x="13078" y="21392"/>
                  </a:lnTo>
                  <a:lnTo>
                    <a:pt x="13367" y="21510"/>
                  </a:lnTo>
                  <a:lnTo>
                    <a:pt x="13657" y="21603"/>
                  </a:lnTo>
                  <a:lnTo>
                    <a:pt x="14078" y="21721"/>
                  </a:lnTo>
                  <a:lnTo>
                    <a:pt x="14473" y="21826"/>
                  </a:lnTo>
                  <a:lnTo>
                    <a:pt x="14854" y="21892"/>
                  </a:lnTo>
                  <a:lnTo>
                    <a:pt x="15196" y="21958"/>
                  </a:lnTo>
                  <a:lnTo>
                    <a:pt x="15512" y="21997"/>
                  </a:lnTo>
                  <a:lnTo>
                    <a:pt x="15814" y="22024"/>
                  </a:lnTo>
                  <a:lnTo>
                    <a:pt x="16091" y="22037"/>
                  </a:lnTo>
                  <a:lnTo>
                    <a:pt x="16341" y="22024"/>
                  </a:lnTo>
                  <a:lnTo>
                    <a:pt x="16577" y="22010"/>
                  </a:lnTo>
                  <a:lnTo>
                    <a:pt x="16788" y="21971"/>
                  </a:lnTo>
                  <a:lnTo>
                    <a:pt x="16985" y="21918"/>
                  </a:lnTo>
                  <a:lnTo>
                    <a:pt x="17156" y="21866"/>
                  </a:lnTo>
                  <a:lnTo>
                    <a:pt x="17314" y="21787"/>
                  </a:lnTo>
                  <a:lnTo>
                    <a:pt x="17459" y="21708"/>
                  </a:lnTo>
                  <a:lnTo>
                    <a:pt x="17577" y="21616"/>
                  </a:lnTo>
                  <a:lnTo>
                    <a:pt x="17683" y="21510"/>
                  </a:lnTo>
                  <a:lnTo>
                    <a:pt x="17775" y="21405"/>
                  </a:lnTo>
                  <a:lnTo>
                    <a:pt x="17854" y="21287"/>
                  </a:lnTo>
                  <a:lnTo>
                    <a:pt x="17919" y="21168"/>
                  </a:lnTo>
                  <a:lnTo>
                    <a:pt x="17972" y="21037"/>
                  </a:lnTo>
                  <a:lnTo>
                    <a:pt x="18011" y="20905"/>
                  </a:lnTo>
                  <a:lnTo>
                    <a:pt x="18038" y="20761"/>
                  </a:lnTo>
                  <a:lnTo>
                    <a:pt x="18064" y="20616"/>
                  </a:lnTo>
                  <a:lnTo>
                    <a:pt x="18064" y="20471"/>
                  </a:lnTo>
                  <a:lnTo>
                    <a:pt x="18064" y="20326"/>
                  </a:lnTo>
                  <a:lnTo>
                    <a:pt x="18064" y="20169"/>
                  </a:lnTo>
                  <a:lnTo>
                    <a:pt x="18025" y="19866"/>
                  </a:lnTo>
                  <a:lnTo>
                    <a:pt x="17959" y="19577"/>
                  </a:lnTo>
                  <a:lnTo>
                    <a:pt x="17893" y="19287"/>
                  </a:lnTo>
                  <a:lnTo>
                    <a:pt x="17722" y="18682"/>
                  </a:lnTo>
                  <a:lnTo>
                    <a:pt x="17577" y="18064"/>
                  </a:lnTo>
                  <a:lnTo>
                    <a:pt x="17446" y="17432"/>
                  </a:lnTo>
                  <a:lnTo>
                    <a:pt x="17327" y="16814"/>
                  </a:lnTo>
                  <a:lnTo>
                    <a:pt x="17275" y="16537"/>
                  </a:lnTo>
                  <a:lnTo>
                    <a:pt x="17209" y="16248"/>
                  </a:lnTo>
                  <a:lnTo>
                    <a:pt x="17117" y="15932"/>
                  </a:lnTo>
                  <a:lnTo>
                    <a:pt x="16998" y="15590"/>
                  </a:lnTo>
                  <a:lnTo>
                    <a:pt x="16867" y="15222"/>
                  </a:lnTo>
                  <a:lnTo>
                    <a:pt x="16709" y="14840"/>
                  </a:lnTo>
                  <a:lnTo>
                    <a:pt x="16525" y="14432"/>
                  </a:lnTo>
                  <a:lnTo>
                    <a:pt x="16301" y="14011"/>
                  </a:lnTo>
                  <a:lnTo>
                    <a:pt x="16064" y="13564"/>
                  </a:lnTo>
                  <a:lnTo>
                    <a:pt x="15775" y="13104"/>
                  </a:lnTo>
                  <a:lnTo>
                    <a:pt x="15459" y="12617"/>
                  </a:lnTo>
                  <a:lnTo>
                    <a:pt x="15104" y="12117"/>
                  </a:lnTo>
                  <a:lnTo>
                    <a:pt x="14722" y="11591"/>
                  </a:lnTo>
                  <a:lnTo>
                    <a:pt x="14288" y="11051"/>
                  </a:lnTo>
                  <a:lnTo>
                    <a:pt x="13802" y="10499"/>
                  </a:lnTo>
                  <a:lnTo>
                    <a:pt x="13275" y="9933"/>
                  </a:lnTo>
                  <a:lnTo>
                    <a:pt x="12618" y="9236"/>
                  </a:lnTo>
                  <a:lnTo>
                    <a:pt x="11947" y="8539"/>
                  </a:lnTo>
                  <a:lnTo>
                    <a:pt x="10539" y="7131"/>
                  </a:lnTo>
                  <a:lnTo>
                    <a:pt x="9105" y="5723"/>
                  </a:lnTo>
                  <a:lnTo>
                    <a:pt x="7697" y="4355"/>
                  </a:lnTo>
                  <a:lnTo>
                    <a:pt x="6342" y="3066"/>
                  </a:lnTo>
                  <a:lnTo>
                    <a:pt x="5092" y="1895"/>
                  </a:lnTo>
                  <a:lnTo>
                    <a:pt x="3053" y="0"/>
                  </a:lnTo>
                  <a:close/>
                </a:path>
              </a:pathLst>
            </a:custGeom>
            <a:solidFill>
              <a:srgbClr val="F4A0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33"/>
            <p:cNvSpPr/>
            <p:nvPr/>
          </p:nvSpPr>
          <p:spPr>
            <a:xfrm>
              <a:off x="4765296" y="2299474"/>
              <a:ext cx="738497" cy="900873"/>
            </a:xfrm>
            <a:custGeom>
              <a:avLst/>
              <a:gdLst/>
              <a:ahLst/>
              <a:cxnLst/>
              <a:rect l="l" t="t" r="r" b="b"/>
              <a:pathLst>
                <a:path w="18065" h="22037" fill="none" extrusionOk="0">
                  <a:moveTo>
                    <a:pt x="3053" y="0"/>
                  </a:moveTo>
                  <a:lnTo>
                    <a:pt x="3053" y="0"/>
                  </a:lnTo>
                  <a:lnTo>
                    <a:pt x="5092" y="1895"/>
                  </a:lnTo>
                  <a:lnTo>
                    <a:pt x="6342" y="3066"/>
                  </a:lnTo>
                  <a:lnTo>
                    <a:pt x="7697" y="4355"/>
                  </a:lnTo>
                  <a:lnTo>
                    <a:pt x="9105" y="5723"/>
                  </a:lnTo>
                  <a:lnTo>
                    <a:pt x="10539" y="7131"/>
                  </a:lnTo>
                  <a:lnTo>
                    <a:pt x="11947" y="8539"/>
                  </a:lnTo>
                  <a:lnTo>
                    <a:pt x="12618" y="9236"/>
                  </a:lnTo>
                  <a:lnTo>
                    <a:pt x="13275" y="9933"/>
                  </a:lnTo>
                  <a:lnTo>
                    <a:pt x="13275" y="9933"/>
                  </a:lnTo>
                  <a:lnTo>
                    <a:pt x="13802" y="10499"/>
                  </a:lnTo>
                  <a:lnTo>
                    <a:pt x="14288" y="11051"/>
                  </a:lnTo>
                  <a:lnTo>
                    <a:pt x="14722" y="11591"/>
                  </a:lnTo>
                  <a:lnTo>
                    <a:pt x="15104" y="12117"/>
                  </a:lnTo>
                  <a:lnTo>
                    <a:pt x="15459" y="12617"/>
                  </a:lnTo>
                  <a:lnTo>
                    <a:pt x="15775" y="13104"/>
                  </a:lnTo>
                  <a:lnTo>
                    <a:pt x="16064" y="13564"/>
                  </a:lnTo>
                  <a:lnTo>
                    <a:pt x="16301" y="14011"/>
                  </a:lnTo>
                  <a:lnTo>
                    <a:pt x="16525" y="14432"/>
                  </a:lnTo>
                  <a:lnTo>
                    <a:pt x="16709" y="14840"/>
                  </a:lnTo>
                  <a:lnTo>
                    <a:pt x="16867" y="15222"/>
                  </a:lnTo>
                  <a:lnTo>
                    <a:pt x="16998" y="15590"/>
                  </a:lnTo>
                  <a:lnTo>
                    <a:pt x="17117" y="15932"/>
                  </a:lnTo>
                  <a:lnTo>
                    <a:pt x="17209" y="16248"/>
                  </a:lnTo>
                  <a:lnTo>
                    <a:pt x="17275" y="16537"/>
                  </a:lnTo>
                  <a:lnTo>
                    <a:pt x="17327" y="16814"/>
                  </a:lnTo>
                  <a:lnTo>
                    <a:pt x="17327" y="16814"/>
                  </a:lnTo>
                  <a:lnTo>
                    <a:pt x="17446" y="17432"/>
                  </a:lnTo>
                  <a:lnTo>
                    <a:pt x="17577" y="18064"/>
                  </a:lnTo>
                  <a:lnTo>
                    <a:pt x="17722" y="18682"/>
                  </a:lnTo>
                  <a:lnTo>
                    <a:pt x="17893" y="19287"/>
                  </a:lnTo>
                  <a:lnTo>
                    <a:pt x="17893" y="19287"/>
                  </a:lnTo>
                  <a:lnTo>
                    <a:pt x="17959" y="19577"/>
                  </a:lnTo>
                  <a:lnTo>
                    <a:pt x="18025" y="19866"/>
                  </a:lnTo>
                  <a:lnTo>
                    <a:pt x="18064" y="20169"/>
                  </a:lnTo>
                  <a:lnTo>
                    <a:pt x="18064" y="20326"/>
                  </a:lnTo>
                  <a:lnTo>
                    <a:pt x="18064" y="20471"/>
                  </a:lnTo>
                  <a:lnTo>
                    <a:pt x="18064" y="20616"/>
                  </a:lnTo>
                  <a:lnTo>
                    <a:pt x="18038" y="20761"/>
                  </a:lnTo>
                  <a:lnTo>
                    <a:pt x="18011" y="20905"/>
                  </a:lnTo>
                  <a:lnTo>
                    <a:pt x="17972" y="21037"/>
                  </a:lnTo>
                  <a:lnTo>
                    <a:pt x="17919" y="21168"/>
                  </a:lnTo>
                  <a:lnTo>
                    <a:pt x="17854" y="21287"/>
                  </a:lnTo>
                  <a:lnTo>
                    <a:pt x="17775" y="21405"/>
                  </a:lnTo>
                  <a:lnTo>
                    <a:pt x="17683" y="21510"/>
                  </a:lnTo>
                  <a:lnTo>
                    <a:pt x="17577" y="21616"/>
                  </a:lnTo>
                  <a:lnTo>
                    <a:pt x="17459" y="21708"/>
                  </a:lnTo>
                  <a:lnTo>
                    <a:pt x="17314" y="21787"/>
                  </a:lnTo>
                  <a:lnTo>
                    <a:pt x="17156" y="21866"/>
                  </a:lnTo>
                  <a:lnTo>
                    <a:pt x="16985" y="21918"/>
                  </a:lnTo>
                  <a:lnTo>
                    <a:pt x="16788" y="21971"/>
                  </a:lnTo>
                  <a:lnTo>
                    <a:pt x="16577" y="22010"/>
                  </a:lnTo>
                  <a:lnTo>
                    <a:pt x="16341" y="22024"/>
                  </a:lnTo>
                  <a:lnTo>
                    <a:pt x="16091" y="22037"/>
                  </a:lnTo>
                  <a:lnTo>
                    <a:pt x="15814" y="22024"/>
                  </a:lnTo>
                  <a:lnTo>
                    <a:pt x="15512" y="21997"/>
                  </a:lnTo>
                  <a:lnTo>
                    <a:pt x="15196" y="21958"/>
                  </a:lnTo>
                  <a:lnTo>
                    <a:pt x="14854" y="21892"/>
                  </a:lnTo>
                  <a:lnTo>
                    <a:pt x="14473" y="21826"/>
                  </a:lnTo>
                  <a:lnTo>
                    <a:pt x="14078" y="21721"/>
                  </a:lnTo>
                  <a:lnTo>
                    <a:pt x="13657" y="21603"/>
                  </a:lnTo>
                  <a:lnTo>
                    <a:pt x="13657" y="21603"/>
                  </a:lnTo>
                  <a:lnTo>
                    <a:pt x="13367" y="21510"/>
                  </a:lnTo>
                  <a:lnTo>
                    <a:pt x="13078" y="21392"/>
                  </a:lnTo>
                  <a:lnTo>
                    <a:pt x="12789" y="21260"/>
                  </a:lnTo>
                  <a:lnTo>
                    <a:pt x="12499" y="21116"/>
                  </a:lnTo>
                  <a:lnTo>
                    <a:pt x="12210" y="20945"/>
                  </a:lnTo>
                  <a:lnTo>
                    <a:pt x="11920" y="20761"/>
                  </a:lnTo>
                  <a:lnTo>
                    <a:pt x="11644" y="20550"/>
                  </a:lnTo>
                  <a:lnTo>
                    <a:pt x="11355" y="20340"/>
                  </a:lnTo>
                  <a:lnTo>
                    <a:pt x="11065" y="20103"/>
                  </a:lnTo>
                  <a:lnTo>
                    <a:pt x="10776" y="19853"/>
                  </a:lnTo>
                  <a:lnTo>
                    <a:pt x="10499" y="19590"/>
                  </a:lnTo>
                  <a:lnTo>
                    <a:pt x="10210" y="19313"/>
                  </a:lnTo>
                  <a:lnTo>
                    <a:pt x="9921" y="19024"/>
                  </a:lnTo>
                  <a:lnTo>
                    <a:pt x="9644" y="18721"/>
                  </a:lnTo>
                  <a:lnTo>
                    <a:pt x="9368" y="18406"/>
                  </a:lnTo>
                  <a:lnTo>
                    <a:pt x="9092" y="18090"/>
                  </a:lnTo>
                  <a:lnTo>
                    <a:pt x="8539" y="17406"/>
                  </a:lnTo>
                  <a:lnTo>
                    <a:pt x="7987" y="16695"/>
                  </a:lnTo>
                  <a:lnTo>
                    <a:pt x="7447" y="15945"/>
                  </a:lnTo>
                  <a:lnTo>
                    <a:pt x="6921" y="15169"/>
                  </a:lnTo>
                  <a:lnTo>
                    <a:pt x="6408" y="14367"/>
                  </a:lnTo>
                  <a:lnTo>
                    <a:pt x="5908" y="13551"/>
                  </a:lnTo>
                  <a:lnTo>
                    <a:pt x="5421" y="12735"/>
                  </a:lnTo>
                  <a:lnTo>
                    <a:pt x="4934" y="11893"/>
                  </a:lnTo>
                  <a:lnTo>
                    <a:pt x="4474" y="11051"/>
                  </a:lnTo>
                  <a:lnTo>
                    <a:pt x="4027" y="10223"/>
                  </a:lnTo>
                  <a:lnTo>
                    <a:pt x="3606" y="9394"/>
                  </a:lnTo>
                  <a:lnTo>
                    <a:pt x="3185" y="8578"/>
                  </a:lnTo>
                  <a:lnTo>
                    <a:pt x="2790" y="7776"/>
                  </a:lnTo>
                  <a:lnTo>
                    <a:pt x="2422" y="6986"/>
                  </a:lnTo>
                  <a:lnTo>
                    <a:pt x="1737" y="5513"/>
                  </a:lnTo>
                  <a:lnTo>
                    <a:pt x="1145" y="4184"/>
                  </a:lnTo>
                  <a:lnTo>
                    <a:pt x="646" y="3026"/>
                  </a:lnTo>
                  <a:lnTo>
                    <a:pt x="264" y="2105"/>
                  </a:lnTo>
                  <a:lnTo>
                    <a:pt x="1" y="1434"/>
                  </a:lnTo>
                  <a:lnTo>
                    <a:pt x="1" y="1434"/>
                  </a:lnTo>
                  <a:lnTo>
                    <a:pt x="1514" y="711"/>
                  </a:lnTo>
                  <a:lnTo>
                    <a:pt x="3053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33"/>
            <p:cNvSpPr/>
            <p:nvPr/>
          </p:nvSpPr>
          <p:spPr>
            <a:xfrm>
              <a:off x="3873625" y="2986791"/>
              <a:ext cx="503969" cy="274877"/>
            </a:xfrm>
            <a:custGeom>
              <a:avLst/>
              <a:gdLst/>
              <a:ahLst/>
              <a:cxnLst/>
              <a:rect l="l" t="t" r="r" b="b"/>
              <a:pathLst>
                <a:path w="12328" h="6724" extrusionOk="0">
                  <a:moveTo>
                    <a:pt x="0" y="1"/>
                  </a:moveTo>
                  <a:lnTo>
                    <a:pt x="3921" y="5053"/>
                  </a:lnTo>
                  <a:lnTo>
                    <a:pt x="8959" y="6723"/>
                  </a:lnTo>
                  <a:lnTo>
                    <a:pt x="12327" y="2250"/>
                  </a:lnTo>
                  <a:lnTo>
                    <a:pt x="12327" y="2250"/>
                  </a:lnTo>
                  <a:lnTo>
                    <a:pt x="11696" y="2343"/>
                  </a:lnTo>
                  <a:lnTo>
                    <a:pt x="11078" y="2408"/>
                  </a:lnTo>
                  <a:lnTo>
                    <a:pt x="10472" y="2448"/>
                  </a:lnTo>
                  <a:lnTo>
                    <a:pt x="9867" y="2474"/>
                  </a:lnTo>
                  <a:lnTo>
                    <a:pt x="9275" y="2474"/>
                  </a:lnTo>
                  <a:lnTo>
                    <a:pt x="8696" y="2448"/>
                  </a:lnTo>
                  <a:lnTo>
                    <a:pt x="8117" y="2421"/>
                  </a:lnTo>
                  <a:lnTo>
                    <a:pt x="7565" y="2369"/>
                  </a:lnTo>
                  <a:lnTo>
                    <a:pt x="7012" y="2303"/>
                  </a:lnTo>
                  <a:lnTo>
                    <a:pt x="6486" y="2224"/>
                  </a:lnTo>
                  <a:lnTo>
                    <a:pt x="5973" y="2132"/>
                  </a:lnTo>
                  <a:lnTo>
                    <a:pt x="5473" y="2027"/>
                  </a:lnTo>
                  <a:lnTo>
                    <a:pt x="4986" y="1922"/>
                  </a:lnTo>
                  <a:lnTo>
                    <a:pt x="4513" y="1803"/>
                  </a:lnTo>
                  <a:lnTo>
                    <a:pt x="4065" y="1672"/>
                  </a:lnTo>
                  <a:lnTo>
                    <a:pt x="3644" y="1540"/>
                  </a:lnTo>
                  <a:lnTo>
                    <a:pt x="3223" y="1408"/>
                  </a:lnTo>
                  <a:lnTo>
                    <a:pt x="2842" y="1277"/>
                  </a:lnTo>
                  <a:lnTo>
                    <a:pt x="2131" y="1014"/>
                  </a:lnTo>
                  <a:lnTo>
                    <a:pt x="1500" y="751"/>
                  </a:lnTo>
                  <a:lnTo>
                    <a:pt x="974" y="514"/>
                  </a:lnTo>
                  <a:lnTo>
                    <a:pt x="553" y="303"/>
                  </a:lnTo>
                  <a:lnTo>
                    <a:pt x="250" y="14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33"/>
            <p:cNvSpPr/>
            <p:nvPr/>
          </p:nvSpPr>
          <p:spPr>
            <a:xfrm>
              <a:off x="4790069" y="2574311"/>
              <a:ext cx="205994" cy="206526"/>
            </a:xfrm>
            <a:custGeom>
              <a:avLst/>
              <a:gdLst/>
              <a:ahLst/>
              <a:cxnLst/>
              <a:rect l="l" t="t" r="r" b="b"/>
              <a:pathLst>
                <a:path w="5039" h="5052" extrusionOk="0">
                  <a:moveTo>
                    <a:pt x="2513" y="0"/>
                  </a:moveTo>
                  <a:lnTo>
                    <a:pt x="2263" y="13"/>
                  </a:lnTo>
                  <a:lnTo>
                    <a:pt x="2013" y="53"/>
                  </a:lnTo>
                  <a:lnTo>
                    <a:pt x="1763" y="118"/>
                  </a:lnTo>
                  <a:lnTo>
                    <a:pt x="1539" y="211"/>
                  </a:lnTo>
                  <a:lnTo>
                    <a:pt x="1316" y="316"/>
                  </a:lnTo>
                  <a:lnTo>
                    <a:pt x="1105" y="434"/>
                  </a:lnTo>
                  <a:lnTo>
                    <a:pt x="908" y="579"/>
                  </a:lnTo>
                  <a:lnTo>
                    <a:pt x="737" y="750"/>
                  </a:lnTo>
                  <a:lnTo>
                    <a:pt x="566" y="921"/>
                  </a:lnTo>
                  <a:lnTo>
                    <a:pt x="421" y="1118"/>
                  </a:lnTo>
                  <a:lnTo>
                    <a:pt x="303" y="1329"/>
                  </a:lnTo>
                  <a:lnTo>
                    <a:pt x="197" y="1552"/>
                  </a:lnTo>
                  <a:lnTo>
                    <a:pt x="105" y="1776"/>
                  </a:lnTo>
                  <a:lnTo>
                    <a:pt x="53" y="2026"/>
                  </a:lnTo>
                  <a:lnTo>
                    <a:pt x="13" y="2276"/>
                  </a:lnTo>
                  <a:lnTo>
                    <a:pt x="0" y="2526"/>
                  </a:lnTo>
                  <a:lnTo>
                    <a:pt x="13" y="2789"/>
                  </a:lnTo>
                  <a:lnTo>
                    <a:pt x="53" y="3039"/>
                  </a:lnTo>
                  <a:lnTo>
                    <a:pt x="105" y="3276"/>
                  </a:lnTo>
                  <a:lnTo>
                    <a:pt x="197" y="3513"/>
                  </a:lnTo>
                  <a:lnTo>
                    <a:pt x="303" y="3736"/>
                  </a:lnTo>
                  <a:lnTo>
                    <a:pt x="421" y="3934"/>
                  </a:lnTo>
                  <a:lnTo>
                    <a:pt x="566" y="4131"/>
                  </a:lnTo>
                  <a:lnTo>
                    <a:pt x="737" y="4315"/>
                  </a:lnTo>
                  <a:lnTo>
                    <a:pt x="908" y="4473"/>
                  </a:lnTo>
                  <a:lnTo>
                    <a:pt x="1105" y="4618"/>
                  </a:lnTo>
                  <a:lnTo>
                    <a:pt x="1316" y="4749"/>
                  </a:lnTo>
                  <a:lnTo>
                    <a:pt x="1539" y="4855"/>
                  </a:lnTo>
                  <a:lnTo>
                    <a:pt x="1763" y="4934"/>
                  </a:lnTo>
                  <a:lnTo>
                    <a:pt x="2013" y="4999"/>
                  </a:lnTo>
                  <a:lnTo>
                    <a:pt x="2263" y="5039"/>
                  </a:lnTo>
                  <a:lnTo>
                    <a:pt x="2513" y="5052"/>
                  </a:lnTo>
                  <a:lnTo>
                    <a:pt x="2776" y="5039"/>
                  </a:lnTo>
                  <a:lnTo>
                    <a:pt x="3026" y="4999"/>
                  </a:lnTo>
                  <a:lnTo>
                    <a:pt x="3263" y="4934"/>
                  </a:lnTo>
                  <a:lnTo>
                    <a:pt x="3500" y="4855"/>
                  </a:lnTo>
                  <a:lnTo>
                    <a:pt x="3723" y="4749"/>
                  </a:lnTo>
                  <a:lnTo>
                    <a:pt x="3921" y="4618"/>
                  </a:lnTo>
                  <a:lnTo>
                    <a:pt x="4118" y="4473"/>
                  </a:lnTo>
                  <a:lnTo>
                    <a:pt x="4302" y="4315"/>
                  </a:lnTo>
                  <a:lnTo>
                    <a:pt x="4460" y="4131"/>
                  </a:lnTo>
                  <a:lnTo>
                    <a:pt x="4605" y="3934"/>
                  </a:lnTo>
                  <a:lnTo>
                    <a:pt x="4736" y="3736"/>
                  </a:lnTo>
                  <a:lnTo>
                    <a:pt x="4841" y="3513"/>
                  </a:lnTo>
                  <a:lnTo>
                    <a:pt x="4920" y="3276"/>
                  </a:lnTo>
                  <a:lnTo>
                    <a:pt x="4986" y="3039"/>
                  </a:lnTo>
                  <a:lnTo>
                    <a:pt x="5026" y="2789"/>
                  </a:lnTo>
                  <a:lnTo>
                    <a:pt x="5039" y="2526"/>
                  </a:lnTo>
                  <a:lnTo>
                    <a:pt x="5026" y="2276"/>
                  </a:lnTo>
                  <a:lnTo>
                    <a:pt x="4986" y="2026"/>
                  </a:lnTo>
                  <a:lnTo>
                    <a:pt x="4920" y="1776"/>
                  </a:lnTo>
                  <a:lnTo>
                    <a:pt x="4841" y="1552"/>
                  </a:lnTo>
                  <a:lnTo>
                    <a:pt x="4736" y="1329"/>
                  </a:lnTo>
                  <a:lnTo>
                    <a:pt x="4605" y="1118"/>
                  </a:lnTo>
                  <a:lnTo>
                    <a:pt x="4460" y="921"/>
                  </a:lnTo>
                  <a:lnTo>
                    <a:pt x="4302" y="750"/>
                  </a:lnTo>
                  <a:lnTo>
                    <a:pt x="4118" y="579"/>
                  </a:lnTo>
                  <a:lnTo>
                    <a:pt x="3921" y="434"/>
                  </a:lnTo>
                  <a:lnTo>
                    <a:pt x="3723" y="316"/>
                  </a:lnTo>
                  <a:lnTo>
                    <a:pt x="3500" y="211"/>
                  </a:lnTo>
                  <a:lnTo>
                    <a:pt x="3263" y="118"/>
                  </a:lnTo>
                  <a:lnTo>
                    <a:pt x="3026" y="53"/>
                  </a:lnTo>
                  <a:lnTo>
                    <a:pt x="2776" y="13"/>
                  </a:lnTo>
                  <a:lnTo>
                    <a:pt x="251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33"/>
            <p:cNvSpPr/>
            <p:nvPr/>
          </p:nvSpPr>
          <p:spPr>
            <a:xfrm>
              <a:off x="4790069" y="2735092"/>
              <a:ext cx="205994" cy="206035"/>
            </a:xfrm>
            <a:custGeom>
              <a:avLst/>
              <a:gdLst/>
              <a:ahLst/>
              <a:cxnLst/>
              <a:rect l="l" t="t" r="r" b="b"/>
              <a:pathLst>
                <a:path w="5039" h="5040" extrusionOk="0">
                  <a:moveTo>
                    <a:pt x="2513" y="1"/>
                  </a:moveTo>
                  <a:lnTo>
                    <a:pt x="2263" y="14"/>
                  </a:lnTo>
                  <a:lnTo>
                    <a:pt x="2013" y="53"/>
                  </a:lnTo>
                  <a:lnTo>
                    <a:pt x="1763" y="106"/>
                  </a:lnTo>
                  <a:lnTo>
                    <a:pt x="1539" y="198"/>
                  </a:lnTo>
                  <a:lnTo>
                    <a:pt x="1316" y="303"/>
                  </a:lnTo>
                  <a:lnTo>
                    <a:pt x="1105" y="422"/>
                  </a:lnTo>
                  <a:lnTo>
                    <a:pt x="908" y="566"/>
                  </a:lnTo>
                  <a:lnTo>
                    <a:pt x="737" y="737"/>
                  </a:lnTo>
                  <a:lnTo>
                    <a:pt x="566" y="908"/>
                  </a:lnTo>
                  <a:lnTo>
                    <a:pt x="421" y="1106"/>
                  </a:lnTo>
                  <a:lnTo>
                    <a:pt x="303" y="1316"/>
                  </a:lnTo>
                  <a:lnTo>
                    <a:pt x="197" y="1540"/>
                  </a:lnTo>
                  <a:lnTo>
                    <a:pt x="105" y="1764"/>
                  </a:lnTo>
                  <a:lnTo>
                    <a:pt x="53" y="2014"/>
                  </a:lnTo>
                  <a:lnTo>
                    <a:pt x="13" y="2264"/>
                  </a:lnTo>
                  <a:lnTo>
                    <a:pt x="0" y="2514"/>
                  </a:lnTo>
                  <a:lnTo>
                    <a:pt x="13" y="2777"/>
                  </a:lnTo>
                  <a:lnTo>
                    <a:pt x="53" y="3027"/>
                  </a:lnTo>
                  <a:lnTo>
                    <a:pt x="105" y="3263"/>
                  </a:lnTo>
                  <a:lnTo>
                    <a:pt x="197" y="3500"/>
                  </a:lnTo>
                  <a:lnTo>
                    <a:pt x="303" y="3724"/>
                  </a:lnTo>
                  <a:lnTo>
                    <a:pt x="421" y="3921"/>
                  </a:lnTo>
                  <a:lnTo>
                    <a:pt x="566" y="4119"/>
                  </a:lnTo>
                  <a:lnTo>
                    <a:pt x="737" y="4303"/>
                  </a:lnTo>
                  <a:lnTo>
                    <a:pt x="908" y="4461"/>
                  </a:lnTo>
                  <a:lnTo>
                    <a:pt x="1105" y="4605"/>
                  </a:lnTo>
                  <a:lnTo>
                    <a:pt x="1316" y="4737"/>
                  </a:lnTo>
                  <a:lnTo>
                    <a:pt x="1539" y="4842"/>
                  </a:lnTo>
                  <a:lnTo>
                    <a:pt x="1763" y="4921"/>
                  </a:lnTo>
                  <a:lnTo>
                    <a:pt x="2013" y="4987"/>
                  </a:lnTo>
                  <a:lnTo>
                    <a:pt x="2263" y="5026"/>
                  </a:lnTo>
                  <a:lnTo>
                    <a:pt x="2513" y="5039"/>
                  </a:lnTo>
                  <a:lnTo>
                    <a:pt x="2776" y="5026"/>
                  </a:lnTo>
                  <a:lnTo>
                    <a:pt x="3026" y="4987"/>
                  </a:lnTo>
                  <a:lnTo>
                    <a:pt x="3263" y="4921"/>
                  </a:lnTo>
                  <a:lnTo>
                    <a:pt x="3500" y="4842"/>
                  </a:lnTo>
                  <a:lnTo>
                    <a:pt x="3723" y="4737"/>
                  </a:lnTo>
                  <a:lnTo>
                    <a:pt x="3921" y="4605"/>
                  </a:lnTo>
                  <a:lnTo>
                    <a:pt x="4118" y="4461"/>
                  </a:lnTo>
                  <a:lnTo>
                    <a:pt x="4302" y="4303"/>
                  </a:lnTo>
                  <a:lnTo>
                    <a:pt x="4460" y="4119"/>
                  </a:lnTo>
                  <a:lnTo>
                    <a:pt x="4605" y="3921"/>
                  </a:lnTo>
                  <a:lnTo>
                    <a:pt x="4736" y="3724"/>
                  </a:lnTo>
                  <a:lnTo>
                    <a:pt x="4841" y="3500"/>
                  </a:lnTo>
                  <a:lnTo>
                    <a:pt x="4920" y="3263"/>
                  </a:lnTo>
                  <a:lnTo>
                    <a:pt x="4986" y="3027"/>
                  </a:lnTo>
                  <a:lnTo>
                    <a:pt x="5026" y="2777"/>
                  </a:lnTo>
                  <a:lnTo>
                    <a:pt x="5039" y="2514"/>
                  </a:lnTo>
                  <a:lnTo>
                    <a:pt x="5026" y="2264"/>
                  </a:lnTo>
                  <a:lnTo>
                    <a:pt x="4986" y="2014"/>
                  </a:lnTo>
                  <a:lnTo>
                    <a:pt x="4920" y="1764"/>
                  </a:lnTo>
                  <a:lnTo>
                    <a:pt x="4841" y="1540"/>
                  </a:lnTo>
                  <a:lnTo>
                    <a:pt x="4736" y="1316"/>
                  </a:lnTo>
                  <a:lnTo>
                    <a:pt x="4605" y="1106"/>
                  </a:lnTo>
                  <a:lnTo>
                    <a:pt x="4460" y="908"/>
                  </a:lnTo>
                  <a:lnTo>
                    <a:pt x="4302" y="737"/>
                  </a:lnTo>
                  <a:lnTo>
                    <a:pt x="4118" y="566"/>
                  </a:lnTo>
                  <a:lnTo>
                    <a:pt x="3921" y="422"/>
                  </a:lnTo>
                  <a:lnTo>
                    <a:pt x="3723" y="303"/>
                  </a:lnTo>
                  <a:lnTo>
                    <a:pt x="3500" y="198"/>
                  </a:lnTo>
                  <a:lnTo>
                    <a:pt x="3263" y="106"/>
                  </a:lnTo>
                  <a:lnTo>
                    <a:pt x="3026" y="53"/>
                  </a:lnTo>
                  <a:lnTo>
                    <a:pt x="2776" y="14"/>
                  </a:lnTo>
                  <a:lnTo>
                    <a:pt x="251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33"/>
            <p:cNvSpPr/>
            <p:nvPr/>
          </p:nvSpPr>
          <p:spPr>
            <a:xfrm>
              <a:off x="4606641" y="2024637"/>
              <a:ext cx="298015" cy="297974"/>
            </a:xfrm>
            <a:custGeom>
              <a:avLst/>
              <a:gdLst/>
              <a:ahLst/>
              <a:cxnLst/>
              <a:rect l="l" t="t" r="r" b="b"/>
              <a:pathLst>
                <a:path w="7290" h="7289" extrusionOk="0">
                  <a:moveTo>
                    <a:pt x="3645" y="1"/>
                  </a:moveTo>
                  <a:lnTo>
                    <a:pt x="3448" y="14"/>
                  </a:lnTo>
                  <a:lnTo>
                    <a:pt x="3264" y="27"/>
                  </a:lnTo>
                  <a:lnTo>
                    <a:pt x="3092" y="40"/>
                  </a:lnTo>
                  <a:lnTo>
                    <a:pt x="2908" y="79"/>
                  </a:lnTo>
                  <a:lnTo>
                    <a:pt x="2737" y="119"/>
                  </a:lnTo>
                  <a:lnTo>
                    <a:pt x="2553" y="172"/>
                  </a:lnTo>
                  <a:lnTo>
                    <a:pt x="2395" y="224"/>
                  </a:lnTo>
                  <a:lnTo>
                    <a:pt x="2224" y="290"/>
                  </a:lnTo>
                  <a:lnTo>
                    <a:pt x="2066" y="356"/>
                  </a:lnTo>
                  <a:lnTo>
                    <a:pt x="1908" y="448"/>
                  </a:lnTo>
                  <a:lnTo>
                    <a:pt x="1751" y="527"/>
                  </a:lnTo>
                  <a:lnTo>
                    <a:pt x="1606" y="619"/>
                  </a:lnTo>
                  <a:lnTo>
                    <a:pt x="1461" y="724"/>
                  </a:lnTo>
                  <a:lnTo>
                    <a:pt x="1330" y="829"/>
                  </a:lnTo>
                  <a:lnTo>
                    <a:pt x="1198" y="948"/>
                  </a:lnTo>
                  <a:lnTo>
                    <a:pt x="1066" y="1066"/>
                  </a:lnTo>
                  <a:lnTo>
                    <a:pt x="948" y="1198"/>
                  </a:lnTo>
                  <a:lnTo>
                    <a:pt x="830" y="1329"/>
                  </a:lnTo>
                  <a:lnTo>
                    <a:pt x="724" y="1461"/>
                  </a:lnTo>
                  <a:lnTo>
                    <a:pt x="619" y="1606"/>
                  </a:lnTo>
                  <a:lnTo>
                    <a:pt x="527" y="1750"/>
                  </a:lnTo>
                  <a:lnTo>
                    <a:pt x="435" y="1908"/>
                  </a:lnTo>
                  <a:lnTo>
                    <a:pt x="356" y="2066"/>
                  </a:lnTo>
                  <a:lnTo>
                    <a:pt x="290" y="2224"/>
                  </a:lnTo>
                  <a:lnTo>
                    <a:pt x="224" y="2395"/>
                  </a:lnTo>
                  <a:lnTo>
                    <a:pt x="159" y="2566"/>
                  </a:lnTo>
                  <a:lnTo>
                    <a:pt x="119" y="2737"/>
                  </a:lnTo>
                  <a:lnTo>
                    <a:pt x="67" y="2908"/>
                  </a:lnTo>
                  <a:lnTo>
                    <a:pt x="40" y="3092"/>
                  </a:lnTo>
                  <a:lnTo>
                    <a:pt x="14" y="3276"/>
                  </a:lnTo>
                  <a:lnTo>
                    <a:pt x="1" y="3461"/>
                  </a:lnTo>
                  <a:lnTo>
                    <a:pt x="1" y="3645"/>
                  </a:lnTo>
                  <a:lnTo>
                    <a:pt x="1" y="3829"/>
                  </a:lnTo>
                  <a:lnTo>
                    <a:pt x="14" y="4013"/>
                  </a:lnTo>
                  <a:lnTo>
                    <a:pt x="40" y="4197"/>
                  </a:lnTo>
                  <a:lnTo>
                    <a:pt x="67" y="4381"/>
                  </a:lnTo>
                  <a:lnTo>
                    <a:pt x="119" y="4553"/>
                  </a:lnTo>
                  <a:lnTo>
                    <a:pt x="159" y="4724"/>
                  </a:lnTo>
                  <a:lnTo>
                    <a:pt x="224" y="4895"/>
                  </a:lnTo>
                  <a:lnTo>
                    <a:pt x="290" y="5066"/>
                  </a:lnTo>
                  <a:lnTo>
                    <a:pt x="356" y="5223"/>
                  </a:lnTo>
                  <a:lnTo>
                    <a:pt x="435" y="5381"/>
                  </a:lnTo>
                  <a:lnTo>
                    <a:pt x="527" y="5539"/>
                  </a:lnTo>
                  <a:lnTo>
                    <a:pt x="619" y="5684"/>
                  </a:lnTo>
                  <a:lnTo>
                    <a:pt x="724" y="5829"/>
                  </a:lnTo>
                  <a:lnTo>
                    <a:pt x="830" y="5960"/>
                  </a:lnTo>
                  <a:lnTo>
                    <a:pt x="948" y="6092"/>
                  </a:lnTo>
                  <a:lnTo>
                    <a:pt x="1066" y="6223"/>
                  </a:lnTo>
                  <a:lnTo>
                    <a:pt x="1198" y="6342"/>
                  </a:lnTo>
                  <a:lnTo>
                    <a:pt x="1330" y="6460"/>
                  </a:lnTo>
                  <a:lnTo>
                    <a:pt x="1461" y="6565"/>
                  </a:lnTo>
                  <a:lnTo>
                    <a:pt x="1606" y="6671"/>
                  </a:lnTo>
                  <a:lnTo>
                    <a:pt x="1751" y="6763"/>
                  </a:lnTo>
                  <a:lnTo>
                    <a:pt x="1908" y="6842"/>
                  </a:lnTo>
                  <a:lnTo>
                    <a:pt x="2066" y="6934"/>
                  </a:lnTo>
                  <a:lnTo>
                    <a:pt x="2224" y="7000"/>
                  </a:lnTo>
                  <a:lnTo>
                    <a:pt x="2395" y="7065"/>
                  </a:lnTo>
                  <a:lnTo>
                    <a:pt x="2553" y="7118"/>
                  </a:lnTo>
                  <a:lnTo>
                    <a:pt x="2737" y="7171"/>
                  </a:lnTo>
                  <a:lnTo>
                    <a:pt x="2908" y="7210"/>
                  </a:lnTo>
                  <a:lnTo>
                    <a:pt x="3092" y="7250"/>
                  </a:lnTo>
                  <a:lnTo>
                    <a:pt x="3264" y="7263"/>
                  </a:lnTo>
                  <a:lnTo>
                    <a:pt x="3448" y="7289"/>
                  </a:lnTo>
                  <a:lnTo>
                    <a:pt x="3829" y="7289"/>
                  </a:lnTo>
                  <a:lnTo>
                    <a:pt x="4013" y="7263"/>
                  </a:lnTo>
                  <a:lnTo>
                    <a:pt x="4198" y="7250"/>
                  </a:lnTo>
                  <a:lnTo>
                    <a:pt x="4382" y="7210"/>
                  </a:lnTo>
                  <a:lnTo>
                    <a:pt x="4553" y="7171"/>
                  </a:lnTo>
                  <a:lnTo>
                    <a:pt x="4724" y="7118"/>
                  </a:lnTo>
                  <a:lnTo>
                    <a:pt x="4895" y="7065"/>
                  </a:lnTo>
                  <a:lnTo>
                    <a:pt x="5053" y="7000"/>
                  </a:lnTo>
                  <a:lnTo>
                    <a:pt x="5224" y="6934"/>
                  </a:lnTo>
                  <a:lnTo>
                    <a:pt x="5382" y="6842"/>
                  </a:lnTo>
                  <a:lnTo>
                    <a:pt x="5526" y="6763"/>
                  </a:lnTo>
                  <a:lnTo>
                    <a:pt x="5684" y="6671"/>
                  </a:lnTo>
                  <a:lnTo>
                    <a:pt x="5816" y="6565"/>
                  </a:lnTo>
                  <a:lnTo>
                    <a:pt x="5961" y="6460"/>
                  </a:lnTo>
                  <a:lnTo>
                    <a:pt x="6092" y="6342"/>
                  </a:lnTo>
                  <a:lnTo>
                    <a:pt x="6224" y="6223"/>
                  </a:lnTo>
                  <a:lnTo>
                    <a:pt x="6342" y="6092"/>
                  </a:lnTo>
                  <a:lnTo>
                    <a:pt x="6447" y="5960"/>
                  </a:lnTo>
                  <a:lnTo>
                    <a:pt x="6566" y="5829"/>
                  </a:lnTo>
                  <a:lnTo>
                    <a:pt x="6658" y="5684"/>
                  </a:lnTo>
                  <a:lnTo>
                    <a:pt x="6763" y="5539"/>
                  </a:lnTo>
                  <a:lnTo>
                    <a:pt x="6842" y="5381"/>
                  </a:lnTo>
                  <a:lnTo>
                    <a:pt x="6921" y="5223"/>
                  </a:lnTo>
                  <a:lnTo>
                    <a:pt x="7000" y="5066"/>
                  </a:lnTo>
                  <a:lnTo>
                    <a:pt x="7066" y="4895"/>
                  </a:lnTo>
                  <a:lnTo>
                    <a:pt x="7118" y="4724"/>
                  </a:lnTo>
                  <a:lnTo>
                    <a:pt x="7171" y="4553"/>
                  </a:lnTo>
                  <a:lnTo>
                    <a:pt x="7210" y="4381"/>
                  </a:lnTo>
                  <a:lnTo>
                    <a:pt x="7237" y="4197"/>
                  </a:lnTo>
                  <a:lnTo>
                    <a:pt x="7263" y="4013"/>
                  </a:lnTo>
                  <a:lnTo>
                    <a:pt x="7276" y="3829"/>
                  </a:lnTo>
                  <a:lnTo>
                    <a:pt x="7289" y="3645"/>
                  </a:lnTo>
                  <a:lnTo>
                    <a:pt x="7276" y="3461"/>
                  </a:lnTo>
                  <a:lnTo>
                    <a:pt x="7263" y="3276"/>
                  </a:lnTo>
                  <a:lnTo>
                    <a:pt x="7237" y="3092"/>
                  </a:lnTo>
                  <a:lnTo>
                    <a:pt x="7210" y="2908"/>
                  </a:lnTo>
                  <a:lnTo>
                    <a:pt x="7171" y="2737"/>
                  </a:lnTo>
                  <a:lnTo>
                    <a:pt x="7118" y="2566"/>
                  </a:lnTo>
                  <a:lnTo>
                    <a:pt x="7066" y="2395"/>
                  </a:lnTo>
                  <a:lnTo>
                    <a:pt x="7000" y="2224"/>
                  </a:lnTo>
                  <a:lnTo>
                    <a:pt x="6921" y="2066"/>
                  </a:lnTo>
                  <a:lnTo>
                    <a:pt x="6842" y="1908"/>
                  </a:lnTo>
                  <a:lnTo>
                    <a:pt x="6763" y="1750"/>
                  </a:lnTo>
                  <a:lnTo>
                    <a:pt x="6658" y="1606"/>
                  </a:lnTo>
                  <a:lnTo>
                    <a:pt x="6566" y="1461"/>
                  </a:lnTo>
                  <a:lnTo>
                    <a:pt x="6447" y="1329"/>
                  </a:lnTo>
                  <a:lnTo>
                    <a:pt x="6342" y="1198"/>
                  </a:lnTo>
                  <a:lnTo>
                    <a:pt x="6224" y="1066"/>
                  </a:lnTo>
                  <a:lnTo>
                    <a:pt x="6092" y="948"/>
                  </a:lnTo>
                  <a:lnTo>
                    <a:pt x="5961" y="829"/>
                  </a:lnTo>
                  <a:lnTo>
                    <a:pt x="5816" y="724"/>
                  </a:lnTo>
                  <a:lnTo>
                    <a:pt x="5684" y="619"/>
                  </a:lnTo>
                  <a:lnTo>
                    <a:pt x="5526" y="527"/>
                  </a:lnTo>
                  <a:lnTo>
                    <a:pt x="5382" y="448"/>
                  </a:lnTo>
                  <a:lnTo>
                    <a:pt x="5224" y="356"/>
                  </a:lnTo>
                  <a:lnTo>
                    <a:pt x="5053" y="290"/>
                  </a:lnTo>
                  <a:lnTo>
                    <a:pt x="4895" y="224"/>
                  </a:lnTo>
                  <a:lnTo>
                    <a:pt x="4724" y="172"/>
                  </a:lnTo>
                  <a:lnTo>
                    <a:pt x="4553" y="119"/>
                  </a:lnTo>
                  <a:lnTo>
                    <a:pt x="4382" y="79"/>
                  </a:lnTo>
                  <a:lnTo>
                    <a:pt x="4198" y="40"/>
                  </a:lnTo>
                  <a:lnTo>
                    <a:pt x="4013" y="27"/>
                  </a:lnTo>
                  <a:lnTo>
                    <a:pt x="3829" y="14"/>
                  </a:lnTo>
                  <a:lnTo>
                    <a:pt x="364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33"/>
            <p:cNvSpPr/>
            <p:nvPr/>
          </p:nvSpPr>
          <p:spPr>
            <a:xfrm>
              <a:off x="4721227" y="2872245"/>
              <a:ext cx="205994" cy="206567"/>
            </a:xfrm>
            <a:custGeom>
              <a:avLst/>
              <a:gdLst/>
              <a:ahLst/>
              <a:cxnLst/>
              <a:rect l="l" t="t" r="r" b="b"/>
              <a:pathLst>
                <a:path w="5039" h="5053" extrusionOk="0">
                  <a:moveTo>
                    <a:pt x="2526" y="0"/>
                  </a:moveTo>
                  <a:lnTo>
                    <a:pt x="2263" y="14"/>
                  </a:lnTo>
                  <a:lnTo>
                    <a:pt x="2013" y="53"/>
                  </a:lnTo>
                  <a:lnTo>
                    <a:pt x="1776" y="119"/>
                  </a:lnTo>
                  <a:lnTo>
                    <a:pt x="1539" y="198"/>
                  </a:lnTo>
                  <a:lnTo>
                    <a:pt x="1316" y="303"/>
                  </a:lnTo>
                  <a:lnTo>
                    <a:pt x="1105" y="435"/>
                  </a:lnTo>
                  <a:lnTo>
                    <a:pt x="921" y="579"/>
                  </a:lnTo>
                  <a:lnTo>
                    <a:pt x="737" y="737"/>
                  </a:lnTo>
                  <a:lnTo>
                    <a:pt x="579" y="921"/>
                  </a:lnTo>
                  <a:lnTo>
                    <a:pt x="434" y="1119"/>
                  </a:lnTo>
                  <a:lnTo>
                    <a:pt x="303" y="1329"/>
                  </a:lnTo>
                  <a:lnTo>
                    <a:pt x="197" y="1540"/>
                  </a:lnTo>
                  <a:lnTo>
                    <a:pt x="105" y="1777"/>
                  </a:lnTo>
                  <a:lnTo>
                    <a:pt x="53" y="2013"/>
                  </a:lnTo>
                  <a:lnTo>
                    <a:pt x="13" y="2263"/>
                  </a:lnTo>
                  <a:lnTo>
                    <a:pt x="0" y="2526"/>
                  </a:lnTo>
                  <a:lnTo>
                    <a:pt x="13" y="2776"/>
                  </a:lnTo>
                  <a:lnTo>
                    <a:pt x="53" y="3040"/>
                  </a:lnTo>
                  <a:lnTo>
                    <a:pt x="105" y="3276"/>
                  </a:lnTo>
                  <a:lnTo>
                    <a:pt x="197" y="3500"/>
                  </a:lnTo>
                  <a:lnTo>
                    <a:pt x="303" y="3724"/>
                  </a:lnTo>
                  <a:lnTo>
                    <a:pt x="434" y="3934"/>
                  </a:lnTo>
                  <a:lnTo>
                    <a:pt x="579" y="4132"/>
                  </a:lnTo>
                  <a:lnTo>
                    <a:pt x="737" y="4303"/>
                  </a:lnTo>
                  <a:lnTo>
                    <a:pt x="921" y="4474"/>
                  </a:lnTo>
                  <a:lnTo>
                    <a:pt x="1105" y="4618"/>
                  </a:lnTo>
                  <a:lnTo>
                    <a:pt x="1316" y="4737"/>
                  </a:lnTo>
                  <a:lnTo>
                    <a:pt x="1539" y="4855"/>
                  </a:lnTo>
                  <a:lnTo>
                    <a:pt x="1776" y="4934"/>
                  </a:lnTo>
                  <a:lnTo>
                    <a:pt x="2013" y="5000"/>
                  </a:lnTo>
                  <a:lnTo>
                    <a:pt x="2263" y="5039"/>
                  </a:lnTo>
                  <a:lnTo>
                    <a:pt x="2526" y="5052"/>
                  </a:lnTo>
                  <a:lnTo>
                    <a:pt x="2776" y="5039"/>
                  </a:lnTo>
                  <a:lnTo>
                    <a:pt x="3026" y="5000"/>
                  </a:lnTo>
                  <a:lnTo>
                    <a:pt x="3276" y="4934"/>
                  </a:lnTo>
                  <a:lnTo>
                    <a:pt x="3500" y="4855"/>
                  </a:lnTo>
                  <a:lnTo>
                    <a:pt x="3723" y="4737"/>
                  </a:lnTo>
                  <a:lnTo>
                    <a:pt x="3934" y="4618"/>
                  </a:lnTo>
                  <a:lnTo>
                    <a:pt x="4118" y="4474"/>
                  </a:lnTo>
                  <a:lnTo>
                    <a:pt x="4302" y="4303"/>
                  </a:lnTo>
                  <a:lnTo>
                    <a:pt x="4460" y="4132"/>
                  </a:lnTo>
                  <a:lnTo>
                    <a:pt x="4605" y="3934"/>
                  </a:lnTo>
                  <a:lnTo>
                    <a:pt x="4736" y="3724"/>
                  </a:lnTo>
                  <a:lnTo>
                    <a:pt x="4841" y="3500"/>
                  </a:lnTo>
                  <a:lnTo>
                    <a:pt x="4934" y="3276"/>
                  </a:lnTo>
                  <a:lnTo>
                    <a:pt x="4986" y="3040"/>
                  </a:lnTo>
                  <a:lnTo>
                    <a:pt x="5026" y="2776"/>
                  </a:lnTo>
                  <a:lnTo>
                    <a:pt x="5039" y="2526"/>
                  </a:lnTo>
                  <a:lnTo>
                    <a:pt x="5026" y="2263"/>
                  </a:lnTo>
                  <a:lnTo>
                    <a:pt x="4986" y="2013"/>
                  </a:lnTo>
                  <a:lnTo>
                    <a:pt x="4934" y="1777"/>
                  </a:lnTo>
                  <a:lnTo>
                    <a:pt x="4841" y="1540"/>
                  </a:lnTo>
                  <a:lnTo>
                    <a:pt x="4736" y="1329"/>
                  </a:lnTo>
                  <a:lnTo>
                    <a:pt x="4605" y="1119"/>
                  </a:lnTo>
                  <a:lnTo>
                    <a:pt x="4460" y="921"/>
                  </a:lnTo>
                  <a:lnTo>
                    <a:pt x="4302" y="737"/>
                  </a:lnTo>
                  <a:lnTo>
                    <a:pt x="4118" y="579"/>
                  </a:lnTo>
                  <a:lnTo>
                    <a:pt x="3934" y="435"/>
                  </a:lnTo>
                  <a:lnTo>
                    <a:pt x="3723" y="303"/>
                  </a:lnTo>
                  <a:lnTo>
                    <a:pt x="3500" y="198"/>
                  </a:lnTo>
                  <a:lnTo>
                    <a:pt x="3276" y="119"/>
                  </a:lnTo>
                  <a:lnTo>
                    <a:pt x="3026" y="53"/>
                  </a:lnTo>
                  <a:lnTo>
                    <a:pt x="2776" y="14"/>
                  </a:lnTo>
                  <a:lnTo>
                    <a:pt x="252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33"/>
            <p:cNvSpPr/>
            <p:nvPr/>
          </p:nvSpPr>
          <p:spPr>
            <a:xfrm>
              <a:off x="3789698" y="3057799"/>
              <a:ext cx="1462400" cy="1668885"/>
            </a:xfrm>
            <a:custGeom>
              <a:avLst/>
              <a:gdLst/>
              <a:ahLst/>
              <a:cxnLst/>
              <a:rect l="l" t="t" r="r" b="b"/>
              <a:pathLst>
                <a:path w="35773" h="40824" extrusionOk="0">
                  <a:moveTo>
                    <a:pt x="18169" y="0"/>
                  </a:moveTo>
                  <a:lnTo>
                    <a:pt x="17604" y="13"/>
                  </a:lnTo>
                  <a:lnTo>
                    <a:pt x="17051" y="53"/>
                  </a:lnTo>
                  <a:lnTo>
                    <a:pt x="16512" y="106"/>
                  </a:lnTo>
                  <a:lnTo>
                    <a:pt x="15972" y="198"/>
                  </a:lnTo>
                  <a:lnTo>
                    <a:pt x="15446" y="303"/>
                  </a:lnTo>
                  <a:lnTo>
                    <a:pt x="14933" y="448"/>
                  </a:lnTo>
                  <a:lnTo>
                    <a:pt x="14420" y="606"/>
                  </a:lnTo>
                  <a:lnTo>
                    <a:pt x="13920" y="777"/>
                  </a:lnTo>
                  <a:lnTo>
                    <a:pt x="13420" y="987"/>
                  </a:lnTo>
                  <a:lnTo>
                    <a:pt x="12933" y="1211"/>
                  </a:lnTo>
                  <a:lnTo>
                    <a:pt x="12446" y="1448"/>
                  </a:lnTo>
                  <a:lnTo>
                    <a:pt x="11986" y="1711"/>
                  </a:lnTo>
                  <a:lnTo>
                    <a:pt x="11512" y="2000"/>
                  </a:lnTo>
                  <a:lnTo>
                    <a:pt x="11065" y="2303"/>
                  </a:lnTo>
                  <a:lnTo>
                    <a:pt x="10618" y="2618"/>
                  </a:lnTo>
                  <a:lnTo>
                    <a:pt x="10184" y="2960"/>
                  </a:lnTo>
                  <a:lnTo>
                    <a:pt x="9749" y="3316"/>
                  </a:lnTo>
                  <a:lnTo>
                    <a:pt x="9328" y="3697"/>
                  </a:lnTo>
                  <a:lnTo>
                    <a:pt x="8907" y="4079"/>
                  </a:lnTo>
                  <a:lnTo>
                    <a:pt x="8513" y="4487"/>
                  </a:lnTo>
                  <a:lnTo>
                    <a:pt x="8118" y="4908"/>
                  </a:lnTo>
                  <a:lnTo>
                    <a:pt x="7723" y="5355"/>
                  </a:lnTo>
                  <a:lnTo>
                    <a:pt x="7355" y="5802"/>
                  </a:lnTo>
                  <a:lnTo>
                    <a:pt x="6973" y="6263"/>
                  </a:lnTo>
                  <a:lnTo>
                    <a:pt x="6618" y="6736"/>
                  </a:lnTo>
                  <a:lnTo>
                    <a:pt x="6263" y="7236"/>
                  </a:lnTo>
                  <a:lnTo>
                    <a:pt x="5921" y="7736"/>
                  </a:lnTo>
                  <a:lnTo>
                    <a:pt x="5592" y="8249"/>
                  </a:lnTo>
                  <a:lnTo>
                    <a:pt x="5276" y="8775"/>
                  </a:lnTo>
                  <a:lnTo>
                    <a:pt x="4961" y="9302"/>
                  </a:lnTo>
                  <a:lnTo>
                    <a:pt x="4658" y="9854"/>
                  </a:lnTo>
                  <a:lnTo>
                    <a:pt x="4355" y="10407"/>
                  </a:lnTo>
                  <a:lnTo>
                    <a:pt x="4066" y="10973"/>
                  </a:lnTo>
                  <a:lnTo>
                    <a:pt x="3790" y="11538"/>
                  </a:lnTo>
                  <a:lnTo>
                    <a:pt x="3527" y="12117"/>
                  </a:lnTo>
                  <a:lnTo>
                    <a:pt x="3277" y="12696"/>
                  </a:lnTo>
                  <a:lnTo>
                    <a:pt x="3027" y="13288"/>
                  </a:lnTo>
                  <a:lnTo>
                    <a:pt x="2790" y="13893"/>
                  </a:lnTo>
                  <a:lnTo>
                    <a:pt x="2566" y="14485"/>
                  </a:lnTo>
                  <a:lnTo>
                    <a:pt x="2343" y="15104"/>
                  </a:lnTo>
                  <a:lnTo>
                    <a:pt x="2132" y="15709"/>
                  </a:lnTo>
                  <a:lnTo>
                    <a:pt x="1935" y="16327"/>
                  </a:lnTo>
                  <a:lnTo>
                    <a:pt x="1751" y="16945"/>
                  </a:lnTo>
                  <a:lnTo>
                    <a:pt x="1580" y="17564"/>
                  </a:lnTo>
                  <a:lnTo>
                    <a:pt x="1408" y="18182"/>
                  </a:lnTo>
                  <a:lnTo>
                    <a:pt x="1251" y="18814"/>
                  </a:lnTo>
                  <a:lnTo>
                    <a:pt x="1106" y="19432"/>
                  </a:lnTo>
                  <a:lnTo>
                    <a:pt x="974" y="20063"/>
                  </a:lnTo>
                  <a:lnTo>
                    <a:pt x="843" y="20695"/>
                  </a:lnTo>
                  <a:lnTo>
                    <a:pt x="738" y="21313"/>
                  </a:lnTo>
                  <a:lnTo>
                    <a:pt x="632" y="21932"/>
                  </a:lnTo>
                  <a:lnTo>
                    <a:pt x="540" y="22563"/>
                  </a:lnTo>
                  <a:lnTo>
                    <a:pt x="448" y="23181"/>
                  </a:lnTo>
                  <a:lnTo>
                    <a:pt x="382" y="23800"/>
                  </a:lnTo>
                  <a:lnTo>
                    <a:pt x="317" y="24405"/>
                  </a:lnTo>
                  <a:lnTo>
                    <a:pt x="277" y="25010"/>
                  </a:lnTo>
                  <a:lnTo>
                    <a:pt x="238" y="25615"/>
                  </a:lnTo>
                  <a:lnTo>
                    <a:pt x="211" y="26220"/>
                  </a:lnTo>
                  <a:lnTo>
                    <a:pt x="119" y="28694"/>
                  </a:lnTo>
                  <a:lnTo>
                    <a:pt x="67" y="30878"/>
                  </a:lnTo>
                  <a:lnTo>
                    <a:pt x="27" y="32759"/>
                  </a:lnTo>
                  <a:lnTo>
                    <a:pt x="1" y="34377"/>
                  </a:lnTo>
                  <a:lnTo>
                    <a:pt x="382" y="34627"/>
                  </a:lnTo>
                  <a:lnTo>
                    <a:pt x="830" y="34903"/>
                  </a:lnTo>
                  <a:lnTo>
                    <a:pt x="1435" y="35272"/>
                  </a:lnTo>
                  <a:lnTo>
                    <a:pt x="2198" y="35719"/>
                  </a:lnTo>
                  <a:lnTo>
                    <a:pt x="3106" y="36206"/>
                  </a:lnTo>
                  <a:lnTo>
                    <a:pt x="3619" y="36469"/>
                  </a:lnTo>
                  <a:lnTo>
                    <a:pt x="4145" y="36745"/>
                  </a:lnTo>
                  <a:lnTo>
                    <a:pt x="4711" y="37022"/>
                  </a:lnTo>
                  <a:lnTo>
                    <a:pt x="5316" y="37298"/>
                  </a:lnTo>
                  <a:lnTo>
                    <a:pt x="5934" y="37574"/>
                  </a:lnTo>
                  <a:lnTo>
                    <a:pt x="6592" y="37864"/>
                  </a:lnTo>
                  <a:lnTo>
                    <a:pt x="7263" y="38140"/>
                  </a:lnTo>
                  <a:lnTo>
                    <a:pt x="7973" y="38416"/>
                  </a:lnTo>
                  <a:lnTo>
                    <a:pt x="8697" y="38679"/>
                  </a:lnTo>
                  <a:lnTo>
                    <a:pt x="9447" y="38942"/>
                  </a:lnTo>
                  <a:lnTo>
                    <a:pt x="10210" y="39192"/>
                  </a:lnTo>
                  <a:lnTo>
                    <a:pt x="10999" y="39429"/>
                  </a:lnTo>
                  <a:lnTo>
                    <a:pt x="11815" y="39653"/>
                  </a:lnTo>
                  <a:lnTo>
                    <a:pt x="12644" y="39863"/>
                  </a:lnTo>
                  <a:lnTo>
                    <a:pt x="13486" y="40061"/>
                  </a:lnTo>
                  <a:lnTo>
                    <a:pt x="14341" y="40232"/>
                  </a:lnTo>
                  <a:lnTo>
                    <a:pt x="15209" y="40376"/>
                  </a:lnTo>
                  <a:lnTo>
                    <a:pt x="16091" y="40508"/>
                  </a:lnTo>
                  <a:lnTo>
                    <a:pt x="16985" y="40600"/>
                  </a:lnTo>
                  <a:lnTo>
                    <a:pt x="17893" y="40679"/>
                  </a:lnTo>
                  <a:lnTo>
                    <a:pt x="18788" y="40732"/>
                  </a:lnTo>
                  <a:lnTo>
                    <a:pt x="19669" y="40771"/>
                  </a:lnTo>
                  <a:lnTo>
                    <a:pt x="20537" y="40797"/>
                  </a:lnTo>
                  <a:lnTo>
                    <a:pt x="21379" y="40824"/>
                  </a:lnTo>
                  <a:lnTo>
                    <a:pt x="23011" y="40824"/>
                  </a:lnTo>
                  <a:lnTo>
                    <a:pt x="23800" y="40810"/>
                  </a:lnTo>
                  <a:lnTo>
                    <a:pt x="24563" y="40797"/>
                  </a:lnTo>
                  <a:lnTo>
                    <a:pt x="25313" y="40771"/>
                  </a:lnTo>
                  <a:lnTo>
                    <a:pt x="26037" y="40732"/>
                  </a:lnTo>
                  <a:lnTo>
                    <a:pt x="26747" y="40692"/>
                  </a:lnTo>
                  <a:lnTo>
                    <a:pt x="27418" y="40639"/>
                  </a:lnTo>
                  <a:lnTo>
                    <a:pt x="28089" y="40587"/>
                  </a:lnTo>
                  <a:lnTo>
                    <a:pt x="28720" y="40521"/>
                  </a:lnTo>
                  <a:lnTo>
                    <a:pt x="29326" y="40455"/>
                  </a:lnTo>
                  <a:lnTo>
                    <a:pt x="29918" y="40376"/>
                  </a:lnTo>
                  <a:lnTo>
                    <a:pt x="31023" y="40218"/>
                  </a:lnTo>
                  <a:lnTo>
                    <a:pt x="32036" y="40047"/>
                  </a:lnTo>
                  <a:lnTo>
                    <a:pt x="32930" y="39850"/>
                  </a:lnTo>
                  <a:lnTo>
                    <a:pt x="33733" y="39666"/>
                  </a:lnTo>
                  <a:lnTo>
                    <a:pt x="34088" y="39561"/>
                  </a:lnTo>
                  <a:lnTo>
                    <a:pt x="34417" y="39469"/>
                  </a:lnTo>
                  <a:lnTo>
                    <a:pt x="34706" y="39363"/>
                  </a:lnTo>
                  <a:lnTo>
                    <a:pt x="34983" y="39271"/>
                  </a:lnTo>
                  <a:lnTo>
                    <a:pt x="35220" y="39166"/>
                  </a:lnTo>
                  <a:lnTo>
                    <a:pt x="35443" y="39074"/>
                  </a:lnTo>
                  <a:lnTo>
                    <a:pt x="35614" y="38982"/>
                  </a:lnTo>
                  <a:lnTo>
                    <a:pt x="35772" y="38890"/>
                  </a:lnTo>
                  <a:lnTo>
                    <a:pt x="35759" y="38495"/>
                  </a:lnTo>
                  <a:lnTo>
                    <a:pt x="35693" y="37390"/>
                  </a:lnTo>
                  <a:lnTo>
                    <a:pt x="35575" y="35653"/>
                  </a:lnTo>
                  <a:lnTo>
                    <a:pt x="35483" y="34588"/>
                  </a:lnTo>
                  <a:lnTo>
                    <a:pt x="35377" y="33404"/>
                  </a:lnTo>
                  <a:lnTo>
                    <a:pt x="35246" y="32114"/>
                  </a:lnTo>
                  <a:lnTo>
                    <a:pt x="35101" y="30720"/>
                  </a:lnTo>
                  <a:lnTo>
                    <a:pt x="34917" y="29246"/>
                  </a:lnTo>
                  <a:lnTo>
                    <a:pt x="34706" y="27707"/>
                  </a:lnTo>
                  <a:lnTo>
                    <a:pt x="34470" y="26102"/>
                  </a:lnTo>
                  <a:lnTo>
                    <a:pt x="34207" y="24457"/>
                  </a:lnTo>
                  <a:lnTo>
                    <a:pt x="33891" y="22774"/>
                  </a:lnTo>
                  <a:lnTo>
                    <a:pt x="33733" y="21918"/>
                  </a:lnTo>
                  <a:lnTo>
                    <a:pt x="33562" y="21063"/>
                  </a:lnTo>
                  <a:lnTo>
                    <a:pt x="33378" y="20208"/>
                  </a:lnTo>
                  <a:lnTo>
                    <a:pt x="33180" y="19340"/>
                  </a:lnTo>
                  <a:lnTo>
                    <a:pt x="32970" y="18485"/>
                  </a:lnTo>
                  <a:lnTo>
                    <a:pt x="32759" y="17629"/>
                  </a:lnTo>
                  <a:lnTo>
                    <a:pt x="32536" y="16774"/>
                  </a:lnTo>
                  <a:lnTo>
                    <a:pt x="32299" y="15919"/>
                  </a:lnTo>
                  <a:lnTo>
                    <a:pt x="32049" y="15077"/>
                  </a:lnTo>
                  <a:lnTo>
                    <a:pt x="31799" y="14248"/>
                  </a:lnTo>
                  <a:lnTo>
                    <a:pt x="31536" y="13420"/>
                  </a:lnTo>
                  <a:lnTo>
                    <a:pt x="31246" y="12604"/>
                  </a:lnTo>
                  <a:lnTo>
                    <a:pt x="30957" y="11801"/>
                  </a:lnTo>
                  <a:lnTo>
                    <a:pt x="30654" y="11025"/>
                  </a:lnTo>
                  <a:lnTo>
                    <a:pt x="30339" y="10249"/>
                  </a:lnTo>
                  <a:lnTo>
                    <a:pt x="30010" y="9486"/>
                  </a:lnTo>
                  <a:lnTo>
                    <a:pt x="29668" y="8749"/>
                  </a:lnTo>
                  <a:lnTo>
                    <a:pt x="29312" y="8039"/>
                  </a:lnTo>
                  <a:lnTo>
                    <a:pt x="28944" y="7341"/>
                  </a:lnTo>
                  <a:lnTo>
                    <a:pt x="28563" y="6670"/>
                  </a:lnTo>
                  <a:lnTo>
                    <a:pt x="28168" y="6026"/>
                  </a:lnTo>
                  <a:lnTo>
                    <a:pt x="27760" y="5394"/>
                  </a:lnTo>
                  <a:lnTo>
                    <a:pt x="27339" y="4802"/>
                  </a:lnTo>
                  <a:lnTo>
                    <a:pt x="26892" y="4237"/>
                  </a:lnTo>
                  <a:lnTo>
                    <a:pt x="26668" y="3960"/>
                  </a:lnTo>
                  <a:lnTo>
                    <a:pt x="26444" y="3697"/>
                  </a:lnTo>
                  <a:lnTo>
                    <a:pt x="26208" y="3447"/>
                  </a:lnTo>
                  <a:lnTo>
                    <a:pt x="25971" y="3197"/>
                  </a:lnTo>
                  <a:lnTo>
                    <a:pt x="25734" y="2960"/>
                  </a:lnTo>
                  <a:lnTo>
                    <a:pt x="25497" y="2737"/>
                  </a:lnTo>
                  <a:lnTo>
                    <a:pt x="25247" y="2513"/>
                  </a:lnTo>
                  <a:lnTo>
                    <a:pt x="24997" y="2290"/>
                  </a:lnTo>
                  <a:lnTo>
                    <a:pt x="24734" y="2092"/>
                  </a:lnTo>
                  <a:lnTo>
                    <a:pt x="24484" y="1895"/>
                  </a:lnTo>
                  <a:lnTo>
                    <a:pt x="24221" y="1711"/>
                  </a:lnTo>
                  <a:lnTo>
                    <a:pt x="23945" y="1540"/>
                  </a:lnTo>
                  <a:lnTo>
                    <a:pt x="23682" y="1369"/>
                  </a:lnTo>
                  <a:lnTo>
                    <a:pt x="23405" y="1211"/>
                  </a:lnTo>
                  <a:lnTo>
                    <a:pt x="23129" y="1066"/>
                  </a:lnTo>
                  <a:lnTo>
                    <a:pt x="22840" y="934"/>
                  </a:lnTo>
                  <a:lnTo>
                    <a:pt x="22550" y="816"/>
                  </a:lnTo>
                  <a:lnTo>
                    <a:pt x="22261" y="698"/>
                  </a:lnTo>
                  <a:lnTo>
                    <a:pt x="21958" y="592"/>
                  </a:lnTo>
                  <a:lnTo>
                    <a:pt x="21669" y="513"/>
                  </a:lnTo>
                  <a:lnTo>
                    <a:pt x="21064" y="356"/>
                  </a:lnTo>
                  <a:lnTo>
                    <a:pt x="20472" y="224"/>
                  </a:lnTo>
                  <a:lnTo>
                    <a:pt x="19880" y="132"/>
                  </a:lnTo>
                  <a:lnTo>
                    <a:pt x="19301" y="53"/>
                  </a:lnTo>
                  <a:lnTo>
                    <a:pt x="18735" y="13"/>
                  </a:lnTo>
                  <a:lnTo>
                    <a:pt x="1816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33"/>
            <p:cNvSpPr/>
            <p:nvPr/>
          </p:nvSpPr>
          <p:spPr>
            <a:xfrm>
              <a:off x="3789698" y="3057799"/>
              <a:ext cx="1462400" cy="1668885"/>
            </a:xfrm>
            <a:custGeom>
              <a:avLst/>
              <a:gdLst/>
              <a:ahLst/>
              <a:cxnLst/>
              <a:rect l="l" t="t" r="r" b="b"/>
              <a:pathLst>
                <a:path w="35773" h="40824" fill="none" extrusionOk="0">
                  <a:moveTo>
                    <a:pt x="35772" y="38890"/>
                  </a:moveTo>
                  <a:lnTo>
                    <a:pt x="35772" y="38890"/>
                  </a:lnTo>
                  <a:lnTo>
                    <a:pt x="35759" y="38495"/>
                  </a:lnTo>
                  <a:lnTo>
                    <a:pt x="35693" y="37390"/>
                  </a:lnTo>
                  <a:lnTo>
                    <a:pt x="35575" y="35653"/>
                  </a:lnTo>
                  <a:lnTo>
                    <a:pt x="35483" y="34588"/>
                  </a:lnTo>
                  <a:lnTo>
                    <a:pt x="35377" y="33404"/>
                  </a:lnTo>
                  <a:lnTo>
                    <a:pt x="35246" y="32114"/>
                  </a:lnTo>
                  <a:lnTo>
                    <a:pt x="35101" y="30720"/>
                  </a:lnTo>
                  <a:lnTo>
                    <a:pt x="34917" y="29246"/>
                  </a:lnTo>
                  <a:lnTo>
                    <a:pt x="34706" y="27707"/>
                  </a:lnTo>
                  <a:lnTo>
                    <a:pt x="34470" y="26102"/>
                  </a:lnTo>
                  <a:lnTo>
                    <a:pt x="34207" y="24457"/>
                  </a:lnTo>
                  <a:lnTo>
                    <a:pt x="33891" y="22774"/>
                  </a:lnTo>
                  <a:lnTo>
                    <a:pt x="33733" y="21918"/>
                  </a:lnTo>
                  <a:lnTo>
                    <a:pt x="33562" y="21063"/>
                  </a:lnTo>
                  <a:lnTo>
                    <a:pt x="33378" y="20208"/>
                  </a:lnTo>
                  <a:lnTo>
                    <a:pt x="33180" y="19340"/>
                  </a:lnTo>
                  <a:lnTo>
                    <a:pt x="32970" y="18485"/>
                  </a:lnTo>
                  <a:lnTo>
                    <a:pt x="32759" y="17629"/>
                  </a:lnTo>
                  <a:lnTo>
                    <a:pt x="32536" y="16774"/>
                  </a:lnTo>
                  <a:lnTo>
                    <a:pt x="32299" y="15919"/>
                  </a:lnTo>
                  <a:lnTo>
                    <a:pt x="32049" y="15077"/>
                  </a:lnTo>
                  <a:lnTo>
                    <a:pt x="31799" y="14248"/>
                  </a:lnTo>
                  <a:lnTo>
                    <a:pt x="31536" y="13420"/>
                  </a:lnTo>
                  <a:lnTo>
                    <a:pt x="31246" y="12604"/>
                  </a:lnTo>
                  <a:lnTo>
                    <a:pt x="30957" y="11801"/>
                  </a:lnTo>
                  <a:lnTo>
                    <a:pt x="30654" y="11025"/>
                  </a:lnTo>
                  <a:lnTo>
                    <a:pt x="30339" y="10249"/>
                  </a:lnTo>
                  <a:lnTo>
                    <a:pt x="30010" y="9486"/>
                  </a:lnTo>
                  <a:lnTo>
                    <a:pt x="29668" y="8749"/>
                  </a:lnTo>
                  <a:lnTo>
                    <a:pt x="29312" y="8039"/>
                  </a:lnTo>
                  <a:lnTo>
                    <a:pt x="28944" y="7341"/>
                  </a:lnTo>
                  <a:lnTo>
                    <a:pt x="28563" y="6670"/>
                  </a:lnTo>
                  <a:lnTo>
                    <a:pt x="28168" y="6026"/>
                  </a:lnTo>
                  <a:lnTo>
                    <a:pt x="27760" y="5394"/>
                  </a:lnTo>
                  <a:lnTo>
                    <a:pt x="27339" y="4802"/>
                  </a:lnTo>
                  <a:lnTo>
                    <a:pt x="26892" y="4237"/>
                  </a:lnTo>
                  <a:lnTo>
                    <a:pt x="26668" y="3960"/>
                  </a:lnTo>
                  <a:lnTo>
                    <a:pt x="26444" y="3697"/>
                  </a:lnTo>
                  <a:lnTo>
                    <a:pt x="26208" y="3447"/>
                  </a:lnTo>
                  <a:lnTo>
                    <a:pt x="25971" y="3197"/>
                  </a:lnTo>
                  <a:lnTo>
                    <a:pt x="25734" y="2960"/>
                  </a:lnTo>
                  <a:lnTo>
                    <a:pt x="25497" y="2737"/>
                  </a:lnTo>
                  <a:lnTo>
                    <a:pt x="25247" y="2513"/>
                  </a:lnTo>
                  <a:lnTo>
                    <a:pt x="24997" y="2290"/>
                  </a:lnTo>
                  <a:lnTo>
                    <a:pt x="24734" y="2092"/>
                  </a:lnTo>
                  <a:lnTo>
                    <a:pt x="24484" y="1895"/>
                  </a:lnTo>
                  <a:lnTo>
                    <a:pt x="24221" y="1711"/>
                  </a:lnTo>
                  <a:lnTo>
                    <a:pt x="23945" y="1540"/>
                  </a:lnTo>
                  <a:lnTo>
                    <a:pt x="23682" y="1369"/>
                  </a:lnTo>
                  <a:lnTo>
                    <a:pt x="23405" y="1211"/>
                  </a:lnTo>
                  <a:lnTo>
                    <a:pt x="23129" y="1066"/>
                  </a:lnTo>
                  <a:lnTo>
                    <a:pt x="22840" y="934"/>
                  </a:lnTo>
                  <a:lnTo>
                    <a:pt x="22550" y="816"/>
                  </a:lnTo>
                  <a:lnTo>
                    <a:pt x="22261" y="698"/>
                  </a:lnTo>
                  <a:lnTo>
                    <a:pt x="21958" y="592"/>
                  </a:lnTo>
                  <a:lnTo>
                    <a:pt x="21669" y="513"/>
                  </a:lnTo>
                  <a:lnTo>
                    <a:pt x="21669" y="513"/>
                  </a:lnTo>
                  <a:lnTo>
                    <a:pt x="21064" y="356"/>
                  </a:lnTo>
                  <a:lnTo>
                    <a:pt x="20472" y="224"/>
                  </a:lnTo>
                  <a:lnTo>
                    <a:pt x="19880" y="132"/>
                  </a:lnTo>
                  <a:lnTo>
                    <a:pt x="19301" y="53"/>
                  </a:lnTo>
                  <a:lnTo>
                    <a:pt x="18735" y="13"/>
                  </a:lnTo>
                  <a:lnTo>
                    <a:pt x="18169" y="0"/>
                  </a:lnTo>
                  <a:lnTo>
                    <a:pt x="17604" y="13"/>
                  </a:lnTo>
                  <a:lnTo>
                    <a:pt x="17051" y="53"/>
                  </a:lnTo>
                  <a:lnTo>
                    <a:pt x="16512" y="106"/>
                  </a:lnTo>
                  <a:lnTo>
                    <a:pt x="15972" y="198"/>
                  </a:lnTo>
                  <a:lnTo>
                    <a:pt x="15446" y="303"/>
                  </a:lnTo>
                  <a:lnTo>
                    <a:pt x="14933" y="448"/>
                  </a:lnTo>
                  <a:lnTo>
                    <a:pt x="14420" y="606"/>
                  </a:lnTo>
                  <a:lnTo>
                    <a:pt x="13920" y="777"/>
                  </a:lnTo>
                  <a:lnTo>
                    <a:pt x="13420" y="987"/>
                  </a:lnTo>
                  <a:lnTo>
                    <a:pt x="12933" y="1211"/>
                  </a:lnTo>
                  <a:lnTo>
                    <a:pt x="12446" y="1448"/>
                  </a:lnTo>
                  <a:lnTo>
                    <a:pt x="11986" y="1711"/>
                  </a:lnTo>
                  <a:lnTo>
                    <a:pt x="11512" y="2000"/>
                  </a:lnTo>
                  <a:lnTo>
                    <a:pt x="11065" y="2303"/>
                  </a:lnTo>
                  <a:lnTo>
                    <a:pt x="10618" y="2618"/>
                  </a:lnTo>
                  <a:lnTo>
                    <a:pt x="10184" y="2960"/>
                  </a:lnTo>
                  <a:lnTo>
                    <a:pt x="9749" y="3316"/>
                  </a:lnTo>
                  <a:lnTo>
                    <a:pt x="9328" y="3697"/>
                  </a:lnTo>
                  <a:lnTo>
                    <a:pt x="8907" y="4079"/>
                  </a:lnTo>
                  <a:lnTo>
                    <a:pt x="8513" y="4487"/>
                  </a:lnTo>
                  <a:lnTo>
                    <a:pt x="8118" y="4908"/>
                  </a:lnTo>
                  <a:lnTo>
                    <a:pt x="7723" y="5355"/>
                  </a:lnTo>
                  <a:lnTo>
                    <a:pt x="7355" y="5802"/>
                  </a:lnTo>
                  <a:lnTo>
                    <a:pt x="6973" y="6263"/>
                  </a:lnTo>
                  <a:lnTo>
                    <a:pt x="6618" y="6736"/>
                  </a:lnTo>
                  <a:lnTo>
                    <a:pt x="6263" y="7236"/>
                  </a:lnTo>
                  <a:lnTo>
                    <a:pt x="5921" y="7736"/>
                  </a:lnTo>
                  <a:lnTo>
                    <a:pt x="5592" y="8249"/>
                  </a:lnTo>
                  <a:lnTo>
                    <a:pt x="5276" y="8775"/>
                  </a:lnTo>
                  <a:lnTo>
                    <a:pt x="4961" y="9302"/>
                  </a:lnTo>
                  <a:lnTo>
                    <a:pt x="4658" y="9854"/>
                  </a:lnTo>
                  <a:lnTo>
                    <a:pt x="4355" y="10407"/>
                  </a:lnTo>
                  <a:lnTo>
                    <a:pt x="4066" y="10973"/>
                  </a:lnTo>
                  <a:lnTo>
                    <a:pt x="3790" y="11538"/>
                  </a:lnTo>
                  <a:lnTo>
                    <a:pt x="3527" y="12117"/>
                  </a:lnTo>
                  <a:lnTo>
                    <a:pt x="3277" y="12696"/>
                  </a:lnTo>
                  <a:lnTo>
                    <a:pt x="3027" y="13288"/>
                  </a:lnTo>
                  <a:lnTo>
                    <a:pt x="2790" y="13893"/>
                  </a:lnTo>
                  <a:lnTo>
                    <a:pt x="2566" y="14485"/>
                  </a:lnTo>
                  <a:lnTo>
                    <a:pt x="2343" y="15104"/>
                  </a:lnTo>
                  <a:lnTo>
                    <a:pt x="2132" y="15709"/>
                  </a:lnTo>
                  <a:lnTo>
                    <a:pt x="1935" y="16327"/>
                  </a:lnTo>
                  <a:lnTo>
                    <a:pt x="1751" y="16945"/>
                  </a:lnTo>
                  <a:lnTo>
                    <a:pt x="1580" y="17564"/>
                  </a:lnTo>
                  <a:lnTo>
                    <a:pt x="1408" y="18182"/>
                  </a:lnTo>
                  <a:lnTo>
                    <a:pt x="1251" y="18814"/>
                  </a:lnTo>
                  <a:lnTo>
                    <a:pt x="1106" y="19432"/>
                  </a:lnTo>
                  <a:lnTo>
                    <a:pt x="974" y="20063"/>
                  </a:lnTo>
                  <a:lnTo>
                    <a:pt x="843" y="20695"/>
                  </a:lnTo>
                  <a:lnTo>
                    <a:pt x="738" y="21313"/>
                  </a:lnTo>
                  <a:lnTo>
                    <a:pt x="632" y="21932"/>
                  </a:lnTo>
                  <a:lnTo>
                    <a:pt x="540" y="22563"/>
                  </a:lnTo>
                  <a:lnTo>
                    <a:pt x="448" y="23181"/>
                  </a:lnTo>
                  <a:lnTo>
                    <a:pt x="382" y="23800"/>
                  </a:lnTo>
                  <a:lnTo>
                    <a:pt x="317" y="24405"/>
                  </a:lnTo>
                  <a:lnTo>
                    <a:pt x="277" y="25010"/>
                  </a:lnTo>
                  <a:lnTo>
                    <a:pt x="238" y="25615"/>
                  </a:lnTo>
                  <a:lnTo>
                    <a:pt x="211" y="26220"/>
                  </a:lnTo>
                  <a:lnTo>
                    <a:pt x="211" y="26220"/>
                  </a:lnTo>
                  <a:lnTo>
                    <a:pt x="119" y="28694"/>
                  </a:lnTo>
                  <a:lnTo>
                    <a:pt x="67" y="30878"/>
                  </a:lnTo>
                  <a:lnTo>
                    <a:pt x="27" y="32759"/>
                  </a:lnTo>
                  <a:lnTo>
                    <a:pt x="1" y="34377"/>
                  </a:lnTo>
                  <a:lnTo>
                    <a:pt x="1" y="34377"/>
                  </a:lnTo>
                  <a:lnTo>
                    <a:pt x="382" y="34627"/>
                  </a:lnTo>
                  <a:lnTo>
                    <a:pt x="830" y="34903"/>
                  </a:lnTo>
                  <a:lnTo>
                    <a:pt x="1435" y="35272"/>
                  </a:lnTo>
                  <a:lnTo>
                    <a:pt x="2198" y="35719"/>
                  </a:lnTo>
                  <a:lnTo>
                    <a:pt x="3106" y="36206"/>
                  </a:lnTo>
                  <a:lnTo>
                    <a:pt x="3619" y="36469"/>
                  </a:lnTo>
                  <a:lnTo>
                    <a:pt x="4145" y="36745"/>
                  </a:lnTo>
                  <a:lnTo>
                    <a:pt x="4711" y="37022"/>
                  </a:lnTo>
                  <a:lnTo>
                    <a:pt x="5316" y="37298"/>
                  </a:lnTo>
                  <a:lnTo>
                    <a:pt x="5934" y="37574"/>
                  </a:lnTo>
                  <a:lnTo>
                    <a:pt x="6592" y="37864"/>
                  </a:lnTo>
                  <a:lnTo>
                    <a:pt x="7263" y="38140"/>
                  </a:lnTo>
                  <a:lnTo>
                    <a:pt x="7973" y="38416"/>
                  </a:lnTo>
                  <a:lnTo>
                    <a:pt x="8697" y="38679"/>
                  </a:lnTo>
                  <a:lnTo>
                    <a:pt x="9447" y="38942"/>
                  </a:lnTo>
                  <a:lnTo>
                    <a:pt x="10210" y="39192"/>
                  </a:lnTo>
                  <a:lnTo>
                    <a:pt x="10999" y="39429"/>
                  </a:lnTo>
                  <a:lnTo>
                    <a:pt x="11815" y="39653"/>
                  </a:lnTo>
                  <a:lnTo>
                    <a:pt x="12644" y="39863"/>
                  </a:lnTo>
                  <a:lnTo>
                    <a:pt x="13486" y="40061"/>
                  </a:lnTo>
                  <a:lnTo>
                    <a:pt x="14341" y="40232"/>
                  </a:lnTo>
                  <a:lnTo>
                    <a:pt x="15209" y="40376"/>
                  </a:lnTo>
                  <a:lnTo>
                    <a:pt x="16091" y="40508"/>
                  </a:lnTo>
                  <a:lnTo>
                    <a:pt x="16985" y="40600"/>
                  </a:lnTo>
                  <a:lnTo>
                    <a:pt x="17893" y="40679"/>
                  </a:lnTo>
                  <a:lnTo>
                    <a:pt x="17893" y="40679"/>
                  </a:lnTo>
                  <a:lnTo>
                    <a:pt x="18788" y="40732"/>
                  </a:lnTo>
                  <a:lnTo>
                    <a:pt x="19669" y="40771"/>
                  </a:lnTo>
                  <a:lnTo>
                    <a:pt x="20537" y="40797"/>
                  </a:lnTo>
                  <a:lnTo>
                    <a:pt x="21379" y="40824"/>
                  </a:lnTo>
                  <a:lnTo>
                    <a:pt x="22208" y="40824"/>
                  </a:lnTo>
                  <a:lnTo>
                    <a:pt x="23011" y="40824"/>
                  </a:lnTo>
                  <a:lnTo>
                    <a:pt x="23800" y="40810"/>
                  </a:lnTo>
                  <a:lnTo>
                    <a:pt x="24563" y="40797"/>
                  </a:lnTo>
                  <a:lnTo>
                    <a:pt x="25313" y="40771"/>
                  </a:lnTo>
                  <a:lnTo>
                    <a:pt x="26037" y="40732"/>
                  </a:lnTo>
                  <a:lnTo>
                    <a:pt x="26747" y="40692"/>
                  </a:lnTo>
                  <a:lnTo>
                    <a:pt x="27418" y="40639"/>
                  </a:lnTo>
                  <a:lnTo>
                    <a:pt x="28089" y="40587"/>
                  </a:lnTo>
                  <a:lnTo>
                    <a:pt x="28720" y="40521"/>
                  </a:lnTo>
                  <a:lnTo>
                    <a:pt x="29326" y="40455"/>
                  </a:lnTo>
                  <a:lnTo>
                    <a:pt x="29918" y="40376"/>
                  </a:lnTo>
                  <a:lnTo>
                    <a:pt x="31023" y="40218"/>
                  </a:lnTo>
                  <a:lnTo>
                    <a:pt x="32036" y="40047"/>
                  </a:lnTo>
                  <a:lnTo>
                    <a:pt x="32930" y="39850"/>
                  </a:lnTo>
                  <a:lnTo>
                    <a:pt x="33733" y="39666"/>
                  </a:lnTo>
                  <a:lnTo>
                    <a:pt x="34088" y="39561"/>
                  </a:lnTo>
                  <a:lnTo>
                    <a:pt x="34417" y="39469"/>
                  </a:lnTo>
                  <a:lnTo>
                    <a:pt x="34706" y="39363"/>
                  </a:lnTo>
                  <a:lnTo>
                    <a:pt x="34983" y="39271"/>
                  </a:lnTo>
                  <a:lnTo>
                    <a:pt x="35220" y="39166"/>
                  </a:lnTo>
                  <a:lnTo>
                    <a:pt x="35443" y="39074"/>
                  </a:lnTo>
                  <a:lnTo>
                    <a:pt x="35614" y="38982"/>
                  </a:lnTo>
                  <a:lnTo>
                    <a:pt x="35772" y="388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33"/>
            <p:cNvSpPr/>
            <p:nvPr/>
          </p:nvSpPr>
          <p:spPr>
            <a:xfrm>
              <a:off x="4228584" y="3055633"/>
              <a:ext cx="606128" cy="313590"/>
            </a:xfrm>
            <a:custGeom>
              <a:avLst/>
              <a:gdLst/>
              <a:ahLst/>
              <a:cxnLst/>
              <a:rect l="l" t="t" r="r" b="b"/>
              <a:pathLst>
                <a:path w="14827" h="7671" extrusionOk="0">
                  <a:moveTo>
                    <a:pt x="7249" y="1"/>
                  </a:moveTo>
                  <a:lnTo>
                    <a:pt x="6789" y="14"/>
                  </a:lnTo>
                  <a:lnTo>
                    <a:pt x="6341" y="40"/>
                  </a:lnTo>
                  <a:lnTo>
                    <a:pt x="5868" y="80"/>
                  </a:lnTo>
                  <a:lnTo>
                    <a:pt x="5407" y="119"/>
                  </a:lnTo>
                  <a:lnTo>
                    <a:pt x="4920" y="185"/>
                  </a:lnTo>
                  <a:lnTo>
                    <a:pt x="4447" y="264"/>
                  </a:lnTo>
                  <a:lnTo>
                    <a:pt x="3960" y="356"/>
                  </a:lnTo>
                  <a:lnTo>
                    <a:pt x="3460" y="474"/>
                  </a:lnTo>
                  <a:lnTo>
                    <a:pt x="2973" y="606"/>
                  </a:lnTo>
                  <a:lnTo>
                    <a:pt x="2473" y="751"/>
                  </a:lnTo>
                  <a:lnTo>
                    <a:pt x="1960" y="908"/>
                  </a:lnTo>
                  <a:lnTo>
                    <a:pt x="1460" y="1093"/>
                  </a:lnTo>
                  <a:lnTo>
                    <a:pt x="947" y="1303"/>
                  </a:lnTo>
                  <a:lnTo>
                    <a:pt x="763" y="1395"/>
                  </a:lnTo>
                  <a:lnTo>
                    <a:pt x="605" y="1514"/>
                  </a:lnTo>
                  <a:lnTo>
                    <a:pt x="447" y="1632"/>
                  </a:lnTo>
                  <a:lnTo>
                    <a:pt x="329" y="1777"/>
                  </a:lnTo>
                  <a:lnTo>
                    <a:pt x="224" y="1935"/>
                  </a:lnTo>
                  <a:lnTo>
                    <a:pt x="132" y="2106"/>
                  </a:lnTo>
                  <a:lnTo>
                    <a:pt x="66" y="2290"/>
                  </a:lnTo>
                  <a:lnTo>
                    <a:pt x="26" y="2474"/>
                  </a:lnTo>
                  <a:lnTo>
                    <a:pt x="0" y="2658"/>
                  </a:lnTo>
                  <a:lnTo>
                    <a:pt x="13" y="2842"/>
                  </a:lnTo>
                  <a:lnTo>
                    <a:pt x="26" y="3040"/>
                  </a:lnTo>
                  <a:lnTo>
                    <a:pt x="79" y="3224"/>
                  </a:lnTo>
                  <a:lnTo>
                    <a:pt x="145" y="3395"/>
                  </a:lnTo>
                  <a:lnTo>
                    <a:pt x="237" y="3579"/>
                  </a:lnTo>
                  <a:lnTo>
                    <a:pt x="355" y="3737"/>
                  </a:lnTo>
                  <a:lnTo>
                    <a:pt x="500" y="3882"/>
                  </a:lnTo>
                  <a:lnTo>
                    <a:pt x="803" y="4158"/>
                  </a:lnTo>
                  <a:lnTo>
                    <a:pt x="1132" y="4434"/>
                  </a:lnTo>
                  <a:lnTo>
                    <a:pt x="1487" y="4724"/>
                  </a:lnTo>
                  <a:lnTo>
                    <a:pt x="1868" y="5013"/>
                  </a:lnTo>
                  <a:lnTo>
                    <a:pt x="2263" y="5303"/>
                  </a:lnTo>
                  <a:lnTo>
                    <a:pt x="2697" y="5579"/>
                  </a:lnTo>
                  <a:lnTo>
                    <a:pt x="3158" y="5868"/>
                  </a:lnTo>
                  <a:lnTo>
                    <a:pt x="3644" y="6131"/>
                  </a:lnTo>
                  <a:lnTo>
                    <a:pt x="4144" y="6395"/>
                  </a:lnTo>
                  <a:lnTo>
                    <a:pt x="4684" y="6631"/>
                  </a:lnTo>
                  <a:lnTo>
                    <a:pt x="5236" y="6855"/>
                  </a:lnTo>
                  <a:lnTo>
                    <a:pt x="5815" y="7066"/>
                  </a:lnTo>
                  <a:lnTo>
                    <a:pt x="6420" y="7250"/>
                  </a:lnTo>
                  <a:lnTo>
                    <a:pt x="6736" y="7329"/>
                  </a:lnTo>
                  <a:lnTo>
                    <a:pt x="7052" y="7394"/>
                  </a:lnTo>
                  <a:lnTo>
                    <a:pt x="7381" y="7460"/>
                  </a:lnTo>
                  <a:lnTo>
                    <a:pt x="7710" y="7526"/>
                  </a:lnTo>
                  <a:lnTo>
                    <a:pt x="8038" y="7579"/>
                  </a:lnTo>
                  <a:lnTo>
                    <a:pt x="8381" y="7618"/>
                  </a:lnTo>
                  <a:lnTo>
                    <a:pt x="8775" y="7658"/>
                  </a:lnTo>
                  <a:lnTo>
                    <a:pt x="9144" y="7671"/>
                  </a:lnTo>
                  <a:lnTo>
                    <a:pt x="9499" y="7658"/>
                  </a:lnTo>
                  <a:lnTo>
                    <a:pt x="9841" y="7631"/>
                  </a:lnTo>
                  <a:lnTo>
                    <a:pt x="10170" y="7592"/>
                  </a:lnTo>
                  <a:lnTo>
                    <a:pt x="10485" y="7539"/>
                  </a:lnTo>
                  <a:lnTo>
                    <a:pt x="10788" y="7460"/>
                  </a:lnTo>
                  <a:lnTo>
                    <a:pt x="11078" y="7368"/>
                  </a:lnTo>
                  <a:lnTo>
                    <a:pt x="11354" y="7263"/>
                  </a:lnTo>
                  <a:lnTo>
                    <a:pt x="11617" y="7144"/>
                  </a:lnTo>
                  <a:lnTo>
                    <a:pt x="11867" y="7013"/>
                  </a:lnTo>
                  <a:lnTo>
                    <a:pt x="12104" y="6881"/>
                  </a:lnTo>
                  <a:lnTo>
                    <a:pt x="12327" y="6723"/>
                  </a:lnTo>
                  <a:lnTo>
                    <a:pt x="12538" y="6566"/>
                  </a:lnTo>
                  <a:lnTo>
                    <a:pt x="12748" y="6395"/>
                  </a:lnTo>
                  <a:lnTo>
                    <a:pt x="12946" y="6210"/>
                  </a:lnTo>
                  <a:lnTo>
                    <a:pt x="13117" y="6026"/>
                  </a:lnTo>
                  <a:lnTo>
                    <a:pt x="13288" y="5842"/>
                  </a:lnTo>
                  <a:lnTo>
                    <a:pt x="13459" y="5645"/>
                  </a:lnTo>
                  <a:lnTo>
                    <a:pt x="13603" y="5447"/>
                  </a:lnTo>
                  <a:lnTo>
                    <a:pt x="13748" y="5237"/>
                  </a:lnTo>
                  <a:lnTo>
                    <a:pt x="13880" y="5026"/>
                  </a:lnTo>
                  <a:lnTo>
                    <a:pt x="13998" y="4829"/>
                  </a:lnTo>
                  <a:lnTo>
                    <a:pt x="14117" y="4619"/>
                  </a:lnTo>
                  <a:lnTo>
                    <a:pt x="14327" y="4198"/>
                  </a:lnTo>
                  <a:lnTo>
                    <a:pt x="14498" y="3790"/>
                  </a:lnTo>
                  <a:lnTo>
                    <a:pt x="14643" y="3395"/>
                  </a:lnTo>
                  <a:lnTo>
                    <a:pt x="14761" y="3013"/>
                  </a:lnTo>
                  <a:lnTo>
                    <a:pt x="14801" y="2869"/>
                  </a:lnTo>
                  <a:lnTo>
                    <a:pt x="14827" y="2711"/>
                  </a:lnTo>
                  <a:lnTo>
                    <a:pt x="14827" y="2566"/>
                  </a:lnTo>
                  <a:lnTo>
                    <a:pt x="14827" y="2421"/>
                  </a:lnTo>
                  <a:lnTo>
                    <a:pt x="14801" y="2277"/>
                  </a:lnTo>
                  <a:lnTo>
                    <a:pt x="14774" y="2132"/>
                  </a:lnTo>
                  <a:lnTo>
                    <a:pt x="14722" y="1987"/>
                  </a:lnTo>
                  <a:lnTo>
                    <a:pt x="14669" y="1856"/>
                  </a:lnTo>
                  <a:lnTo>
                    <a:pt x="14603" y="1724"/>
                  </a:lnTo>
                  <a:lnTo>
                    <a:pt x="14511" y="1606"/>
                  </a:lnTo>
                  <a:lnTo>
                    <a:pt x="14419" y="1501"/>
                  </a:lnTo>
                  <a:lnTo>
                    <a:pt x="14314" y="1395"/>
                  </a:lnTo>
                  <a:lnTo>
                    <a:pt x="14209" y="1303"/>
                  </a:lnTo>
                  <a:lnTo>
                    <a:pt x="14077" y="1211"/>
                  </a:lnTo>
                  <a:lnTo>
                    <a:pt x="13946" y="1145"/>
                  </a:lnTo>
                  <a:lnTo>
                    <a:pt x="13801" y="1080"/>
                  </a:lnTo>
                  <a:lnTo>
                    <a:pt x="13340" y="935"/>
                  </a:lnTo>
                  <a:lnTo>
                    <a:pt x="12814" y="764"/>
                  </a:lnTo>
                  <a:lnTo>
                    <a:pt x="12222" y="606"/>
                  </a:lnTo>
                  <a:lnTo>
                    <a:pt x="11591" y="461"/>
                  </a:lnTo>
                  <a:lnTo>
                    <a:pt x="10893" y="316"/>
                  </a:lnTo>
                  <a:lnTo>
                    <a:pt x="10157" y="198"/>
                  </a:lnTo>
                  <a:lnTo>
                    <a:pt x="9762" y="145"/>
                  </a:lnTo>
                  <a:lnTo>
                    <a:pt x="9367" y="93"/>
                  </a:lnTo>
                  <a:lnTo>
                    <a:pt x="8959" y="66"/>
                  </a:lnTo>
                  <a:lnTo>
                    <a:pt x="8552" y="27"/>
                  </a:lnTo>
                  <a:lnTo>
                    <a:pt x="8117" y="14"/>
                  </a:lnTo>
                  <a:lnTo>
                    <a:pt x="7683" y="1"/>
                  </a:lnTo>
                  <a:close/>
                </a:path>
              </a:pathLst>
            </a:custGeom>
            <a:solidFill>
              <a:srgbClr val="7D74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33"/>
            <p:cNvSpPr/>
            <p:nvPr/>
          </p:nvSpPr>
          <p:spPr>
            <a:xfrm>
              <a:off x="4273757" y="3069614"/>
              <a:ext cx="508261" cy="262490"/>
            </a:xfrm>
            <a:custGeom>
              <a:avLst/>
              <a:gdLst/>
              <a:ahLst/>
              <a:cxnLst/>
              <a:rect l="l" t="t" r="r" b="b"/>
              <a:pathLst>
                <a:path w="12433" h="6421" extrusionOk="0">
                  <a:moveTo>
                    <a:pt x="6065" y="1"/>
                  </a:moveTo>
                  <a:lnTo>
                    <a:pt x="5697" y="14"/>
                  </a:lnTo>
                  <a:lnTo>
                    <a:pt x="5302" y="27"/>
                  </a:lnTo>
                  <a:lnTo>
                    <a:pt x="4921" y="67"/>
                  </a:lnTo>
                  <a:lnTo>
                    <a:pt x="4526" y="106"/>
                  </a:lnTo>
                  <a:lnTo>
                    <a:pt x="4131" y="159"/>
                  </a:lnTo>
                  <a:lnTo>
                    <a:pt x="3723" y="224"/>
                  </a:lnTo>
                  <a:lnTo>
                    <a:pt x="3316" y="303"/>
                  </a:lnTo>
                  <a:lnTo>
                    <a:pt x="2895" y="395"/>
                  </a:lnTo>
                  <a:lnTo>
                    <a:pt x="2487" y="501"/>
                  </a:lnTo>
                  <a:lnTo>
                    <a:pt x="2066" y="619"/>
                  </a:lnTo>
                  <a:lnTo>
                    <a:pt x="1645" y="764"/>
                  </a:lnTo>
                  <a:lnTo>
                    <a:pt x="1224" y="922"/>
                  </a:lnTo>
                  <a:lnTo>
                    <a:pt x="803" y="1093"/>
                  </a:lnTo>
                  <a:lnTo>
                    <a:pt x="645" y="1172"/>
                  </a:lnTo>
                  <a:lnTo>
                    <a:pt x="500" y="1264"/>
                  </a:lnTo>
                  <a:lnTo>
                    <a:pt x="382" y="1369"/>
                  </a:lnTo>
                  <a:lnTo>
                    <a:pt x="277" y="1487"/>
                  </a:lnTo>
                  <a:lnTo>
                    <a:pt x="184" y="1619"/>
                  </a:lnTo>
                  <a:lnTo>
                    <a:pt x="105" y="1764"/>
                  </a:lnTo>
                  <a:lnTo>
                    <a:pt x="53" y="1908"/>
                  </a:lnTo>
                  <a:lnTo>
                    <a:pt x="13" y="2066"/>
                  </a:lnTo>
                  <a:lnTo>
                    <a:pt x="0" y="2224"/>
                  </a:lnTo>
                  <a:lnTo>
                    <a:pt x="0" y="2382"/>
                  </a:lnTo>
                  <a:lnTo>
                    <a:pt x="27" y="2540"/>
                  </a:lnTo>
                  <a:lnTo>
                    <a:pt x="66" y="2698"/>
                  </a:lnTo>
                  <a:lnTo>
                    <a:pt x="119" y="2842"/>
                  </a:lnTo>
                  <a:lnTo>
                    <a:pt x="198" y="2987"/>
                  </a:lnTo>
                  <a:lnTo>
                    <a:pt x="303" y="3132"/>
                  </a:lnTo>
                  <a:lnTo>
                    <a:pt x="421" y="3250"/>
                  </a:lnTo>
                  <a:lnTo>
                    <a:pt x="671" y="3487"/>
                  </a:lnTo>
                  <a:lnTo>
                    <a:pt x="947" y="3724"/>
                  </a:lnTo>
                  <a:lnTo>
                    <a:pt x="1237" y="3961"/>
                  </a:lnTo>
                  <a:lnTo>
                    <a:pt x="1553" y="4198"/>
                  </a:lnTo>
                  <a:lnTo>
                    <a:pt x="1895" y="4434"/>
                  </a:lnTo>
                  <a:lnTo>
                    <a:pt x="2263" y="4684"/>
                  </a:lnTo>
                  <a:lnTo>
                    <a:pt x="2645" y="4908"/>
                  </a:lnTo>
                  <a:lnTo>
                    <a:pt x="3052" y="5132"/>
                  </a:lnTo>
                  <a:lnTo>
                    <a:pt x="3473" y="5355"/>
                  </a:lnTo>
                  <a:lnTo>
                    <a:pt x="3921" y="5553"/>
                  </a:lnTo>
                  <a:lnTo>
                    <a:pt x="4381" y="5750"/>
                  </a:lnTo>
                  <a:lnTo>
                    <a:pt x="4868" y="5921"/>
                  </a:lnTo>
                  <a:lnTo>
                    <a:pt x="5381" y="6066"/>
                  </a:lnTo>
                  <a:lnTo>
                    <a:pt x="5907" y="6197"/>
                  </a:lnTo>
                  <a:lnTo>
                    <a:pt x="6460" y="6303"/>
                  </a:lnTo>
                  <a:lnTo>
                    <a:pt x="7026" y="6381"/>
                  </a:lnTo>
                  <a:lnTo>
                    <a:pt x="7341" y="6408"/>
                  </a:lnTo>
                  <a:lnTo>
                    <a:pt x="7657" y="6421"/>
                  </a:lnTo>
                  <a:lnTo>
                    <a:pt x="7960" y="6421"/>
                  </a:lnTo>
                  <a:lnTo>
                    <a:pt x="8249" y="6395"/>
                  </a:lnTo>
                  <a:lnTo>
                    <a:pt x="8525" y="6355"/>
                  </a:lnTo>
                  <a:lnTo>
                    <a:pt x="8788" y="6316"/>
                  </a:lnTo>
                  <a:lnTo>
                    <a:pt x="9038" y="6250"/>
                  </a:lnTo>
                  <a:lnTo>
                    <a:pt x="9275" y="6171"/>
                  </a:lnTo>
                  <a:lnTo>
                    <a:pt x="9512" y="6092"/>
                  </a:lnTo>
                  <a:lnTo>
                    <a:pt x="9736" y="5987"/>
                  </a:lnTo>
                  <a:lnTo>
                    <a:pt x="9946" y="5882"/>
                  </a:lnTo>
                  <a:lnTo>
                    <a:pt x="10144" y="5763"/>
                  </a:lnTo>
                  <a:lnTo>
                    <a:pt x="10328" y="5632"/>
                  </a:lnTo>
                  <a:lnTo>
                    <a:pt x="10512" y="5500"/>
                  </a:lnTo>
                  <a:lnTo>
                    <a:pt x="10683" y="5355"/>
                  </a:lnTo>
                  <a:lnTo>
                    <a:pt x="10841" y="5211"/>
                  </a:lnTo>
                  <a:lnTo>
                    <a:pt x="10999" y="5053"/>
                  </a:lnTo>
                  <a:lnTo>
                    <a:pt x="11130" y="4895"/>
                  </a:lnTo>
                  <a:lnTo>
                    <a:pt x="11275" y="4724"/>
                  </a:lnTo>
                  <a:lnTo>
                    <a:pt x="11393" y="4553"/>
                  </a:lnTo>
                  <a:lnTo>
                    <a:pt x="11630" y="4211"/>
                  </a:lnTo>
                  <a:lnTo>
                    <a:pt x="11828" y="3869"/>
                  </a:lnTo>
                  <a:lnTo>
                    <a:pt x="11999" y="3513"/>
                  </a:lnTo>
                  <a:lnTo>
                    <a:pt x="12143" y="3171"/>
                  </a:lnTo>
                  <a:lnTo>
                    <a:pt x="12275" y="2842"/>
                  </a:lnTo>
                  <a:lnTo>
                    <a:pt x="12367" y="2527"/>
                  </a:lnTo>
                  <a:lnTo>
                    <a:pt x="12406" y="2395"/>
                  </a:lnTo>
                  <a:lnTo>
                    <a:pt x="12420" y="2277"/>
                  </a:lnTo>
                  <a:lnTo>
                    <a:pt x="12433" y="2145"/>
                  </a:lnTo>
                  <a:lnTo>
                    <a:pt x="12420" y="2027"/>
                  </a:lnTo>
                  <a:lnTo>
                    <a:pt x="12406" y="1895"/>
                  </a:lnTo>
                  <a:lnTo>
                    <a:pt x="12380" y="1777"/>
                  </a:lnTo>
                  <a:lnTo>
                    <a:pt x="12341" y="1658"/>
                  </a:lnTo>
                  <a:lnTo>
                    <a:pt x="12288" y="1553"/>
                  </a:lnTo>
                  <a:lnTo>
                    <a:pt x="12235" y="1448"/>
                  </a:lnTo>
                  <a:lnTo>
                    <a:pt x="12156" y="1343"/>
                  </a:lnTo>
                  <a:lnTo>
                    <a:pt x="12077" y="1251"/>
                  </a:lnTo>
                  <a:lnTo>
                    <a:pt x="11999" y="1159"/>
                  </a:lnTo>
                  <a:lnTo>
                    <a:pt x="11893" y="1093"/>
                  </a:lnTo>
                  <a:lnTo>
                    <a:pt x="11801" y="1014"/>
                  </a:lnTo>
                  <a:lnTo>
                    <a:pt x="11683" y="961"/>
                  </a:lnTo>
                  <a:lnTo>
                    <a:pt x="11564" y="909"/>
                  </a:lnTo>
                  <a:lnTo>
                    <a:pt x="11170" y="777"/>
                  </a:lnTo>
                  <a:lnTo>
                    <a:pt x="10736" y="645"/>
                  </a:lnTo>
                  <a:lnTo>
                    <a:pt x="10249" y="514"/>
                  </a:lnTo>
                  <a:lnTo>
                    <a:pt x="9709" y="382"/>
                  </a:lnTo>
                  <a:lnTo>
                    <a:pt x="9131" y="264"/>
                  </a:lnTo>
                  <a:lnTo>
                    <a:pt x="8512" y="159"/>
                  </a:lnTo>
                  <a:lnTo>
                    <a:pt x="7854" y="80"/>
                  </a:lnTo>
                  <a:lnTo>
                    <a:pt x="7157" y="27"/>
                  </a:lnTo>
                  <a:lnTo>
                    <a:pt x="6802" y="14"/>
                  </a:lnTo>
                  <a:lnTo>
                    <a:pt x="6434" y="1"/>
                  </a:lnTo>
                  <a:close/>
                </a:path>
              </a:pathLst>
            </a:custGeom>
            <a:solidFill>
              <a:srgbClr val="FFAD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33"/>
            <p:cNvSpPr/>
            <p:nvPr/>
          </p:nvSpPr>
          <p:spPr>
            <a:xfrm>
              <a:off x="4190934" y="2224173"/>
              <a:ext cx="715850" cy="969183"/>
            </a:xfrm>
            <a:custGeom>
              <a:avLst/>
              <a:gdLst/>
              <a:ahLst/>
              <a:cxnLst/>
              <a:rect l="l" t="t" r="r" b="b"/>
              <a:pathLst>
                <a:path w="17511" h="23708" extrusionOk="0">
                  <a:moveTo>
                    <a:pt x="9144" y="0"/>
                  </a:moveTo>
                  <a:lnTo>
                    <a:pt x="8815" y="14"/>
                  </a:lnTo>
                  <a:lnTo>
                    <a:pt x="8486" y="40"/>
                  </a:lnTo>
                  <a:lnTo>
                    <a:pt x="8157" y="79"/>
                  </a:lnTo>
                  <a:lnTo>
                    <a:pt x="7841" y="132"/>
                  </a:lnTo>
                  <a:lnTo>
                    <a:pt x="7539" y="198"/>
                  </a:lnTo>
                  <a:lnTo>
                    <a:pt x="7236" y="290"/>
                  </a:lnTo>
                  <a:lnTo>
                    <a:pt x="6947" y="382"/>
                  </a:lnTo>
                  <a:lnTo>
                    <a:pt x="6670" y="500"/>
                  </a:lnTo>
                  <a:lnTo>
                    <a:pt x="6394" y="619"/>
                  </a:lnTo>
                  <a:lnTo>
                    <a:pt x="6262" y="698"/>
                  </a:lnTo>
                  <a:lnTo>
                    <a:pt x="6144" y="763"/>
                  </a:lnTo>
                  <a:lnTo>
                    <a:pt x="5907" y="948"/>
                  </a:lnTo>
                  <a:lnTo>
                    <a:pt x="5684" y="1132"/>
                  </a:lnTo>
                  <a:lnTo>
                    <a:pt x="5473" y="1355"/>
                  </a:lnTo>
                  <a:lnTo>
                    <a:pt x="5276" y="1592"/>
                  </a:lnTo>
                  <a:lnTo>
                    <a:pt x="5105" y="1855"/>
                  </a:lnTo>
                  <a:lnTo>
                    <a:pt x="4934" y="2132"/>
                  </a:lnTo>
                  <a:lnTo>
                    <a:pt x="4776" y="2421"/>
                  </a:lnTo>
                  <a:lnTo>
                    <a:pt x="4631" y="2711"/>
                  </a:lnTo>
                  <a:lnTo>
                    <a:pt x="4513" y="3026"/>
                  </a:lnTo>
                  <a:lnTo>
                    <a:pt x="4394" y="3342"/>
                  </a:lnTo>
                  <a:lnTo>
                    <a:pt x="4276" y="3671"/>
                  </a:lnTo>
                  <a:lnTo>
                    <a:pt x="4184" y="4000"/>
                  </a:lnTo>
                  <a:lnTo>
                    <a:pt x="4092" y="4329"/>
                  </a:lnTo>
                  <a:lnTo>
                    <a:pt x="4013" y="4671"/>
                  </a:lnTo>
                  <a:lnTo>
                    <a:pt x="3947" y="5000"/>
                  </a:lnTo>
                  <a:lnTo>
                    <a:pt x="3829" y="5644"/>
                  </a:lnTo>
                  <a:lnTo>
                    <a:pt x="3750" y="6250"/>
                  </a:lnTo>
                  <a:lnTo>
                    <a:pt x="3684" y="6815"/>
                  </a:lnTo>
                  <a:lnTo>
                    <a:pt x="3644" y="7315"/>
                  </a:lnTo>
                  <a:lnTo>
                    <a:pt x="3618" y="7723"/>
                  </a:lnTo>
                  <a:lnTo>
                    <a:pt x="3605" y="8039"/>
                  </a:lnTo>
                  <a:lnTo>
                    <a:pt x="3605" y="8315"/>
                  </a:lnTo>
                  <a:lnTo>
                    <a:pt x="3565" y="8236"/>
                  </a:lnTo>
                  <a:lnTo>
                    <a:pt x="3460" y="8052"/>
                  </a:lnTo>
                  <a:lnTo>
                    <a:pt x="3381" y="7920"/>
                  </a:lnTo>
                  <a:lnTo>
                    <a:pt x="3289" y="7789"/>
                  </a:lnTo>
                  <a:lnTo>
                    <a:pt x="3184" y="7644"/>
                  </a:lnTo>
                  <a:lnTo>
                    <a:pt x="3052" y="7486"/>
                  </a:lnTo>
                  <a:lnTo>
                    <a:pt x="2921" y="7342"/>
                  </a:lnTo>
                  <a:lnTo>
                    <a:pt x="2763" y="7210"/>
                  </a:lnTo>
                  <a:lnTo>
                    <a:pt x="2592" y="7092"/>
                  </a:lnTo>
                  <a:lnTo>
                    <a:pt x="2395" y="6999"/>
                  </a:lnTo>
                  <a:lnTo>
                    <a:pt x="2303" y="6960"/>
                  </a:lnTo>
                  <a:lnTo>
                    <a:pt x="2197" y="6921"/>
                  </a:lnTo>
                  <a:lnTo>
                    <a:pt x="2092" y="6894"/>
                  </a:lnTo>
                  <a:lnTo>
                    <a:pt x="1987" y="6881"/>
                  </a:lnTo>
                  <a:lnTo>
                    <a:pt x="1868" y="6868"/>
                  </a:lnTo>
                  <a:lnTo>
                    <a:pt x="1750" y="6881"/>
                  </a:lnTo>
                  <a:lnTo>
                    <a:pt x="1632" y="6894"/>
                  </a:lnTo>
                  <a:lnTo>
                    <a:pt x="1500" y="6921"/>
                  </a:lnTo>
                  <a:lnTo>
                    <a:pt x="1250" y="6986"/>
                  </a:lnTo>
                  <a:lnTo>
                    <a:pt x="1026" y="7065"/>
                  </a:lnTo>
                  <a:lnTo>
                    <a:pt x="842" y="7157"/>
                  </a:lnTo>
                  <a:lnTo>
                    <a:pt x="671" y="7249"/>
                  </a:lnTo>
                  <a:lnTo>
                    <a:pt x="513" y="7355"/>
                  </a:lnTo>
                  <a:lnTo>
                    <a:pt x="395" y="7460"/>
                  </a:lnTo>
                  <a:lnTo>
                    <a:pt x="290" y="7578"/>
                  </a:lnTo>
                  <a:lnTo>
                    <a:pt x="198" y="7710"/>
                  </a:lnTo>
                  <a:lnTo>
                    <a:pt x="132" y="7841"/>
                  </a:lnTo>
                  <a:lnTo>
                    <a:pt x="79" y="7986"/>
                  </a:lnTo>
                  <a:lnTo>
                    <a:pt x="40" y="8131"/>
                  </a:lnTo>
                  <a:lnTo>
                    <a:pt x="13" y="8289"/>
                  </a:lnTo>
                  <a:lnTo>
                    <a:pt x="0" y="8460"/>
                  </a:lnTo>
                  <a:lnTo>
                    <a:pt x="0" y="8644"/>
                  </a:lnTo>
                  <a:lnTo>
                    <a:pt x="13" y="9012"/>
                  </a:lnTo>
                  <a:lnTo>
                    <a:pt x="53" y="9420"/>
                  </a:lnTo>
                  <a:lnTo>
                    <a:pt x="119" y="9867"/>
                  </a:lnTo>
                  <a:lnTo>
                    <a:pt x="171" y="10341"/>
                  </a:lnTo>
                  <a:lnTo>
                    <a:pt x="224" y="10854"/>
                  </a:lnTo>
                  <a:lnTo>
                    <a:pt x="250" y="11394"/>
                  </a:lnTo>
                  <a:lnTo>
                    <a:pt x="250" y="11670"/>
                  </a:lnTo>
                  <a:lnTo>
                    <a:pt x="250" y="11972"/>
                  </a:lnTo>
                  <a:lnTo>
                    <a:pt x="237" y="12262"/>
                  </a:lnTo>
                  <a:lnTo>
                    <a:pt x="198" y="12578"/>
                  </a:lnTo>
                  <a:lnTo>
                    <a:pt x="158" y="12893"/>
                  </a:lnTo>
                  <a:lnTo>
                    <a:pt x="105" y="13209"/>
                  </a:lnTo>
                  <a:lnTo>
                    <a:pt x="53" y="13525"/>
                  </a:lnTo>
                  <a:lnTo>
                    <a:pt x="27" y="13801"/>
                  </a:lnTo>
                  <a:lnTo>
                    <a:pt x="27" y="14051"/>
                  </a:lnTo>
                  <a:lnTo>
                    <a:pt x="53" y="14275"/>
                  </a:lnTo>
                  <a:lnTo>
                    <a:pt x="92" y="14472"/>
                  </a:lnTo>
                  <a:lnTo>
                    <a:pt x="171" y="14643"/>
                  </a:lnTo>
                  <a:lnTo>
                    <a:pt x="250" y="14788"/>
                  </a:lnTo>
                  <a:lnTo>
                    <a:pt x="355" y="14906"/>
                  </a:lnTo>
                  <a:lnTo>
                    <a:pt x="474" y="15012"/>
                  </a:lnTo>
                  <a:lnTo>
                    <a:pt x="605" y="15090"/>
                  </a:lnTo>
                  <a:lnTo>
                    <a:pt x="750" y="15143"/>
                  </a:lnTo>
                  <a:lnTo>
                    <a:pt x="895" y="15196"/>
                  </a:lnTo>
                  <a:lnTo>
                    <a:pt x="1066" y="15222"/>
                  </a:lnTo>
                  <a:lnTo>
                    <a:pt x="1237" y="15235"/>
                  </a:lnTo>
                  <a:lnTo>
                    <a:pt x="1408" y="15235"/>
                  </a:lnTo>
                  <a:lnTo>
                    <a:pt x="1592" y="15222"/>
                  </a:lnTo>
                  <a:lnTo>
                    <a:pt x="1763" y="15196"/>
                  </a:lnTo>
                  <a:lnTo>
                    <a:pt x="1947" y="15169"/>
                  </a:lnTo>
                  <a:lnTo>
                    <a:pt x="2303" y="15090"/>
                  </a:lnTo>
                  <a:lnTo>
                    <a:pt x="2645" y="14985"/>
                  </a:lnTo>
                  <a:lnTo>
                    <a:pt x="2960" y="14880"/>
                  </a:lnTo>
                  <a:lnTo>
                    <a:pt x="3210" y="14775"/>
                  </a:lnTo>
                  <a:lnTo>
                    <a:pt x="3421" y="14696"/>
                  </a:lnTo>
                  <a:lnTo>
                    <a:pt x="3605" y="14617"/>
                  </a:lnTo>
                  <a:lnTo>
                    <a:pt x="4302" y="23708"/>
                  </a:lnTo>
                  <a:lnTo>
                    <a:pt x="11854" y="23708"/>
                  </a:lnTo>
                  <a:lnTo>
                    <a:pt x="11841" y="22853"/>
                  </a:lnTo>
                  <a:lnTo>
                    <a:pt x="11841" y="21997"/>
                  </a:lnTo>
                  <a:lnTo>
                    <a:pt x="11841" y="20998"/>
                  </a:lnTo>
                  <a:lnTo>
                    <a:pt x="11854" y="20011"/>
                  </a:lnTo>
                  <a:lnTo>
                    <a:pt x="11893" y="19129"/>
                  </a:lnTo>
                  <a:lnTo>
                    <a:pt x="11920" y="18787"/>
                  </a:lnTo>
                  <a:lnTo>
                    <a:pt x="11946" y="18524"/>
                  </a:lnTo>
                  <a:lnTo>
                    <a:pt x="11985" y="18340"/>
                  </a:lnTo>
                  <a:lnTo>
                    <a:pt x="12012" y="18301"/>
                  </a:lnTo>
                  <a:lnTo>
                    <a:pt x="12025" y="18274"/>
                  </a:lnTo>
                  <a:lnTo>
                    <a:pt x="12406" y="18235"/>
                  </a:lnTo>
                  <a:lnTo>
                    <a:pt x="12762" y="18195"/>
                  </a:lnTo>
                  <a:lnTo>
                    <a:pt x="13090" y="18143"/>
                  </a:lnTo>
                  <a:lnTo>
                    <a:pt x="13406" y="18090"/>
                  </a:lnTo>
                  <a:lnTo>
                    <a:pt x="13682" y="18024"/>
                  </a:lnTo>
                  <a:lnTo>
                    <a:pt x="13959" y="17958"/>
                  </a:lnTo>
                  <a:lnTo>
                    <a:pt x="14432" y="17827"/>
                  </a:lnTo>
                  <a:lnTo>
                    <a:pt x="14814" y="17695"/>
                  </a:lnTo>
                  <a:lnTo>
                    <a:pt x="15116" y="17577"/>
                  </a:lnTo>
                  <a:lnTo>
                    <a:pt x="15340" y="17472"/>
                  </a:lnTo>
                  <a:lnTo>
                    <a:pt x="15485" y="17406"/>
                  </a:lnTo>
                  <a:lnTo>
                    <a:pt x="15695" y="17301"/>
                  </a:lnTo>
                  <a:lnTo>
                    <a:pt x="15893" y="17156"/>
                  </a:lnTo>
                  <a:lnTo>
                    <a:pt x="16077" y="16998"/>
                  </a:lnTo>
                  <a:lnTo>
                    <a:pt x="16261" y="16814"/>
                  </a:lnTo>
                  <a:lnTo>
                    <a:pt x="16419" y="16617"/>
                  </a:lnTo>
                  <a:lnTo>
                    <a:pt x="16577" y="16393"/>
                  </a:lnTo>
                  <a:lnTo>
                    <a:pt x="16722" y="16143"/>
                  </a:lnTo>
                  <a:lnTo>
                    <a:pt x="16853" y="15880"/>
                  </a:lnTo>
                  <a:lnTo>
                    <a:pt x="16971" y="15604"/>
                  </a:lnTo>
                  <a:lnTo>
                    <a:pt x="17077" y="15301"/>
                  </a:lnTo>
                  <a:lnTo>
                    <a:pt x="17182" y="14985"/>
                  </a:lnTo>
                  <a:lnTo>
                    <a:pt x="17261" y="14656"/>
                  </a:lnTo>
                  <a:lnTo>
                    <a:pt x="17340" y="14301"/>
                  </a:lnTo>
                  <a:lnTo>
                    <a:pt x="17392" y="13933"/>
                  </a:lnTo>
                  <a:lnTo>
                    <a:pt x="17445" y="13551"/>
                  </a:lnTo>
                  <a:lnTo>
                    <a:pt x="17485" y="13157"/>
                  </a:lnTo>
                  <a:lnTo>
                    <a:pt x="17498" y="12749"/>
                  </a:lnTo>
                  <a:lnTo>
                    <a:pt x="17511" y="12328"/>
                  </a:lnTo>
                  <a:lnTo>
                    <a:pt x="17511" y="11894"/>
                  </a:lnTo>
                  <a:lnTo>
                    <a:pt x="17485" y="11459"/>
                  </a:lnTo>
                  <a:lnTo>
                    <a:pt x="17458" y="10999"/>
                  </a:lnTo>
                  <a:lnTo>
                    <a:pt x="17419" y="10538"/>
                  </a:lnTo>
                  <a:lnTo>
                    <a:pt x="17353" y="10065"/>
                  </a:lnTo>
                  <a:lnTo>
                    <a:pt x="17287" y="9591"/>
                  </a:lnTo>
                  <a:lnTo>
                    <a:pt x="17195" y="9091"/>
                  </a:lnTo>
                  <a:lnTo>
                    <a:pt x="17090" y="8604"/>
                  </a:lnTo>
                  <a:lnTo>
                    <a:pt x="16985" y="8105"/>
                  </a:lnTo>
                  <a:lnTo>
                    <a:pt x="16853" y="7591"/>
                  </a:lnTo>
                  <a:lnTo>
                    <a:pt x="16708" y="7078"/>
                  </a:lnTo>
                  <a:lnTo>
                    <a:pt x="16551" y="6565"/>
                  </a:lnTo>
                  <a:lnTo>
                    <a:pt x="16379" y="6039"/>
                  </a:lnTo>
                  <a:lnTo>
                    <a:pt x="16182" y="5526"/>
                  </a:lnTo>
                  <a:lnTo>
                    <a:pt x="15985" y="5013"/>
                  </a:lnTo>
                  <a:lnTo>
                    <a:pt x="15761" y="4526"/>
                  </a:lnTo>
                  <a:lnTo>
                    <a:pt x="15524" y="4079"/>
                  </a:lnTo>
                  <a:lnTo>
                    <a:pt x="15274" y="3645"/>
                  </a:lnTo>
                  <a:lnTo>
                    <a:pt x="15011" y="3250"/>
                  </a:lnTo>
                  <a:lnTo>
                    <a:pt x="14748" y="2868"/>
                  </a:lnTo>
                  <a:lnTo>
                    <a:pt x="14459" y="2526"/>
                  </a:lnTo>
                  <a:lnTo>
                    <a:pt x="14169" y="2197"/>
                  </a:lnTo>
                  <a:lnTo>
                    <a:pt x="13867" y="1895"/>
                  </a:lnTo>
                  <a:lnTo>
                    <a:pt x="13551" y="1619"/>
                  </a:lnTo>
                  <a:lnTo>
                    <a:pt x="13235" y="1369"/>
                  </a:lnTo>
                  <a:lnTo>
                    <a:pt x="12906" y="1145"/>
                  </a:lnTo>
                  <a:lnTo>
                    <a:pt x="12577" y="935"/>
                  </a:lnTo>
                  <a:lnTo>
                    <a:pt x="12235" y="750"/>
                  </a:lnTo>
                  <a:lnTo>
                    <a:pt x="11893" y="592"/>
                  </a:lnTo>
                  <a:lnTo>
                    <a:pt x="11551" y="448"/>
                  </a:lnTo>
                  <a:lnTo>
                    <a:pt x="11209" y="329"/>
                  </a:lnTo>
                  <a:lnTo>
                    <a:pt x="10867" y="224"/>
                  </a:lnTo>
                  <a:lnTo>
                    <a:pt x="10512" y="145"/>
                  </a:lnTo>
                  <a:lnTo>
                    <a:pt x="10170" y="79"/>
                  </a:lnTo>
                  <a:lnTo>
                    <a:pt x="9828" y="40"/>
                  </a:lnTo>
                  <a:lnTo>
                    <a:pt x="9486" y="14"/>
                  </a:lnTo>
                  <a:lnTo>
                    <a:pt x="9144" y="0"/>
                  </a:lnTo>
                  <a:close/>
                </a:path>
              </a:pathLst>
            </a:custGeom>
            <a:solidFill>
              <a:srgbClr val="FFAD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33"/>
            <p:cNvSpPr/>
            <p:nvPr/>
          </p:nvSpPr>
          <p:spPr>
            <a:xfrm>
              <a:off x="4190934" y="2224173"/>
              <a:ext cx="715850" cy="969183"/>
            </a:xfrm>
            <a:custGeom>
              <a:avLst/>
              <a:gdLst/>
              <a:ahLst/>
              <a:cxnLst/>
              <a:rect l="l" t="t" r="r" b="b"/>
              <a:pathLst>
                <a:path w="17511" h="23708" fill="none" extrusionOk="0">
                  <a:moveTo>
                    <a:pt x="4302" y="23708"/>
                  </a:moveTo>
                  <a:lnTo>
                    <a:pt x="3605" y="14617"/>
                  </a:lnTo>
                  <a:lnTo>
                    <a:pt x="3605" y="14617"/>
                  </a:lnTo>
                  <a:lnTo>
                    <a:pt x="3421" y="14696"/>
                  </a:lnTo>
                  <a:lnTo>
                    <a:pt x="3210" y="14775"/>
                  </a:lnTo>
                  <a:lnTo>
                    <a:pt x="2960" y="14880"/>
                  </a:lnTo>
                  <a:lnTo>
                    <a:pt x="2645" y="14985"/>
                  </a:lnTo>
                  <a:lnTo>
                    <a:pt x="2303" y="15090"/>
                  </a:lnTo>
                  <a:lnTo>
                    <a:pt x="1947" y="15169"/>
                  </a:lnTo>
                  <a:lnTo>
                    <a:pt x="1763" y="15196"/>
                  </a:lnTo>
                  <a:lnTo>
                    <a:pt x="1592" y="15222"/>
                  </a:lnTo>
                  <a:lnTo>
                    <a:pt x="1408" y="15235"/>
                  </a:lnTo>
                  <a:lnTo>
                    <a:pt x="1237" y="15235"/>
                  </a:lnTo>
                  <a:lnTo>
                    <a:pt x="1066" y="15222"/>
                  </a:lnTo>
                  <a:lnTo>
                    <a:pt x="895" y="15196"/>
                  </a:lnTo>
                  <a:lnTo>
                    <a:pt x="750" y="15143"/>
                  </a:lnTo>
                  <a:lnTo>
                    <a:pt x="605" y="15090"/>
                  </a:lnTo>
                  <a:lnTo>
                    <a:pt x="474" y="15012"/>
                  </a:lnTo>
                  <a:lnTo>
                    <a:pt x="355" y="14906"/>
                  </a:lnTo>
                  <a:lnTo>
                    <a:pt x="250" y="14788"/>
                  </a:lnTo>
                  <a:lnTo>
                    <a:pt x="171" y="14643"/>
                  </a:lnTo>
                  <a:lnTo>
                    <a:pt x="92" y="14472"/>
                  </a:lnTo>
                  <a:lnTo>
                    <a:pt x="53" y="14275"/>
                  </a:lnTo>
                  <a:lnTo>
                    <a:pt x="27" y="14051"/>
                  </a:lnTo>
                  <a:lnTo>
                    <a:pt x="27" y="13801"/>
                  </a:lnTo>
                  <a:lnTo>
                    <a:pt x="53" y="13525"/>
                  </a:lnTo>
                  <a:lnTo>
                    <a:pt x="105" y="13209"/>
                  </a:lnTo>
                  <a:lnTo>
                    <a:pt x="105" y="13209"/>
                  </a:lnTo>
                  <a:lnTo>
                    <a:pt x="158" y="12893"/>
                  </a:lnTo>
                  <a:lnTo>
                    <a:pt x="198" y="12578"/>
                  </a:lnTo>
                  <a:lnTo>
                    <a:pt x="237" y="12262"/>
                  </a:lnTo>
                  <a:lnTo>
                    <a:pt x="250" y="11972"/>
                  </a:lnTo>
                  <a:lnTo>
                    <a:pt x="250" y="11670"/>
                  </a:lnTo>
                  <a:lnTo>
                    <a:pt x="250" y="11394"/>
                  </a:lnTo>
                  <a:lnTo>
                    <a:pt x="224" y="10854"/>
                  </a:lnTo>
                  <a:lnTo>
                    <a:pt x="171" y="10341"/>
                  </a:lnTo>
                  <a:lnTo>
                    <a:pt x="119" y="9867"/>
                  </a:lnTo>
                  <a:lnTo>
                    <a:pt x="53" y="9420"/>
                  </a:lnTo>
                  <a:lnTo>
                    <a:pt x="13" y="9012"/>
                  </a:lnTo>
                  <a:lnTo>
                    <a:pt x="0" y="8644"/>
                  </a:lnTo>
                  <a:lnTo>
                    <a:pt x="0" y="8460"/>
                  </a:lnTo>
                  <a:lnTo>
                    <a:pt x="13" y="8289"/>
                  </a:lnTo>
                  <a:lnTo>
                    <a:pt x="40" y="8131"/>
                  </a:lnTo>
                  <a:lnTo>
                    <a:pt x="79" y="7986"/>
                  </a:lnTo>
                  <a:lnTo>
                    <a:pt x="132" y="7841"/>
                  </a:lnTo>
                  <a:lnTo>
                    <a:pt x="198" y="7710"/>
                  </a:lnTo>
                  <a:lnTo>
                    <a:pt x="290" y="7578"/>
                  </a:lnTo>
                  <a:lnTo>
                    <a:pt x="395" y="7460"/>
                  </a:lnTo>
                  <a:lnTo>
                    <a:pt x="513" y="7355"/>
                  </a:lnTo>
                  <a:lnTo>
                    <a:pt x="671" y="7249"/>
                  </a:lnTo>
                  <a:lnTo>
                    <a:pt x="842" y="7157"/>
                  </a:lnTo>
                  <a:lnTo>
                    <a:pt x="1026" y="7065"/>
                  </a:lnTo>
                  <a:lnTo>
                    <a:pt x="1250" y="6986"/>
                  </a:lnTo>
                  <a:lnTo>
                    <a:pt x="1500" y="6921"/>
                  </a:lnTo>
                  <a:lnTo>
                    <a:pt x="1500" y="6921"/>
                  </a:lnTo>
                  <a:lnTo>
                    <a:pt x="1632" y="6894"/>
                  </a:lnTo>
                  <a:lnTo>
                    <a:pt x="1750" y="6881"/>
                  </a:lnTo>
                  <a:lnTo>
                    <a:pt x="1868" y="6868"/>
                  </a:lnTo>
                  <a:lnTo>
                    <a:pt x="1987" y="6881"/>
                  </a:lnTo>
                  <a:lnTo>
                    <a:pt x="2092" y="6894"/>
                  </a:lnTo>
                  <a:lnTo>
                    <a:pt x="2197" y="6921"/>
                  </a:lnTo>
                  <a:lnTo>
                    <a:pt x="2303" y="6960"/>
                  </a:lnTo>
                  <a:lnTo>
                    <a:pt x="2395" y="6999"/>
                  </a:lnTo>
                  <a:lnTo>
                    <a:pt x="2592" y="7092"/>
                  </a:lnTo>
                  <a:lnTo>
                    <a:pt x="2763" y="7210"/>
                  </a:lnTo>
                  <a:lnTo>
                    <a:pt x="2921" y="7342"/>
                  </a:lnTo>
                  <a:lnTo>
                    <a:pt x="3052" y="7486"/>
                  </a:lnTo>
                  <a:lnTo>
                    <a:pt x="3184" y="7644"/>
                  </a:lnTo>
                  <a:lnTo>
                    <a:pt x="3289" y="7789"/>
                  </a:lnTo>
                  <a:lnTo>
                    <a:pt x="3381" y="7920"/>
                  </a:lnTo>
                  <a:lnTo>
                    <a:pt x="3460" y="8052"/>
                  </a:lnTo>
                  <a:lnTo>
                    <a:pt x="3565" y="8236"/>
                  </a:lnTo>
                  <a:lnTo>
                    <a:pt x="3605" y="8315"/>
                  </a:lnTo>
                  <a:lnTo>
                    <a:pt x="3605" y="8315"/>
                  </a:lnTo>
                  <a:lnTo>
                    <a:pt x="3605" y="8039"/>
                  </a:lnTo>
                  <a:lnTo>
                    <a:pt x="3618" y="7723"/>
                  </a:lnTo>
                  <a:lnTo>
                    <a:pt x="3644" y="7315"/>
                  </a:lnTo>
                  <a:lnTo>
                    <a:pt x="3684" y="6815"/>
                  </a:lnTo>
                  <a:lnTo>
                    <a:pt x="3750" y="6250"/>
                  </a:lnTo>
                  <a:lnTo>
                    <a:pt x="3829" y="5644"/>
                  </a:lnTo>
                  <a:lnTo>
                    <a:pt x="3947" y="5000"/>
                  </a:lnTo>
                  <a:lnTo>
                    <a:pt x="4013" y="4671"/>
                  </a:lnTo>
                  <a:lnTo>
                    <a:pt x="4092" y="4329"/>
                  </a:lnTo>
                  <a:lnTo>
                    <a:pt x="4184" y="4000"/>
                  </a:lnTo>
                  <a:lnTo>
                    <a:pt x="4276" y="3671"/>
                  </a:lnTo>
                  <a:lnTo>
                    <a:pt x="4394" y="3342"/>
                  </a:lnTo>
                  <a:lnTo>
                    <a:pt x="4513" y="3026"/>
                  </a:lnTo>
                  <a:lnTo>
                    <a:pt x="4631" y="2711"/>
                  </a:lnTo>
                  <a:lnTo>
                    <a:pt x="4776" y="2421"/>
                  </a:lnTo>
                  <a:lnTo>
                    <a:pt x="4934" y="2132"/>
                  </a:lnTo>
                  <a:lnTo>
                    <a:pt x="5105" y="1855"/>
                  </a:lnTo>
                  <a:lnTo>
                    <a:pt x="5276" y="1592"/>
                  </a:lnTo>
                  <a:lnTo>
                    <a:pt x="5473" y="1355"/>
                  </a:lnTo>
                  <a:lnTo>
                    <a:pt x="5684" y="1132"/>
                  </a:lnTo>
                  <a:lnTo>
                    <a:pt x="5907" y="948"/>
                  </a:lnTo>
                  <a:lnTo>
                    <a:pt x="6144" y="763"/>
                  </a:lnTo>
                  <a:lnTo>
                    <a:pt x="6262" y="698"/>
                  </a:lnTo>
                  <a:lnTo>
                    <a:pt x="6394" y="619"/>
                  </a:lnTo>
                  <a:lnTo>
                    <a:pt x="6394" y="619"/>
                  </a:lnTo>
                  <a:lnTo>
                    <a:pt x="6670" y="500"/>
                  </a:lnTo>
                  <a:lnTo>
                    <a:pt x="6947" y="382"/>
                  </a:lnTo>
                  <a:lnTo>
                    <a:pt x="7236" y="290"/>
                  </a:lnTo>
                  <a:lnTo>
                    <a:pt x="7539" y="198"/>
                  </a:lnTo>
                  <a:lnTo>
                    <a:pt x="7841" y="132"/>
                  </a:lnTo>
                  <a:lnTo>
                    <a:pt x="8157" y="79"/>
                  </a:lnTo>
                  <a:lnTo>
                    <a:pt x="8486" y="40"/>
                  </a:lnTo>
                  <a:lnTo>
                    <a:pt x="8815" y="14"/>
                  </a:lnTo>
                  <a:lnTo>
                    <a:pt x="9144" y="0"/>
                  </a:lnTo>
                  <a:lnTo>
                    <a:pt x="9486" y="14"/>
                  </a:lnTo>
                  <a:lnTo>
                    <a:pt x="9828" y="40"/>
                  </a:lnTo>
                  <a:lnTo>
                    <a:pt x="10170" y="79"/>
                  </a:lnTo>
                  <a:lnTo>
                    <a:pt x="10512" y="145"/>
                  </a:lnTo>
                  <a:lnTo>
                    <a:pt x="10867" y="224"/>
                  </a:lnTo>
                  <a:lnTo>
                    <a:pt x="11209" y="329"/>
                  </a:lnTo>
                  <a:lnTo>
                    <a:pt x="11551" y="448"/>
                  </a:lnTo>
                  <a:lnTo>
                    <a:pt x="11893" y="592"/>
                  </a:lnTo>
                  <a:lnTo>
                    <a:pt x="12235" y="750"/>
                  </a:lnTo>
                  <a:lnTo>
                    <a:pt x="12577" y="935"/>
                  </a:lnTo>
                  <a:lnTo>
                    <a:pt x="12906" y="1145"/>
                  </a:lnTo>
                  <a:lnTo>
                    <a:pt x="13235" y="1369"/>
                  </a:lnTo>
                  <a:lnTo>
                    <a:pt x="13551" y="1619"/>
                  </a:lnTo>
                  <a:lnTo>
                    <a:pt x="13867" y="1895"/>
                  </a:lnTo>
                  <a:lnTo>
                    <a:pt x="14169" y="2197"/>
                  </a:lnTo>
                  <a:lnTo>
                    <a:pt x="14459" y="2526"/>
                  </a:lnTo>
                  <a:lnTo>
                    <a:pt x="14748" y="2868"/>
                  </a:lnTo>
                  <a:lnTo>
                    <a:pt x="15011" y="3250"/>
                  </a:lnTo>
                  <a:lnTo>
                    <a:pt x="15274" y="3645"/>
                  </a:lnTo>
                  <a:lnTo>
                    <a:pt x="15524" y="4079"/>
                  </a:lnTo>
                  <a:lnTo>
                    <a:pt x="15761" y="4526"/>
                  </a:lnTo>
                  <a:lnTo>
                    <a:pt x="15985" y="5013"/>
                  </a:lnTo>
                  <a:lnTo>
                    <a:pt x="16182" y="5526"/>
                  </a:lnTo>
                  <a:lnTo>
                    <a:pt x="16182" y="5526"/>
                  </a:lnTo>
                  <a:lnTo>
                    <a:pt x="16379" y="6039"/>
                  </a:lnTo>
                  <a:lnTo>
                    <a:pt x="16551" y="6565"/>
                  </a:lnTo>
                  <a:lnTo>
                    <a:pt x="16708" y="7078"/>
                  </a:lnTo>
                  <a:lnTo>
                    <a:pt x="16853" y="7591"/>
                  </a:lnTo>
                  <a:lnTo>
                    <a:pt x="16985" y="8105"/>
                  </a:lnTo>
                  <a:lnTo>
                    <a:pt x="17090" y="8604"/>
                  </a:lnTo>
                  <a:lnTo>
                    <a:pt x="17195" y="9091"/>
                  </a:lnTo>
                  <a:lnTo>
                    <a:pt x="17287" y="9591"/>
                  </a:lnTo>
                  <a:lnTo>
                    <a:pt x="17353" y="10065"/>
                  </a:lnTo>
                  <a:lnTo>
                    <a:pt x="17419" y="10538"/>
                  </a:lnTo>
                  <a:lnTo>
                    <a:pt x="17458" y="10999"/>
                  </a:lnTo>
                  <a:lnTo>
                    <a:pt x="17485" y="11459"/>
                  </a:lnTo>
                  <a:lnTo>
                    <a:pt x="17511" y="11894"/>
                  </a:lnTo>
                  <a:lnTo>
                    <a:pt x="17511" y="12328"/>
                  </a:lnTo>
                  <a:lnTo>
                    <a:pt x="17498" y="12749"/>
                  </a:lnTo>
                  <a:lnTo>
                    <a:pt x="17485" y="13157"/>
                  </a:lnTo>
                  <a:lnTo>
                    <a:pt x="17445" y="13551"/>
                  </a:lnTo>
                  <a:lnTo>
                    <a:pt x="17392" y="13933"/>
                  </a:lnTo>
                  <a:lnTo>
                    <a:pt x="17340" y="14301"/>
                  </a:lnTo>
                  <a:lnTo>
                    <a:pt x="17261" y="14656"/>
                  </a:lnTo>
                  <a:lnTo>
                    <a:pt x="17182" y="14985"/>
                  </a:lnTo>
                  <a:lnTo>
                    <a:pt x="17077" y="15301"/>
                  </a:lnTo>
                  <a:lnTo>
                    <a:pt x="16971" y="15604"/>
                  </a:lnTo>
                  <a:lnTo>
                    <a:pt x="16853" y="15880"/>
                  </a:lnTo>
                  <a:lnTo>
                    <a:pt x="16722" y="16143"/>
                  </a:lnTo>
                  <a:lnTo>
                    <a:pt x="16577" y="16393"/>
                  </a:lnTo>
                  <a:lnTo>
                    <a:pt x="16419" y="16617"/>
                  </a:lnTo>
                  <a:lnTo>
                    <a:pt x="16261" y="16814"/>
                  </a:lnTo>
                  <a:lnTo>
                    <a:pt x="16077" y="16998"/>
                  </a:lnTo>
                  <a:lnTo>
                    <a:pt x="15893" y="17156"/>
                  </a:lnTo>
                  <a:lnTo>
                    <a:pt x="15695" y="17301"/>
                  </a:lnTo>
                  <a:lnTo>
                    <a:pt x="15485" y="17406"/>
                  </a:lnTo>
                  <a:lnTo>
                    <a:pt x="15485" y="17406"/>
                  </a:lnTo>
                  <a:lnTo>
                    <a:pt x="15340" y="17472"/>
                  </a:lnTo>
                  <a:lnTo>
                    <a:pt x="15116" y="17577"/>
                  </a:lnTo>
                  <a:lnTo>
                    <a:pt x="14814" y="17695"/>
                  </a:lnTo>
                  <a:lnTo>
                    <a:pt x="14432" y="17827"/>
                  </a:lnTo>
                  <a:lnTo>
                    <a:pt x="13959" y="17958"/>
                  </a:lnTo>
                  <a:lnTo>
                    <a:pt x="13682" y="18024"/>
                  </a:lnTo>
                  <a:lnTo>
                    <a:pt x="13406" y="18090"/>
                  </a:lnTo>
                  <a:lnTo>
                    <a:pt x="13090" y="18143"/>
                  </a:lnTo>
                  <a:lnTo>
                    <a:pt x="12762" y="18195"/>
                  </a:lnTo>
                  <a:lnTo>
                    <a:pt x="12406" y="18235"/>
                  </a:lnTo>
                  <a:lnTo>
                    <a:pt x="12025" y="18274"/>
                  </a:lnTo>
                  <a:lnTo>
                    <a:pt x="12025" y="18274"/>
                  </a:lnTo>
                  <a:lnTo>
                    <a:pt x="12012" y="18301"/>
                  </a:lnTo>
                  <a:lnTo>
                    <a:pt x="11985" y="18340"/>
                  </a:lnTo>
                  <a:lnTo>
                    <a:pt x="11946" y="18524"/>
                  </a:lnTo>
                  <a:lnTo>
                    <a:pt x="11920" y="18787"/>
                  </a:lnTo>
                  <a:lnTo>
                    <a:pt x="11893" y="19129"/>
                  </a:lnTo>
                  <a:lnTo>
                    <a:pt x="11854" y="20011"/>
                  </a:lnTo>
                  <a:lnTo>
                    <a:pt x="11841" y="20998"/>
                  </a:lnTo>
                  <a:lnTo>
                    <a:pt x="11841" y="21997"/>
                  </a:lnTo>
                  <a:lnTo>
                    <a:pt x="11841" y="22853"/>
                  </a:lnTo>
                  <a:lnTo>
                    <a:pt x="11854" y="23708"/>
                  </a:lnTo>
                  <a:lnTo>
                    <a:pt x="11288" y="23708"/>
                  </a:lnTo>
                  <a:lnTo>
                    <a:pt x="4302" y="2370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33"/>
            <p:cNvSpPr/>
            <p:nvPr/>
          </p:nvSpPr>
          <p:spPr>
            <a:xfrm>
              <a:off x="4325919" y="2506000"/>
              <a:ext cx="628734" cy="530336"/>
            </a:xfrm>
            <a:custGeom>
              <a:avLst/>
              <a:gdLst/>
              <a:ahLst/>
              <a:cxnLst/>
              <a:rect l="l" t="t" r="r" b="b"/>
              <a:pathLst>
                <a:path w="15380" h="12973" extrusionOk="0">
                  <a:moveTo>
                    <a:pt x="1211" y="0"/>
                  </a:moveTo>
                  <a:lnTo>
                    <a:pt x="1092" y="27"/>
                  </a:lnTo>
                  <a:lnTo>
                    <a:pt x="1000" y="53"/>
                  </a:lnTo>
                  <a:lnTo>
                    <a:pt x="908" y="79"/>
                  </a:lnTo>
                  <a:lnTo>
                    <a:pt x="803" y="132"/>
                  </a:lnTo>
                  <a:lnTo>
                    <a:pt x="698" y="211"/>
                  </a:lnTo>
                  <a:lnTo>
                    <a:pt x="592" y="290"/>
                  </a:lnTo>
                  <a:lnTo>
                    <a:pt x="500" y="408"/>
                  </a:lnTo>
                  <a:lnTo>
                    <a:pt x="395" y="540"/>
                  </a:lnTo>
                  <a:lnTo>
                    <a:pt x="316" y="711"/>
                  </a:lnTo>
                  <a:lnTo>
                    <a:pt x="250" y="895"/>
                  </a:lnTo>
                  <a:lnTo>
                    <a:pt x="185" y="1118"/>
                  </a:lnTo>
                  <a:lnTo>
                    <a:pt x="158" y="1382"/>
                  </a:lnTo>
                  <a:lnTo>
                    <a:pt x="145" y="1671"/>
                  </a:lnTo>
                  <a:lnTo>
                    <a:pt x="119" y="1750"/>
                  </a:lnTo>
                  <a:lnTo>
                    <a:pt x="66" y="1947"/>
                  </a:lnTo>
                  <a:lnTo>
                    <a:pt x="27" y="2237"/>
                  </a:lnTo>
                  <a:lnTo>
                    <a:pt x="14" y="2408"/>
                  </a:lnTo>
                  <a:lnTo>
                    <a:pt x="0" y="2592"/>
                  </a:lnTo>
                  <a:lnTo>
                    <a:pt x="14" y="2776"/>
                  </a:lnTo>
                  <a:lnTo>
                    <a:pt x="27" y="2960"/>
                  </a:lnTo>
                  <a:lnTo>
                    <a:pt x="79" y="3145"/>
                  </a:lnTo>
                  <a:lnTo>
                    <a:pt x="145" y="3329"/>
                  </a:lnTo>
                  <a:lnTo>
                    <a:pt x="237" y="3500"/>
                  </a:lnTo>
                  <a:lnTo>
                    <a:pt x="290" y="3579"/>
                  </a:lnTo>
                  <a:lnTo>
                    <a:pt x="356" y="3658"/>
                  </a:lnTo>
                  <a:lnTo>
                    <a:pt x="435" y="3737"/>
                  </a:lnTo>
                  <a:lnTo>
                    <a:pt x="513" y="3802"/>
                  </a:lnTo>
                  <a:lnTo>
                    <a:pt x="606" y="3868"/>
                  </a:lnTo>
                  <a:lnTo>
                    <a:pt x="698" y="3921"/>
                  </a:lnTo>
                  <a:lnTo>
                    <a:pt x="658" y="4013"/>
                  </a:lnTo>
                  <a:lnTo>
                    <a:pt x="553" y="4289"/>
                  </a:lnTo>
                  <a:lnTo>
                    <a:pt x="487" y="4486"/>
                  </a:lnTo>
                  <a:lnTo>
                    <a:pt x="435" y="4710"/>
                  </a:lnTo>
                  <a:lnTo>
                    <a:pt x="382" y="4973"/>
                  </a:lnTo>
                  <a:lnTo>
                    <a:pt x="356" y="5249"/>
                  </a:lnTo>
                  <a:lnTo>
                    <a:pt x="342" y="5552"/>
                  </a:lnTo>
                  <a:lnTo>
                    <a:pt x="342" y="5868"/>
                  </a:lnTo>
                  <a:lnTo>
                    <a:pt x="369" y="6026"/>
                  </a:lnTo>
                  <a:lnTo>
                    <a:pt x="382" y="6184"/>
                  </a:lnTo>
                  <a:lnTo>
                    <a:pt x="421" y="6355"/>
                  </a:lnTo>
                  <a:lnTo>
                    <a:pt x="461" y="6526"/>
                  </a:lnTo>
                  <a:lnTo>
                    <a:pt x="513" y="6683"/>
                  </a:lnTo>
                  <a:lnTo>
                    <a:pt x="592" y="6855"/>
                  </a:lnTo>
                  <a:lnTo>
                    <a:pt x="658" y="7026"/>
                  </a:lnTo>
                  <a:lnTo>
                    <a:pt x="750" y="7197"/>
                  </a:lnTo>
                  <a:lnTo>
                    <a:pt x="856" y="7354"/>
                  </a:lnTo>
                  <a:lnTo>
                    <a:pt x="974" y="7525"/>
                  </a:lnTo>
                  <a:lnTo>
                    <a:pt x="1119" y="7683"/>
                  </a:lnTo>
                  <a:lnTo>
                    <a:pt x="1263" y="7841"/>
                  </a:lnTo>
                  <a:lnTo>
                    <a:pt x="1421" y="7986"/>
                  </a:lnTo>
                  <a:lnTo>
                    <a:pt x="1579" y="8131"/>
                  </a:lnTo>
                  <a:lnTo>
                    <a:pt x="1737" y="8262"/>
                  </a:lnTo>
                  <a:lnTo>
                    <a:pt x="1895" y="8367"/>
                  </a:lnTo>
                  <a:lnTo>
                    <a:pt x="2040" y="8473"/>
                  </a:lnTo>
                  <a:lnTo>
                    <a:pt x="2197" y="8565"/>
                  </a:lnTo>
                  <a:lnTo>
                    <a:pt x="2500" y="8723"/>
                  </a:lnTo>
                  <a:lnTo>
                    <a:pt x="2789" y="8841"/>
                  </a:lnTo>
                  <a:lnTo>
                    <a:pt x="3066" y="8933"/>
                  </a:lnTo>
                  <a:lnTo>
                    <a:pt x="3329" y="8999"/>
                  </a:lnTo>
                  <a:lnTo>
                    <a:pt x="3579" y="9038"/>
                  </a:lnTo>
                  <a:lnTo>
                    <a:pt x="3802" y="9052"/>
                  </a:lnTo>
                  <a:lnTo>
                    <a:pt x="4000" y="9052"/>
                  </a:lnTo>
                  <a:lnTo>
                    <a:pt x="4184" y="9038"/>
                  </a:lnTo>
                  <a:lnTo>
                    <a:pt x="4342" y="9025"/>
                  </a:lnTo>
                  <a:lnTo>
                    <a:pt x="4552" y="8986"/>
                  </a:lnTo>
                  <a:lnTo>
                    <a:pt x="4618" y="8959"/>
                  </a:lnTo>
                  <a:lnTo>
                    <a:pt x="4605" y="9104"/>
                  </a:lnTo>
                  <a:lnTo>
                    <a:pt x="4592" y="9275"/>
                  </a:lnTo>
                  <a:lnTo>
                    <a:pt x="4592" y="9499"/>
                  </a:lnTo>
                  <a:lnTo>
                    <a:pt x="4592" y="9762"/>
                  </a:lnTo>
                  <a:lnTo>
                    <a:pt x="4618" y="10051"/>
                  </a:lnTo>
                  <a:lnTo>
                    <a:pt x="4684" y="10380"/>
                  </a:lnTo>
                  <a:lnTo>
                    <a:pt x="4710" y="10538"/>
                  </a:lnTo>
                  <a:lnTo>
                    <a:pt x="4763" y="10709"/>
                  </a:lnTo>
                  <a:lnTo>
                    <a:pt x="4815" y="10880"/>
                  </a:lnTo>
                  <a:lnTo>
                    <a:pt x="4894" y="11051"/>
                  </a:lnTo>
                  <a:lnTo>
                    <a:pt x="4973" y="11222"/>
                  </a:lnTo>
                  <a:lnTo>
                    <a:pt x="5065" y="11393"/>
                  </a:lnTo>
                  <a:lnTo>
                    <a:pt x="5171" y="11564"/>
                  </a:lnTo>
                  <a:lnTo>
                    <a:pt x="5289" y="11722"/>
                  </a:lnTo>
                  <a:lnTo>
                    <a:pt x="5421" y="11880"/>
                  </a:lnTo>
                  <a:lnTo>
                    <a:pt x="5565" y="12038"/>
                  </a:lnTo>
                  <a:lnTo>
                    <a:pt x="5736" y="12183"/>
                  </a:lnTo>
                  <a:lnTo>
                    <a:pt x="5921" y="12314"/>
                  </a:lnTo>
                  <a:lnTo>
                    <a:pt x="6118" y="12446"/>
                  </a:lnTo>
                  <a:lnTo>
                    <a:pt x="6342" y="12551"/>
                  </a:lnTo>
                  <a:lnTo>
                    <a:pt x="6578" y="12656"/>
                  </a:lnTo>
                  <a:lnTo>
                    <a:pt x="6842" y="12748"/>
                  </a:lnTo>
                  <a:lnTo>
                    <a:pt x="7118" y="12827"/>
                  </a:lnTo>
                  <a:lnTo>
                    <a:pt x="7420" y="12880"/>
                  </a:lnTo>
                  <a:lnTo>
                    <a:pt x="7736" y="12933"/>
                  </a:lnTo>
                  <a:lnTo>
                    <a:pt x="8012" y="12959"/>
                  </a:lnTo>
                  <a:lnTo>
                    <a:pt x="8289" y="12972"/>
                  </a:lnTo>
                  <a:lnTo>
                    <a:pt x="8539" y="12972"/>
                  </a:lnTo>
                  <a:lnTo>
                    <a:pt x="8775" y="12959"/>
                  </a:lnTo>
                  <a:lnTo>
                    <a:pt x="8986" y="12933"/>
                  </a:lnTo>
                  <a:lnTo>
                    <a:pt x="9183" y="12906"/>
                  </a:lnTo>
                  <a:lnTo>
                    <a:pt x="9367" y="12854"/>
                  </a:lnTo>
                  <a:lnTo>
                    <a:pt x="9538" y="12801"/>
                  </a:lnTo>
                  <a:lnTo>
                    <a:pt x="9696" y="12748"/>
                  </a:lnTo>
                  <a:lnTo>
                    <a:pt x="9841" y="12670"/>
                  </a:lnTo>
                  <a:lnTo>
                    <a:pt x="9973" y="12604"/>
                  </a:lnTo>
                  <a:lnTo>
                    <a:pt x="10091" y="12525"/>
                  </a:lnTo>
                  <a:lnTo>
                    <a:pt x="10196" y="12433"/>
                  </a:lnTo>
                  <a:lnTo>
                    <a:pt x="10288" y="12341"/>
                  </a:lnTo>
                  <a:lnTo>
                    <a:pt x="10367" y="12249"/>
                  </a:lnTo>
                  <a:lnTo>
                    <a:pt x="10446" y="12156"/>
                  </a:lnTo>
                  <a:lnTo>
                    <a:pt x="10512" y="12064"/>
                  </a:lnTo>
                  <a:lnTo>
                    <a:pt x="10617" y="11880"/>
                  </a:lnTo>
                  <a:lnTo>
                    <a:pt x="10683" y="11709"/>
                  </a:lnTo>
                  <a:lnTo>
                    <a:pt x="10736" y="11551"/>
                  </a:lnTo>
                  <a:lnTo>
                    <a:pt x="10762" y="11407"/>
                  </a:lnTo>
                  <a:lnTo>
                    <a:pt x="10788" y="11301"/>
                  </a:lnTo>
                  <a:lnTo>
                    <a:pt x="10788" y="11209"/>
                  </a:lnTo>
                  <a:lnTo>
                    <a:pt x="10815" y="11249"/>
                  </a:lnTo>
                  <a:lnTo>
                    <a:pt x="10907" y="11367"/>
                  </a:lnTo>
                  <a:lnTo>
                    <a:pt x="10986" y="11433"/>
                  </a:lnTo>
                  <a:lnTo>
                    <a:pt x="11078" y="11499"/>
                  </a:lnTo>
                  <a:lnTo>
                    <a:pt x="11209" y="11564"/>
                  </a:lnTo>
                  <a:lnTo>
                    <a:pt x="11354" y="11630"/>
                  </a:lnTo>
                  <a:lnTo>
                    <a:pt x="11525" y="11670"/>
                  </a:lnTo>
                  <a:lnTo>
                    <a:pt x="11722" y="11696"/>
                  </a:lnTo>
                  <a:lnTo>
                    <a:pt x="11946" y="11696"/>
                  </a:lnTo>
                  <a:lnTo>
                    <a:pt x="12209" y="11683"/>
                  </a:lnTo>
                  <a:lnTo>
                    <a:pt x="12499" y="11617"/>
                  </a:lnTo>
                  <a:lnTo>
                    <a:pt x="12828" y="11525"/>
                  </a:lnTo>
                  <a:lnTo>
                    <a:pt x="13196" y="11393"/>
                  </a:lnTo>
                  <a:lnTo>
                    <a:pt x="13591" y="11209"/>
                  </a:lnTo>
                  <a:lnTo>
                    <a:pt x="13788" y="11091"/>
                  </a:lnTo>
                  <a:lnTo>
                    <a:pt x="13972" y="10972"/>
                  </a:lnTo>
                  <a:lnTo>
                    <a:pt x="14117" y="10854"/>
                  </a:lnTo>
                  <a:lnTo>
                    <a:pt x="14262" y="10709"/>
                  </a:lnTo>
                  <a:lnTo>
                    <a:pt x="14380" y="10578"/>
                  </a:lnTo>
                  <a:lnTo>
                    <a:pt x="14472" y="10420"/>
                  </a:lnTo>
                  <a:lnTo>
                    <a:pt x="14551" y="10275"/>
                  </a:lnTo>
                  <a:lnTo>
                    <a:pt x="14630" y="10117"/>
                  </a:lnTo>
                  <a:lnTo>
                    <a:pt x="14669" y="9959"/>
                  </a:lnTo>
                  <a:lnTo>
                    <a:pt x="14709" y="9801"/>
                  </a:lnTo>
                  <a:lnTo>
                    <a:pt x="14735" y="9630"/>
                  </a:lnTo>
                  <a:lnTo>
                    <a:pt x="14748" y="9473"/>
                  </a:lnTo>
                  <a:lnTo>
                    <a:pt x="14761" y="9302"/>
                  </a:lnTo>
                  <a:lnTo>
                    <a:pt x="14748" y="9144"/>
                  </a:lnTo>
                  <a:lnTo>
                    <a:pt x="14735" y="8986"/>
                  </a:lnTo>
                  <a:lnTo>
                    <a:pt x="14709" y="8828"/>
                  </a:lnTo>
                  <a:lnTo>
                    <a:pt x="14643" y="8512"/>
                  </a:lnTo>
                  <a:lnTo>
                    <a:pt x="14564" y="8223"/>
                  </a:lnTo>
                  <a:lnTo>
                    <a:pt x="14472" y="7960"/>
                  </a:lnTo>
                  <a:lnTo>
                    <a:pt x="14380" y="7736"/>
                  </a:lnTo>
                  <a:lnTo>
                    <a:pt x="14288" y="7552"/>
                  </a:lnTo>
                  <a:lnTo>
                    <a:pt x="14222" y="7407"/>
                  </a:lnTo>
                  <a:lnTo>
                    <a:pt x="14156" y="7276"/>
                  </a:lnTo>
                  <a:lnTo>
                    <a:pt x="14222" y="7223"/>
                  </a:lnTo>
                  <a:lnTo>
                    <a:pt x="14406" y="7065"/>
                  </a:lnTo>
                  <a:lnTo>
                    <a:pt x="14525" y="6947"/>
                  </a:lnTo>
                  <a:lnTo>
                    <a:pt x="14656" y="6802"/>
                  </a:lnTo>
                  <a:lnTo>
                    <a:pt x="14788" y="6644"/>
                  </a:lnTo>
                  <a:lnTo>
                    <a:pt x="14919" y="6447"/>
                  </a:lnTo>
                  <a:lnTo>
                    <a:pt x="15051" y="6223"/>
                  </a:lnTo>
                  <a:lnTo>
                    <a:pt x="15169" y="5973"/>
                  </a:lnTo>
                  <a:lnTo>
                    <a:pt x="15261" y="5697"/>
                  </a:lnTo>
                  <a:lnTo>
                    <a:pt x="15301" y="5539"/>
                  </a:lnTo>
                  <a:lnTo>
                    <a:pt x="15327" y="5394"/>
                  </a:lnTo>
                  <a:lnTo>
                    <a:pt x="15353" y="5223"/>
                  </a:lnTo>
                  <a:lnTo>
                    <a:pt x="15380" y="5065"/>
                  </a:lnTo>
                  <a:lnTo>
                    <a:pt x="15380" y="4881"/>
                  </a:lnTo>
                  <a:lnTo>
                    <a:pt x="15380" y="4710"/>
                  </a:lnTo>
                  <a:lnTo>
                    <a:pt x="15380" y="4526"/>
                  </a:lnTo>
                  <a:lnTo>
                    <a:pt x="15353" y="4329"/>
                  </a:lnTo>
                  <a:lnTo>
                    <a:pt x="15314" y="4131"/>
                  </a:lnTo>
                  <a:lnTo>
                    <a:pt x="15275" y="3921"/>
                  </a:lnTo>
                  <a:lnTo>
                    <a:pt x="15182" y="3618"/>
                  </a:lnTo>
                  <a:lnTo>
                    <a:pt x="15090" y="3342"/>
                  </a:lnTo>
                  <a:lnTo>
                    <a:pt x="14985" y="3105"/>
                  </a:lnTo>
                  <a:lnTo>
                    <a:pt x="14867" y="2881"/>
                  </a:lnTo>
                  <a:lnTo>
                    <a:pt x="14748" y="2697"/>
                  </a:lnTo>
                  <a:lnTo>
                    <a:pt x="14630" y="2539"/>
                  </a:lnTo>
                  <a:lnTo>
                    <a:pt x="14511" y="2408"/>
                  </a:lnTo>
                  <a:lnTo>
                    <a:pt x="14393" y="2289"/>
                  </a:lnTo>
                  <a:lnTo>
                    <a:pt x="14288" y="2197"/>
                  </a:lnTo>
                  <a:lnTo>
                    <a:pt x="14183" y="2118"/>
                  </a:lnTo>
                  <a:lnTo>
                    <a:pt x="14012" y="2013"/>
                  </a:lnTo>
                  <a:lnTo>
                    <a:pt x="13893" y="1960"/>
                  </a:lnTo>
                  <a:lnTo>
                    <a:pt x="13841" y="1947"/>
                  </a:lnTo>
                  <a:lnTo>
                    <a:pt x="13775" y="2066"/>
                  </a:lnTo>
                  <a:lnTo>
                    <a:pt x="13591" y="2355"/>
                  </a:lnTo>
                  <a:lnTo>
                    <a:pt x="13459" y="2552"/>
                  </a:lnTo>
                  <a:lnTo>
                    <a:pt x="13288" y="2776"/>
                  </a:lnTo>
                  <a:lnTo>
                    <a:pt x="13104" y="3026"/>
                  </a:lnTo>
                  <a:lnTo>
                    <a:pt x="12880" y="3289"/>
                  </a:lnTo>
                  <a:lnTo>
                    <a:pt x="12630" y="3552"/>
                  </a:lnTo>
                  <a:lnTo>
                    <a:pt x="12354" y="3815"/>
                  </a:lnTo>
                  <a:lnTo>
                    <a:pt x="12064" y="4079"/>
                  </a:lnTo>
                  <a:lnTo>
                    <a:pt x="11736" y="4315"/>
                  </a:lnTo>
                  <a:lnTo>
                    <a:pt x="11565" y="4434"/>
                  </a:lnTo>
                  <a:lnTo>
                    <a:pt x="11394" y="4552"/>
                  </a:lnTo>
                  <a:lnTo>
                    <a:pt x="11209" y="4644"/>
                  </a:lnTo>
                  <a:lnTo>
                    <a:pt x="11025" y="4750"/>
                  </a:lnTo>
                  <a:lnTo>
                    <a:pt x="10841" y="4828"/>
                  </a:lnTo>
                  <a:lnTo>
                    <a:pt x="10644" y="4907"/>
                  </a:lnTo>
                  <a:lnTo>
                    <a:pt x="10433" y="4986"/>
                  </a:lnTo>
                  <a:lnTo>
                    <a:pt x="10223" y="5039"/>
                  </a:lnTo>
                  <a:lnTo>
                    <a:pt x="9802" y="5131"/>
                  </a:lnTo>
                  <a:lnTo>
                    <a:pt x="9341" y="5197"/>
                  </a:lnTo>
                  <a:lnTo>
                    <a:pt x="8868" y="5236"/>
                  </a:lnTo>
                  <a:lnTo>
                    <a:pt x="8381" y="5263"/>
                  </a:lnTo>
                  <a:lnTo>
                    <a:pt x="7881" y="5249"/>
                  </a:lnTo>
                  <a:lnTo>
                    <a:pt x="7381" y="5223"/>
                  </a:lnTo>
                  <a:lnTo>
                    <a:pt x="6881" y="5184"/>
                  </a:lnTo>
                  <a:lnTo>
                    <a:pt x="6381" y="5105"/>
                  </a:lnTo>
                  <a:lnTo>
                    <a:pt x="5881" y="5026"/>
                  </a:lnTo>
                  <a:lnTo>
                    <a:pt x="5394" y="4907"/>
                  </a:lnTo>
                  <a:lnTo>
                    <a:pt x="4921" y="4789"/>
                  </a:lnTo>
                  <a:lnTo>
                    <a:pt x="4473" y="4644"/>
                  </a:lnTo>
                  <a:lnTo>
                    <a:pt x="4052" y="4486"/>
                  </a:lnTo>
                  <a:lnTo>
                    <a:pt x="3645" y="4315"/>
                  </a:lnTo>
                  <a:lnTo>
                    <a:pt x="3276" y="4118"/>
                  </a:lnTo>
                  <a:lnTo>
                    <a:pt x="2947" y="3921"/>
                  </a:lnTo>
                  <a:lnTo>
                    <a:pt x="2789" y="3802"/>
                  </a:lnTo>
                  <a:lnTo>
                    <a:pt x="2645" y="3684"/>
                  </a:lnTo>
                  <a:lnTo>
                    <a:pt x="2513" y="3566"/>
                  </a:lnTo>
                  <a:lnTo>
                    <a:pt x="2395" y="3434"/>
                  </a:lnTo>
                  <a:lnTo>
                    <a:pt x="2276" y="3289"/>
                  </a:lnTo>
                  <a:lnTo>
                    <a:pt x="2158" y="3145"/>
                  </a:lnTo>
                  <a:lnTo>
                    <a:pt x="2066" y="2987"/>
                  </a:lnTo>
                  <a:lnTo>
                    <a:pt x="1974" y="2829"/>
                  </a:lnTo>
                  <a:lnTo>
                    <a:pt x="1803" y="2513"/>
                  </a:lnTo>
                  <a:lnTo>
                    <a:pt x="1671" y="2184"/>
                  </a:lnTo>
                  <a:lnTo>
                    <a:pt x="1566" y="1855"/>
                  </a:lnTo>
                  <a:lnTo>
                    <a:pt x="1474" y="1539"/>
                  </a:lnTo>
                  <a:lnTo>
                    <a:pt x="1408" y="1224"/>
                  </a:lnTo>
                  <a:lnTo>
                    <a:pt x="1355" y="947"/>
                  </a:lnTo>
                  <a:lnTo>
                    <a:pt x="1316" y="684"/>
                  </a:lnTo>
                  <a:lnTo>
                    <a:pt x="1290" y="448"/>
                  </a:lnTo>
                  <a:lnTo>
                    <a:pt x="1263" y="119"/>
                  </a:lnTo>
                  <a:lnTo>
                    <a:pt x="126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33"/>
            <p:cNvSpPr/>
            <p:nvPr/>
          </p:nvSpPr>
          <p:spPr>
            <a:xfrm>
              <a:off x="4325919" y="2506000"/>
              <a:ext cx="628734" cy="530336"/>
            </a:xfrm>
            <a:custGeom>
              <a:avLst/>
              <a:gdLst/>
              <a:ahLst/>
              <a:cxnLst/>
              <a:rect l="l" t="t" r="r" b="b"/>
              <a:pathLst>
                <a:path w="15380" h="12973" fill="none" extrusionOk="0">
                  <a:moveTo>
                    <a:pt x="145" y="1671"/>
                  </a:moveTo>
                  <a:lnTo>
                    <a:pt x="145" y="1671"/>
                  </a:lnTo>
                  <a:lnTo>
                    <a:pt x="119" y="1750"/>
                  </a:lnTo>
                  <a:lnTo>
                    <a:pt x="66" y="1947"/>
                  </a:lnTo>
                  <a:lnTo>
                    <a:pt x="27" y="2237"/>
                  </a:lnTo>
                  <a:lnTo>
                    <a:pt x="14" y="2408"/>
                  </a:lnTo>
                  <a:lnTo>
                    <a:pt x="0" y="2592"/>
                  </a:lnTo>
                  <a:lnTo>
                    <a:pt x="14" y="2776"/>
                  </a:lnTo>
                  <a:lnTo>
                    <a:pt x="27" y="2960"/>
                  </a:lnTo>
                  <a:lnTo>
                    <a:pt x="79" y="3145"/>
                  </a:lnTo>
                  <a:lnTo>
                    <a:pt x="145" y="3329"/>
                  </a:lnTo>
                  <a:lnTo>
                    <a:pt x="237" y="3500"/>
                  </a:lnTo>
                  <a:lnTo>
                    <a:pt x="290" y="3579"/>
                  </a:lnTo>
                  <a:lnTo>
                    <a:pt x="356" y="3658"/>
                  </a:lnTo>
                  <a:lnTo>
                    <a:pt x="435" y="3737"/>
                  </a:lnTo>
                  <a:lnTo>
                    <a:pt x="513" y="3802"/>
                  </a:lnTo>
                  <a:lnTo>
                    <a:pt x="606" y="3868"/>
                  </a:lnTo>
                  <a:lnTo>
                    <a:pt x="698" y="3921"/>
                  </a:lnTo>
                  <a:lnTo>
                    <a:pt x="698" y="3921"/>
                  </a:lnTo>
                  <a:lnTo>
                    <a:pt x="658" y="4013"/>
                  </a:lnTo>
                  <a:lnTo>
                    <a:pt x="553" y="4289"/>
                  </a:lnTo>
                  <a:lnTo>
                    <a:pt x="487" y="4486"/>
                  </a:lnTo>
                  <a:lnTo>
                    <a:pt x="435" y="4710"/>
                  </a:lnTo>
                  <a:lnTo>
                    <a:pt x="382" y="4973"/>
                  </a:lnTo>
                  <a:lnTo>
                    <a:pt x="356" y="5249"/>
                  </a:lnTo>
                  <a:lnTo>
                    <a:pt x="342" y="5552"/>
                  </a:lnTo>
                  <a:lnTo>
                    <a:pt x="342" y="5868"/>
                  </a:lnTo>
                  <a:lnTo>
                    <a:pt x="369" y="6026"/>
                  </a:lnTo>
                  <a:lnTo>
                    <a:pt x="382" y="6184"/>
                  </a:lnTo>
                  <a:lnTo>
                    <a:pt x="421" y="6355"/>
                  </a:lnTo>
                  <a:lnTo>
                    <a:pt x="461" y="6526"/>
                  </a:lnTo>
                  <a:lnTo>
                    <a:pt x="513" y="6683"/>
                  </a:lnTo>
                  <a:lnTo>
                    <a:pt x="592" y="6855"/>
                  </a:lnTo>
                  <a:lnTo>
                    <a:pt x="658" y="7026"/>
                  </a:lnTo>
                  <a:lnTo>
                    <a:pt x="750" y="7197"/>
                  </a:lnTo>
                  <a:lnTo>
                    <a:pt x="856" y="7354"/>
                  </a:lnTo>
                  <a:lnTo>
                    <a:pt x="974" y="7525"/>
                  </a:lnTo>
                  <a:lnTo>
                    <a:pt x="1119" y="7683"/>
                  </a:lnTo>
                  <a:lnTo>
                    <a:pt x="1263" y="7841"/>
                  </a:lnTo>
                  <a:lnTo>
                    <a:pt x="1263" y="7841"/>
                  </a:lnTo>
                  <a:lnTo>
                    <a:pt x="1421" y="7986"/>
                  </a:lnTo>
                  <a:lnTo>
                    <a:pt x="1579" y="8131"/>
                  </a:lnTo>
                  <a:lnTo>
                    <a:pt x="1737" y="8262"/>
                  </a:lnTo>
                  <a:lnTo>
                    <a:pt x="1895" y="8367"/>
                  </a:lnTo>
                  <a:lnTo>
                    <a:pt x="2040" y="8473"/>
                  </a:lnTo>
                  <a:lnTo>
                    <a:pt x="2197" y="8565"/>
                  </a:lnTo>
                  <a:lnTo>
                    <a:pt x="2500" y="8723"/>
                  </a:lnTo>
                  <a:lnTo>
                    <a:pt x="2789" y="8841"/>
                  </a:lnTo>
                  <a:lnTo>
                    <a:pt x="3066" y="8933"/>
                  </a:lnTo>
                  <a:lnTo>
                    <a:pt x="3329" y="8999"/>
                  </a:lnTo>
                  <a:lnTo>
                    <a:pt x="3579" y="9038"/>
                  </a:lnTo>
                  <a:lnTo>
                    <a:pt x="3802" y="9052"/>
                  </a:lnTo>
                  <a:lnTo>
                    <a:pt x="4000" y="9052"/>
                  </a:lnTo>
                  <a:lnTo>
                    <a:pt x="4184" y="9038"/>
                  </a:lnTo>
                  <a:lnTo>
                    <a:pt x="4342" y="9025"/>
                  </a:lnTo>
                  <a:lnTo>
                    <a:pt x="4552" y="8986"/>
                  </a:lnTo>
                  <a:lnTo>
                    <a:pt x="4618" y="8959"/>
                  </a:lnTo>
                  <a:lnTo>
                    <a:pt x="4618" y="8959"/>
                  </a:lnTo>
                  <a:lnTo>
                    <a:pt x="4605" y="9104"/>
                  </a:lnTo>
                  <a:lnTo>
                    <a:pt x="4592" y="9275"/>
                  </a:lnTo>
                  <a:lnTo>
                    <a:pt x="4592" y="9499"/>
                  </a:lnTo>
                  <a:lnTo>
                    <a:pt x="4592" y="9762"/>
                  </a:lnTo>
                  <a:lnTo>
                    <a:pt x="4618" y="10051"/>
                  </a:lnTo>
                  <a:lnTo>
                    <a:pt x="4684" y="10380"/>
                  </a:lnTo>
                  <a:lnTo>
                    <a:pt x="4710" y="10538"/>
                  </a:lnTo>
                  <a:lnTo>
                    <a:pt x="4763" y="10709"/>
                  </a:lnTo>
                  <a:lnTo>
                    <a:pt x="4815" y="10880"/>
                  </a:lnTo>
                  <a:lnTo>
                    <a:pt x="4894" y="11051"/>
                  </a:lnTo>
                  <a:lnTo>
                    <a:pt x="4973" y="11222"/>
                  </a:lnTo>
                  <a:lnTo>
                    <a:pt x="5065" y="11393"/>
                  </a:lnTo>
                  <a:lnTo>
                    <a:pt x="5171" y="11564"/>
                  </a:lnTo>
                  <a:lnTo>
                    <a:pt x="5289" y="11722"/>
                  </a:lnTo>
                  <a:lnTo>
                    <a:pt x="5421" y="11880"/>
                  </a:lnTo>
                  <a:lnTo>
                    <a:pt x="5565" y="12038"/>
                  </a:lnTo>
                  <a:lnTo>
                    <a:pt x="5736" y="12183"/>
                  </a:lnTo>
                  <a:lnTo>
                    <a:pt x="5921" y="12314"/>
                  </a:lnTo>
                  <a:lnTo>
                    <a:pt x="6118" y="12446"/>
                  </a:lnTo>
                  <a:lnTo>
                    <a:pt x="6342" y="12551"/>
                  </a:lnTo>
                  <a:lnTo>
                    <a:pt x="6578" y="12656"/>
                  </a:lnTo>
                  <a:lnTo>
                    <a:pt x="6842" y="12748"/>
                  </a:lnTo>
                  <a:lnTo>
                    <a:pt x="7118" y="12827"/>
                  </a:lnTo>
                  <a:lnTo>
                    <a:pt x="7420" y="12880"/>
                  </a:lnTo>
                  <a:lnTo>
                    <a:pt x="7420" y="12880"/>
                  </a:lnTo>
                  <a:lnTo>
                    <a:pt x="7736" y="12933"/>
                  </a:lnTo>
                  <a:lnTo>
                    <a:pt x="8012" y="12959"/>
                  </a:lnTo>
                  <a:lnTo>
                    <a:pt x="8289" y="12972"/>
                  </a:lnTo>
                  <a:lnTo>
                    <a:pt x="8539" y="12972"/>
                  </a:lnTo>
                  <a:lnTo>
                    <a:pt x="8775" y="12959"/>
                  </a:lnTo>
                  <a:lnTo>
                    <a:pt x="8986" y="12933"/>
                  </a:lnTo>
                  <a:lnTo>
                    <a:pt x="9183" y="12906"/>
                  </a:lnTo>
                  <a:lnTo>
                    <a:pt x="9367" y="12854"/>
                  </a:lnTo>
                  <a:lnTo>
                    <a:pt x="9538" y="12801"/>
                  </a:lnTo>
                  <a:lnTo>
                    <a:pt x="9696" y="12748"/>
                  </a:lnTo>
                  <a:lnTo>
                    <a:pt x="9841" y="12670"/>
                  </a:lnTo>
                  <a:lnTo>
                    <a:pt x="9973" y="12604"/>
                  </a:lnTo>
                  <a:lnTo>
                    <a:pt x="10091" y="12525"/>
                  </a:lnTo>
                  <a:lnTo>
                    <a:pt x="10196" y="12433"/>
                  </a:lnTo>
                  <a:lnTo>
                    <a:pt x="10288" y="12341"/>
                  </a:lnTo>
                  <a:lnTo>
                    <a:pt x="10367" y="12249"/>
                  </a:lnTo>
                  <a:lnTo>
                    <a:pt x="10446" y="12156"/>
                  </a:lnTo>
                  <a:lnTo>
                    <a:pt x="10512" y="12064"/>
                  </a:lnTo>
                  <a:lnTo>
                    <a:pt x="10617" y="11880"/>
                  </a:lnTo>
                  <a:lnTo>
                    <a:pt x="10683" y="11709"/>
                  </a:lnTo>
                  <a:lnTo>
                    <a:pt x="10736" y="11551"/>
                  </a:lnTo>
                  <a:lnTo>
                    <a:pt x="10762" y="11407"/>
                  </a:lnTo>
                  <a:lnTo>
                    <a:pt x="10788" y="11301"/>
                  </a:lnTo>
                  <a:lnTo>
                    <a:pt x="10788" y="11209"/>
                  </a:lnTo>
                  <a:lnTo>
                    <a:pt x="10788" y="11209"/>
                  </a:lnTo>
                  <a:lnTo>
                    <a:pt x="10815" y="11249"/>
                  </a:lnTo>
                  <a:lnTo>
                    <a:pt x="10907" y="11367"/>
                  </a:lnTo>
                  <a:lnTo>
                    <a:pt x="10986" y="11433"/>
                  </a:lnTo>
                  <a:lnTo>
                    <a:pt x="11078" y="11499"/>
                  </a:lnTo>
                  <a:lnTo>
                    <a:pt x="11209" y="11564"/>
                  </a:lnTo>
                  <a:lnTo>
                    <a:pt x="11354" y="11630"/>
                  </a:lnTo>
                  <a:lnTo>
                    <a:pt x="11525" y="11670"/>
                  </a:lnTo>
                  <a:lnTo>
                    <a:pt x="11722" y="11696"/>
                  </a:lnTo>
                  <a:lnTo>
                    <a:pt x="11946" y="11696"/>
                  </a:lnTo>
                  <a:lnTo>
                    <a:pt x="12209" y="11683"/>
                  </a:lnTo>
                  <a:lnTo>
                    <a:pt x="12499" y="11617"/>
                  </a:lnTo>
                  <a:lnTo>
                    <a:pt x="12828" y="11525"/>
                  </a:lnTo>
                  <a:lnTo>
                    <a:pt x="13196" y="11393"/>
                  </a:lnTo>
                  <a:lnTo>
                    <a:pt x="13591" y="11209"/>
                  </a:lnTo>
                  <a:lnTo>
                    <a:pt x="13591" y="11209"/>
                  </a:lnTo>
                  <a:lnTo>
                    <a:pt x="13788" y="11091"/>
                  </a:lnTo>
                  <a:lnTo>
                    <a:pt x="13972" y="10972"/>
                  </a:lnTo>
                  <a:lnTo>
                    <a:pt x="14117" y="10854"/>
                  </a:lnTo>
                  <a:lnTo>
                    <a:pt x="14262" y="10709"/>
                  </a:lnTo>
                  <a:lnTo>
                    <a:pt x="14380" y="10578"/>
                  </a:lnTo>
                  <a:lnTo>
                    <a:pt x="14472" y="10420"/>
                  </a:lnTo>
                  <a:lnTo>
                    <a:pt x="14551" y="10275"/>
                  </a:lnTo>
                  <a:lnTo>
                    <a:pt x="14630" y="10117"/>
                  </a:lnTo>
                  <a:lnTo>
                    <a:pt x="14669" y="9959"/>
                  </a:lnTo>
                  <a:lnTo>
                    <a:pt x="14709" y="9801"/>
                  </a:lnTo>
                  <a:lnTo>
                    <a:pt x="14735" y="9630"/>
                  </a:lnTo>
                  <a:lnTo>
                    <a:pt x="14748" y="9473"/>
                  </a:lnTo>
                  <a:lnTo>
                    <a:pt x="14761" y="9302"/>
                  </a:lnTo>
                  <a:lnTo>
                    <a:pt x="14748" y="9144"/>
                  </a:lnTo>
                  <a:lnTo>
                    <a:pt x="14735" y="8986"/>
                  </a:lnTo>
                  <a:lnTo>
                    <a:pt x="14709" y="8828"/>
                  </a:lnTo>
                  <a:lnTo>
                    <a:pt x="14643" y="8512"/>
                  </a:lnTo>
                  <a:lnTo>
                    <a:pt x="14564" y="8223"/>
                  </a:lnTo>
                  <a:lnTo>
                    <a:pt x="14472" y="7960"/>
                  </a:lnTo>
                  <a:lnTo>
                    <a:pt x="14380" y="7736"/>
                  </a:lnTo>
                  <a:lnTo>
                    <a:pt x="14288" y="7552"/>
                  </a:lnTo>
                  <a:lnTo>
                    <a:pt x="14222" y="7407"/>
                  </a:lnTo>
                  <a:lnTo>
                    <a:pt x="14156" y="7276"/>
                  </a:lnTo>
                  <a:lnTo>
                    <a:pt x="14156" y="7276"/>
                  </a:lnTo>
                  <a:lnTo>
                    <a:pt x="14222" y="7223"/>
                  </a:lnTo>
                  <a:lnTo>
                    <a:pt x="14406" y="7065"/>
                  </a:lnTo>
                  <a:lnTo>
                    <a:pt x="14525" y="6947"/>
                  </a:lnTo>
                  <a:lnTo>
                    <a:pt x="14656" y="6802"/>
                  </a:lnTo>
                  <a:lnTo>
                    <a:pt x="14788" y="6644"/>
                  </a:lnTo>
                  <a:lnTo>
                    <a:pt x="14919" y="6447"/>
                  </a:lnTo>
                  <a:lnTo>
                    <a:pt x="15051" y="6223"/>
                  </a:lnTo>
                  <a:lnTo>
                    <a:pt x="15169" y="5973"/>
                  </a:lnTo>
                  <a:lnTo>
                    <a:pt x="15261" y="5697"/>
                  </a:lnTo>
                  <a:lnTo>
                    <a:pt x="15301" y="5539"/>
                  </a:lnTo>
                  <a:lnTo>
                    <a:pt x="15327" y="5394"/>
                  </a:lnTo>
                  <a:lnTo>
                    <a:pt x="15353" y="5223"/>
                  </a:lnTo>
                  <a:lnTo>
                    <a:pt x="15380" y="5065"/>
                  </a:lnTo>
                  <a:lnTo>
                    <a:pt x="15380" y="4881"/>
                  </a:lnTo>
                  <a:lnTo>
                    <a:pt x="15380" y="4710"/>
                  </a:lnTo>
                  <a:lnTo>
                    <a:pt x="15380" y="4526"/>
                  </a:lnTo>
                  <a:lnTo>
                    <a:pt x="15353" y="4329"/>
                  </a:lnTo>
                  <a:lnTo>
                    <a:pt x="15314" y="4131"/>
                  </a:lnTo>
                  <a:lnTo>
                    <a:pt x="15275" y="3921"/>
                  </a:lnTo>
                  <a:lnTo>
                    <a:pt x="15275" y="3921"/>
                  </a:lnTo>
                  <a:lnTo>
                    <a:pt x="15182" y="3618"/>
                  </a:lnTo>
                  <a:lnTo>
                    <a:pt x="15090" y="3342"/>
                  </a:lnTo>
                  <a:lnTo>
                    <a:pt x="14985" y="3105"/>
                  </a:lnTo>
                  <a:lnTo>
                    <a:pt x="14867" y="2881"/>
                  </a:lnTo>
                  <a:lnTo>
                    <a:pt x="14748" y="2697"/>
                  </a:lnTo>
                  <a:lnTo>
                    <a:pt x="14630" y="2539"/>
                  </a:lnTo>
                  <a:lnTo>
                    <a:pt x="14511" y="2408"/>
                  </a:lnTo>
                  <a:lnTo>
                    <a:pt x="14393" y="2289"/>
                  </a:lnTo>
                  <a:lnTo>
                    <a:pt x="14288" y="2197"/>
                  </a:lnTo>
                  <a:lnTo>
                    <a:pt x="14183" y="2118"/>
                  </a:lnTo>
                  <a:lnTo>
                    <a:pt x="14012" y="2013"/>
                  </a:lnTo>
                  <a:lnTo>
                    <a:pt x="13893" y="1960"/>
                  </a:lnTo>
                  <a:lnTo>
                    <a:pt x="13841" y="1947"/>
                  </a:lnTo>
                  <a:lnTo>
                    <a:pt x="13841" y="1947"/>
                  </a:lnTo>
                  <a:lnTo>
                    <a:pt x="13775" y="2066"/>
                  </a:lnTo>
                  <a:lnTo>
                    <a:pt x="13591" y="2355"/>
                  </a:lnTo>
                  <a:lnTo>
                    <a:pt x="13459" y="2552"/>
                  </a:lnTo>
                  <a:lnTo>
                    <a:pt x="13288" y="2776"/>
                  </a:lnTo>
                  <a:lnTo>
                    <a:pt x="13104" y="3026"/>
                  </a:lnTo>
                  <a:lnTo>
                    <a:pt x="12880" y="3289"/>
                  </a:lnTo>
                  <a:lnTo>
                    <a:pt x="12630" y="3552"/>
                  </a:lnTo>
                  <a:lnTo>
                    <a:pt x="12354" y="3815"/>
                  </a:lnTo>
                  <a:lnTo>
                    <a:pt x="12064" y="4079"/>
                  </a:lnTo>
                  <a:lnTo>
                    <a:pt x="11736" y="4315"/>
                  </a:lnTo>
                  <a:lnTo>
                    <a:pt x="11565" y="4434"/>
                  </a:lnTo>
                  <a:lnTo>
                    <a:pt x="11394" y="4552"/>
                  </a:lnTo>
                  <a:lnTo>
                    <a:pt x="11209" y="4644"/>
                  </a:lnTo>
                  <a:lnTo>
                    <a:pt x="11025" y="4750"/>
                  </a:lnTo>
                  <a:lnTo>
                    <a:pt x="10841" y="4828"/>
                  </a:lnTo>
                  <a:lnTo>
                    <a:pt x="10644" y="4907"/>
                  </a:lnTo>
                  <a:lnTo>
                    <a:pt x="10433" y="4986"/>
                  </a:lnTo>
                  <a:lnTo>
                    <a:pt x="10223" y="5039"/>
                  </a:lnTo>
                  <a:lnTo>
                    <a:pt x="10223" y="5039"/>
                  </a:lnTo>
                  <a:lnTo>
                    <a:pt x="9802" y="5131"/>
                  </a:lnTo>
                  <a:lnTo>
                    <a:pt x="9341" y="5197"/>
                  </a:lnTo>
                  <a:lnTo>
                    <a:pt x="8868" y="5236"/>
                  </a:lnTo>
                  <a:lnTo>
                    <a:pt x="8381" y="5263"/>
                  </a:lnTo>
                  <a:lnTo>
                    <a:pt x="7881" y="5249"/>
                  </a:lnTo>
                  <a:lnTo>
                    <a:pt x="7381" y="5223"/>
                  </a:lnTo>
                  <a:lnTo>
                    <a:pt x="6881" y="5184"/>
                  </a:lnTo>
                  <a:lnTo>
                    <a:pt x="6381" y="5105"/>
                  </a:lnTo>
                  <a:lnTo>
                    <a:pt x="5881" y="5026"/>
                  </a:lnTo>
                  <a:lnTo>
                    <a:pt x="5394" y="4907"/>
                  </a:lnTo>
                  <a:lnTo>
                    <a:pt x="4921" y="4789"/>
                  </a:lnTo>
                  <a:lnTo>
                    <a:pt x="4473" y="4644"/>
                  </a:lnTo>
                  <a:lnTo>
                    <a:pt x="4052" y="4486"/>
                  </a:lnTo>
                  <a:lnTo>
                    <a:pt x="3645" y="4315"/>
                  </a:lnTo>
                  <a:lnTo>
                    <a:pt x="3276" y="4118"/>
                  </a:lnTo>
                  <a:lnTo>
                    <a:pt x="2947" y="3921"/>
                  </a:lnTo>
                  <a:lnTo>
                    <a:pt x="2947" y="3921"/>
                  </a:lnTo>
                  <a:lnTo>
                    <a:pt x="2789" y="3802"/>
                  </a:lnTo>
                  <a:lnTo>
                    <a:pt x="2645" y="3684"/>
                  </a:lnTo>
                  <a:lnTo>
                    <a:pt x="2513" y="3566"/>
                  </a:lnTo>
                  <a:lnTo>
                    <a:pt x="2395" y="3434"/>
                  </a:lnTo>
                  <a:lnTo>
                    <a:pt x="2276" y="3289"/>
                  </a:lnTo>
                  <a:lnTo>
                    <a:pt x="2158" y="3145"/>
                  </a:lnTo>
                  <a:lnTo>
                    <a:pt x="2066" y="2987"/>
                  </a:lnTo>
                  <a:lnTo>
                    <a:pt x="1974" y="2829"/>
                  </a:lnTo>
                  <a:lnTo>
                    <a:pt x="1803" y="2513"/>
                  </a:lnTo>
                  <a:lnTo>
                    <a:pt x="1671" y="2184"/>
                  </a:lnTo>
                  <a:lnTo>
                    <a:pt x="1566" y="1855"/>
                  </a:lnTo>
                  <a:lnTo>
                    <a:pt x="1474" y="1539"/>
                  </a:lnTo>
                  <a:lnTo>
                    <a:pt x="1408" y="1224"/>
                  </a:lnTo>
                  <a:lnTo>
                    <a:pt x="1355" y="947"/>
                  </a:lnTo>
                  <a:lnTo>
                    <a:pt x="1316" y="684"/>
                  </a:lnTo>
                  <a:lnTo>
                    <a:pt x="1290" y="448"/>
                  </a:lnTo>
                  <a:lnTo>
                    <a:pt x="1263" y="119"/>
                  </a:lnTo>
                  <a:lnTo>
                    <a:pt x="1263" y="0"/>
                  </a:lnTo>
                  <a:lnTo>
                    <a:pt x="1263" y="0"/>
                  </a:lnTo>
                  <a:lnTo>
                    <a:pt x="1211" y="0"/>
                  </a:lnTo>
                  <a:lnTo>
                    <a:pt x="1092" y="27"/>
                  </a:lnTo>
                  <a:lnTo>
                    <a:pt x="1000" y="53"/>
                  </a:lnTo>
                  <a:lnTo>
                    <a:pt x="908" y="79"/>
                  </a:lnTo>
                  <a:lnTo>
                    <a:pt x="803" y="132"/>
                  </a:lnTo>
                  <a:lnTo>
                    <a:pt x="698" y="211"/>
                  </a:lnTo>
                  <a:lnTo>
                    <a:pt x="592" y="290"/>
                  </a:lnTo>
                  <a:lnTo>
                    <a:pt x="500" y="408"/>
                  </a:lnTo>
                  <a:lnTo>
                    <a:pt x="395" y="540"/>
                  </a:lnTo>
                  <a:lnTo>
                    <a:pt x="316" y="711"/>
                  </a:lnTo>
                  <a:lnTo>
                    <a:pt x="250" y="895"/>
                  </a:lnTo>
                  <a:lnTo>
                    <a:pt x="185" y="1118"/>
                  </a:lnTo>
                  <a:lnTo>
                    <a:pt x="158" y="1382"/>
                  </a:lnTo>
                  <a:lnTo>
                    <a:pt x="145" y="1671"/>
                  </a:ln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33"/>
            <p:cNvSpPr/>
            <p:nvPr/>
          </p:nvSpPr>
          <p:spPr>
            <a:xfrm>
              <a:off x="4514702" y="2826541"/>
              <a:ext cx="252270" cy="252270"/>
            </a:xfrm>
            <a:custGeom>
              <a:avLst/>
              <a:gdLst/>
              <a:ahLst/>
              <a:cxnLst/>
              <a:rect l="l" t="t" r="r" b="b"/>
              <a:pathLst>
                <a:path w="6171" h="6171" extrusionOk="0">
                  <a:moveTo>
                    <a:pt x="2934" y="0"/>
                  </a:moveTo>
                  <a:lnTo>
                    <a:pt x="2776" y="13"/>
                  </a:lnTo>
                  <a:lnTo>
                    <a:pt x="2473" y="66"/>
                  </a:lnTo>
                  <a:lnTo>
                    <a:pt x="2171" y="145"/>
                  </a:lnTo>
                  <a:lnTo>
                    <a:pt x="1895" y="237"/>
                  </a:lnTo>
                  <a:lnTo>
                    <a:pt x="1618" y="369"/>
                  </a:lnTo>
                  <a:lnTo>
                    <a:pt x="1368" y="526"/>
                  </a:lnTo>
                  <a:lnTo>
                    <a:pt x="1132" y="711"/>
                  </a:lnTo>
                  <a:lnTo>
                    <a:pt x="908" y="908"/>
                  </a:lnTo>
                  <a:lnTo>
                    <a:pt x="711" y="1118"/>
                  </a:lnTo>
                  <a:lnTo>
                    <a:pt x="526" y="1355"/>
                  </a:lnTo>
                  <a:lnTo>
                    <a:pt x="382" y="1618"/>
                  </a:lnTo>
                  <a:lnTo>
                    <a:pt x="250" y="1882"/>
                  </a:lnTo>
                  <a:lnTo>
                    <a:pt x="145" y="2171"/>
                  </a:lnTo>
                  <a:lnTo>
                    <a:pt x="66" y="2460"/>
                  </a:lnTo>
                  <a:lnTo>
                    <a:pt x="26" y="2763"/>
                  </a:lnTo>
                  <a:lnTo>
                    <a:pt x="13" y="2921"/>
                  </a:lnTo>
                  <a:lnTo>
                    <a:pt x="0" y="3079"/>
                  </a:lnTo>
                  <a:lnTo>
                    <a:pt x="13" y="3237"/>
                  </a:lnTo>
                  <a:lnTo>
                    <a:pt x="26" y="3394"/>
                  </a:lnTo>
                  <a:lnTo>
                    <a:pt x="66" y="3710"/>
                  </a:lnTo>
                  <a:lnTo>
                    <a:pt x="145" y="4000"/>
                  </a:lnTo>
                  <a:lnTo>
                    <a:pt x="250" y="4276"/>
                  </a:lnTo>
                  <a:lnTo>
                    <a:pt x="382" y="4552"/>
                  </a:lnTo>
                  <a:lnTo>
                    <a:pt x="526" y="4802"/>
                  </a:lnTo>
                  <a:lnTo>
                    <a:pt x="711" y="5039"/>
                  </a:lnTo>
                  <a:lnTo>
                    <a:pt x="908" y="5263"/>
                  </a:lnTo>
                  <a:lnTo>
                    <a:pt x="1132" y="5460"/>
                  </a:lnTo>
                  <a:lnTo>
                    <a:pt x="1368" y="5644"/>
                  </a:lnTo>
                  <a:lnTo>
                    <a:pt x="1618" y="5789"/>
                  </a:lnTo>
                  <a:lnTo>
                    <a:pt x="1895" y="5920"/>
                  </a:lnTo>
                  <a:lnTo>
                    <a:pt x="2171" y="6026"/>
                  </a:lnTo>
                  <a:lnTo>
                    <a:pt x="2473" y="6105"/>
                  </a:lnTo>
                  <a:lnTo>
                    <a:pt x="2776" y="6144"/>
                  </a:lnTo>
                  <a:lnTo>
                    <a:pt x="2934" y="6157"/>
                  </a:lnTo>
                  <a:lnTo>
                    <a:pt x="3092" y="6170"/>
                  </a:lnTo>
                  <a:lnTo>
                    <a:pt x="3250" y="6157"/>
                  </a:lnTo>
                  <a:lnTo>
                    <a:pt x="3408" y="6144"/>
                  </a:lnTo>
                  <a:lnTo>
                    <a:pt x="3710" y="6105"/>
                  </a:lnTo>
                  <a:lnTo>
                    <a:pt x="4000" y="6026"/>
                  </a:lnTo>
                  <a:lnTo>
                    <a:pt x="4289" y="5920"/>
                  </a:lnTo>
                  <a:lnTo>
                    <a:pt x="4552" y="5789"/>
                  </a:lnTo>
                  <a:lnTo>
                    <a:pt x="4815" y="5644"/>
                  </a:lnTo>
                  <a:lnTo>
                    <a:pt x="5052" y="5460"/>
                  </a:lnTo>
                  <a:lnTo>
                    <a:pt x="5263" y="5263"/>
                  </a:lnTo>
                  <a:lnTo>
                    <a:pt x="5473" y="5039"/>
                  </a:lnTo>
                  <a:lnTo>
                    <a:pt x="5644" y="4802"/>
                  </a:lnTo>
                  <a:lnTo>
                    <a:pt x="5802" y="4552"/>
                  </a:lnTo>
                  <a:lnTo>
                    <a:pt x="5934" y="4276"/>
                  </a:lnTo>
                  <a:lnTo>
                    <a:pt x="6026" y="4000"/>
                  </a:lnTo>
                  <a:lnTo>
                    <a:pt x="6105" y="3710"/>
                  </a:lnTo>
                  <a:lnTo>
                    <a:pt x="6157" y="3394"/>
                  </a:lnTo>
                  <a:lnTo>
                    <a:pt x="6170" y="3237"/>
                  </a:lnTo>
                  <a:lnTo>
                    <a:pt x="6170" y="3079"/>
                  </a:lnTo>
                  <a:lnTo>
                    <a:pt x="6170" y="2921"/>
                  </a:lnTo>
                  <a:lnTo>
                    <a:pt x="6157" y="2763"/>
                  </a:lnTo>
                  <a:lnTo>
                    <a:pt x="6105" y="2460"/>
                  </a:lnTo>
                  <a:lnTo>
                    <a:pt x="6026" y="2171"/>
                  </a:lnTo>
                  <a:lnTo>
                    <a:pt x="5934" y="1882"/>
                  </a:lnTo>
                  <a:lnTo>
                    <a:pt x="5802" y="1618"/>
                  </a:lnTo>
                  <a:lnTo>
                    <a:pt x="5644" y="1355"/>
                  </a:lnTo>
                  <a:lnTo>
                    <a:pt x="5473" y="1118"/>
                  </a:lnTo>
                  <a:lnTo>
                    <a:pt x="5263" y="908"/>
                  </a:lnTo>
                  <a:lnTo>
                    <a:pt x="5052" y="711"/>
                  </a:lnTo>
                  <a:lnTo>
                    <a:pt x="4815" y="526"/>
                  </a:lnTo>
                  <a:lnTo>
                    <a:pt x="4552" y="369"/>
                  </a:lnTo>
                  <a:lnTo>
                    <a:pt x="4289" y="237"/>
                  </a:lnTo>
                  <a:lnTo>
                    <a:pt x="4000" y="145"/>
                  </a:lnTo>
                  <a:lnTo>
                    <a:pt x="3710" y="66"/>
                  </a:lnTo>
                  <a:lnTo>
                    <a:pt x="3408" y="13"/>
                  </a:lnTo>
                  <a:lnTo>
                    <a:pt x="325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33"/>
            <p:cNvSpPr/>
            <p:nvPr/>
          </p:nvSpPr>
          <p:spPr>
            <a:xfrm>
              <a:off x="4354412" y="2735092"/>
              <a:ext cx="252270" cy="251739"/>
            </a:xfrm>
            <a:custGeom>
              <a:avLst/>
              <a:gdLst/>
              <a:ahLst/>
              <a:cxnLst/>
              <a:rect l="l" t="t" r="r" b="b"/>
              <a:pathLst>
                <a:path w="6171" h="6158" extrusionOk="0">
                  <a:moveTo>
                    <a:pt x="2934" y="1"/>
                  </a:moveTo>
                  <a:lnTo>
                    <a:pt x="2777" y="14"/>
                  </a:lnTo>
                  <a:lnTo>
                    <a:pt x="2461" y="53"/>
                  </a:lnTo>
                  <a:lnTo>
                    <a:pt x="2171" y="132"/>
                  </a:lnTo>
                  <a:lnTo>
                    <a:pt x="1882" y="238"/>
                  </a:lnTo>
                  <a:lnTo>
                    <a:pt x="1619" y="369"/>
                  </a:lnTo>
                  <a:lnTo>
                    <a:pt x="1369" y="527"/>
                  </a:lnTo>
                  <a:lnTo>
                    <a:pt x="1132" y="698"/>
                  </a:lnTo>
                  <a:lnTo>
                    <a:pt x="908" y="895"/>
                  </a:lnTo>
                  <a:lnTo>
                    <a:pt x="711" y="1119"/>
                  </a:lnTo>
                  <a:lnTo>
                    <a:pt x="527" y="1356"/>
                  </a:lnTo>
                  <a:lnTo>
                    <a:pt x="382" y="1606"/>
                  </a:lnTo>
                  <a:lnTo>
                    <a:pt x="251" y="1882"/>
                  </a:lnTo>
                  <a:lnTo>
                    <a:pt x="145" y="2158"/>
                  </a:lnTo>
                  <a:lnTo>
                    <a:pt x="66" y="2461"/>
                  </a:lnTo>
                  <a:lnTo>
                    <a:pt x="27" y="2763"/>
                  </a:lnTo>
                  <a:lnTo>
                    <a:pt x="14" y="2921"/>
                  </a:lnTo>
                  <a:lnTo>
                    <a:pt x="1" y="3079"/>
                  </a:lnTo>
                  <a:lnTo>
                    <a:pt x="14" y="3237"/>
                  </a:lnTo>
                  <a:lnTo>
                    <a:pt x="27" y="3395"/>
                  </a:lnTo>
                  <a:lnTo>
                    <a:pt x="66" y="3698"/>
                  </a:lnTo>
                  <a:lnTo>
                    <a:pt x="145" y="4000"/>
                  </a:lnTo>
                  <a:lnTo>
                    <a:pt x="251" y="4276"/>
                  </a:lnTo>
                  <a:lnTo>
                    <a:pt x="382" y="4553"/>
                  </a:lnTo>
                  <a:lnTo>
                    <a:pt x="527" y="4803"/>
                  </a:lnTo>
                  <a:lnTo>
                    <a:pt x="711" y="5039"/>
                  </a:lnTo>
                  <a:lnTo>
                    <a:pt x="908" y="5263"/>
                  </a:lnTo>
                  <a:lnTo>
                    <a:pt x="1132" y="5460"/>
                  </a:lnTo>
                  <a:lnTo>
                    <a:pt x="1369" y="5631"/>
                  </a:lnTo>
                  <a:lnTo>
                    <a:pt x="1619" y="5789"/>
                  </a:lnTo>
                  <a:lnTo>
                    <a:pt x="1882" y="5921"/>
                  </a:lnTo>
                  <a:lnTo>
                    <a:pt x="2171" y="6026"/>
                  </a:lnTo>
                  <a:lnTo>
                    <a:pt x="2461" y="6092"/>
                  </a:lnTo>
                  <a:lnTo>
                    <a:pt x="2777" y="6145"/>
                  </a:lnTo>
                  <a:lnTo>
                    <a:pt x="2934" y="6158"/>
                  </a:lnTo>
                  <a:lnTo>
                    <a:pt x="3250" y="6158"/>
                  </a:lnTo>
                  <a:lnTo>
                    <a:pt x="3408" y="6145"/>
                  </a:lnTo>
                  <a:lnTo>
                    <a:pt x="3711" y="6092"/>
                  </a:lnTo>
                  <a:lnTo>
                    <a:pt x="4000" y="6026"/>
                  </a:lnTo>
                  <a:lnTo>
                    <a:pt x="4290" y="5921"/>
                  </a:lnTo>
                  <a:lnTo>
                    <a:pt x="4553" y="5789"/>
                  </a:lnTo>
                  <a:lnTo>
                    <a:pt x="4816" y="5631"/>
                  </a:lnTo>
                  <a:lnTo>
                    <a:pt x="5053" y="5460"/>
                  </a:lnTo>
                  <a:lnTo>
                    <a:pt x="5263" y="5263"/>
                  </a:lnTo>
                  <a:lnTo>
                    <a:pt x="5460" y="5039"/>
                  </a:lnTo>
                  <a:lnTo>
                    <a:pt x="5645" y="4803"/>
                  </a:lnTo>
                  <a:lnTo>
                    <a:pt x="5802" y="4553"/>
                  </a:lnTo>
                  <a:lnTo>
                    <a:pt x="5921" y="4276"/>
                  </a:lnTo>
                  <a:lnTo>
                    <a:pt x="6026" y="4000"/>
                  </a:lnTo>
                  <a:lnTo>
                    <a:pt x="6105" y="3698"/>
                  </a:lnTo>
                  <a:lnTo>
                    <a:pt x="6158" y="3395"/>
                  </a:lnTo>
                  <a:lnTo>
                    <a:pt x="6171" y="3237"/>
                  </a:lnTo>
                  <a:lnTo>
                    <a:pt x="6171" y="3079"/>
                  </a:lnTo>
                  <a:lnTo>
                    <a:pt x="6171" y="2921"/>
                  </a:lnTo>
                  <a:lnTo>
                    <a:pt x="6158" y="2763"/>
                  </a:lnTo>
                  <a:lnTo>
                    <a:pt x="6105" y="2461"/>
                  </a:lnTo>
                  <a:lnTo>
                    <a:pt x="6026" y="2158"/>
                  </a:lnTo>
                  <a:lnTo>
                    <a:pt x="5921" y="1882"/>
                  </a:lnTo>
                  <a:lnTo>
                    <a:pt x="5802" y="1606"/>
                  </a:lnTo>
                  <a:lnTo>
                    <a:pt x="5645" y="1356"/>
                  </a:lnTo>
                  <a:lnTo>
                    <a:pt x="5460" y="1119"/>
                  </a:lnTo>
                  <a:lnTo>
                    <a:pt x="5263" y="895"/>
                  </a:lnTo>
                  <a:lnTo>
                    <a:pt x="5053" y="698"/>
                  </a:lnTo>
                  <a:lnTo>
                    <a:pt x="4816" y="527"/>
                  </a:lnTo>
                  <a:lnTo>
                    <a:pt x="4553" y="369"/>
                  </a:lnTo>
                  <a:lnTo>
                    <a:pt x="4290" y="238"/>
                  </a:lnTo>
                  <a:lnTo>
                    <a:pt x="4000" y="132"/>
                  </a:lnTo>
                  <a:lnTo>
                    <a:pt x="3711" y="53"/>
                  </a:lnTo>
                  <a:lnTo>
                    <a:pt x="3408" y="14"/>
                  </a:lnTo>
                  <a:lnTo>
                    <a:pt x="325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33"/>
            <p:cNvSpPr/>
            <p:nvPr/>
          </p:nvSpPr>
          <p:spPr>
            <a:xfrm>
              <a:off x="4202748" y="2053131"/>
              <a:ext cx="637360" cy="535201"/>
            </a:xfrm>
            <a:custGeom>
              <a:avLst/>
              <a:gdLst/>
              <a:ahLst/>
              <a:cxnLst/>
              <a:rect l="l" t="t" r="r" b="b"/>
              <a:pathLst>
                <a:path w="15591" h="13092" extrusionOk="0">
                  <a:moveTo>
                    <a:pt x="11670" y="1"/>
                  </a:moveTo>
                  <a:lnTo>
                    <a:pt x="11486" y="27"/>
                  </a:lnTo>
                  <a:lnTo>
                    <a:pt x="11302" y="67"/>
                  </a:lnTo>
                  <a:lnTo>
                    <a:pt x="11117" y="106"/>
                  </a:lnTo>
                  <a:lnTo>
                    <a:pt x="10933" y="172"/>
                  </a:lnTo>
                  <a:lnTo>
                    <a:pt x="10762" y="238"/>
                  </a:lnTo>
                  <a:lnTo>
                    <a:pt x="10604" y="330"/>
                  </a:lnTo>
                  <a:lnTo>
                    <a:pt x="10433" y="422"/>
                  </a:lnTo>
                  <a:lnTo>
                    <a:pt x="10289" y="527"/>
                  </a:lnTo>
                  <a:lnTo>
                    <a:pt x="10131" y="593"/>
                  </a:lnTo>
                  <a:lnTo>
                    <a:pt x="9999" y="659"/>
                  </a:lnTo>
                  <a:lnTo>
                    <a:pt x="9855" y="698"/>
                  </a:lnTo>
                  <a:lnTo>
                    <a:pt x="9723" y="738"/>
                  </a:lnTo>
                  <a:lnTo>
                    <a:pt x="9591" y="751"/>
                  </a:lnTo>
                  <a:lnTo>
                    <a:pt x="9473" y="751"/>
                  </a:lnTo>
                  <a:lnTo>
                    <a:pt x="9341" y="738"/>
                  </a:lnTo>
                  <a:lnTo>
                    <a:pt x="9223" y="724"/>
                  </a:lnTo>
                  <a:lnTo>
                    <a:pt x="9105" y="698"/>
                  </a:lnTo>
                  <a:lnTo>
                    <a:pt x="8868" y="619"/>
                  </a:lnTo>
                  <a:lnTo>
                    <a:pt x="8644" y="527"/>
                  </a:lnTo>
                  <a:lnTo>
                    <a:pt x="8407" y="422"/>
                  </a:lnTo>
                  <a:lnTo>
                    <a:pt x="8171" y="330"/>
                  </a:lnTo>
                  <a:lnTo>
                    <a:pt x="7921" y="224"/>
                  </a:lnTo>
                  <a:lnTo>
                    <a:pt x="7644" y="159"/>
                  </a:lnTo>
                  <a:lnTo>
                    <a:pt x="7513" y="132"/>
                  </a:lnTo>
                  <a:lnTo>
                    <a:pt x="7368" y="106"/>
                  </a:lnTo>
                  <a:lnTo>
                    <a:pt x="7052" y="106"/>
                  </a:lnTo>
                  <a:lnTo>
                    <a:pt x="6894" y="119"/>
                  </a:lnTo>
                  <a:lnTo>
                    <a:pt x="6723" y="146"/>
                  </a:lnTo>
                  <a:lnTo>
                    <a:pt x="6539" y="198"/>
                  </a:lnTo>
                  <a:lnTo>
                    <a:pt x="6355" y="251"/>
                  </a:lnTo>
                  <a:lnTo>
                    <a:pt x="6158" y="330"/>
                  </a:lnTo>
                  <a:lnTo>
                    <a:pt x="5960" y="422"/>
                  </a:lnTo>
                  <a:lnTo>
                    <a:pt x="5579" y="632"/>
                  </a:lnTo>
                  <a:lnTo>
                    <a:pt x="5263" y="816"/>
                  </a:lnTo>
                  <a:lnTo>
                    <a:pt x="5000" y="1001"/>
                  </a:lnTo>
                  <a:lnTo>
                    <a:pt x="4789" y="1185"/>
                  </a:lnTo>
                  <a:lnTo>
                    <a:pt x="4618" y="1343"/>
                  </a:lnTo>
                  <a:lnTo>
                    <a:pt x="4474" y="1514"/>
                  </a:lnTo>
                  <a:lnTo>
                    <a:pt x="4211" y="1829"/>
                  </a:lnTo>
                  <a:lnTo>
                    <a:pt x="4066" y="1987"/>
                  </a:lnTo>
                  <a:lnTo>
                    <a:pt x="3921" y="2145"/>
                  </a:lnTo>
                  <a:lnTo>
                    <a:pt x="3737" y="2303"/>
                  </a:lnTo>
                  <a:lnTo>
                    <a:pt x="3513" y="2474"/>
                  </a:lnTo>
                  <a:lnTo>
                    <a:pt x="3250" y="2645"/>
                  </a:lnTo>
                  <a:lnTo>
                    <a:pt x="2908" y="2829"/>
                  </a:lnTo>
                  <a:lnTo>
                    <a:pt x="2513" y="3027"/>
                  </a:lnTo>
                  <a:lnTo>
                    <a:pt x="2040" y="3224"/>
                  </a:lnTo>
                  <a:lnTo>
                    <a:pt x="1777" y="3342"/>
                  </a:lnTo>
                  <a:lnTo>
                    <a:pt x="1553" y="3448"/>
                  </a:lnTo>
                  <a:lnTo>
                    <a:pt x="1329" y="3566"/>
                  </a:lnTo>
                  <a:lnTo>
                    <a:pt x="1132" y="3698"/>
                  </a:lnTo>
                  <a:lnTo>
                    <a:pt x="961" y="3829"/>
                  </a:lnTo>
                  <a:lnTo>
                    <a:pt x="790" y="3961"/>
                  </a:lnTo>
                  <a:lnTo>
                    <a:pt x="645" y="4105"/>
                  </a:lnTo>
                  <a:lnTo>
                    <a:pt x="514" y="4250"/>
                  </a:lnTo>
                  <a:lnTo>
                    <a:pt x="408" y="4395"/>
                  </a:lnTo>
                  <a:lnTo>
                    <a:pt x="303" y="4540"/>
                  </a:lnTo>
                  <a:lnTo>
                    <a:pt x="224" y="4684"/>
                  </a:lnTo>
                  <a:lnTo>
                    <a:pt x="159" y="4842"/>
                  </a:lnTo>
                  <a:lnTo>
                    <a:pt x="93" y="5000"/>
                  </a:lnTo>
                  <a:lnTo>
                    <a:pt x="53" y="5158"/>
                  </a:lnTo>
                  <a:lnTo>
                    <a:pt x="27" y="5316"/>
                  </a:lnTo>
                  <a:lnTo>
                    <a:pt x="1" y="5474"/>
                  </a:lnTo>
                  <a:lnTo>
                    <a:pt x="1" y="5632"/>
                  </a:lnTo>
                  <a:lnTo>
                    <a:pt x="1" y="5789"/>
                  </a:lnTo>
                  <a:lnTo>
                    <a:pt x="14" y="5947"/>
                  </a:lnTo>
                  <a:lnTo>
                    <a:pt x="40" y="6092"/>
                  </a:lnTo>
                  <a:lnTo>
                    <a:pt x="66" y="6250"/>
                  </a:lnTo>
                  <a:lnTo>
                    <a:pt x="106" y="6395"/>
                  </a:lnTo>
                  <a:lnTo>
                    <a:pt x="159" y="6553"/>
                  </a:lnTo>
                  <a:lnTo>
                    <a:pt x="224" y="6697"/>
                  </a:lnTo>
                  <a:lnTo>
                    <a:pt x="290" y="6842"/>
                  </a:lnTo>
                  <a:lnTo>
                    <a:pt x="356" y="6974"/>
                  </a:lnTo>
                  <a:lnTo>
                    <a:pt x="527" y="7250"/>
                  </a:lnTo>
                  <a:lnTo>
                    <a:pt x="711" y="7487"/>
                  </a:lnTo>
                  <a:lnTo>
                    <a:pt x="908" y="7710"/>
                  </a:lnTo>
                  <a:lnTo>
                    <a:pt x="1014" y="7816"/>
                  </a:lnTo>
                  <a:lnTo>
                    <a:pt x="1106" y="7934"/>
                  </a:lnTo>
                  <a:lnTo>
                    <a:pt x="1198" y="8052"/>
                  </a:lnTo>
                  <a:lnTo>
                    <a:pt x="1277" y="8184"/>
                  </a:lnTo>
                  <a:lnTo>
                    <a:pt x="1435" y="8447"/>
                  </a:lnTo>
                  <a:lnTo>
                    <a:pt x="1566" y="8723"/>
                  </a:lnTo>
                  <a:lnTo>
                    <a:pt x="1671" y="9000"/>
                  </a:lnTo>
                  <a:lnTo>
                    <a:pt x="1764" y="9289"/>
                  </a:lnTo>
                  <a:lnTo>
                    <a:pt x="1829" y="9578"/>
                  </a:lnTo>
                  <a:lnTo>
                    <a:pt x="1895" y="9855"/>
                  </a:lnTo>
                  <a:lnTo>
                    <a:pt x="1935" y="10118"/>
                  </a:lnTo>
                  <a:lnTo>
                    <a:pt x="1974" y="10355"/>
                  </a:lnTo>
                  <a:lnTo>
                    <a:pt x="2014" y="10776"/>
                  </a:lnTo>
                  <a:lnTo>
                    <a:pt x="2027" y="11052"/>
                  </a:lnTo>
                  <a:lnTo>
                    <a:pt x="2040" y="11144"/>
                  </a:lnTo>
                  <a:lnTo>
                    <a:pt x="2079" y="11170"/>
                  </a:lnTo>
                  <a:lnTo>
                    <a:pt x="2211" y="11249"/>
                  </a:lnTo>
                  <a:lnTo>
                    <a:pt x="2382" y="11368"/>
                  </a:lnTo>
                  <a:lnTo>
                    <a:pt x="2487" y="11447"/>
                  </a:lnTo>
                  <a:lnTo>
                    <a:pt x="2592" y="11526"/>
                  </a:lnTo>
                  <a:lnTo>
                    <a:pt x="2698" y="11631"/>
                  </a:lnTo>
                  <a:lnTo>
                    <a:pt x="2803" y="11749"/>
                  </a:lnTo>
                  <a:lnTo>
                    <a:pt x="2895" y="11881"/>
                  </a:lnTo>
                  <a:lnTo>
                    <a:pt x="2974" y="12025"/>
                  </a:lnTo>
                  <a:lnTo>
                    <a:pt x="3053" y="12196"/>
                  </a:lnTo>
                  <a:lnTo>
                    <a:pt x="3105" y="12368"/>
                  </a:lnTo>
                  <a:lnTo>
                    <a:pt x="3145" y="12552"/>
                  </a:lnTo>
                  <a:lnTo>
                    <a:pt x="3158" y="12749"/>
                  </a:lnTo>
                  <a:lnTo>
                    <a:pt x="3158" y="12854"/>
                  </a:lnTo>
                  <a:lnTo>
                    <a:pt x="3171" y="12933"/>
                  </a:lnTo>
                  <a:lnTo>
                    <a:pt x="3184" y="12986"/>
                  </a:lnTo>
                  <a:lnTo>
                    <a:pt x="3211" y="13038"/>
                  </a:lnTo>
                  <a:lnTo>
                    <a:pt x="3237" y="13065"/>
                  </a:lnTo>
                  <a:lnTo>
                    <a:pt x="3263" y="13091"/>
                  </a:lnTo>
                  <a:lnTo>
                    <a:pt x="3303" y="13091"/>
                  </a:lnTo>
                  <a:lnTo>
                    <a:pt x="3342" y="13078"/>
                  </a:lnTo>
                  <a:lnTo>
                    <a:pt x="3434" y="13038"/>
                  </a:lnTo>
                  <a:lnTo>
                    <a:pt x="3526" y="12960"/>
                  </a:lnTo>
                  <a:lnTo>
                    <a:pt x="3632" y="12841"/>
                  </a:lnTo>
                  <a:lnTo>
                    <a:pt x="3750" y="12710"/>
                  </a:lnTo>
                  <a:lnTo>
                    <a:pt x="3961" y="12420"/>
                  </a:lnTo>
                  <a:lnTo>
                    <a:pt x="4158" y="12131"/>
                  </a:lnTo>
                  <a:lnTo>
                    <a:pt x="4342" y="11841"/>
                  </a:lnTo>
                  <a:lnTo>
                    <a:pt x="4316" y="11697"/>
                  </a:lnTo>
                  <a:lnTo>
                    <a:pt x="4290" y="11315"/>
                  </a:lnTo>
                  <a:lnTo>
                    <a:pt x="4263" y="10762"/>
                  </a:lnTo>
                  <a:lnTo>
                    <a:pt x="4250" y="10447"/>
                  </a:lnTo>
                  <a:lnTo>
                    <a:pt x="4250" y="10105"/>
                  </a:lnTo>
                  <a:lnTo>
                    <a:pt x="4263" y="9763"/>
                  </a:lnTo>
                  <a:lnTo>
                    <a:pt x="4290" y="9407"/>
                  </a:lnTo>
                  <a:lnTo>
                    <a:pt x="4329" y="9065"/>
                  </a:lnTo>
                  <a:lnTo>
                    <a:pt x="4382" y="8723"/>
                  </a:lnTo>
                  <a:lnTo>
                    <a:pt x="4461" y="8421"/>
                  </a:lnTo>
                  <a:lnTo>
                    <a:pt x="4513" y="8276"/>
                  </a:lnTo>
                  <a:lnTo>
                    <a:pt x="4566" y="8144"/>
                  </a:lnTo>
                  <a:lnTo>
                    <a:pt x="4618" y="8013"/>
                  </a:lnTo>
                  <a:lnTo>
                    <a:pt x="4684" y="7908"/>
                  </a:lnTo>
                  <a:lnTo>
                    <a:pt x="4750" y="7802"/>
                  </a:lnTo>
                  <a:lnTo>
                    <a:pt x="4829" y="7710"/>
                  </a:lnTo>
                  <a:lnTo>
                    <a:pt x="4947" y="7618"/>
                  </a:lnTo>
                  <a:lnTo>
                    <a:pt x="5053" y="7539"/>
                  </a:lnTo>
                  <a:lnTo>
                    <a:pt x="5184" y="7460"/>
                  </a:lnTo>
                  <a:lnTo>
                    <a:pt x="5303" y="7408"/>
                  </a:lnTo>
                  <a:lnTo>
                    <a:pt x="5434" y="7368"/>
                  </a:lnTo>
                  <a:lnTo>
                    <a:pt x="5566" y="7342"/>
                  </a:lnTo>
                  <a:lnTo>
                    <a:pt x="5710" y="7316"/>
                  </a:lnTo>
                  <a:lnTo>
                    <a:pt x="5855" y="7302"/>
                  </a:lnTo>
                  <a:lnTo>
                    <a:pt x="6145" y="7289"/>
                  </a:lnTo>
                  <a:lnTo>
                    <a:pt x="6447" y="7302"/>
                  </a:lnTo>
                  <a:lnTo>
                    <a:pt x="7079" y="7355"/>
                  </a:lnTo>
                  <a:lnTo>
                    <a:pt x="7394" y="7381"/>
                  </a:lnTo>
                  <a:lnTo>
                    <a:pt x="7697" y="7395"/>
                  </a:lnTo>
                  <a:lnTo>
                    <a:pt x="8013" y="7368"/>
                  </a:lnTo>
                  <a:lnTo>
                    <a:pt x="8157" y="7355"/>
                  </a:lnTo>
                  <a:lnTo>
                    <a:pt x="8302" y="7316"/>
                  </a:lnTo>
                  <a:lnTo>
                    <a:pt x="8447" y="7276"/>
                  </a:lnTo>
                  <a:lnTo>
                    <a:pt x="8578" y="7223"/>
                  </a:lnTo>
                  <a:lnTo>
                    <a:pt x="8723" y="7158"/>
                  </a:lnTo>
                  <a:lnTo>
                    <a:pt x="8855" y="7079"/>
                  </a:lnTo>
                  <a:lnTo>
                    <a:pt x="8973" y="6987"/>
                  </a:lnTo>
                  <a:lnTo>
                    <a:pt x="9091" y="6868"/>
                  </a:lnTo>
                  <a:lnTo>
                    <a:pt x="9210" y="6737"/>
                  </a:lnTo>
                  <a:lnTo>
                    <a:pt x="9315" y="6592"/>
                  </a:lnTo>
                  <a:lnTo>
                    <a:pt x="9420" y="6447"/>
                  </a:lnTo>
                  <a:lnTo>
                    <a:pt x="9539" y="6316"/>
                  </a:lnTo>
                  <a:lnTo>
                    <a:pt x="9644" y="6197"/>
                  </a:lnTo>
                  <a:lnTo>
                    <a:pt x="9762" y="6105"/>
                  </a:lnTo>
                  <a:lnTo>
                    <a:pt x="9881" y="6026"/>
                  </a:lnTo>
                  <a:lnTo>
                    <a:pt x="9999" y="5960"/>
                  </a:lnTo>
                  <a:lnTo>
                    <a:pt x="10118" y="5921"/>
                  </a:lnTo>
                  <a:lnTo>
                    <a:pt x="10249" y="5882"/>
                  </a:lnTo>
                  <a:lnTo>
                    <a:pt x="10368" y="5855"/>
                  </a:lnTo>
                  <a:lnTo>
                    <a:pt x="10499" y="5842"/>
                  </a:lnTo>
                  <a:lnTo>
                    <a:pt x="10631" y="5842"/>
                  </a:lnTo>
                  <a:lnTo>
                    <a:pt x="10762" y="5855"/>
                  </a:lnTo>
                  <a:lnTo>
                    <a:pt x="11012" y="5895"/>
                  </a:lnTo>
                  <a:lnTo>
                    <a:pt x="11275" y="5960"/>
                  </a:lnTo>
                  <a:lnTo>
                    <a:pt x="11538" y="6053"/>
                  </a:lnTo>
                  <a:lnTo>
                    <a:pt x="11802" y="6145"/>
                  </a:lnTo>
                  <a:lnTo>
                    <a:pt x="12315" y="6355"/>
                  </a:lnTo>
                  <a:lnTo>
                    <a:pt x="12565" y="6447"/>
                  </a:lnTo>
                  <a:lnTo>
                    <a:pt x="12801" y="6526"/>
                  </a:lnTo>
                  <a:lnTo>
                    <a:pt x="13025" y="6579"/>
                  </a:lnTo>
                  <a:lnTo>
                    <a:pt x="13130" y="6592"/>
                  </a:lnTo>
                  <a:lnTo>
                    <a:pt x="13236" y="6592"/>
                  </a:lnTo>
                  <a:lnTo>
                    <a:pt x="13459" y="6579"/>
                  </a:lnTo>
                  <a:lnTo>
                    <a:pt x="13683" y="6566"/>
                  </a:lnTo>
                  <a:lnTo>
                    <a:pt x="13907" y="6526"/>
                  </a:lnTo>
                  <a:lnTo>
                    <a:pt x="14143" y="6460"/>
                  </a:lnTo>
                  <a:lnTo>
                    <a:pt x="14367" y="6381"/>
                  </a:lnTo>
                  <a:lnTo>
                    <a:pt x="14591" y="6263"/>
                  </a:lnTo>
                  <a:lnTo>
                    <a:pt x="14696" y="6197"/>
                  </a:lnTo>
                  <a:lnTo>
                    <a:pt x="14801" y="6132"/>
                  </a:lnTo>
                  <a:lnTo>
                    <a:pt x="14893" y="6053"/>
                  </a:lnTo>
                  <a:lnTo>
                    <a:pt x="14999" y="5960"/>
                  </a:lnTo>
                  <a:lnTo>
                    <a:pt x="15077" y="5868"/>
                  </a:lnTo>
                  <a:lnTo>
                    <a:pt x="15170" y="5763"/>
                  </a:lnTo>
                  <a:lnTo>
                    <a:pt x="15248" y="5645"/>
                  </a:lnTo>
                  <a:lnTo>
                    <a:pt x="15314" y="5526"/>
                  </a:lnTo>
                  <a:lnTo>
                    <a:pt x="15380" y="5395"/>
                  </a:lnTo>
                  <a:lnTo>
                    <a:pt x="15433" y="5250"/>
                  </a:lnTo>
                  <a:lnTo>
                    <a:pt x="15485" y="5092"/>
                  </a:lnTo>
                  <a:lnTo>
                    <a:pt x="15525" y="4934"/>
                  </a:lnTo>
                  <a:lnTo>
                    <a:pt x="15564" y="4763"/>
                  </a:lnTo>
                  <a:lnTo>
                    <a:pt x="15577" y="4579"/>
                  </a:lnTo>
                  <a:lnTo>
                    <a:pt x="15591" y="4382"/>
                  </a:lnTo>
                  <a:lnTo>
                    <a:pt x="15591" y="4171"/>
                  </a:lnTo>
                  <a:lnTo>
                    <a:pt x="15577" y="3961"/>
                  </a:lnTo>
                  <a:lnTo>
                    <a:pt x="15564" y="3724"/>
                  </a:lnTo>
                  <a:lnTo>
                    <a:pt x="15525" y="3487"/>
                  </a:lnTo>
                  <a:lnTo>
                    <a:pt x="15485" y="3224"/>
                  </a:lnTo>
                  <a:lnTo>
                    <a:pt x="15420" y="2974"/>
                  </a:lnTo>
                  <a:lnTo>
                    <a:pt x="15354" y="2724"/>
                  </a:lnTo>
                  <a:lnTo>
                    <a:pt x="15275" y="2487"/>
                  </a:lnTo>
                  <a:lnTo>
                    <a:pt x="15170" y="2264"/>
                  </a:lnTo>
                  <a:lnTo>
                    <a:pt x="15064" y="2040"/>
                  </a:lnTo>
                  <a:lnTo>
                    <a:pt x="14959" y="1829"/>
                  </a:lnTo>
                  <a:lnTo>
                    <a:pt x="14827" y="1632"/>
                  </a:lnTo>
                  <a:lnTo>
                    <a:pt x="14696" y="1448"/>
                  </a:lnTo>
                  <a:lnTo>
                    <a:pt x="14551" y="1277"/>
                  </a:lnTo>
                  <a:lnTo>
                    <a:pt x="14407" y="1106"/>
                  </a:lnTo>
                  <a:lnTo>
                    <a:pt x="14249" y="961"/>
                  </a:lnTo>
                  <a:lnTo>
                    <a:pt x="14078" y="816"/>
                  </a:lnTo>
                  <a:lnTo>
                    <a:pt x="13920" y="685"/>
                  </a:lnTo>
                  <a:lnTo>
                    <a:pt x="13736" y="567"/>
                  </a:lnTo>
                  <a:lnTo>
                    <a:pt x="13565" y="448"/>
                  </a:lnTo>
                  <a:lnTo>
                    <a:pt x="13380" y="356"/>
                  </a:lnTo>
                  <a:lnTo>
                    <a:pt x="13196" y="264"/>
                  </a:lnTo>
                  <a:lnTo>
                    <a:pt x="13012" y="198"/>
                  </a:lnTo>
                  <a:lnTo>
                    <a:pt x="12815" y="132"/>
                  </a:lnTo>
                  <a:lnTo>
                    <a:pt x="12630" y="80"/>
                  </a:lnTo>
                  <a:lnTo>
                    <a:pt x="12433" y="40"/>
                  </a:lnTo>
                  <a:lnTo>
                    <a:pt x="12236" y="14"/>
                  </a:lnTo>
                  <a:lnTo>
                    <a:pt x="1205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33"/>
            <p:cNvSpPr/>
            <p:nvPr/>
          </p:nvSpPr>
          <p:spPr>
            <a:xfrm>
              <a:off x="4388833" y="2002031"/>
              <a:ext cx="274877" cy="274877"/>
            </a:xfrm>
            <a:custGeom>
              <a:avLst/>
              <a:gdLst/>
              <a:ahLst/>
              <a:cxnLst/>
              <a:rect l="l" t="t" r="r" b="b"/>
              <a:pathLst>
                <a:path w="6724" h="6724" extrusionOk="0">
                  <a:moveTo>
                    <a:pt x="3198" y="1"/>
                  </a:moveTo>
                  <a:lnTo>
                    <a:pt x="3027" y="14"/>
                  </a:lnTo>
                  <a:lnTo>
                    <a:pt x="2855" y="40"/>
                  </a:lnTo>
                  <a:lnTo>
                    <a:pt x="2684" y="67"/>
                  </a:lnTo>
                  <a:lnTo>
                    <a:pt x="2527" y="106"/>
                  </a:lnTo>
                  <a:lnTo>
                    <a:pt x="2369" y="146"/>
                  </a:lnTo>
                  <a:lnTo>
                    <a:pt x="2211" y="198"/>
                  </a:lnTo>
                  <a:lnTo>
                    <a:pt x="2053" y="264"/>
                  </a:lnTo>
                  <a:lnTo>
                    <a:pt x="1908" y="330"/>
                  </a:lnTo>
                  <a:lnTo>
                    <a:pt x="1764" y="396"/>
                  </a:lnTo>
                  <a:lnTo>
                    <a:pt x="1487" y="567"/>
                  </a:lnTo>
                  <a:lnTo>
                    <a:pt x="1224" y="764"/>
                  </a:lnTo>
                  <a:lnTo>
                    <a:pt x="987" y="975"/>
                  </a:lnTo>
                  <a:lnTo>
                    <a:pt x="777" y="1224"/>
                  </a:lnTo>
                  <a:lnTo>
                    <a:pt x="579" y="1474"/>
                  </a:lnTo>
                  <a:lnTo>
                    <a:pt x="408" y="1751"/>
                  </a:lnTo>
                  <a:lnTo>
                    <a:pt x="330" y="1895"/>
                  </a:lnTo>
                  <a:lnTo>
                    <a:pt x="264" y="2053"/>
                  </a:lnTo>
                  <a:lnTo>
                    <a:pt x="211" y="2198"/>
                  </a:lnTo>
                  <a:lnTo>
                    <a:pt x="158" y="2356"/>
                  </a:lnTo>
                  <a:lnTo>
                    <a:pt x="106" y="2514"/>
                  </a:lnTo>
                  <a:lnTo>
                    <a:pt x="66" y="2685"/>
                  </a:lnTo>
                  <a:lnTo>
                    <a:pt x="40" y="2843"/>
                  </a:lnTo>
                  <a:lnTo>
                    <a:pt x="27" y="3014"/>
                  </a:lnTo>
                  <a:lnTo>
                    <a:pt x="14" y="3185"/>
                  </a:lnTo>
                  <a:lnTo>
                    <a:pt x="1" y="3356"/>
                  </a:lnTo>
                  <a:lnTo>
                    <a:pt x="14" y="3527"/>
                  </a:lnTo>
                  <a:lnTo>
                    <a:pt x="27" y="3698"/>
                  </a:lnTo>
                  <a:lnTo>
                    <a:pt x="40" y="3869"/>
                  </a:lnTo>
                  <a:lnTo>
                    <a:pt x="66" y="4040"/>
                  </a:lnTo>
                  <a:lnTo>
                    <a:pt x="106" y="4198"/>
                  </a:lnTo>
                  <a:lnTo>
                    <a:pt x="158" y="4356"/>
                  </a:lnTo>
                  <a:lnTo>
                    <a:pt x="211" y="4513"/>
                  </a:lnTo>
                  <a:lnTo>
                    <a:pt x="264" y="4671"/>
                  </a:lnTo>
                  <a:lnTo>
                    <a:pt x="330" y="4816"/>
                  </a:lnTo>
                  <a:lnTo>
                    <a:pt x="408" y="4961"/>
                  </a:lnTo>
                  <a:lnTo>
                    <a:pt x="579" y="5237"/>
                  </a:lnTo>
                  <a:lnTo>
                    <a:pt x="777" y="5500"/>
                  </a:lnTo>
                  <a:lnTo>
                    <a:pt x="987" y="5737"/>
                  </a:lnTo>
                  <a:lnTo>
                    <a:pt x="1224" y="5948"/>
                  </a:lnTo>
                  <a:lnTo>
                    <a:pt x="1487" y="6145"/>
                  </a:lnTo>
                  <a:lnTo>
                    <a:pt x="1764" y="6316"/>
                  </a:lnTo>
                  <a:lnTo>
                    <a:pt x="1908" y="6395"/>
                  </a:lnTo>
                  <a:lnTo>
                    <a:pt x="2053" y="6461"/>
                  </a:lnTo>
                  <a:lnTo>
                    <a:pt x="2211" y="6513"/>
                  </a:lnTo>
                  <a:lnTo>
                    <a:pt x="2369" y="6566"/>
                  </a:lnTo>
                  <a:lnTo>
                    <a:pt x="2527" y="6618"/>
                  </a:lnTo>
                  <a:lnTo>
                    <a:pt x="2684" y="6658"/>
                  </a:lnTo>
                  <a:lnTo>
                    <a:pt x="2855" y="6684"/>
                  </a:lnTo>
                  <a:lnTo>
                    <a:pt x="3027" y="6697"/>
                  </a:lnTo>
                  <a:lnTo>
                    <a:pt x="3198" y="6711"/>
                  </a:lnTo>
                  <a:lnTo>
                    <a:pt x="3369" y="6724"/>
                  </a:lnTo>
                  <a:lnTo>
                    <a:pt x="3540" y="6711"/>
                  </a:lnTo>
                  <a:lnTo>
                    <a:pt x="3711" y="6697"/>
                  </a:lnTo>
                  <a:lnTo>
                    <a:pt x="3882" y="6684"/>
                  </a:lnTo>
                  <a:lnTo>
                    <a:pt x="4040" y="6658"/>
                  </a:lnTo>
                  <a:lnTo>
                    <a:pt x="4211" y="6618"/>
                  </a:lnTo>
                  <a:lnTo>
                    <a:pt x="4368" y="6566"/>
                  </a:lnTo>
                  <a:lnTo>
                    <a:pt x="4526" y="6513"/>
                  </a:lnTo>
                  <a:lnTo>
                    <a:pt x="4671" y="6461"/>
                  </a:lnTo>
                  <a:lnTo>
                    <a:pt x="4829" y="6395"/>
                  </a:lnTo>
                  <a:lnTo>
                    <a:pt x="4974" y="6316"/>
                  </a:lnTo>
                  <a:lnTo>
                    <a:pt x="5250" y="6145"/>
                  </a:lnTo>
                  <a:lnTo>
                    <a:pt x="5500" y="5948"/>
                  </a:lnTo>
                  <a:lnTo>
                    <a:pt x="5737" y="5737"/>
                  </a:lnTo>
                  <a:lnTo>
                    <a:pt x="5960" y="5500"/>
                  </a:lnTo>
                  <a:lnTo>
                    <a:pt x="6158" y="5237"/>
                  </a:lnTo>
                  <a:lnTo>
                    <a:pt x="6316" y="4961"/>
                  </a:lnTo>
                  <a:lnTo>
                    <a:pt x="6394" y="4816"/>
                  </a:lnTo>
                  <a:lnTo>
                    <a:pt x="6460" y="4671"/>
                  </a:lnTo>
                  <a:lnTo>
                    <a:pt x="6526" y="4513"/>
                  </a:lnTo>
                  <a:lnTo>
                    <a:pt x="6579" y="4356"/>
                  </a:lnTo>
                  <a:lnTo>
                    <a:pt x="6618" y="4198"/>
                  </a:lnTo>
                  <a:lnTo>
                    <a:pt x="6658" y="4040"/>
                  </a:lnTo>
                  <a:lnTo>
                    <a:pt x="6684" y="3869"/>
                  </a:lnTo>
                  <a:lnTo>
                    <a:pt x="6710" y="3698"/>
                  </a:lnTo>
                  <a:lnTo>
                    <a:pt x="6723" y="3527"/>
                  </a:lnTo>
                  <a:lnTo>
                    <a:pt x="6723" y="3356"/>
                  </a:lnTo>
                  <a:lnTo>
                    <a:pt x="6723" y="3185"/>
                  </a:lnTo>
                  <a:lnTo>
                    <a:pt x="6710" y="3014"/>
                  </a:lnTo>
                  <a:lnTo>
                    <a:pt x="6684" y="2843"/>
                  </a:lnTo>
                  <a:lnTo>
                    <a:pt x="6658" y="2685"/>
                  </a:lnTo>
                  <a:lnTo>
                    <a:pt x="6618" y="2514"/>
                  </a:lnTo>
                  <a:lnTo>
                    <a:pt x="6579" y="2356"/>
                  </a:lnTo>
                  <a:lnTo>
                    <a:pt x="6526" y="2198"/>
                  </a:lnTo>
                  <a:lnTo>
                    <a:pt x="6460" y="2053"/>
                  </a:lnTo>
                  <a:lnTo>
                    <a:pt x="6394" y="1895"/>
                  </a:lnTo>
                  <a:lnTo>
                    <a:pt x="6316" y="1751"/>
                  </a:lnTo>
                  <a:lnTo>
                    <a:pt x="6158" y="1474"/>
                  </a:lnTo>
                  <a:lnTo>
                    <a:pt x="5960" y="1224"/>
                  </a:lnTo>
                  <a:lnTo>
                    <a:pt x="5737" y="975"/>
                  </a:lnTo>
                  <a:lnTo>
                    <a:pt x="5500" y="764"/>
                  </a:lnTo>
                  <a:lnTo>
                    <a:pt x="5250" y="567"/>
                  </a:lnTo>
                  <a:lnTo>
                    <a:pt x="4974" y="396"/>
                  </a:lnTo>
                  <a:lnTo>
                    <a:pt x="4829" y="330"/>
                  </a:lnTo>
                  <a:lnTo>
                    <a:pt x="4671" y="264"/>
                  </a:lnTo>
                  <a:lnTo>
                    <a:pt x="4526" y="198"/>
                  </a:lnTo>
                  <a:lnTo>
                    <a:pt x="4368" y="146"/>
                  </a:lnTo>
                  <a:lnTo>
                    <a:pt x="4211" y="106"/>
                  </a:lnTo>
                  <a:lnTo>
                    <a:pt x="4040" y="67"/>
                  </a:lnTo>
                  <a:lnTo>
                    <a:pt x="3882" y="40"/>
                  </a:lnTo>
                  <a:lnTo>
                    <a:pt x="3711" y="14"/>
                  </a:lnTo>
                  <a:lnTo>
                    <a:pt x="354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33"/>
            <p:cNvSpPr/>
            <p:nvPr/>
          </p:nvSpPr>
          <p:spPr>
            <a:xfrm>
              <a:off x="4239867" y="2070341"/>
              <a:ext cx="229132" cy="229173"/>
            </a:xfrm>
            <a:custGeom>
              <a:avLst/>
              <a:gdLst/>
              <a:ahLst/>
              <a:cxnLst/>
              <a:rect l="l" t="t" r="r" b="b"/>
              <a:pathLst>
                <a:path w="5605" h="5606" extrusionOk="0">
                  <a:moveTo>
                    <a:pt x="2803" y="1"/>
                  </a:moveTo>
                  <a:lnTo>
                    <a:pt x="2526" y="14"/>
                  </a:lnTo>
                  <a:lnTo>
                    <a:pt x="2237" y="67"/>
                  </a:lnTo>
                  <a:lnTo>
                    <a:pt x="1974" y="132"/>
                  </a:lnTo>
                  <a:lnTo>
                    <a:pt x="1711" y="224"/>
                  </a:lnTo>
                  <a:lnTo>
                    <a:pt x="1474" y="343"/>
                  </a:lnTo>
                  <a:lnTo>
                    <a:pt x="1237" y="488"/>
                  </a:lnTo>
                  <a:lnTo>
                    <a:pt x="1027" y="645"/>
                  </a:lnTo>
                  <a:lnTo>
                    <a:pt x="829" y="830"/>
                  </a:lnTo>
                  <a:lnTo>
                    <a:pt x="645" y="1027"/>
                  </a:lnTo>
                  <a:lnTo>
                    <a:pt x="487" y="1237"/>
                  </a:lnTo>
                  <a:lnTo>
                    <a:pt x="342" y="1474"/>
                  </a:lnTo>
                  <a:lnTo>
                    <a:pt x="224" y="1711"/>
                  </a:lnTo>
                  <a:lnTo>
                    <a:pt x="132" y="1974"/>
                  </a:lnTo>
                  <a:lnTo>
                    <a:pt x="66" y="2237"/>
                  </a:lnTo>
                  <a:lnTo>
                    <a:pt x="14" y="2527"/>
                  </a:lnTo>
                  <a:lnTo>
                    <a:pt x="0" y="2803"/>
                  </a:lnTo>
                  <a:lnTo>
                    <a:pt x="14" y="3092"/>
                  </a:lnTo>
                  <a:lnTo>
                    <a:pt x="66" y="3369"/>
                  </a:lnTo>
                  <a:lnTo>
                    <a:pt x="132" y="3645"/>
                  </a:lnTo>
                  <a:lnTo>
                    <a:pt x="224" y="3895"/>
                  </a:lnTo>
                  <a:lnTo>
                    <a:pt x="342" y="4145"/>
                  </a:lnTo>
                  <a:lnTo>
                    <a:pt x="487" y="4369"/>
                  </a:lnTo>
                  <a:lnTo>
                    <a:pt x="645" y="4592"/>
                  </a:lnTo>
                  <a:lnTo>
                    <a:pt x="829" y="4790"/>
                  </a:lnTo>
                  <a:lnTo>
                    <a:pt x="1027" y="4974"/>
                  </a:lnTo>
                  <a:lnTo>
                    <a:pt x="1237" y="5132"/>
                  </a:lnTo>
                  <a:lnTo>
                    <a:pt x="1474" y="5276"/>
                  </a:lnTo>
                  <a:lnTo>
                    <a:pt x="1711" y="5395"/>
                  </a:lnTo>
                  <a:lnTo>
                    <a:pt x="1974" y="5487"/>
                  </a:lnTo>
                  <a:lnTo>
                    <a:pt x="2237" y="5553"/>
                  </a:lnTo>
                  <a:lnTo>
                    <a:pt x="2526" y="5592"/>
                  </a:lnTo>
                  <a:lnTo>
                    <a:pt x="2803" y="5605"/>
                  </a:lnTo>
                  <a:lnTo>
                    <a:pt x="3092" y="5592"/>
                  </a:lnTo>
                  <a:lnTo>
                    <a:pt x="3368" y="5553"/>
                  </a:lnTo>
                  <a:lnTo>
                    <a:pt x="3645" y="5487"/>
                  </a:lnTo>
                  <a:lnTo>
                    <a:pt x="3895" y="5395"/>
                  </a:lnTo>
                  <a:lnTo>
                    <a:pt x="4145" y="5276"/>
                  </a:lnTo>
                  <a:lnTo>
                    <a:pt x="4368" y="5132"/>
                  </a:lnTo>
                  <a:lnTo>
                    <a:pt x="4592" y="4974"/>
                  </a:lnTo>
                  <a:lnTo>
                    <a:pt x="4789" y="4790"/>
                  </a:lnTo>
                  <a:lnTo>
                    <a:pt x="4973" y="4592"/>
                  </a:lnTo>
                  <a:lnTo>
                    <a:pt x="5131" y="4369"/>
                  </a:lnTo>
                  <a:lnTo>
                    <a:pt x="5276" y="4145"/>
                  </a:lnTo>
                  <a:lnTo>
                    <a:pt x="5394" y="3895"/>
                  </a:lnTo>
                  <a:lnTo>
                    <a:pt x="5486" y="3645"/>
                  </a:lnTo>
                  <a:lnTo>
                    <a:pt x="5552" y="3369"/>
                  </a:lnTo>
                  <a:lnTo>
                    <a:pt x="5592" y="3092"/>
                  </a:lnTo>
                  <a:lnTo>
                    <a:pt x="5605" y="2803"/>
                  </a:lnTo>
                  <a:lnTo>
                    <a:pt x="5592" y="2527"/>
                  </a:lnTo>
                  <a:lnTo>
                    <a:pt x="5552" y="2237"/>
                  </a:lnTo>
                  <a:lnTo>
                    <a:pt x="5486" y="1974"/>
                  </a:lnTo>
                  <a:lnTo>
                    <a:pt x="5394" y="1711"/>
                  </a:lnTo>
                  <a:lnTo>
                    <a:pt x="5276" y="1474"/>
                  </a:lnTo>
                  <a:lnTo>
                    <a:pt x="5131" y="1237"/>
                  </a:lnTo>
                  <a:lnTo>
                    <a:pt x="4973" y="1027"/>
                  </a:lnTo>
                  <a:lnTo>
                    <a:pt x="4789" y="830"/>
                  </a:lnTo>
                  <a:lnTo>
                    <a:pt x="4592" y="645"/>
                  </a:lnTo>
                  <a:lnTo>
                    <a:pt x="4368" y="488"/>
                  </a:lnTo>
                  <a:lnTo>
                    <a:pt x="4145" y="343"/>
                  </a:lnTo>
                  <a:lnTo>
                    <a:pt x="3895" y="224"/>
                  </a:lnTo>
                  <a:lnTo>
                    <a:pt x="3645" y="132"/>
                  </a:lnTo>
                  <a:lnTo>
                    <a:pt x="3368" y="67"/>
                  </a:lnTo>
                  <a:lnTo>
                    <a:pt x="3092" y="14"/>
                  </a:lnTo>
                  <a:lnTo>
                    <a:pt x="280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33"/>
            <p:cNvSpPr/>
            <p:nvPr/>
          </p:nvSpPr>
          <p:spPr>
            <a:xfrm>
              <a:off x="4171557" y="2184928"/>
              <a:ext cx="228601" cy="229132"/>
            </a:xfrm>
            <a:custGeom>
              <a:avLst/>
              <a:gdLst/>
              <a:ahLst/>
              <a:cxnLst/>
              <a:rect l="l" t="t" r="r" b="b"/>
              <a:pathLst>
                <a:path w="5592" h="5605" extrusionOk="0">
                  <a:moveTo>
                    <a:pt x="2803" y="0"/>
                  </a:moveTo>
                  <a:lnTo>
                    <a:pt x="2513" y="13"/>
                  </a:lnTo>
                  <a:lnTo>
                    <a:pt x="2237" y="66"/>
                  </a:lnTo>
                  <a:lnTo>
                    <a:pt x="1961" y="132"/>
                  </a:lnTo>
                  <a:lnTo>
                    <a:pt x="1711" y="224"/>
                  </a:lnTo>
                  <a:lnTo>
                    <a:pt x="1461" y="342"/>
                  </a:lnTo>
                  <a:lnTo>
                    <a:pt x="1224" y="487"/>
                  </a:lnTo>
                  <a:lnTo>
                    <a:pt x="1014" y="645"/>
                  </a:lnTo>
                  <a:lnTo>
                    <a:pt x="816" y="829"/>
                  </a:lnTo>
                  <a:lnTo>
                    <a:pt x="632" y="1026"/>
                  </a:lnTo>
                  <a:lnTo>
                    <a:pt x="474" y="1237"/>
                  </a:lnTo>
                  <a:lnTo>
                    <a:pt x="329" y="1474"/>
                  </a:lnTo>
                  <a:lnTo>
                    <a:pt x="211" y="1710"/>
                  </a:lnTo>
                  <a:lnTo>
                    <a:pt x="119" y="1973"/>
                  </a:lnTo>
                  <a:lnTo>
                    <a:pt x="53" y="2237"/>
                  </a:lnTo>
                  <a:lnTo>
                    <a:pt x="14" y="2526"/>
                  </a:lnTo>
                  <a:lnTo>
                    <a:pt x="1" y="2802"/>
                  </a:lnTo>
                  <a:lnTo>
                    <a:pt x="14" y="3092"/>
                  </a:lnTo>
                  <a:lnTo>
                    <a:pt x="53" y="3368"/>
                  </a:lnTo>
                  <a:lnTo>
                    <a:pt x="119" y="3644"/>
                  </a:lnTo>
                  <a:lnTo>
                    <a:pt x="211" y="3894"/>
                  </a:lnTo>
                  <a:lnTo>
                    <a:pt x="329" y="4144"/>
                  </a:lnTo>
                  <a:lnTo>
                    <a:pt x="474" y="4368"/>
                  </a:lnTo>
                  <a:lnTo>
                    <a:pt x="632" y="4592"/>
                  </a:lnTo>
                  <a:lnTo>
                    <a:pt x="816" y="4789"/>
                  </a:lnTo>
                  <a:lnTo>
                    <a:pt x="1014" y="4973"/>
                  </a:lnTo>
                  <a:lnTo>
                    <a:pt x="1224" y="5131"/>
                  </a:lnTo>
                  <a:lnTo>
                    <a:pt x="1461" y="5276"/>
                  </a:lnTo>
                  <a:lnTo>
                    <a:pt x="1711" y="5394"/>
                  </a:lnTo>
                  <a:lnTo>
                    <a:pt x="1961" y="5486"/>
                  </a:lnTo>
                  <a:lnTo>
                    <a:pt x="2237" y="5552"/>
                  </a:lnTo>
                  <a:lnTo>
                    <a:pt x="2513" y="5591"/>
                  </a:lnTo>
                  <a:lnTo>
                    <a:pt x="2803" y="5605"/>
                  </a:lnTo>
                  <a:lnTo>
                    <a:pt x="3079" y="5591"/>
                  </a:lnTo>
                  <a:lnTo>
                    <a:pt x="3355" y="5552"/>
                  </a:lnTo>
                  <a:lnTo>
                    <a:pt x="3632" y="5486"/>
                  </a:lnTo>
                  <a:lnTo>
                    <a:pt x="3882" y="5394"/>
                  </a:lnTo>
                  <a:lnTo>
                    <a:pt x="4132" y="5276"/>
                  </a:lnTo>
                  <a:lnTo>
                    <a:pt x="4368" y="5131"/>
                  </a:lnTo>
                  <a:lnTo>
                    <a:pt x="4579" y="4973"/>
                  </a:lnTo>
                  <a:lnTo>
                    <a:pt x="4776" y="4789"/>
                  </a:lnTo>
                  <a:lnTo>
                    <a:pt x="4960" y="4592"/>
                  </a:lnTo>
                  <a:lnTo>
                    <a:pt x="5118" y="4368"/>
                  </a:lnTo>
                  <a:lnTo>
                    <a:pt x="5263" y="4144"/>
                  </a:lnTo>
                  <a:lnTo>
                    <a:pt x="5381" y="3894"/>
                  </a:lnTo>
                  <a:lnTo>
                    <a:pt x="5473" y="3644"/>
                  </a:lnTo>
                  <a:lnTo>
                    <a:pt x="5539" y="3368"/>
                  </a:lnTo>
                  <a:lnTo>
                    <a:pt x="5579" y="3092"/>
                  </a:lnTo>
                  <a:lnTo>
                    <a:pt x="5592" y="2802"/>
                  </a:lnTo>
                  <a:lnTo>
                    <a:pt x="5579" y="2526"/>
                  </a:lnTo>
                  <a:lnTo>
                    <a:pt x="5539" y="2237"/>
                  </a:lnTo>
                  <a:lnTo>
                    <a:pt x="5473" y="1973"/>
                  </a:lnTo>
                  <a:lnTo>
                    <a:pt x="5381" y="1710"/>
                  </a:lnTo>
                  <a:lnTo>
                    <a:pt x="5263" y="1474"/>
                  </a:lnTo>
                  <a:lnTo>
                    <a:pt x="5118" y="1237"/>
                  </a:lnTo>
                  <a:lnTo>
                    <a:pt x="4960" y="1026"/>
                  </a:lnTo>
                  <a:lnTo>
                    <a:pt x="4776" y="829"/>
                  </a:lnTo>
                  <a:lnTo>
                    <a:pt x="4579" y="645"/>
                  </a:lnTo>
                  <a:lnTo>
                    <a:pt x="4368" y="487"/>
                  </a:lnTo>
                  <a:lnTo>
                    <a:pt x="4132" y="342"/>
                  </a:lnTo>
                  <a:lnTo>
                    <a:pt x="3882" y="224"/>
                  </a:lnTo>
                  <a:lnTo>
                    <a:pt x="3632" y="132"/>
                  </a:lnTo>
                  <a:lnTo>
                    <a:pt x="3355" y="66"/>
                  </a:lnTo>
                  <a:lnTo>
                    <a:pt x="3079" y="13"/>
                  </a:lnTo>
                  <a:lnTo>
                    <a:pt x="280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33"/>
            <p:cNvSpPr/>
            <p:nvPr/>
          </p:nvSpPr>
          <p:spPr>
            <a:xfrm>
              <a:off x="4229647" y="2564622"/>
              <a:ext cx="76405" cy="201702"/>
            </a:xfrm>
            <a:custGeom>
              <a:avLst/>
              <a:gdLst/>
              <a:ahLst/>
              <a:cxnLst/>
              <a:rect l="l" t="t" r="r" b="b"/>
              <a:pathLst>
                <a:path w="1869" h="4934" extrusionOk="0">
                  <a:moveTo>
                    <a:pt x="671" y="0"/>
                  </a:moveTo>
                  <a:lnTo>
                    <a:pt x="566" y="40"/>
                  </a:lnTo>
                  <a:lnTo>
                    <a:pt x="461" y="79"/>
                  </a:lnTo>
                  <a:lnTo>
                    <a:pt x="356" y="145"/>
                  </a:lnTo>
                  <a:lnTo>
                    <a:pt x="250" y="237"/>
                  </a:lnTo>
                  <a:lnTo>
                    <a:pt x="158" y="342"/>
                  </a:lnTo>
                  <a:lnTo>
                    <a:pt x="93" y="461"/>
                  </a:lnTo>
                  <a:lnTo>
                    <a:pt x="53" y="566"/>
                  </a:lnTo>
                  <a:lnTo>
                    <a:pt x="14" y="684"/>
                  </a:lnTo>
                  <a:lnTo>
                    <a:pt x="0" y="803"/>
                  </a:lnTo>
                  <a:lnTo>
                    <a:pt x="14" y="934"/>
                  </a:lnTo>
                  <a:lnTo>
                    <a:pt x="27" y="1079"/>
                  </a:lnTo>
                  <a:lnTo>
                    <a:pt x="40" y="1224"/>
                  </a:lnTo>
                  <a:lnTo>
                    <a:pt x="106" y="1566"/>
                  </a:lnTo>
                  <a:lnTo>
                    <a:pt x="171" y="1974"/>
                  </a:lnTo>
                  <a:lnTo>
                    <a:pt x="211" y="2210"/>
                  </a:lnTo>
                  <a:lnTo>
                    <a:pt x="237" y="2460"/>
                  </a:lnTo>
                  <a:lnTo>
                    <a:pt x="250" y="2737"/>
                  </a:lnTo>
                  <a:lnTo>
                    <a:pt x="250" y="3039"/>
                  </a:lnTo>
                  <a:lnTo>
                    <a:pt x="264" y="3342"/>
                  </a:lnTo>
                  <a:lnTo>
                    <a:pt x="277" y="3618"/>
                  </a:lnTo>
                  <a:lnTo>
                    <a:pt x="316" y="3868"/>
                  </a:lnTo>
                  <a:lnTo>
                    <a:pt x="356" y="4092"/>
                  </a:lnTo>
                  <a:lnTo>
                    <a:pt x="408" y="4289"/>
                  </a:lnTo>
                  <a:lnTo>
                    <a:pt x="461" y="4460"/>
                  </a:lnTo>
                  <a:lnTo>
                    <a:pt x="527" y="4605"/>
                  </a:lnTo>
                  <a:lnTo>
                    <a:pt x="606" y="4723"/>
                  </a:lnTo>
                  <a:lnTo>
                    <a:pt x="685" y="4815"/>
                  </a:lnTo>
                  <a:lnTo>
                    <a:pt x="777" y="4881"/>
                  </a:lnTo>
                  <a:lnTo>
                    <a:pt x="869" y="4921"/>
                  </a:lnTo>
                  <a:lnTo>
                    <a:pt x="961" y="4934"/>
                  </a:lnTo>
                  <a:lnTo>
                    <a:pt x="1066" y="4921"/>
                  </a:lnTo>
                  <a:lnTo>
                    <a:pt x="1171" y="4881"/>
                  </a:lnTo>
                  <a:lnTo>
                    <a:pt x="1277" y="4815"/>
                  </a:lnTo>
                  <a:lnTo>
                    <a:pt x="1382" y="4723"/>
                  </a:lnTo>
                  <a:lnTo>
                    <a:pt x="1474" y="4618"/>
                  </a:lnTo>
                  <a:lnTo>
                    <a:pt x="1553" y="4500"/>
                  </a:lnTo>
                  <a:lnTo>
                    <a:pt x="1632" y="4368"/>
                  </a:lnTo>
                  <a:lnTo>
                    <a:pt x="1684" y="4223"/>
                  </a:lnTo>
                  <a:lnTo>
                    <a:pt x="1737" y="4092"/>
                  </a:lnTo>
                  <a:lnTo>
                    <a:pt x="1763" y="3947"/>
                  </a:lnTo>
                  <a:lnTo>
                    <a:pt x="1790" y="3815"/>
                  </a:lnTo>
                  <a:lnTo>
                    <a:pt x="1790" y="3671"/>
                  </a:lnTo>
                  <a:lnTo>
                    <a:pt x="1790" y="3552"/>
                  </a:lnTo>
                  <a:lnTo>
                    <a:pt x="1763" y="3434"/>
                  </a:lnTo>
                  <a:lnTo>
                    <a:pt x="1737" y="3316"/>
                  </a:lnTo>
                  <a:lnTo>
                    <a:pt x="1684" y="3223"/>
                  </a:lnTo>
                  <a:lnTo>
                    <a:pt x="1632" y="3158"/>
                  </a:lnTo>
                  <a:lnTo>
                    <a:pt x="1553" y="3092"/>
                  </a:lnTo>
                  <a:lnTo>
                    <a:pt x="1474" y="3052"/>
                  </a:lnTo>
                  <a:lnTo>
                    <a:pt x="1382" y="3039"/>
                  </a:lnTo>
                  <a:lnTo>
                    <a:pt x="1277" y="3026"/>
                  </a:lnTo>
                  <a:lnTo>
                    <a:pt x="1171" y="3000"/>
                  </a:lnTo>
                  <a:lnTo>
                    <a:pt x="1066" y="2934"/>
                  </a:lnTo>
                  <a:lnTo>
                    <a:pt x="987" y="2855"/>
                  </a:lnTo>
                  <a:lnTo>
                    <a:pt x="895" y="2763"/>
                  </a:lnTo>
                  <a:lnTo>
                    <a:pt x="829" y="2658"/>
                  </a:lnTo>
                  <a:lnTo>
                    <a:pt x="777" y="2539"/>
                  </a:lnTo>
                  <a:lnTo>
                    <a:pt x="750" y="2421"/>
                  </a:lnTo>
                  <a:lnTo>
                    <a:pt x="724" y="2276"/>
                  </a:lnTo>
                  <a:lnTo>
                    <a:pt x="737" y="2145"/>
                  </a:lnTo>
                  <a:lnTo>
                    <a:pt x="763" y="2000"/>
                  </a:lnTo>
                  <a:lnTo>
                    <a:pt x="829" y="1868"/>
                  </a:lnTo>
                  <a:lnTo>
                    <a:pt x="908" y="1724"/>
                  </a:lnTo>
                  <a:lnTo>
                    <a:pt x="1027" y="1592"/>
                  </a:lnTo>
                  <a:lnTo>
                    <a:pt x="1184" y="1474"/>
                  </a:lnTo>
                  <a:lnTo>
                    <a:pt x="1382" y="1368"/>
                  </a:lnTo>
                  <a:lnTo>
                    <a:pt x="1566" y="1263"/>
                  </a:lnTo>
                  <a:lnTo>
                    <a:pt x="1698" y="1158"/>
                  </a:lnTo>
                  <a:lnTo>
                    <a:pt x="1790" y="1053"/>
                  </a:lnTo>
                  <a:lnTo>
                    <a:pt x="1842" y="947"/>
                  </a:lnTo>
                  <a:lnTo>
                    <a:pt x="1869" y="855"/>
                  </a:lnTo>
                  <a:lnTo>
                    <a:pt x="1869" y="763"/>
                  </a:lnTo>
                  <a:lnTo>
                    <a:pt x="1842" y="671"/>
                  </a:lnTo>
                  <a:lnTo>
                    <a:pt x="1790" y="592"/>
                  </a:lnTo>
                  <a:lnTo>
                    <a:pt x="1737" y="513"/>
                  </a:lnTo>
                  <a:lnTo>
                    <a:pt x="1671" y="448"/>
                  </a:lnTo>
                  <a:lnTo>
                    <a:pt x="1527" y="342"/>
                  </a:lnTo>
                  <a:lnTo>
                    <a:pt x="1421" y="263"/>
                  </a:lnTo>
                  <a:lnTo>
                    <a:pt x="1382" y="237"/>
                  </a:lnTo>
                  <a:lnTo>
                    <a:pt x="1277" y="158"/>
                  </a:lnTo>
                  <a:lnTo>
                    <a:pt x="1171" y="92"/>
                  </a:lnTo>
                  <a:lnTo>
                    <a:pt x="1027" y="27"/>
                  </a:lnTo>
                  <a:lnTo>
                    <a:pt x="948" y="13"/>
                  </a:lnTo>
                  <a:lnTo>
                    <a:pt x="856" y="0"/>
                  </a:lnTo>
                  <a:close/>
                </a:path>
              </a:pathLst>
            </a:custGeom>
            <a:solidFill>
              <a:srgbClr val="EA966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33"/>
            <p:cNvSpPr/>
            <p:nvPr/>
          </p:nvSpPr>
          <p:spPr>
            <a:xfrm>
              <a:off x="4308709" y="2666250"/>
              <a:ext cx="206035" cy="206035"/>
            </a:xfrm>
            <a:custGeom>
              <a:avLst/>
              <a:gdLst/>
              <a:ahLst/>
              <a:cxnLst/>
              <a:rect l="l" t="t" r="r" b="b"/>
              <a:pathLst>
                <a:path w="5040" h="5040" extrusionOk="0">
                  <a:moveTo>
                    <a:pt x="2526" y="1"/>
                  </a:moveTo>
                  <a:lnTo>
                    <a:pt x="2263" y="14"/>
                  </a:lnTo>
                  <a:lnTo>
                    <a:pt x="2013" y="53"/>
                  </a:lnTo>
                  <a:lnTo>
                    <a:pt x="1776" y="106"/>
                  </a:lnTo>
                  <a:lnTo>
                    <a:pt x="1540" y="198"/>
                  </a:lnTo>
                  <a:lnTo>
                    <a:pt x="1316" y="303"/>
                  </a:lnTo>
                  <a:lnTo>
                    <a:pt x="1119" y="435"/>
                  </a:lnTo>
                  <a:lnTo>
                    <a:pt x="921" y="580"/>
                  </a:lnTo>
                  <a:lnTo>
                    <a:pt x="737" y="737"/>
                  </a:lnTo>
                  <a:lnTo>
                    <a:pt x="579" y="922"/>
                  </a:lnTo>
                  <a:lnTo>
                    <a:pt x="435" y="1106"/>
                  </a:lnTo>
                  <a:lnTo>
                    <a:pt x="303" y="1316"/>
                  </a:lnTo>
                  <a:lnTo>
                    <a:pt x="198" y="1540"/>
                  </a:lnTo>
                  <a:lnTo>
                    <a:pt x="119" y="1777"/>
                  </a:lnTo>
                  <a:lnTo>
                    <a:pt x="53" y="2014"/>
                  </a:lnTo>
                  <a:lnTo>
                    <a:pt x="14" y="2264"/>
                  </a:lnTo>
                  <a:lnTo>
                    <a:pt x="0" y="2527"/>
                  </a:lnTo>
                  <a:lnTo>
                    <a:pt x="14" y="2777"/>
                  </a:lnTo>
                  <a:lnTo>
                    <a:pt x="53" y="3027"/>
                  </a:lnTo>
                  <a:lnTo>
                    <a:pt x="119" y="3277"/>
                  </a:lnTo>
                  <a:lnTo>
                    <a:pt x="198" y="3500"/>
                  </a:lnTo>
                  <a:lnTo>
                    <a:pt x="303" y="3724"/>
                  </a:lnTo>
                  <a:lnTo>
                    <a:pt x="435" y="3934"/>
                  </a:lnTo>
                  <a:lnTo>
                    <a:pt x="579" y="4119"/>
                  </a:lnTo>
                  <a:lnTo>
                    <a:pt x="737" y="4303"/>
                  </a:lnTo>
                  <a:lnTo>
                    <a:pt x="921" y="4461"/>
                  </a:lnTo>
                  <a:lnTo>
                    <a:pt x="1119" y="4605"/>
                  </a:lnTo>
                  <a:lnTo>
                    <a:pt x="1316" y="4737"/>
                  </a:lnTo>
                  <a:lnTo>
                    <a:pt x="1540" y="4842"/>
                  </a:lnTo>
                  <a:lnTo>
                    <a:pt x="1776" y="4934"/>
                  </a:lnTo>
                  <a:lnTo>
                    <a:pt x="2013" y="4987"/>
                  </a:lnTo>
                  <a:lnTo>
                    <a:pt x="2263" y="5026"/>
                  </a:lnTo>
                  <a:lnTo>
                    <a:pt x="2526" y="5039"/>
                  </a:lnTo>
                  <a:lnTo>
                    <a:pt x="2776" y="5026"/>
                  </a:lnTo>
                  <a:lnTo>
                    <a:pt x="3026" y="4987"/>
                  </a:lnTo>
                  <a:lnTo>
                    <a:pt x="3276" y="4934"/>
                  </a:lnTo>
                  <a:lnTo>
                    <a:pt x="3500" y="4842"/>
                  </a:lnTo>
                  <a:lnTo>
                    <a:pt x="3724" y="4737"/>
                  </a:lnTo>
                  <a:lnTo>
                    <a:pt x="3934" y="4605"/>
                  </a:lnTo>
                  <a:lnTo>
                    <a:pt x="4131" y="4461"/>
                  </a:lnTo>
                  <a:lnTo>
                    <a:pt x="4302" y="4303"/>
                  </a:lnTo>
                  <a:lnTo>
                    <a:pt x="4473" y="4119"/>
                  </a:lnTo>
                  <a:lnTo>
                    <a:pt x="4618" y="3934"/>
                  </a:lnTo>
                  <a:lnTo>
                    <a:pt x="4737" y="3724"/>
                  </a:lnTo>
                  <a:lnTo>
                    <a:pt x="4842" y="3500"/>
                  </a:lnTo>
                  <a:lnTo>
                    <a:pt x="4934" y="3277"/>
                  </a:lnTo>
                  <a:lnTo>
                    <a:pt x="5000" y="3027"/>
                  </a:lnTo>
                  <a:lnTo>
                    <a:pt x="5026" y="2777"/>
                  </a:lnTo>
                  <a:lnTo>
                    <a:pt x="5039" y="2527"/>
                  </a:lnTo>
                  <a:lnTo>
                    <a:pt x="5026" y="2264"/>
                  </a:lnTo>
                  <a:lnTo>
                    <a:pt x="5000" y="2014"/>
                  </a:lnTo>
                  <a:lnTo>
                    <a:pt x="4934" y="1777"/>
                  </a:lnTo>
                  <a:lnTo>
                    <a:pt x="4842" y="1540"/>
                  </a:lnTo>
                  <a:lnTo>
                    <a:pt x="4737" y="1316"/>
                  </a:lnTo>
                  <a:lnTo>
                    <a:pt x="4618" y="1106"/>
                  </a:lnTo>
                  <a:lnTo>
                    <a:pt x="4473" y="922"/>
                  </a:lnTo>
                  <a:lnTo>
                    <a:pt x="4302" y="737"/>
                  </a:lnTo>
                  <a:lnTo>
                    <a:pt x="4131" y="580"/>
                  </a:lnTo>
                  <a:lnTo>
                    <a:pt x="3934" y="435"/>
                  </a:lnTo>
                  <a:lnTo>
                    <a:pt x="3724" y="303"/>
                  </a:lnTo>
                  <a:lnTo>
                    <a:pt x="3500" y="198"/>
                  </a:lnTo>
                  <a:lnTo>
                    <a:pt x="3276" y="106"/>
                  </a:lnTo>
                  <a:lnTo>
                    <a:pt x="3026" y="53"/>
                  </a:lnTo>
                  <a:lnTo>
                    <a:pt x="2776" y="14"/>
                  </a:lnTo>
                  <a:lnTo>
                    <a:pt x="252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33"/>
            <p:cNvSpPr/>
            <p:nvPr/>
          </p:nvSpPr>
          <p:spPr>
            <a:xfrm>
              <a:off x="4286102" y="2574311"/>
              <a:ext cx="114055" cy="114587"/>
            </a:xfrm>
            <a:custGeom>
              <a:avLst/>
              <a:gdLst/>
              <a:ahLst/>
              <a:cxnLst/>
              <a:rect l="l" t="t" r="r" b="b"/>
              <a:pathLst>
                <a:path w="2790" h="2803" extrusionOk="0">
                  <a:moveTo>
                    <a:pt x="1395" y="0"/>
                  </a:moveTo>
                  <a:lnTo>
                    <a:pt x="1251" y="13"/>
                  </a:lnTo>
                  <a:lnTo>
                    <a:pt x="1119" y="39"/>
                  </a:lnTo>
                  <a:lnTo>
                    <a:pt x="974" y="66"/>
                  </a:lnTo>
                  <a:lnTo>
                    <a:pt x="856" y="118"/>
                  </a:lnTo>
                  <a:lnTo>
                    <a:pt x="724" y="171"/>
                  </a:lnTo>
                  <a:lnTo>
                    <a:pt x="606" y="250"/>
                  </a:lnTo>
                  <a:lnTo>
                    <a:pt x="501" y="329"/>
                  </a:lnTo>
                  <a:lnTo>
                    <a:pt x="409" y="421"/>
                  </a:lnTo>
                  <a:lnTo>
                    <a:pt x="317" y="513"/>
                  </a:lnTo>
                  <a:lnTo>
                    <a:pt x="238" y="618"/>
                  </a:lnTo>
                  <a:lnTo>
                    <a:pt x="159" y="737"/>
                  </a:lnTo>
                  <a:lnTo>
                    <a:pt x="106" y="868"/>
                  </a:lnTo>
                  <a:lnTo>
                    <a:pt x="53" y="987"/>
                  </a:lnTo>
                  <a:lnTo>
                    <a:pt x="27" y="1118"/>
                  </a:lnTo>
                  <a:lnTo>
                    <a:pt x="1" y="1263"/>
                  </a:lnTo>
                  <a:lnTo>
                    <a:pt x="1" y="1408"/>
                  </a:lnTo>
                  <a:lnTo>
                    <a:pt x="1" y="1552"/>
                  </a:lnTo>
                  <a:lnTo>
                    <a:pt x="27" y="1684"/>
                  </a:lnTo>
                  <a:lnTo>
                    <a:pt x="53" y="1829"/>
                  </a:lnTo>
                  <a:lnTo>
                    <a:pt x="106" y="1947"/>
                  </a:lnTo>
                  <a:lnTo>
                    <a:pt x="159" y="2079"/>
                  </a:lnTo>
                  <a:lnTo>
                    <a:pt x="238" y="2184"/>
                  </a:lnTo>
                  <a:lnTo>
                    <a:pt x="317" y="2302"/>
                  </a:lnTo>
                  <a:lnTo>
                    <a:pt x="409" y="2394"/>
                  </a:lnTo>
                  <a:lnTo>
                    <a:pt x="501" y="2487"/>
                  </a:lnTo>
                  <a:lnTo>
                    <a:pt x="606" y="2565"/>
                  </a:lnTo>
                  <a:lnTo>
                    <a:pt x="724" y="2644"/>
                  </a:lnTo>
                  <a:lnTo>
                    <a:pt x="856" y="2697"/>
                  </a:lnTo>
                  <a:lnTo>
                    <a:pt x="974" y="2750"/>
                  </a:lnTo>
                  <a:lnTo>
                    <a:pt x="1119" y="2776"/>
                  </a:lnTo>
                  <a:lnTo>
                    <a:pt x="1251" y="2802"/>
                  </a:lnTo>
                  <a:lnTo>
                    <a:pt x="1540" y="2802"/>
                  </a:lnTo>
                  <a:lnTo>
                    <a:pt x="1672" y="2776"/>
                  </a:lnTo>
                  <a:lnTo>
                    <a:pt x="1816" y="2750"/>
                  </a:lnTo>
                  <a:lnTo>
                    <a:pt x="1935" y="2697"/>
                  </a:lnTo>
                  <a:lnTo>
                    <a:pt x="2066" y="2644"/>
                  </a:lnTo>
                  <a:lnTo>
                    <a:pt x="2185" y="2565"/>
                  </a:lnTo>
                  <a:lnTo>
                    <a:pt x="2290" y="2487"/>
                  </a:lnTo>
                  <a:lnTo>
                    <a:pt x="2382" y="2394"/>
                  </a:lnTo>
                  <a:lnTo>
                    <a:pt x="2474" y="2302"/>
                  </a:lnTo>
                  <a:lnTo>
                    <a:pt x="2553" y="2184"/>
                  </a:lnTo>
                  <a:lnTo>
                    <a:pt x="2632" y="2079"/>
                  </a:lnTo>
                  <a:lnTo>
                    <a:pt x="2685" y="1947"/>
                  </a:lnTo>
                  <a:lnTo>
                    <a:pt x="2737" y="1829"/>
                  </a:lnTo>
                  <a:lnTo>
                    <a:pt x="2764" y="1684"/>
                  </a:lnTo>
                  <a:lnTo>
                    <a:pt x="2790" y="1552"/>
                  </a:lnTo>
                  <a:lnTo>
                    <a:pt x="2790" y="1408"/>
                  </a:lnTo>
                  <a:lnTo>
                    <a:pt x="2790" y="1263"/>
                  </a:lnTo>
                  <a:lnTo>
                    <a:pt x="2764" y="1118"/>
                  </a:lnTo>
                  <a:lnTo>
                    <a:pt x="2737" y="987"/>
                  </a:lnTo>
                  <a:lnTo>
                    <a:pt x="2685" y="868"/>
                  </a:lnTo>
                  <a:lnTo>
                    <a:pt x="2632" y="737"/>
                  </a:lnTo>
                  <a:lnTo>
                    <a:pt x="2553" y="618"/>
                  </a:lnTo>
                  <a:lnTo>
                    <a:pt x="2474" y="513"/>
                  </a:lnTo>
                  <a:lnTo>
                    <a:pt x="2382" y="421"/>
                  </a:lnTo>
                  <a:lnTo>
                    <a:pt x="2290" y="329"/>
                  </a:lnTo>
                  <a:lnTo>
                    <a:pt x="2185" y="250"/>
                  </a:lnTo>
                  <a:lnTo>
                    <a:pt x="2066" y="171"/>
                  </a:lnTo>
                  <a:lnTo>
                    <a:pt x="1935" y="118"/>
                  </a:lnTo>
                  <a:lnTo>
                    <a:pt x="1816" y="66"/>
                  </a:lnTo>
                  <a:lnTo>
                    <a:pt x="1672" y="39"/>
                  </a:lnTo>
                  <a:lnTo>
                    <a:pt x="1540" y="13"/>
                  </a:lnTo>
                  <a:lnTo>
                    <a:pt x="139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33"/>
            <p:cNvSpPr/>
            <p:nvPr/>
          </p:nvSpPr>
          <p:spPr>
            <a:xfrm>
              <a:off x="3437968" y="2986791"/>
              <a:ext cx="733632" cy="801943"/>
            </a:xfrm>
            <a:custGeom>
              <a:avLst/>
              <a:gdLst/>
              <a:ahLst/>
              <a:cxnLst/>
              <a:rect l="l" t="t" r="r" b="b"/>
              <a:pathLst>
                <a:path w="17946" h="19617" extrusionOk="0">
                  <a:moveTo>
                    <a:pt x="10776" y="1"/>
                  </a:moveTo>
                  <a:lnTo>
                    <a:pt x="10526" y="264"/>
                  </a:lnTo>
                  <a:lnTo>
                    <a:pt x="10223" y="566"/>
                  </a:lnTo>
                  <a:lnTo>
                    <a:pt x="9802" y="961"/>
                  </a:lnTo>
                  <a:lnTo>
                    <a:pt x="9302" y="1422"/>
                  </a:lnTo>
                  <a:lnTo>
                    <a:pt x="8710" y="1922"/>
                  </a:lnTo>
                  <a:lnTo>
                    <a:pt x="8026" y="2461"/>
                  </a:lnTo>
                  <a:lnTo>
                    <a:pt x="7671" y="2737"/>
                  </a:lnTo>
                  <a:lnTo>
                    <a:pt x="7289" y="3013"/>
                  </a:lnTo>
                  <a:lnTo>
                    <a:pt x="6894" y="3290"/>
                  </a:lnTo>
                  <a:lnTo>
                    <a:pt x="6487" y="3566"/>
                  </a:lnTo>
                  <a:lnTo>
                    <a:pt x="6066" y="3829"/>
                  </a:lnTo>
                  <a:lnTo>
                    <a:pt x="5632" y="4079"/>
                  </a:lnTo>
                  <a:lnTo>
                    <a:pt x="5197" y="4329"/>
                  </a:lnTo>
                  <a:lnTo>
                    <a:pt x="4750" y="4553"/>
                  </a:lnTo>
                  <a:lnTo>
                    <a:pt x="4290" y="4776"/>
                  </a:lnTo>
                  <a:lnTo>
                    <a:pt x="3829" y="4974"/>
                  </a:lnTo>
                  <a:lnTo>
                    <a:pt x="3356" y="5145"/>
                  </a:lnTo>
                  <a:lnTo>
                    <a:pt x="2882" y="5303"/>
                  </a:lnTo>
                  <a:lnTo>
                    <a:pt x="2395" y="5421"/>
                  </a:lnTo>
                  <a:lnTo>
                    <a:pt x="1922" y="5526"/>
                  </a:lnTo>
                  <a:lnTo>
                    <a:pt x="1435" y="5592"/>
                  </a:lnTo>
                  <a:lnTo>
                    <a:pt x="1198" y="5618"/>
                  </a:lnTo>
                  <a:lnTo>
                    <a:pt x="961" y="5632"/>
                  </a:lnTo>
                  <a:lnTo>
                    <a:pt x="724" y="5645"/>
                  </a:lnTo>
                  <a:lnTo>
                    <a:pt x="488" y="5645"/>
                  </a:lnTo>
                  <a:lnTo>
                    <a:pt x="251" y="5632"/>
                  </a:lnTo>
                  <a:lnTo>
                    <a:pt x="1" y="5605"/>
                  </a:lnTo>
                  <a:lnTo>
                    <a:pt x="1" y="5605"/>
                  </a:lnTo>
                  <a:lnTo>
                    <a:pt x="119" y="5974"/>
                  </a:lnTo>
                  <a:lnTo>
                    <a:pt x="264" y="6421"/>
                  </a:lnTo>
                  <a:lnTo>
                    <a:pt x="474" y="7013"/>
                  </a:lnTo>
                  <a:lnTo>
                    <a:pt x="764" y="7723"/>
                  </a:lnTo>
                  <a:lnTo>
                    <a:pt x="935" y="8131"/>
                  </a:lnTo>
                  <a:lnTo>
                    <a:pt x="1132" y="8565"/>
                  </a:lnTo>
                  <a:lnTo>
                    <a:pt x="1343" y="9013"/>
                  </a:lnTo>
                  <a:lnTo>
                    <a:pt x="1579" y="9499"/>
                  </a:lnTo>
                  <a:lnTo>
                    <a:pt x="1829" y="9999"/>
                  </a:lnTo>
                  <a:lnTo>
                    <a:pt x="2106" y="10512"/>
                  </a:lnTo>
                  <a:lnTo>
                    <a:pt x="2408" y="11039"/>
                  </a:lnTo>
                  <a:lnTo>
                    <a:pt x="2737" y="11591"/>
                  </a:lnTo>
                  <a:lnTo>
                    <a:pt x="3079" y="12157"/>
                  </a:lnTo>
                  <a:lnTo>
                    <a:pt x="3461" y="12723"/>
                  </a:lnTo>
                  <a:lnTo>
                    <a:pt x="3855" y="13302"/>
                  </a:lnTo>
                  <a:lnTo>
                    <a:pt x="4276" y="13880"/>
                  </a:lnTo>
                  <a:lnTo>
                    <a:pt x="4724" y="14472"/>
                  </a:lnTo>
                  <a:lnTo>
                    <a:pt x="5211" y="15064"/>
                  </a:lnTo>
                  <a:lnTo>
                    <a:pt x="5710" y="15656"/>
                  </a:lnTo>
                  <a:lnTo>
                    <a:pt x="6250" y="16248"/>
                  </a:lnTo>
                  <a:lnTo>
                    <a:pt x="6816" y="16827"/>
                  </a:lnTo>
                  <a:lnTo>
                    <a:pt x="7408" y="17406"/>
                  </a:lnTo>
                  <a:lnTo>
                    <a:pt x="8039" y="17972"/>
                  </a:lnTo>
                  <a:lnTo>
                    <a:pt x="8684" y="18538"/>
                  </a:lnTo>
                  <a:lnTo>
                    <a:pt x="9381" y="19077"/>
                  </a:lnTo>
                  <a:lnTo>
                    <a:pt x="9736" y="19353"/>
                  </a:lnTo>
                  <a:lnTo>
                    <a:pt x="10091" y="19616"/>
                  </a:lnTo>
                  <a:lnTo>
                    <a:pt x="17946" y="5421"/>
                  </a:lnTo>
                  <a:lnTo>
                    <a:pt x="17156" y="4895"/>
                  </a:lnTo>
                  <a:lnTo>
                    <a:pt x="16301" y="4303"/>
                  </a:lnTo>
                  <a:lnTo>
                    <a:pt x="15249" y="3553"/>
                  </a:lnTo>
                  <a:lnTo>
                    <a:pt x="14091" y="2698"/>
                  </a:lnTo>
                  <a:lnTo>
                    <a:pt x="13486" y="2250"/>
                  </a:lnTo>
                  <a:lnTo>
                    <a:pt x="12894" y="1790"/>
                  </a:lnTo>
                  <a:lnTo>
                    <a:pt x="12315" y="1330"/>
                  </a:lnTo>
                  <a:lnTo>
                    <a:pt x="11762" y="882"/>
                  </a:lnTo>
                  <a:lnTo>
                    <a:pt x="11249" y="435"/>
                  </a:lnTo>
                  <a:lnTo>
                    <a:pt x="1077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33"/>
            <p:cNvSpPr/>
            <p:nvPr/>
          </p:nvSpPr>
          <p:spPr>
            <a:xfrm>
              <a:off x="3437968" y="2986791"/>
              <a:ext cx="733632" cy="801943"/>
            </a:xfrm>
            <a:custGeom>
              <a:avLst/>
              <a:gdLst/>
              <a:ahLst/>
              <a:cxnLst/>
              <a:rect l="l" t="t" r="r" b="b"/>
              <a:pathLst>
                <a:path w="17946" h="19617" fill="none" extrusionOk="0">
                  <a:moveTo>
                    <a:pt x="1" y="5605"/>
                  </a:moveTo>
                  <a:lnTo>
                    <a:pt x="1" y="5605"/>
                  </a:lnTo>
                  <a:lnTo>
                    <a:pt x="119" y="5974"/>
                  </a:lnTo>
                  <a:lnTo>
                    <a:pt x="264" y="6421"/>
                  </a:lnTo>
                  <a:lnTo>
                    <a:pt x="474" y="7013"/>
                  </a:lnTo>
                  <a:lnTo>
                    <a:pt x="764" y="7723"/>
                  </a:lnTo>
                  <a:lnTo>
                    <a:pt x="935" y="8131"/>
                  </a:lnTo>
                  <a:lnTo>
                    <a:pt x="1132" y="8565"/>
                  </a:lnTo>
                  <a:lnTo>
                    <a:pt x="1343" y="9013"/>
                  </a:lnTo>
                  <a:lnTo>
                    <a:pt x="1579" y="9499"/>
                  </a:lnTo>
                  <a:lnTo>
                    <a:pt x="1829" y="9999"/>
                  </a:lnTo>
                  <a:lnTo>
                    <a:pt x="2106" y="10512"/>
                  </a:lnTo>
                  <a:lnTo>
                    <a:pt x="2408" y="11039"/>
                  </a:lnTo>
                  <a:lnTo>
                    <a:pt x="2737" y="11591"/>
                  </a:lnTo>
                  <a:lnTo>
                    <a:pt x="3079" y="12157"/>
                  </a:lnTo>
                  <a:lnTo>
                    <a:pt x="3461" y="12723"/>
                  </a:lnTo>
                  <a:lnTo>
                    <a:pt x="3855" y="13302"/>
                  </a:lnTo>
                  <a:lnTo>
                    <a:pt x="4276" y="13880"/>
                  </a:lnTo>
                  <a:lnTo>
                    <a:pt x="4724" y="14472"/>
                  </a:lnTo>
                  <a:lnTo>
                    <a:pt x="5211" y="15064"/>
                  </a:lnTo>
                  <a:lnTo>
                    <a:pt x="5710" y="15656"/>
                  </a:lnTo>
                  <a:lnTo>
                    <a:pt x="6250" y="16248"/>
                  </a:lnTo>
                  <a:lnTo>
                    <a:pt x="6816" y="16827"/>
                  </a:lnTo>
                  <a:lnTo>
                    <a:pt x="7408" y="17406"/>
                  </a:lnTo>
                  <a:lnTo>
                    <a:pt x="8039" y="17972"/>
                  </a:lnTo>
                  <a:lnTo>
                    <a:pt x="8684" y="18538"/>
                  </a:lnTo>
                  <a:lnTo>
                    <a:pt x="9381" y="19077"/>
                  </a:lnTo>
                  <a:lnTo>
                    <a:pt x="9736" y="19353"/>
                  </a:lnTo>
                  <a:lnTo>
                    <a:pt x="10091" y="19616"/>
                  </a:lnTo>
                  <a:lnTo>
                    <a:pt x="17946" y="5421"/>
                  </a:lnTo>
                  <a:lnTo>
                    <a:pt x="17946" y="5421"/>
                  </a:lnTo>
                  <a:lnTo>
                    <a:pt x="17156" y="4895"/>
                  </a:lnTo>
                  <a:lnTo>
                    <a:pt x="16301" y="4303"/>
                  </a:lnTo>
                  <a:lnTo>
                    <a:pt x="15249" y="3553"/>
                  </a:lnTo>
                  <a:lnTo>
                    <a:pt x="14091" y="2698"/>
                  </a:lnTo>
                  <a:lnTo>
                    <a:pt x="13486" y="2250"/>
                  </a:lnTo>
                  <a:lnTo>
                    <a:pt x="12894" y="1790"/>
                  </a:lnTo>
                  <a:lnTo>
                    <a:pt x="12315" y="1330"/>
                  </a:lnTo>
                  <a:lnTo>
                    <a:pt x="11762" y="882"/>
                  </a:lnTo>
                  <a:lnTo>
                    <a:pt x="11249" y="435"/>
                  </a:lnTo>
                  <a:lnTo>
                    <a:pt x="10776" y="1"/>
                  </a:lnTo>
                  <a:lnTo>
                    <a:pt x="10776" y="1"/>
                  </a:lnTo>
                  <a:lnTo>
                    <a:pt x="10526" y="264"/>
                  </a:lnTo>
                  <a:lnTo>
                    <a:pt x="10223" y="566"/>
                  </a:lnTo>
                  <a:lnTo>
                    <a:pt x="9802" y="961"/>
                  </a:lnTo>
                  <a:lnTo>
                    <a:pt x="9302" y="1422"/>
                  </a:lnTo>
                  <a:lnTo>
                    <a:pt x="8710" y="1922"/>
                  </a:lnTo>
                  <a:lnTo>
                    <a:pt x="8026" y="2461"/>
                  </a:lnTo>
                  <a:lnTo>
                    <a:pt x="7671" y="2737"/>
                  </a:lnTo>
                  <a:lnTo>
                    <a:pt x="7289" y="3013"/>
                  </a:lnTo>
                  <a:lnTo>
                    <a:pt x="6894" y="3290"/>
                  </a:lnTo>
                  <a:lnTo>
                    <a:pt x="6487" y="3566"/>
                  </a:lnTo>
                  <a:lnTo>
                    <a:pt x="6066" y="3829"/>
                  </a:lnTo>
                  <a:lnTo>
                    <a:pt x="5632" y="4079"/>
                  </a:lnTo>
                  <a:lnTo>
                    <a:pt x="5197" y="4329"/>
                  </a:lnTo>
                  <a:lnTo>
                    <a:pt x="4750" y="4553"/>
                  </a:lnTo>
                  <a:lnTo>
                    <a:pt x="4290" y="4776"/>
                  </a:lnTo>
                  <a:lnTo>
                    <a:pt x="3829" y="4974"/>
                  </a:lnTo>
                  <a:lnTo>
                    <a:pt x="3356" y="5145"/>
                  </a:lnTo>
                  <a:lnTo>
                    <a:pt x="2882" y="5303"/>
                  </a:lnTo>
                  <a:lnTo>
                    <a:pt x="2395" y="5421"/>
                  </a:lnTo>
                  <a:lnTo>
                    <a:pt x="1922" y="5526"/>
                  </a:lnTo>
                  <a:lnTo>
                    <a:pt x="1435" y="5592"/>
                  </a:lnTo>
                  <a:lnTo>
                    <a:pt x="1198" y="5618"/>
                  </a:lnTo>
                  <a:lnTo>
                    <a:pt x="961" y="5632"/>
                  </a:lnTo>
                  <a:lnTo>
                    <a:pt x="724" y="5645"/>
                  </a:lnTo>
                  <a:lnTo>
                    <a:pt x="488" y="5645"/>
                  </a:lnTo>
                  <a:lnTo>
                    <a:pt x="251" y="5632"/>
                  </a:lnTo>
                  <a:lnTo>
                    <a:pt x="1" y="560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33"/>
            <p:cNvSpPr/>
            <p:nvPr/>
          </p:nvSpPr>
          <p:spPr>
            <a:xfrm>
              <a:off x="3428280" y="2964225"/>
              <a:ext cx="367389" cy="274836"/>
            </a:xfrm>
            <a:custGeom>
              <a:avLst/>
              <a:gdLst/>
              <a:ahLst/>
              <a:cxnLst/>
              <a:rect l="l" t="t" r="r" b="b"/>
              <a:pathLst>
                <a:path w="8987" h="6723" extrusionOk="0">
                  <a:moveTo>
                    <a:pt x="3343" y="0"/>
                  </a:moveTo>
                  <a:lnTo>
                    <a:pt x="3145" y="224"/>
                  </a:lnTo>
                  <a:lnTo>
                    <a:pt x="2632" y="842"/>
                  </a:lnTo>
                  <a:lnTo>
                    <a:pt x="2303" y="1263"/>
                  </a:lnTo>
                  <a:lnTo>
                    <a:pt x="1948" y="1737"/>
                  </a:lnTo>
                  <a:lnTo>
                    <a:pt x="1580" y="2250"/>
                  </a:lnTo>
                  <a:lnTo>
                    <a:pt x="1211" y="2789"/>
                  </a:lnTo>
                  <a:lnTo>
                    <a:pt x="869" y="3342"/>
                  </a:lnTo>
                  <a:lnTo>
                    <a:pt x="698" y="3618"/>
                  </a:lnTo>
                  <a:lnTo>
                    <a:pt x="553" y="3894"/>
                  </a:lnTo>
                  <a:lnTo>
                    <a:pt x="422" y="4171"/>
                  </a:lnTo>
                  <a:lnTo>
                    <a:pt x="304" y="4447"/>
                  </a:lnTo>
                  <a:lnTo>
                    <a:pt x="198" y="4697"/>
                  </a:lnTo>
                  <a:lnTo>
                    <a:pt x="119" y="4960"/>
                  </a:lnTo>
                  <a:lnTo>
                    <a:pt x="54" y="5197"/>
                  </a:lnTo>
                  <a:lnTo>
                    <a:pt x="14" y="5434"/>
                  </a:lnTo>
                  <a:lnTo>
                    <a:pt x="1" y="5644"/>
                  </a:lnTo>
                  <a:lnTo>
                    <a:pt x="27" y="5841"/>
                  </a:lnTo>
                  <a:lnTo>
                    <a:pt x="40" y="5947"/>
                  </a:lnTo>
                  <a:lnTo>
                    <a:pt x="67" y="6026"/>
                  </a:lnTo>
                  <a:lnTo>
                    <a:pt x="106" y="6118"/>
                  </a:lnTo>
                  <a:lnTo>
                    <a:pt x="146" y="6197"/>
                  </a:lnTo>
                  <a:lnTo>
                    <a:pt x="198" y="6276"/>
                  </a:lnTo>
                  <a:lnTo>
                    <a:pt x="251" y="6341"/>
                  </a:lnTo>
                  <a:lnTo>
                    <a:pt x="317" y="6407"/>
                  </a:lnTo>
                  <a:lnTo>
                    <a:pt x="396" y="6460"/>
                  </a:lnTo>
                  <a:lnTo>
                    <a:pt x="488" y="6512"/>
                  </a:lnTo>
                  <a:lnTo>
                    <a:pt x="580" y="6565"/>
                  </a:lnTo>
                  <a:lnTo>
                    <a:pt x="777" y="6631"/>
                  </a:lnTo>
                  <a:lnTo>
                    <a:pt x="1001" y="6683"/>
                  </a:lnTo>
                  <a:lnTo>
                    <a:pt x="1238" y="6710"/>
                  </a:lnTo>
                  <a:lnTo>
                    <a:pt x="1488" y="6723"/>
                  </a:lnTo>
                  <a:lnTo>
                    <a:pt x="1764" y="6710"/>
                  </a:lnTo>
                  <a:lnTo>
                    <a:pt x="2040" y="6670"/>
                  </a:lnTo>
                  <a:lnTo>
                    <a:pt x="2343" y="6631"/>
                  </a:lnTo>
                  <a:lnTo>
                    <a:pt x="2645" y="6565"/>
                  </a:lnTo>
                  <a:lnTo>
                    <a:pt x="2961" y="6473"/>
                  </a:lnTo>
                  <a:lnTo>
                    <a:pt x="3290" y="6381"/>
                  </a:lnTo>
                  <a:lnTo>
                    <a:pt x="3619" y="6276"/>
                  </a:lnTo>
                  <a:lnTo>
                    <a:pt x="3948" y="6157"/>
                  </a:lnTo>
                  <a:lnTo>
                    <a:pt x="4290" y="6026"/>
                  </a:lnTo>
                  <a:lnTo>
                    <a:pt x="4632" y="5881"/>
                  </a:lnTo>
                  <a:lnTo>
                    <a:pt x="4961" y="5736"/>
                  </a:lnTo>
                  <a:lnTo>
                    <a:pt x="5632" y="5407"/>
                  </a:lnTo>
                  <a:lnTo>
                    <a:pt x="6263" y="5078"/>
                  </a:lnTo>
                  <a:lnTo>
                    <a:pt x="6868" y="4723"/>
                  </a:lnTo>
                  <a:lnTo>
                    <a:pt x="7421" y="4368"/>
                  </a:lnTo>
                  <a:lnTo>
                    <a:pt x="7921" y="4026"/>
                  </a:lnTo>
                  <a:lnTo>
                    <a:pt x="8131" y="3855"/>
                  </a:lnTo>
                  <a:lnTo>
                    <a:pt x="8342" y="3684"/>
                  </a:lnTo>
                  <a:lnTo>
                    <a:pt x="8513" y="3526"/>
                  </a:lnTo>
                  <a:lnTo>
                    <a:pt x="8671" y="3381"/>
                  </a:lnTo>
                  <a:lnTo>
                    <a:pt x="8789" y="3237"/>
                  </a:lnTo>
                  <a:lnTo>
                    <a:pt x="8894" y="3105"/>
                  </a:lnTo>
                  <a:lnTo>
                    <a:pt x="8934" y="3039"/>
                  </a:lnTo>
                  <a:lnTo>
                    <a:pt x="8960" y="2987"/>
                  </a:lnTo>
                  <a:lnTo>
                    <a:pt x="8973" y="2921"/>
                  </a:lnTo>
                  <a:lnTo>
                    <a:pt x="8987" y="2855"/>
                  </a:lnTo>
                  <a:lnTo>
                    <a:pt x="8973" y="2789"/>
                  </a:lnTo>
                  <a:lnTo>
                    <a:pt x="8960" y="2723"/>
                  </a:lnTo>
                  <a:lnTo>
                    <a:pt x="8947" y="2658"/>
                  </a:lnTo>
                  <a:lnTo>
                    <a:pt x="8921" y="2592"/>
                  </a:lnTo>
                  <a:lnTo>
                    <a:pt x="8829" y="2460"/>
                  </a:lnTo>
                  <a:lnTo>
                    <a:pt x="8723" y="2316"/>
                  </a:lnTo>
                  <a:lnTo>
                    <a:pt x="8579" y="2184"/>
                  </a:lnTo>
                  <a:lnTo>
                    <a:pt x="8408" y="2053"/>
                  </a:lnTo>
                  <a:lnTo>
                    <a:pt x="8223" y="1921"/>
                  </a:lnTo>
                  <a:lnTo>
                    <a:pt x="8013" y="1789"/>
                  </a:lnTo>
                  <a:lnTo>
                    <a:pt x="7776" y="1658"/>
                  </a:lnTo>
                  <a:lnTo>
                    <a:pt x="7539" y="1526"/>
                  </a:lnTo>
                  <a:lnTo>
                    <a:pt x="7013" y="1276"/>
                  </a:lnTo>
                  <a:lnTo>
                    <a:pt x="6461" y="1040"/>
                  </a:lnTo>
                  <a:lnTo>
                    <a:pt x="5895" y="829"/>
                  </a:lnTo>
                  <a:lnTo>
                    <a:pt x="5342" y="619"/>
                  </a:lnTo>
                  <a:lnTo>
                    <a:pt x="4816" y="447"/>
                  </a:lnTo>
                  <a:lnTo>
                    <a:pt x="4342" y="290"/>
                  </a:lnTo>
                  <a:lnTo>
                    <a:pt x="3619" y="79"/>
                  </a:lnTo>
                  <a:lnTo>
                    <a:pt x="3343" y="0"/>
                  </a:lnTo>
                  <a:close/>
                </a:path>
              </a:pathLst>
            </a:custGeom>
            <a:solidFill>
              <a:srgbClr val="7D74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33"/>
            <p:cNvSpPr/>
            <p:nvPr/>
          </p:nvSpPr>
          <p:spPr>
            <a:xfrm>
              <a:off x="3428280" y="2964225"/>
              <a:ext cx="367389" cy="274836"/>
            </a:xfrm>
            <a:custGeom>
              <a:avLst/>
              <a:gdLst/>
              <a:ahLst/>
              <a:cxnLst/>
              <a:rect l="l" t="t" r="r" b="b"/>
              <a:pathLst>
                <a:path w="8987" h="6723" fill="none" extrusionOk="0">
                  <a:moveTo>
                    <a:pt x="3343" y="0"/>
                  </a:moveTo>
                  <a:lnTo>
                    <a:pt x="3343" y="0"/>
                  </a:lnTo>
                  <a:lnTo>
                    <a:pt x="3145" y="224"/>
                  </a:lnTo>
                  <a:lnTo>
                    <a:pt x="2632" y="842"/>
                  </a:lnTo>
                  <a:lnTo>
                    <a:pt x="2303" y="1263"/>
                  </a:lnTo>
                  <a:lnTo>
                    <a:pt x="1948" y="1737"/>
                  </a:lnTo>
                  <a:lnTo>
                    <a:pt x="1580" y="2250"/>
                  </a:lnTo>
                  <a:lnTo>
                    <a:pt x="1211" y="2789"/>
                  </a:lnTo>
                  <a:lnTo>
                    <a:pt x="869" y="3342"/>
                  </a:lnTo>
                  <a:lnTo>
                    <a:pt x="698" y="3618"/>
                  </a:lnTo>
                  <a:lnTo>
                    <a:pt x="553" y="3894"/>
                  </a:lnTo>
                  <a:lnTo>
                    <a:pt x="422" y="4171"/>
                  </a:lnTo>
                  <a:lnTo>
                    <a:pt x="304" y="4447"/>
                  </a:lnTo>
                  <a:lnTo>
                    <a:pt x="198" y="4697"/>
                  </a:lnTo>
                  <a:lnTo>
                    <a:pt x="119" y="4960"/>
                  </a:lnTo>
                  <a:lnTo>
                    <a:pt x="54" y="5197"/>
                  </a:lnTo>
                  <a:lnTo>
                    <a:pt x="14" y="5434"/>
                  </a:lnTo>
                  <a:lnTo>
                    <a:pt x="1" y="5644"/>
                  </a:lnTo>
                  <a:lnTo>
                    <a:pt x="27" y="5841"/>
                  </a:lnTo>
                  <a:lnTo>
                    <a:pt x="40" y="5947"/>
                  </a:lnTo>
                  <a:lnTo>
                    <a:pt x="67" y="6026"/>
                  </a:lnTo>
                  <a:lnTo>
                    <a:pt x="106" y="6118"/>
                  </a:lnTo>
                  <a:lnTo>
                    <a:pt x="146" y="6197"/>
                  </a:lnTo>
                  <a:lnTo>
                    <a:pt x="198" y="6276"/>
                  </a:lnTo>
                  <a:lnTo>
                    <a:pt x="251" y="6341"/>
                  </a:lnTo>
                  <a:lnTo>
                    <a:pt x="317" y="6407"/>
                  </a:lnTo>
                  <a:lnTo>
                    <a:pt x="396" y="6460"/>
                  </a:lnTo>
                  <a:lnTo>
                    <a:pt x="396" y="6460"/>
                  </a:lnTo>
                  <a:lnTo>
                    <a:pt x="488" y="6512"/>
                  </a:lnTo>
                  <a:lnTo>
                    <a:pt x="580" y="6565"/>
                  </a:lnTo>
                  <a:lnTo>
                    <a:pt x="777" y="6631"/>
                  </a:lnTo>
                  <a:lnTo>
                    <a:pt x="1001" y="6683"/>
                  </a:lnTo>
                  <a:lnTo>
                    <a:pt x="1238" y="6710"/>
                  </a:lnTo>
                  <a:lnTo>
                    <a:pt x="1488" y="6723"/>
                  </a:lnTo>
                  <a:lnTo>
                    <a:pt x="1764" y="6710"/>
                  </a:lnTo>
                  <a:lnTo>
                    <a:pt x="2040" y="6670"/>
                  </a:lnTo>
                  <a:lnTo>
                    <a:pt x="2343" y="6631"/>
                  </a:lnTo>
                  <a:lnTo>
                    <a:pt x="2645" y="6565"/>
                  </a:lnTo>
                  <a:lnTo>
                    <a:pt x="2961" y="6473"/>
                  </a:lnTo>
                  <a:lnTo>
                    <a:pt x="3290" y="6381"/>
                  </a:lnTo>
                  <a:lnTo>
                    <a:pt x="3619" y="6276"/>
                  </a:lnTo>
                  <a:lnTo>
                    <a:pt x="3948" y="6157"/>
                  </a:lnTo>
                  <a:lnTo>
                    <a:pt x="4290" y="6026"/>
                  </a:lnTo>
                  <a:lnTo>
                    <a:pt x="4632" y="5881"/>
                  </a:lnTo>
                  <a:lnTo>
                    <a:pt x="4961" y="5736"/>
                  </a:lnTo>
                  <a:lnTo>
                    <a:pt x="5632" y="5407"/>
                  </a:lnTo>
                  <a:lnTo>
                    <a:pt x="6263" y="5078"/>
                  </a:lnTo>
                  <a:lnTo>
                    <a:pt x="6868" y="4723"/>
                  </a:lnTo>
                  <a:lnTo>
                    <a:pt x="7421" y="4368"/>
                  </a:lnTo>
                  <a:lnTo>
                    <a:pt x="7921" y="4026"/>
                  </a:lnTo>
                  <a:lnTo>
                    <a:pt x="8131" y="3855"/>
                  </a:lnTo>
                  <a:lnTo>
                    <a:pt x="8342" y="3684"/>
                  </a:lnTo>
                  <a:lnTo>
                    <a:pt x="8513" y="3526"/>
                  </a:lnTo>
                  <a:lnTo>
                    <a:pt x="8671" y="3381"/>
                  </a:lnTo>
                  <a:lnTo>
                    <a:pt x="8789" y="3237"/>
                  </a:lnTo>
                  <a:lnTo>
                    <a:pt x="8894" y="3105"/>
                  </a:lnTo>
                  <a:lnTo>
                    <a:pt x="8894" y="3105"/>
                  </a:lnTo>
                  <a:lnTo>
                    <a:pt x="8934" y="3039"/>
                  </a:lnTo>
                  <a:lnTo>
                    <a:pt x="8960" y="2987"/>
                  </a:lnTo>
                  <a:lnTo>
                    <a:pt x="8973" y="2921"/>
                  </a:lnTo>
                  <a:lnTo>
                    <a:pt x="8987" y="2855"/>
                  </a:lnTo>
                  <a:lnTo>
                    <a:pt x="8973" y="2789"/>
                  </a:lnTo>
                  <a:lnTo>
                    <a:pt x="8960" y="2723"/>
                  </a:lnTo>
                  <a:lnTo>
                    <a:pt x="8947" y="2658"/>
                  </a:lnTo>
                  <a:lnTo>
                    <a:pt x="8921" y="2592"/>
                  </a:lnTo>
                  <a:lnTo>
                    <a:pt x="8829" y="2460"/>
                  </a:lnTo>
                  <a:lnTo>
                    <a:pt x="8723" y="2316"/>
                  </a:lnTo>
                  <a:lnTo>
                    <a:pt x="8579" y="2184"/>
                  </a:lnTo>
                  <a:lnTo>
                    <a:pt x="8408" y="2053"/>
                  </a:lnTo>
                  <a:lnTo>
                    <a:pt x="8223" y="1921"/>
                  </a:lnTo>
                  <a:lnTo>
                    <a:pt x="8013" y="1789"/>
                  </a:lnTo>
                  <a:lnTo>
                    <a:pt x="7776" y="1658"/>
                  </a:lnTo>
                  <a:lnTo>
                    <a:pt x="7539" y="1526"/>
                  </a:lnTo>
                  <a:lnTo>
                    <a:pt x="7013" y="1276"/>
                  </a:lnTo>
                  <a:lnTo>
                    <a:pt x="6461" y="1040"/>
                  </a:lnTo>
                  <a:lnTo>
                    <a:pt x="5895" y="829"/>
                  </a:lnTo>
                  <a:lnTo>
                    <a:pt x="5342" y="619"/>
                  </a:lnTo>
                  <a:lnTo>
                    <a:pt x="4816" y="447"/>
                  </a:lnTo>
                  <a:lnTo>
                    <a:pt x="4342" y="290"/>
                  </a:lnTo>
                  <a:lnTo>
                    <a:pt x="3619" y="79"/>
                  </a:lnTo>
                  <a:lnTo>
                    <a:pt x="3343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33"/>
            <p:cNvSpPr/>
            <p:nvPr/>
          </p:nvSpPr>
          <p:spPr>
            <a:xfrm>
              <a:off x="3470263" y="2299474"/>
              <a:ext cx="738988" cy="900873"/>
            </a:xfrm>
            <a:custGeom>
              <a:avLst/>
              <a:gdLst/>
              <a:ahLst/>
              <a:cxnLst/>
              <a:rect l="l" t="t" r="r" b="b"/>
              <a:pathLst>
                <a:path w="18077" h="22037" extrusionOk="0">
                  <a:moveTo>
                    <a:pt x="15024" y="0"/>
                  </a:moveTo>
                  <a:lnTo>
                    <a:pt x="12985" y="1895"/>
                  </a:lnTo>
                  <a:lnTo>
                    <a:pt x="11722" y="3066"/>
                  </a:lnTo>
                  <a:lnTo>
                    <a:pt x="10367" y="4355"/>
                  </a:lnTo>
                  <a:lnTo>
                    <a:pt x="8959" y="5723"/>
                  </a:lnTo>
                  <a:lnTo>
                    <a:pt x="7525" y="7131"/>
                  </a:lnTo>
                  <a:lnTo>
                    <a:pt x="6131" y="8539"/>
                  </a:lnTo>
                  <a:lnTo>
                    <a:pt x="5447" y="9236"/>
                  </a:lnTo>
                  <a:lnTo>
                    <a:pt x="4789" y="9933"/>
                  </a:lnTo>
                  <a:lnTo>
                    <a:pt x="4263" y="10499"/>
                  </a:lnTo>
                  <a:lnTo>
                    <a:pt x="3789" y="11051"/>
                  </a:lnTo>
                  <a:lnTo>
                    <a:pt x="3355" y="11591"/>
                  </a:lnTo>
                  <a:lnTo>
                    <a:pt x="2960" y="12117"/>
                  </a:lnTo>
                  <a:lnTo>
                    <a:pt x="2605" y="12617"/>
                  </a:lnTo>
                  <a:lnTo>
                    <a:pt x="2289" y="13104"/>
                  </a:lnTo>
                  <a:lnTo>
                    <a:pt x="2013" y="13564"/>
                  </a:lnTo>
                  <a:lnTo>
                    <a:pt x="1763" y="14011"/>
                  </a:lnTo>
                  <a:lnTo>
                    <a:pt x="1553" y="14432"/>
                  </a:lnTo>
                  <a:lnTo>
                    <a:pt x="1368" y="14840"/>
                  </a:lnTo>
                  <a:lnTo>
                    <a:pt x="1197" y="15222"/>
                  </a:lnTo>
                  <a:lnTo>
                    <a:pt x="1066" y="15590"/>
                  </a:lnTo>
                  <a:lnTo>
                    <a:pt x="960" y="15932"/>
                  </a:lnTo>
                  <a:lnTo>
                    <a:pt x="868" y="16248"/>
                  </a:lnTo>
                  <a:lnTo>
                    <a:pt x="789" y="16537"/>
                  </a:lnTo>
                  <a:lnTo>
                    <a:pt x="737" y="16814"/>
                  </a:lnTo>
                  <a:lnTo>
                    <a:pt x="618" y="17432"/>
                  </a:lnTo>
                  <a:lnTo>
                    <a:pt x="500" y="18064"/>
                  </a:lnTo>
                  <a:lnTo>
                    <a:pt x="355" y="18682"/>
                  </a:lnTo>
                  <a:lnTo>
                    <a:pt x="184" y="19287"/>
                  </a:lnTo>
                  <a:lnTo>
                    <a:pt x="105" y="19577"/>
                  </a:lnTo>
                  <a:lnTo>
                    <a:pt x="53" y="19866"/>
                  </a:lnTo>
                  <a:lnTo>
                    <a:pt x="13" y="20169"/>
                  </a:lnTo>
                  <a:lnTo>
                    <a:pt x="0" y="20326"/>
                  </a:lnTo>
                  <a:lnTo>
                    <a:pt x="0" y="20471"/>
                  </a:lnTo>
                  <a:lnTo>
                    <a:pt x="13" y="20616"/>
                  </a:lnTo>
                  <a:lnTo>
                    <a:pt x="26" y="20761"/>
                  </a:lnTo>
                  <a:lnTo>
                    <a:pt x="53" y="20905"/>
                  </a:lnTo>
                  <a:lnTo>
                    <a:pt x="105" y="21037"/>
                  </a:lnTo>
                  <a:lnTo>
                    <a:pt x="145" y="21168"/>
                  </a:lnTo>
                  <a:lnTo>
                    <a:pt x="211" y="21287"/>
                  </a:lnTo>
                  <a:lnTo>
                    <a:pt x="290" y="21405"/>
                  </a:lnTo>
                  <a:lnTo>
                    <a:pt x="382" y="21510"/>
                  </a:lnTo>
                  <a:lnTo>
                    <a:pt x="487" y="21616"/>
                  </a:lnTo>
                  <a:lnTo>
                    <a:pt x="618" y="21708"/>
                  </a:lnTo>
                  <a:lnTo>
                    <a:pt x="750" y="21787"/>
                  </a:lnTo>
                  <a:lnTo>
                    <a:pt x="908" y="21866"/>
                  </a:lnTo>
                  <a:lnTo>
                    <a:pt x="1092" y="21918"/>
                  </a:lnTo>
                  <a:lnTo>
                    <a:pt x="1276" y="21971"/>
                  </a:lnTo>
                  <a:lnTo>
                    <a:pt x="1487" y="22010"/>
                  </a:lnTo>
                  <a:lnTo>
                    <a:pt x="1724" y="22024"/>
                  </a:lnTo>
                  <a:lnTo>
                    <a:pt x="1974" y="22037"/>
                  </a:lnTo>
                  <a:lnTo>
                    <a:pt x="2250" y="22024"/>
                  </a:lnTo>
                  <a:lnTo>
                    <a:pt x="2552" y="21997"/>
                  </a:lnTo>
                  <a:lnTo>
                    <a:pt x="2881" y="21958"/>
                  </a:lnTo>
                  <a:lnTo>
                    <a:pt x="3223" y="21892"/>
                  </a:lnTo>
                  <a:lnTo>
                    <a:pt x="3592" y="21826"/>
                  </a:lnTo>
                  <a:lnTo>
                    <a:pt x="3986" y="21721"/>
                  </a:lnTo>
                  <a:lnTo>
                    <a:pt x="4421" y="21603"/>
                  </a:lnTo>
                  <a:lnTo>
                    <a:pt x="4710" y="21510"/>
                  </a:lnTo>
                  <a:lnTo>
                    <a:pt x="4986" y="21392"/>
                  </a:lnTo>
                  <a:lnTo>
                    <a:pt x="5276" y="21260"/>
                  </a:lnTo>
                  <a:lnTo>
                    <a:pt x="5565" y="21116"/>
                  </a:lnTo>
                  <a:lnTo>
                    <a:pt x="5855" y="20945"/>
                  </a:lnTo>
                  <a:lnTo>
                    <a:pt x="6144" y="20761"/>
                  </a:lnTo>
                  <a:lnTo>
                    <a:pt x="6433" y="20550"/>
                  </a:lnTo>
                  <a:lnTo>
                    <a:pt x="6723" y="20340"/>
                  </a:lnTo>
                  <a:lnTo>
                    <a:pt x="7012" y="20103"/>
                  </a:lnTo>
                  <a:lnTo>
                    <a:pt x="7289" y="19853"/>
                  </a:lnTo>
                  <a:lnTo>
                    <a:pt x="7578" y="19590"/>
                  </a:lnTo>
                  <a:lnTo>
                    <a:pt x="7867" y="19313"/>
                  </a:lnTo>
                  <a:lnTo>
                    <a:pt x="8144" y="19024"/>
                  </a:lnTo>
                  <a:lnTo>
                    <a:pt x="8433" y="18721"/>
                  </a:lnTo>
                  <a:lnTo>
                    <a:pt x="8709" y="18406"/>
                  </a:lnTo>
                  <a:lnTo>
                    <a:pt x="8986" y="18090"/>
                  </a:lnTo>
                  <a:lnTo>
                    <a:pt x="9538" y="17406"/>
                  </a:lnTo>
                  <a:lnTo>
                    <a:pt x="10078" y="16695"/>
                  </a:lnTo>
                  <a:lnTo>
                    <a:pt x="10617" y="15945"/>
                  </a:lnTo>
                  <a:lnTo>
                    <a:pt x="11143" y="15169"/>
                  </a:lnTo>
                  <a:lnTo>
                    <a:pt x="11656" y="14367"/>
                  </a:lnTo>
                  <a:lnTo>
                    <a:pt x="12169" y="13551"/>
                  </a:lnTo>
                  <a:lnTo>
                    <a:pt x="12656" y="12735"/>
                  </a:lnTo>
                  <a:lnTo>
                    <a:pt x="13130" y="11893"/>
                  </a:lnTo>
                  <a:lnTo>
                    <a:pt x="13590" y="11051"/>
                  </a:lnTo>
                  <a:lnTo>
                    <a:pt x="14038" y="10223"/>
                  </a:lnTo>
                  <a:lnTo>
                    <a:pt x="14472" y="9394"/>
                  </a:lnTo>
                  <a:lnTo>
                    <a:pt x="14880" y="8578"/>
                  </a:lnTo>
                  <a:lnTo>
                    <a:pt x="15274" y="7776"/>
                  </a:lnTo>
                  <a:lnTo>
                    <a:pt x="15656" y="6986"/>
                  </a:lnTo>
                  <a:lnTo>
                    <a:pt x="16340" y="5513"/>
                  </a:lnTo>
                  <a:lnTo>
                    <a:pt x="16932" y="4184"/>
                  </a:lnTo>
                  <a:lnTo>
                    <a:pt x="17419" y="3026"/>
                  </a:lnTo>
                  <a:lnTo>
                    <a:pt x="17800" y="2105"/>
                  </a:lnTo>
                  <a:lnTo>
                    <a:pt x="18077" y="1434"/>
                  </a:lnTo>
                  <a:lnTo>
                    <a:pt x="16550" y="711"/>
                  </a:lnTo>
                  <a:lnTo>
                    <a:pt x="15024" y="0"/>
                  </a:lnTo>
                  <a:close/>
                </a:path>
              </a:pathLst>
            </a:custGeom>
            <a:solidFill>
              <a:srgbClr val="FFAD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33"/>
            <p:cNvSpPr/>
            <p:nvPr/>
          </p:nvSpPr>
          <p:spPr>
            <a:xfrm>
              <a:off x="4469530" y="2471579"/>
              <a:ext cx="151133" cy="87156"/>
            </a:xfrm>
            <a:custGeom>
              <a:avLst/>
              <a:gdLst/>
              <a:ahLst/>
              <a:cxnLst/>
              <a:rect l="l" t="t" r="r" b="b"/>
              <a:pathLst>
                <a:path w="3697" h="2132" extrusionOk="0">
                  <a:moveTo>
                    <a:pt x="1921" y="0"/>
                  </a:moveTo>
                  <a:lnTo>
                    <a:pt x="1789" y="13"/>
                  </a:lnTo>
                  <a:lnTo>
                    <a:pt x="1539" y="66"/>
                  </a:lnTo>
                  <a:lnTo>
                    <a:pt x="1316" y="132"/>
                  </a:lnTo>
                  <a:lnTo>
                    <a:pt x="1092" y="237"/>
                  </a:lnTo>
                  <a:lnTo>
                    <a:pt x="895" y="342"/>
                  </a:lnTo>
                  <a:lnTo>
                    <a:pt x="710" y="487"/>
                  </a:lnTo>
                  <a:lnTo>
                    <a:pt x="539" y="632"/>
                  </a:lnTo>
                  <a:lnTo>
                    <a:pt x="395" y="790"/>
                  </a:lnTo>
                  <a:lnTo>
                    <a:pt x="263" y="947"/>
                  </a:lnTo>
                  <a:lnTo>
                    <a:pt x="171" y="1118"/>
                  </a:lnTo>
                  <a:lnTo>
                    <a:pt x="79" y="1276"/>
                  </a:lnTo>
                  <a:lnTo>
                    <a:pt x="26" y="1447"/>
                  </a:lnTo>
                  <a:lnTo>
                    <a:pt x="0" y="1592"/>
                  </a:lnTo>
                  <a:lnTo>
                    <a:pt x="0" y="1737"/>
                  </a:lnTo>
                  <a:lnTo>
                    <a:pt x="13" y="1868"/>
                  </a:lnTo>
                  <a:lnTo>
                    <a:pt x="39" y="1960"/>
                  </a:lnTo>
                  <a:lnTo>
                    <a:pt x="79" y="2039"/>
                  </a:lnTo>
                  <a:lnTo>
                    <a:pt x="132" y="2079"/>
                  </a:lnTo>
                  <a:lnTo>
                    <a:pt x="197" y="2118"/>
                  </a:lnTo>
                  <a:lnTo>
                    <a:pt x="263" y="2132"/>
                  </a:lnTo>
                  <a:lnTo>
                    <a:pt x="329" y="2132"/>
                  </a:lnTo>
                  <a:lnTo>
                    <a:pt x="395" y="2118"/>
                  </a:lnTo>
                  <a:lnTo>
                    <a:pt x="526" y="2066"/>
                  </a:lnTo>
                  <a:lnTo>
                    <a:pt x="645" y="2013"/>
                  </a:lnTo>
                  <a:lnTo>
                    <a:pt x="750" y="1934"/>
                  </a:lnTo>
                  <a:lnTo>
                    <a:pt x="789" y="1895"/>
                  </a:lnTo>
                  <a:lnTo>
                    <a:pt x="881" y="1816"/>
                  </a:lnTo>
                  <a:lnTo>
                    <a:pt x="1039" y="1697"/>
                  </a:lnTo>
                  <a:lnTo>
                    <a:pt x="1131" y="1645"/>
                  </a:lnTo>
                  <a:lnTo>
                    <a:pt x="1250" y="1592"/>
                  </a:lnTo>
                  <a:lnTo>
                    <a:pt x="1381" y="1539"/>
                  </a:lnTo>
                  <a:lnTo>
                    <a:pt x="1526" y="1487"/>
                  </a:lnTo>
                  <a:lnTo>
                    <a:pt x="1684" y="1461"/>
                  </a:lnTo>
                  <a:lnTo>
                    <a:pt x="1868" y="1434"/>
                  </a:lnTo>
                  <a:lnTo>
                    <a:pt x="2052" y="1434"/>
                  </a:lnTo>
                  <a:lnTo>
                    <a:pt x="2250" y="1447"/>
                  </a:lnTo>
                  <a:lnTo>
                    <a:pt x="2473" y="1474"/>
                  </a:lnTo>
                  <a:lnTo>
                    <a:pt x="2697" y="1539"/>
                  </a:lnTo>
                  <a:lnTo>
                    <a:pt x="2815" y="1579"/>
                  </a:lnTo>
                  <a:lnTo>
                    <a:pt x="2934" y="1592"/>
                  </a:lnTo>
                  <a:lnTo>
                    <a:pt x="3026" y="1605"/>
                  </a:lnTo>
                  <a:lnTo>
                    <a:pt x="3210" y="1605"/>
                  </a:lnTo>
                  <a:lnTo>
                    <a:pt x="3289" y="1592"/>
                  </a:lnTo>
                  <a:lnTo>
                    <a:pt x="3368" y="1566"/>
                  </a:lnTo>
                  <a:lnTo>
                    <a:pt x="3434" y="1539"/>
                  </a:lnTo>
                  <a:lnTo>
                    <a:pt x="3500" y="1500"/>
                  </a:lnTo>
                  <a:lnTo>
                    <a:pt x="3539" y="1461"/>
                  </a:lnTo>
                  <a:lnTo>
                    <a:pt x="3592" y="1408"/>
                  </a:lnTo>
                  <a:lnTo>
                    <a:pt x="3631" y="1355"/>
                  </a:lnTo>
                  <a:lnTo>
                    <a:pt x="3657" y="1290"/>
                  </a:lnTo>
                  <a:lnTo>
                    <a:pt x="3671" y="1237"/>
                  </a:lnTo>
                  <a:lnTo>
                    <a:pt x="3684" y="1171"/>
                  </a:lnTo>
                  <a:lnTo>
                    <a:pt x="3697" y="1092"/>
                  </a:lnTo>
                  <a:lnTo>
                    <a:pt x="3684" y="1026"/>
                  </a:lnTo>
                  <a:lnTo>
                    <a:pt x="3671" y="947"/>
                  </a:lnTo>
                  <a:lnTo>
                    <a:pt x="3657" y="882"/>
                  </a:lnTo>
                  <a:lnTo>
                    <a:pt x="3631" y="803"/>
                  </a:lnTo>
                  <a:lnTo>
                    <a:pt x="3552" y="658"/>
                  </a:lnTo>
                  <a:lnTo>
                    <a:pt x="3486" y="579"/>
                  </a:lnTo>
                  <a:lnTo>
                    <a:pt x="3434" y="513"/>
                  </a:lnTo>
                  <a:lnTo>
                    <a:pt x="3355" y="448"/>
                  </a:lnTo>
                  <a:lnTo>
                    <a:pt x="3276" y="382"/>
                  </a:lnTo>
                  <a:lnTo>
                    <a:pt x="3184" y="316"/>
                  </a:lnTo>
                  <a:lnTo>
                    <a:pt x="3092" y="250"/>
                  </a:lnTo>
                  <a:lnTo>
                    <a:pt x="2973" y="198"/>
                  </a:lnTo>
                  <a:lnTo>
                    <a:pt x="2855" y="145"/>
                  </a:lnTo>
                  <a:lnTo>
                    <a:pt x="2736" y="105"/>
                  </a:lnTo>
                  <a:lnTo>
                    <a:pt x="2592" y="66"/>
                  </a:lnTo>
                  <a:lnTo>
                    <a:pt x="2460" y="27"/>
                  </a:lnTo>
                  <a:lnTo>
                    <a:pt x="2315" y="13"/>
                  </a:lnTo>
                  <a:lnTo>
                    <a:pt x="21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33"/>
            <p:cNvSpPr/>
            <p:nvPr/>
          </p:nvSpPr>
          <p:spPr>
            <a:xfrm>
              <a:off x="4678712" y="2423709"/>
              <a:ext cx="153341" cy="88219"/>
            </a:xfrm>
            <a:custGeom>
              <a:avLst/>
              <a:gdLst/>
              <a:ahLst/>
              <a:cxnLst/>
              <a:rect l="l" t="t" r="r" b="b"/>
              <a:pathLst>
                <a:path w="3751" h="2158" extrusionOk="0">
                  <a:moveTo>
                    <a:pt x="1829" y="0"/>
                  </a:moveTo>
                  <a:lnTo>
                    <a:pt x="1593" y="27"/>
                  </a:lnTo>
                  <a:lnTo>
                    <a:pt x="1356" y="79"/>
                  </a:lnTo>
                  <a:lnTo>
                    <a:pt x="1224" y="132"/>
                  </a:lnTo>
                  <a:lnTo>
                    <a:pt x="1106" y="171"/>
                  </a:lnTo>
                  <a:lnTo>
                    <a:pt x="987" y="237"/>
                  </a:lnTo>
                  <a:lnTo>
                    <a:pt x="869" y="303"/>
                  </a:lnTo>
                  <a:lnTo>
                    <a:pt x="751" y="382"/>
                  </a:lnTo>
                  <a:lnTo>
                    <a:pt x="632" y="461"/>
                  </a:lnTo>
                  <a:lnTo>
                    <a:pt x="527" y="553"/>
                  </a:lnTo>
                  <a:lnTo>
                    <a:pt x="435" y="658"/>
                  </a:lnTo>
                  <a:lnTo>
                    <a:pt x="343" y="750"/>
                  </a:lnTo>
                  <a:lnTo>
                    <a:pt x="264" y="842"/>
                  </a:lnTo>
                  <a:lnTo>
                    <a:pt x="198" y="934"/>
                  </a:lnTo>
                  <a:lnTo>
                    <a:pt x="145" y="1040"/>
                  </a:lnTo>
                  <a:lnTo>
                    <a:pt x="106" y="1132"/>
                  </a:lnTo>
                  <a:lnTo>
                    <a:pt x="67" y="1224"/>
                  </a:lnTo>
                  <a:lnTo>
                    <a:pt x="40" y="1316"/>
                  </a:lnTo>
                  <a:lnTo>
                    <a:pt x="14" y="1395"/>
                  </a:lnTo>
                  <a:lnTo>
                    <a:pt x="1" y="1566"/>
                  </a:lnTo>
                  <a:lnTo>
                    <a:pt x="14" y="1645"/>
                  </a:lnTo>
                  <a:lnTo>
                    <a:pt x="27" y="1724"/>
                  </a:lnTo>
                  <a:lnTo>
                    <a:pt x="40" y="1790"/>
                  </a:lnTo>
                  <a:lnTo>
                    <a:pt x="67" y="1855"/>
                  </a:lnTo>
                  <a:lnTo>
                    <a:pt x="93" y="1921"/>
                  </a:lnTo>
                  <a:lnTo>
                    <a:pt x="132" y="1974"/>
                  </a:lnTo>
                  <a:lnTo>
                    <a:pt x="185" y="2026"/>
                  </a:lnTo>
                  <a:lnTo>
                    <a:pt x="238" y="2066"/>
                  </a:lnTo>
                  <a:lnTo>
                    <a:pt x="290" y="2105"/>
                  </a:lnTo>
                  <a:lnTo>
                    <a:pt x="343" y="2132"/>
                  </a:lnTo>
                  <a:lnTo>
                    <a:pt x="409" y="2145"/>
                  </a:lnTo>
                  <a:lnTo>
                    <a:pt x="488" y="2158"/>
                  </a:lnTo>
                  <a:lnTo>
                    <a:pt x="553" y="2158"/>
                  </a:lnTo>
                  <a:lnTo>
                    <a:pt x="632" y="2145"/>
                  </a:lnTo>
                  <a:lnTo>
                    <a:pt x="711" y="2118"/>
                  </a:lnTo>
                  <a:lnTo>
                    <a:pt x="790" y="2092"/>
                  </a:lnTo>
                  <a:lnTo>
                    <a:pt x="882" y="2053"/>
                  </a:lnTo>
                  <a:lnTo>
                    <a:pt x="974" y="2000"/>
                  </a:lnTo>
                  <a:lnTo>
                    <a:pt x="1053" y="1934"/>
                  </a:lnTo>
                  <a:lnTo>
                    <a:pt x="1145" y="1855"/>
                  </a:lnTo>
                  <a:lnTo>
                    <a:pt x="1329" y="1697"/>
                  </a:lnTo>
                  <a:lnTo>
                    <a:pt x="1514" y="1579"/>
                  </a:lnTo>
                  <a:lnTo>
                    <a:pt x="1698" y="1487"/>
                  </a:lnTo>
                  <a:lnTo>
                    <a:pt x="1869" y="1408"/>
                  </a:lnTo>
                  <a:lnTo>
                    <a:pt x="2040" y="1355"/>
                  </a:lnTo>
                  <a:lnTo>
                    <a:pt x="2198" y="1316"/>
                  </a:lnTo>
                  <a:lnTo>
                    <a:pt x="2343" y="1303"/>
                  </a:lnTo>
                  <a:lnTo>
                    <a:pt x="2487" y="1290"/>
                  </a:lnTo>
                  <a:lnTo>
                    <a:pt x="2619" y="1303"/>
                  </a:lnTo>
                  <a:lnTo>
                    <a:pt x="2737" y="1316"/>
                  </a:lnTo>
                  <a:lnTo>
                    <a:pt x="2921" y="1342"/>
                  </a:lnTo>
                  <a:lnTo>
                    <a:pt x="3040" y="1382"/>
                  </a:lnTo>
                  <a:lnTo>
                    <a:pt x="3092" y="1408"/>
                  </a:lnTo>
                  <a:lnTo>
                    <a:pt x="3224" y="1421"/>
                  </a:lnTo>
                  <a:lnTo>
                    <a:pt x="3356" y="1434"/>
                  </a:lnTo>
                  <a:lnTo>
                    <a:pt x="3487" y="1421"/>
                  </a:lnTo>
                  <a:lnTo>
                    <a:pt x="3553" y="1395"/>
                  </a:lnTo>
                  <a:lnTo>
                    <a:pt x="3619" y="1369"/>
                  </a:lnTo>
                  <a:lnTo>
                    <a:pt x="3671" y="1329"/>
                  </a:lnTo>
                  <a:lnTo>
                    <a:pt x="3711" y="1290"/>
                  </a:lnTo>
                  <a:lnTo>
                    <a:pt x="3737" y="1211"/>
                  </a:lnTo>
                  <a:lnTo>
                    <a:pt x="3750" y="1132"/>
                  </a:lnTo>
                  <a:lnTo>
                    <a:pt x="3737" y="1040"/>
                  </a:lnTo>
                  <a:lnTo>
                    <a:pt x="3698" y="908"/>
                  </a:lnTo>
                  <a:lnTo>
                    <a:pt x="3632" y="790"/>
                  </a:lnTo>
                  <a:lnTo>
                    <a:pt x="3540" y="658"/>
                  </a:lnTo>
                  <a:lnTo>
                    <a:pt x="3421" y="527"/>
                  </a:lnTo>
                  <a:lnTo>
                    <a:pt x="3277" y="408"/>
                  </a:lnTo>
                  <a:lnTo>
                    <a:pt x="3119" y="303"/>
                  </a:lnTo>
                  <a:lnTo>
                    <a:pt x="2935" y="211"/>
                  </a:lnTo>
                  <a:lnTo>
                    <a:pt x="2737" y="132"/>
                  </a:lnTo>
                  <a:lnTo>
                    <a:pt x="2527" y="66"/>
                  </a:lnTo>
                  <a:lnTo>
                    <a:pt x="2303" y="13"/>
                  </a:lnTo>
                  <a:lnTo>
                    <a:pt x="20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33"/>
            <p:cNvSpPr/>
            <p:nvPr/>
          </p:nvSpPr>
          <p:spPr>
            <a:xfrm>
              <a:off x="4442631" y="2391413"/>
              <a:ext cx="170510" cy="88791"/>
            </a:xfrm>
            <a:custGeom>
              <a:avLst/>
              <a:gdLst/>
              <a:ahLst/>
              <a:cxnLst/>
              <a:rect l="l" t="t" r="r" b="b"/>
              <a:pathLst>
                <a:path w="4171" h="2172" extrusionOk="0">
                  <a:moveTo>
                    <a:pt x="2579" y="1"/>
                  </a:moveTo>
                  <a:lnTo>
                    <a:pt x="2263" y="27"/>
                  </a:lnTo>
                  <a:lnTo>
                    <a:pt x="1960" y="67"/>
                  </a:lnTo>
                  <a:lnTo>
                    <a:pt x="1671" y="119"/>
                  </a:lnTo>
                  <a:lnTo>
                    <a:pt x="1395" y="185"/>
                  </a:lnTo>
                  <a:lnTo>
                    <a:pt x="1132" y="264"/>
                  </a:lnTo>
                  <a:lnTo>
                    <a:pt x="895" y="356"/>
                  </a:lnTo>
                  <a:lnTo>
                    <a:pt x="671" y="461"/>
                  </a:lnTo>
                  <a:lnTo>
                    <a:pt x="474" y="580"/>
                  </a:lnTo>
                  <a:lnTo>
                    <a:pt x="316" y="711"/>
                  </a:lnTo>
                  <a:lnTo>
                    <a:pt x="171" y="843"/>
                  </a:lnTo>
                  <a:lnTo>
                    <a:pt x="119" y="922"/>
                  </a:lnTo>
                  <a:lnTo>
                    <a:pt x="79" y="988"/>
                  </a:lnTo>
                  <a:lnTo>
                    <a:pt x="40" y="1067"/>
                  </a:lnTo>
                  <a:lnTo>
                    <a:pt x="13" y="1146"/>
                  </a:lnTo>
                  <a:lnTo>
                    <a:pt x="0" y="1238"/>
                  </a:lnTo>
                  <a:lnTo>
                    <a:pt x="0" y="1317"/>
                  </a:lnTo>
                  <a:lnTo>
                    <a:pt x="0" y="1409"/>
                  </a:lnTo>
                  <a:lnTo>
                    <a:pt x="13" y="1488"/>
                  </a:lnTo>
                  <a:lnTo>
                    <a:pt x="53" y="1580"/>
                  </a:lnTo>
                  <a:lnTo>
                    <a:pt x="92" y="1672"/>
                  </a:lnTo>
                  <a:lnTo>
                    <a:pt x="145" y="1777"/>
                  </a:lnTo>
                  <a:lnTo>
                    <a:pt x="198" y="1869"/>
                  </a:lnTo>
                  <a:lnTo>
                    <a:pt x="263" y="1935"/>
                  </a:lnTo>
                  <a:lnTo>
                    <a:pt x="316" y="2001"/>
                  </a:lnTo>
                  <a:lnTo>
                    <a:pt x="382" y="2053"/>
                  </a:lnTo>
                  <a:lnTo>
                    <a:pt x="461" y="2093"/>
                  </a:lnTo>
                  <a:lnTo>
                    <a:pt x="526" y="2132"/>
                  </a:lnTo>
                  <a:lnTo>
                    <a:pt x="592" y="2145"/>
                  </a:lnTo>
                  <a:lnTo>
                    <a:pt x="671" y="2172"/>
                  </a:lnTo>
                  <a:lnTo>
                    <a:pt x="895" y="2172"/>
                  </a:lnTo>
                  <a:lnTo>
                    <a:pt x="1053" y="2145"/>
                  </a:lnTo>
                  <a:lnTo>
                    <a:pt x="1211" y="2093"/>
                  </a:lnTo>
                  <a:lnTo>
                    <a:pt x="1368" y="2040"/>
                  </a:lnTo>
                  <a:lnTo>
                    <a:pt x="1526" y="1974"/>
                  </a:lnTo>
                  <a:lnTo>
                    <a:pt x="1816" y="1830"/>
                  </a:lnTo>
                  <a:lnTo>
                    <a:pt x="1960" y="1777"/>
                  </a:lnTo>
                  <a:lnTo>
                    <a:pt x="2092" y="1724"/>
                  </a:lnTo>
                  <a:lnTo>
                    <a:pt x="2224" y="1685"/>
                  </a:lnTo>
                  <a:lnTo>
                    <a:pt x="2329" y="1672"/>
                  </a:lnTo>
                  <a:lnTo>
                    <a:pt x="2881" y="1672"/>
                  </a:lnTo>
                  <a:lnTo>
                    <a:pt x="3197" y="1645"/>
                  </a:lnTo>
                  <a:lnTo>
                    <a:pt x="3539" y="1593"/>
                  </a:lnTo>
                  <a:lnTo>
                    <a:pt x="3684" y="1553"/>
                  </a:lnTo>
                  <a:lnTo>
                    <a:pt x="3802" y="1488"/>
                  </a:lnTo>
                  <a:lnTo>
                    <a:pt x="3908" y="1422"/>
                  </a:lnTo>
                  <a:lnTo>
                    <a:pt x="4000" y="1330"/>
                  </a:lnTo>
                  <a:lnTo>
                    <a:pt x="4065" y="1224"/>
                  </a:lnTo>
                  <a:lnTo>
                    <a:pt x="4118" y="1106"/>
                  </a:lnTo>
                  <a:lnTo>
                    <a:pt x="4158" y="988"/>
                  </a:lnTo>
                  <a:lnTo>
                    <a:pt x="4171" y="869"/>
                  </a:lnTo>
                  <a:lnTo>
                    <a:pt x="4171" y="738"/>
                  </a:lnTo>
                  <a:lnTo>
                    <a:pt x="4144" y="619"/>
                  </a:lnTo>
                  <a:lnTo>
                    <a:pt x="4105" y="501"/>
                  </a:lnTo>
                  <a:lnTo>
                    <a:pt x="4052" y="396"/>
                  </a:lnTo>
                  <a:lnTo>
                    <a:pt x="3973" y="290"/>
                  </a:lnTo>
                  <a:lnTo>
                    <a:pt x="3881" y="211"/>
                  </a:lnTo>
                  <a:lnTo>
                    <a:pt x="3763" y="146"/>
                  </a:lnTo>
                  <a:lnTo>
                    <a:pt x="3631" y="93"/>
                  </a:lnTo>
                  <a:lnTo>
                    <a:pt x="3473" y="54"/>
                  </a:lnTo>
                  <a:lnTo>
                    <a:pt x="3289" y="27"/>
                  </a:lnTo>
                  <a:lnTo>
                    <a:pt x="310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33"/>
            <p:cNvSpPr/>
            <p:nvPr/>
          </p:nvSpPr>
          <p:spPr>
            <a:xfrm>
              <a:off x="4648052" y="2348408"/>
              <a:ext cx="155467" cy="86093"/>
            </a:xfrm>
            <a:custGeom>
              <a:avLst/>
              <a:gdLst/>
              <a:ahLst/>
              <a:cxnLst/>
              <a:rect l="l" t="t" r="r" b="b"/>
              <a:pathLst>
                <a:path w="3803" h="2106" extrusionOk="0">
                  <a:moveTo>
                    <a:pt x="2382" y="0"/>
                  </a:moveTo>
                  <a:lnTo>
                    <a:pt x="2132" y="27"/>
                  </a:lnTo>
                  <a:lnTo>
                    <a:pt x="1869" y="66"/>
                  </a:lnTo>
                  <a:lnTo>
                    <a:pt x="1606" y="119"/>
                  </a:lnTo>
                  <a:lnTo>
                    <a:pt x="1343" y="198"/>
                  </a:lnTo>
                  <a:lnTo>
                    <a:pt x="1080" y="277"/>
                  </a:lnTo>
                  <a:lnTo>
                    <a:pt x="817" y="382"/>
                  </a:lnTo>
                  <a:lnTo>
                    <a:pt x="645" y="474"/>
                  </a:lnTo>
                  <a:lnTo>
                    <a:pt x="488" y="553"/>
                  </a:lnTo>
                  <a:lnTo>
                    <a:pt x="356" y="645"/>
                  </a:lnTo>
                  <a:lnTo>
                    <a:pt x="238" y="737"/>
                  </a:lnTo>
                  <a:lnTo>
                    <a:pt x="146" y="829"/>
                  </a:lnTo>
                  <a:lnTo>
                    <a:pt x="80" y="935"/>
                  </a:lnTo>
                  <a:lnTo>
                    <a:pt x="40" y="1053"/>
                  </a:lnTo>
                  <a:lnTo>
                    <a:pt x="14" y="1171"/>
                  </a:lnTo>
                  <a:lnTo>
                    <a:pt x="1" y="1290"/>
                  </a:lnTo>
                  <a:lnTo>
                    <a:pt x="14" y="1408"/>
                  </a:lnTo>
                  <a:lnTo>
                    <a:pt x="53" y="1527"/>
                  </a:lnTo>
                  <a:lnTo>
                    <a:pt x="106" y="1645"/>
                  </a:lnTo>
                  <a:lnTo>
                    <a:pt x="159" y="1750"/>
                  </a:lnTo>
                  <a:lnTo>
                    <a:pt x="238" y="1855"/>
                  </a:lnTo>
                  <a:lnTo>
                    <a:pt x="330" y="1934"/>
                  </a:lnTo>
                  <a:lnTo>
                    <a:pt x="422" y="2000"/>
                  </a:lnTo>
                  <a:lnTo>
                    <a:pt x="540" y="2053"/>
                  </a:lnTo>
                  <a:lnTo>
                    <a:pt x="659" y="2092"/>
                  </a:lnTo>
                  <a:lnTo>
                    <a:pt x="777" y="2105"/>
                  </a:lnTo>
                  <a:lnTo>
                    <a:pt x="909" y="2079"/>
                  </a:lnTo>
                  <a:lnTo>
                    <a:pt x="1211" y="2013"/>
                  </a:lnTo>
                  <a:lnTo>
                    <a:pt x="1487" y="1921"/>
                  </a:lnTo>
                  <a:lnTo>
                    <a:pt x="1737" y="1816"/>
                  </a:lnTo>
                  <a:lnTo>
                    <a:pt x="1948" y="1724"/>
                  </a:lnTo>
                  <a:lnTo>
                    <a:pt x="2053" y="1698"/>
                  </a:lnTo>
                  <a:lnTo>
                    <a:pt x="2158" y="1684"/>
                  </a:lnTo>
                  <a:lnTo>
                    <a:pt x="2435" y="1684"/>
                  </a:lnTo>
                  <a:lnTo>
                    <a:pt x="2737" y="1711"/>
                  </a:lnTo>
                  <a:lnTo>
                    <a:pt x="3053" y="1711"/>
                  </a:lnTo>
                  <a:lnTo>
                    <a:pt x="3198" y="1698"/>
                  </a:lnTo>
                  <a:lnTo>
                    <a:pt x="3329" y="1658"/>
                  </a:lnTo>
                  <a:lnTo>
                    <a:pt x="3461" y="1619"/>
                  </a:lnTo>
                  <a:lnTo>
                    <a:pt x="3527" y="1579"/>
                  </a:lnTo>
                  <a:lnTo>
                    <a:pt x="3579" y="1540"/>
                  </a:lnTo>
                  <a:lnTo>
                    <a:pt x="3632" y="1487"/>
                  </a:lnTo>
                  <a:lnTo>
                    <a:pt x="3671" y="1434"/>
                  </a:lnTo>
                  <a:lnTo>
                    <a:pt x="3711" y="1369"/>
                  </a:lnTo>
                  <a:lnTo>
                    <a:pt x="3737" y="1303"/>
                  </a:lnTo>
                  <a:lnTo>
                    <a:pt x="3763" y="1224"/>
                  </a:lnTo>
                  <a:lnTo>
                    <a:pt x="3790" y="1132"/>
                  </a:lnTo>
                  <a:lnTo>
                    <a:pt x="3803" y="1027"/>
                  </a:lnTo>
                  <a:lnTo>
                    <a:pt x="3803" y="921"/>
                  </a:lnTo>
                  <a:lnTo>
                    <a:pt x="3803" y="816"/>
                  </a:lnTo>
                  <a:lnTo>
                    <a:pt x="3790" y="724"/>
                  </a:lnTo>
                  <a:lnTo>
                    <a:pt x="3777" y="645"/>
                  </a:lnTo>
                  <a:lnTo>
                    <a:pt x="3737" y="553"/>
                  </a:lnTo>
                  <a:lnTo>
                    <a:pt x="3711" y="487"/>
                  </a:lnTo>
                  <a:lnTo>
                    <a:pt x="3658" y="408"/>
                  </a:lnTo>
                  <a:lnTo>
                    <a:pt x="3606" y="343"/>
                  </a:lnTo>
                  <a:lnTo>
                    <a:pt x="3540" y="290"/>
                  </a:lnTo>
                  <a:lnTo>
                    <a:pt x="3474" y="237"/>
                  </a:lnTo>
                  <a:lnTo>
                    <a:pt x="3408" y="185"/>
                  </a:lnTo>
                  <a:lnTo>
                    <a:pt x="3237" y="106"/>
                  </a:lnTo>
                  <a:lnTo>
                    <a:pt x="3053" y="53"/>
                  </a:lnTo>
                  <a:lnTo>
                    <a:pt x="2843" y="14"/>
                  </a:lnTo>
                  <a:lnTo>
                    <a:pt x="261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33"/>
            <p:cNvSpPr/>
            <p:nvPr/>
          </p:nvSpPr>
          <p:spPr>
            <a:xfrm>
              <a:off x="4001619" y="2115514"/>
              <a:ext cx="398539" cy="366857"/>
            </a:xfrm>
            <a:custGeom>
              <a:avLst/>
              <a:gdLst/>
              <a:ahLst/>
              <a:cxnLst/>
              <a:rect l="l" t="t" r="r" b="b"/>
              <a:pathLst>
                <a:path w="9749" h="8974" extrusionOk="0">
                  <a:moveTo>
                    <a:pt x="7539" y="1"/>
                  </a:moveTo>
                  <a:lnTo>
                    <a:pt x="7407" y="14"/>
                  </a:lnTo>
                  <a:lnTo>
                    <a:pt x="7262" y="40"/>
                  </a:lnTo>
                  <a:lnTo>
                    <a:pt x="7131" y="67"/>
                  </a:lnTo>
                  <a:lnTo>
                    <a:pt x="6986" y="106"/>
                  </a:lnTo>
                  <a:lnTo>
                    <a:pt x="6841" y="146"/>
                  </a:lnTo>
                  <a:lnTo>
                    <a:pt x="6539" y="277"/>
                  </a:lnTo>
                  <a:lnTo>
                    <a:pt x="6236" y="435"/>
                  </a:lnTo>
                  <a:lnTo>
                    <a:pt x="5920" y="619"/>
                  </a:lnTo>
                  <a:lnTo>
                    <a:pt x="5605" y="830"/>
                  </a:lnTo>
                  <a:lnTo>
                    <a:pt x="5276" y="1067"/>
                  </a:lnTo>
                  <a:lnTo>
                    <a:pt x="4947" y="1330"/>
                  </a:lnTo>
                  <a:lnTo>
                    <a:pt x="4618" y="1606"/>
                  </a:lnTo>
                  <a:lnTo>
                    <a:pt x="4289" y="1895"/>
                  </a:lnTo>
                  <a:lnTo>
                    <a:pt x="3960" y="2198"/>
                  </a:lnTo>
                  <a:lnTo>
                    <a:pt x="3631" y="2514"/>
                  </a:lnTo>
                  <a:lnTo>
                    <a:pt x="3000" y="3172"/>
                  </a:lnTo>
                  <a:lnTo>
                    <a:pt x="2395" y="3829"/>
                  </a:lnTo>
                  <a:lnTo>
                    <a:pt x="1829" y="4487"/>
                  </a:lnTo>
                  <a:lnTo>
                    <a:pt x="1316" y="5092"/>
                  </a:lnTo>
                  <a:lnTo>
                    <a:pt x="882" y="5645"/>
                  </a:lnTo>
                  <a:lnTo>
                    <a:pt x="237" y="6461"/>
                  </a:lnTo>
                  <a:lnTo>
                    <a:pt x="0" y="6776"/>
                  </a:lnTo>
                  <a:lnTo>
                    <a:pt x="3447" y="8973"/>
                  </a:lnTo>
                  <a:lnTo>
                    <a:pt x="4723" y="7053"/>
                  </a:lnTo>
                  <a:lnTo>
                    <a:pt x="4842" y="7105"/>
                  </a:lnTo>
                  <a:lnTo>
                    <a:pt x="4973" y="7145"/>
                  </a:lnTo>
                  <a:lnTo>
                    <a:pt x="5118" y="7158"/>
                  </a:lnTo>
                  <a:lnTo>
                    <a:pt x="5250" y="7158"/>
                  </a:lnTo>
                  <a:lnTo>
                    <a:pt x="5407" y="7145"/>
                  </a:lnTo>
                  <a:lnTo>
                    <a:pt x="5552" y="7118"/>
                  </a:lnTo>
                  <a:lnTo>
                    <a:pt x="5710" y="7066"/>
                  </a:lnTo>
                  <a:lnTo>
                    <a:pt x="5868" y="7013"/>
                  </a:lnTo>
                  <a:lnTo>
                    <a:pt x="6026" y="6947"/>
                  </a:lnTo>
                  <a:lnTo>
                    <a:pt x="6197" y="6882"/>
                  </a:lnTo>
                  <a:lnTo>
                    <a:pt x="6526" y="6697"/>
                  </a:lnTo>
                  <a:lnTo>
                    <a:pt x="6868" y="6487"/>
                  </a:lnTo>
                  <a:lnTo>
                    <a:pt x="7197" y="6263"/>
                  </a:lnTo>
                  <a:lnTo>
                    <a:pt x="7512" y="6013"/>
                  </a:lnTo>
                  <a:lnTo>
                    <a:pt x="7828" y="5763"/>
                  </a:lnTo>
                  <a:lnTo>
                    <a:pt x="8131" y="5513"/>
                  </a:lnTo>
                  <a:lnTo>
                    <a:pt x="8394" y="5263"/>
                  </a:lnTo>
                  <a:lnTo>
                    <a:pt x="8867" y="4829"/>
                  </a:lnTo>
                  <a:lnTo>
                    <a:pt x="9183" y="4500"/>
                  </a:lnTo>
                  <a:lnTo>
                    <a:pt x="9249" y="4434"/>
                  </a:lnTo>
                  <a:lnTo>
                    <a:pt x="9302" y="4356"/>
                  </a:lnTo>
                  <a:lnTo>
                    <a:pt x="9420" y="4158"/>
                  </a:lnTo>
                  <a:lnTo>
                    <a:pt x="9525" y="3908"/>
                  </a:lnTo>
                  <a:lnTo>
                    <a:pt x="9617" y="3632"/>
                  </a:lnTo>
                  <a:lnTo>
                    <a:pt x="9683" y="3316"/>
                  </a:lnTo>
                  <a:lnTo>
                    <a:pt x="9736" y="2987"/>
                  </a:lnTo>
                  <a:lnTo>
                    <a:pt x="9749" y="2803"/>
                  </a:lnTo>
                  <a:lnTo>
                    <a:pt x="9749" y="2632"/>
                  </a:lnTo>
                  <a:lnTo>
                    <a:pt x="9749" y="2461"/>
                  </a:lnTo>
                  <a:lnTo>
                    <a:pt x="9749" y="2277"/>
                  </a:lnTo>
                  <a:lnTo>
                    <a:pt x="9723" y="2093"/>
                  </a:lnTo>
                  <a:lnTo>
                    <a:pt x="9696" y="1922"/>
                  </a:lnTo>
                  <a:lnTo>
                    <a:pt x="9657" y="1737"/>
                  </a:lnTo>
                  <a:lnTo>
                    <a:pt x="9604" y="1566"/>
                  </a:lnTo>
                  <a:lnTo>
                    <a:pt x="9538" y="1395"/>
                  </a:lnTo>
                  <a:lnTo>
                    <a:pt x="9459" y="1238"/>
                  </a:lnTo>
                  <a:lnTo>
                    <a:pt x="9381" y="1080"/>
                  </a:lnTo>
                  <a:lnTo>
                    <a:pt x="9275" y="922"/>
                  </a:lnTo>
                  <a:lnTo>
                    <a:pt x="9157" y="777"/>
                  </a:lnTo>
                  <a:lnTo>
                    <a:pt x="9025" y="632"/>
                  </a:lnTo>
                  <a:lnTo>
                    <a:pt x="8881" y="514"/>
                  </a:lnTo>
                  <a:lnTo>
                    <a:pt x="8723" y="396"/>
                  </a:lnTo>
                  <a:lnTo>
                    <a:pt x="8552" y="290"/>
                  </a:lnTo>
                  <a:lnTo>
                    <a:pt x="8354" y="198"/>
                  </a:lnTo>
                  <a:lnTo>
                    <a:pt x="8144" y="106"/>
                  </a:lnTo>
                  <a:lnTo>
                    <a:pt x="7907" y="40"/>
                  </a:lnTo>
                  <a:lnTo>
                    <a:pt x="7789" y="14"/>
                  </a:lnTo>
                  <a:lnTo>
                    <a:pt x="7657" y="14"/>
                  </a:lnTo>
                  <a:lnTo>
                    <a:pt x="7539" y="1"/>
                  </a:lnTo>
                  <a:close/>
                </a:path>
              </a:pathLst>
            </a:custGeom>
            <a:solidFill>
              <a:srgbClr val="FFAD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33"/>
            <p:cNvSpPr/>
            <p:nvPr/>
          </p:nvSpPr>
          <p:spPr>
            <a:xfrm>
              <a:off x="4421660" y="2087020"/>
              <a:ext cx="101669" cy="189888"/>
            </a:xfrm>
            <a:custGeom>
              <a:avLst/>
              <a:gdLst/>
              <a:ahLst/>
              <a:cxnLst/>
              <a:rect l="l" t="t" r="r" b="b"/>
              <a:pathLst>
                <a:path w="2487" h="4645" extrusionOk="0">
                  <a:moveTo>
                    <a:pt x="724" y="1"/>
                  </a:moveTo>
                  <a:lnTo>
                    <a:pt x="566" y="14"/>
                  </a:lnTo>
                  <a:lnTo>
                    <a:pt x="434" y="27"/>
                  </a:lnTo>
                  <a:lnTo>
                    <a:pt x="303" y="40"/>
                  </a:lnTo>
                  <a:lnTo>
                    <a:pt x="197" y="66"/>
                  </a:lnTo>
                  <a:lnTo>
                    <a:pt x="53" y="119"/>
                  </a:lnTo>
                  <a:lnTo>
                    <a:pt x="0" y="132"/>
                  </a:lnTo>
                  <a:lnTo>
                    <a:pt x="105" y="303"/>
                  </a:lnTo>
                  <a:lnTo>
                    <a:pt x="197" y="474"/>
                  </a:lnTo>
                  <a:lnTo>
                    <a:pt x="263" y="645"/>
                  </a:lnTo>
                  <a:lnTo>
                    <a:pt x="329" y="829"/>
                  </a:lnTo>
                  <a:lnTo>
                    <a:pt x="382" y="1014"/>
                  </a:lnTo>
                  <a:lnTo>
                    <a:pt x="421" y="1198"/>
                  </a:lnTo>
                  <a:lnTo>
                    <a:pt x="447" y="1382"/>
                  </a:lnTo>
                  <a:lnTo>
                    <a:pt x="461" y="1579"/>
                  </a:lnTo>
                  <a:lnTo>
                    <a:pt x="474" y="1777"/>
                  </a:lnTo>
                  <a:lnTo>
                    <a:pt x="474" y="1961"/>
                  </a:lnTo>
                  <a:lnTo>
                    <a:pt x="461" y="2342"/>
                  </a:lnTo>
                  <a:lnTo>
                    <a:pt x="421" y="2724"/>
                  </a:lnTo>
                  <a:lnTo>
                    <a:pt x="369" y="3079"/>
                  </a:lnTo>
                  <a:lnTo>
                    <a:pt x="303" y="3421"/>
                  </a:lnTo>
                  <a:lnTo>
                    <a:pt x="237" y="3724"/>
                  </a:lnTo>
                  <a:lnTo>
                    <a:pt x="92" y="4237"/>
                  </a:lnTo>
                  <a:lnTo>
                    <a:pt x="13" y="4566"/>
                  </a:lnTo>
                  <a:lnTo>
                    <a:pt x="13" y="4632"/>
                  </a:lnTo>
                  <a:lnTo>
                    <a:pt x="26" y="4645"/>
                  </a:lnTo>
                  <a:lnTo>
                    <a:pt x="40" y="4645"/>
                  </a:lnTo>
                  <a:lnTo>
                    <a:pt x="250" y="4513"/>
                  </a:lnTo>
                  <a:lnTo>
                    <a:pt x="447" y="4368"/>
                  </a:lnTo>
                  <a:lnTo>
                    <a:pt x="803" y="4092"/>
                  </a:lnTo>
                  <a:lnTo>
                    <a:pt x="1132" y="3803"/>
                  </a:lnTo>
                  <a:lnTo>
                    <a:pt x="1421" y="3513"/>
                  </a:lnTo>
                  <a:lnTo>
                    <a:pt x="1671" y="3224"/>
                  </a:lnTo>
                  <a:lnTo>
                    <a:pt x="1895" y="2934"/>
                  </a:lnTo>
                  <a:lnTo>
                    <a:pt x="2066" y="2645"/>
                  </a:lnTo>
                  <a:lnTo>
                    <a:pt x="2224" y="2369"/>
                  </a:lnTo>
                  <a:lnTo>
                    <a:pt x="2329" y="2092"/>
                  </a:lnTo>
                  <a:lnTo>
                    <a:pt x="2421" y="1829"/>
                  </a:lnTo>
                  <a:lnTo>
                    <a:pt x="2460" y="1593"/>
                  </a:lnTo>
                  <a:lnTo>
                    <a:pt x="2487" y="1369"/>
                  </a:lnTo>
                  <a:lnTo>
                    <a:pt x="2473" y="1172"/>
                  </a:lnTo>
                  <a:lnTo>
                    <a:pt x="2460" y="1079"/>
                  </a:lnTo>
                  <a:lnTo>
                    <a:pt x="2434" y="987"/>
                  </a:lnTo>
                  <a:lnTo>
                    <a:pt x="2408" y="908"/>
                  </a:lnTo>
                  <a:lnTo>
                    <a:pt x="2368" y="843"/>
                  </a:lnTo>
                  <a:lnTo>
                    <a:pt x="2329" y="777"/>
                  </a:lnTo>
                  <a:lnTo>
                    <a:pt x="2276" y="724"/>
                  </a:lnTo>
                  <a:lnTo>
                    <a:pt x="2066" y="527"/>
                  </a:lnTo>
                  <a:lnTo>
                    <a:pt x="1868" y="369"/>
                  </a:lnTo>
                  <a:lnTo>
                    <a:pt x="1658" y="251"/>
                  </a:lnTo>
                  <a:lnTo>
                    <a:pt x="1447" y="158"/>
                  </a:lnTo>
                  <a:lnTo>
                    <a:pt x="1263" y="93"/>
                  </a:lnTo>
                  <a:lnTo>
                    <a:pt x="1066" y="40"/>
                  </a:lnTo>
                  <a:lnTo>
                    <a:pt x="895" y="14"/>
                  </a:lnTo>
                  <a:lnTo>
                    <a:pt x="724" y="1"/>
                  </a:lnTo>
                  <a:close/>
                </a:path>
              </a:pathLst>
            </a:custGeom>
            <a:solidFill>
              <a:srgbClr val="FFAD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33"/>
            <p:cNvSpPr/>
            <p:nvPr/>
          </p:nvSpPr>
          <p:spPr>
            <a:xfrm>
              <a:off x="4645395" y="2482862"/>
              <a:ext cx="146310" cy="250676"/>
            </a:xfrm>
            <a:custGeom>
              <a:avLst/>
              <a:gdLst/>
              <a:ahLst/>
              <a:cxnLst/>
              <a:rect l="l" t="t" r="r" b="b"/>
              <a:pathLst>
                <a:path w="3579" h="6132" extrusionOk="0">
                  <a:moveTo>
                    <a:pt x="710" y="0"/>
                  </a:moveTo>
                  <a:lnTo>
                    <a:pt x="671" y="132"/>
                  </a:lnTo>
                  <a:lnTo>
                    <a:pt x="553" y="474"/>
                  </a:lnTo>
                  <a:lnTo>
                    <a:pt x="395" y="1000"/>
                  </a:lnTo>
                  <a:lnTo>
                    <a:pt x="303" y="1329"/>
                  </a:lnTo>
                  <a:lnTo>
                    <a:pt x="224" y="1684"/>
                  </a:lnTo>
                  <a:lnTo>
                    <a:pt x="145" y="2066"/>
                  </a:lnTo>
                  <a:lnTo>
                    <a:pt x="79" y="2461"/>
                  </a:lnTo>
                  <a:lnTo>
                    <a:pt x="40" y="2882"/>
                  </a:lnTo>
                  <a:lnTo>
                    <a:pt x="0" y="3316"/>
                  </a:lnTo>
                  <a:lnTo>
                    <a:pt x="0" y="3750"/>
                  </a:lnTo>
                  <a:lnTo>
                    <a:pt x="13" y="4184"/>
                  </a:lnTo>
                  <a:lnTo>
                    <a:pt x="40" y="4408"/>
                  </a:lnTo>
                  <a:lnTo>
                    <a:pt x="66" y="4618"/>
                  </a:lnTo>
                  <a:lnTo>
                    <a:pt x="105" y="4829"/>
                  </a:lnTo>
                  <a:lnTo>
                    <a:pt x="158" y="5039"/>
                  </a:lnTo>
                  <a:lnTo>
                    <a:pt x="224" y="5250"/>
                  </a:lnTo>
                  <a:lnTo>
                    <a:pt x="303" y="5421"/>
                  </a:lnTo>
                  <a:lnTo>
                    <a:pt x="408" y="5579"/>
                  </a:lnTo>
                  <a:lnTo>
                    <a:pt x="526" y="5710"/>
                  </a:lnTo>
                  <a:lnTo>
                    <a:pt x="658" y="5829"/>
                  </a:lnTo>
                  <a:lnTo>
                    <a:pt x="816" y="5921"/>
                  </a:lnTo>
                  <a:lnTo>
                    <a:pt x="974" y="6000"/>
                  </a:lnTo>
                  <a:lnTo>
                    <a:pt x="1145" y="6052"/>
                  </a:lnTo>
                  <a:lnTo>
                    <a:pt x="1316" y="6092"/>
                  </a:lnTo>
                  <a:lnTo>
                    <a:pt x="1500" y="6118"/>
                  </a:lnTo>
                  <a:lnTo>
                    <a:pt x="1684" y="6131"/>
                  </a:lnTo>
                  <a:lnTo>
                    <a:pt x="1881" y="6118"/>
                  </a:lnTo>
                  <a:lnTo>
                    <a:pt x="2066" y="6092"/>
                  </a:lnTo>
                  <a:lnTo>
                    <a:pt x="2250" y="6065"/>
                  </a:lnTo>
                  <a:lnTo>
                    <a:pt x="2434" y="6013"/>
                  </a:lnTo>
                  <a:lnTo>
                    <a:pt x="2605" y="5960"/>
                  </a:lnTo>
                  <a:lnTo>
                    <a:pt x="2776" y="5881"/>
                  </a:lnTo>
                  <a:lnTo>
                    <a:pt x="2934" y="5802"/>
                  </a:lnTo>
                  <a:lnTo>
                    <a:pt x="3079" y="5710"/>
                  </a:lnTo>
                  <a:lnTo>
                    <a:pt x="3197" y="5605"/>
                  </a:lnTo>
                  <a:lnTo>
                    <a:pt x="3315" y="5500"/>
                  </a:lnTo>
                  <a:lnTo>
                    <a:pt x="3407" y="5381"/>
                  </a:lnTo>
                  <a:lnTo>
                    <a:pt x="3486" y="5250"/>
                  </a:lnTo>
                  <a:lnTo>
                    <a:pt x="3539" y="5118"/>
                  </a:lnTo>
                  <a:lnTo>
                    <a:pt x="3579" y="4987"/>
                  </a:lnTo>
                  <a:lnTo>
                    <a:pt x="3579" y="4842"/>
                  </a:lnTo>
                  <a:lnTo>
                    <a:pt x="3552" y="4697"/>
                  </a:lnTo>
                  <a:lnTo>
                    <a:pt x="3500" y="4552"/>
                  </a:lnTo>
                  <a:lnTo>
                    <a:pt x="3421" y="4395"/>
                  </a:lnTo>
                  <a:lnTo>
                    <a:pt x="3302" y="4237"/>
                  </a:lnTo>
                  <a:lnTo>
                    <a:pt x="3144" y="4079"/>
                  </a:lnTo>
                  <a:lnTo>
                    <a:pt x="2960" y="3921"/>
                  </a:lnTo>
                  <a:lnTo>
                    <a:pt x="2750" y="3763"/>
                  </a:lnTo>
                  <a:lnTo>
                    <a:pt x="2565" y="3605"/>
                  </a:lnTo>
                  <a:lnTo>
                    <a:pt x="2381" y="3434"/>
                  </a:lnTo>
                  <a:lnTo>
                    <a:pt x="2210" y="3276"/>
                  </a:lnTo>
                  <a:lnTo>
                    <a:pt x="2066" y="3105"/>
                  </a:lnTo>
                  <a:lnTo>
                    <a:pt x="1921" y="2934"/>
                  </a:lnTo>
                  <a:lnTo>
                    <a:pt x="1789" y="2776"/>
                  </a:lnTo>
                  <a:lnTo>
                    <a:pt x="1658" y="2605"/>
                  </a:lnTo>
                  <a:lnTo>
                    <a:pt x="1447" y="2263"/>
                  </a:lnTo>
                  <a:lnTo>
                    <a:pt x="1263" y="1948"/>
                  </a:lnTo>
                  <a:lnTo>
                    <a:pt x="1118" y="1632"/>
                  </a:lnTo>
                  <a:lnTo>
                    <a:pt x="1000" y="1329"/>
                  </a:lnTo>
                  <a:lnTo>
                    <a:pt x="908" y="1053"/>
                  </a:lnTo>
                  <a:lnTo>
                    <a:pt x="829" y="803"/>
                  </a:lnTo>
                  <a:lnTo>
                    <a:pt x="776" y="579"/>
                  </a:lnTo>
                  <a:lnTo>
                    <a:pt x="750" y="382"/>
                  </a:lnTo>
                  <a:lnTo>
                    <a:pt x="724" y="106"/>
                  </a:lnTo>
                  <a:lnTo>
                    <a:pt x="710" y="0"/>
                  </a:lnTo>
                  <a:close/>
                </a:path>
              </a:pathLst>
            </a:custGeom>
            <a:solidFill>
              <a:srgbClr val="FF67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33"/>
            <p:cNvSpPr/>
            <p:nvPr/>
          </p:nvSpPr>
          <p:spPr>
            <a:xfrm>
              <a:off x="4606641" y="2754469"/>
              <a:ext cx="229173" cy="123744"/>
            </a:xfrm>
            <a:custGeom>
              <a:avLst/>
              <a:gdLst/>
              <a:ahLst/>
              <a:cxnLst/>
              <a:rect l="l" t="t" r="r" b="b"/>
              <a:pathLst>
                <a:path w="5606" h="3027" extrusionOk="0">
                  <a:moveTo>
                    <a:pt x="2343" y="0"/>
                  </a:moveTo>
                  <a:lnTo>
                    <a:pt x="2172" y="13"/>
                  </a:lnTo>
                  <a:lnTo>
                    <a:pt x="1987" y="40"/>
                  </a:lnTo>
                  <a:lnTo>
                    <a:pt x="1830" y="66"/>
                  </a:lnTo>
                  <a:lnTo>
                    <a:pt x="1672" y="119"/>
                  </a:lnTo>
                  <a:lnTo>
                    <a:pt x="1514" y="158"/>
                  </a:lnTo>
                  <a:lnTo>
                    <a:pt x="1369" y="224"/>
                  </a:lnTo>
                  <a:lnTo>
                    <a:pt x="1237" y="277"/>
                  </a:lnTo>
                  <a:lnTo>
                    <a:pt x="1106" y="356"/>
                  </a:lnTo>
                  <a:lnTo>
                    <a:pt x="988" y="434"/>
                  </a:lnTo>
                  <a:lnTo>
                    <a:pt x="869" y="513"/>
                  </a:lnTo>
                  <a:lnTo>
                    <a:pt x="764" y="592"/>
                  </a:lnTo>
                  <a:lnTo>
                    <a:pt x="659" y="684"/>
                  </a:lnTo>
                  <a:lnTo>
                    <a:pt x="567" y="790"/>
                  </a:lnTo>
                  <a:lnTo>
                    <a:pt x="409" y="987"/>
                  </a:lnTo>
                  <a:lnTo>
                    <a:pt x="264" y="1198"/>
                  </a:lnTo>
                  <a:lnTo>
                    <a:pt x="159" y="1421"/>
                  </a:lnTo>
                  <a:lnTo>
                    <a:pt x="80" y="1658"/>
                  </a:lnTo>
                  <a:lnTo>
                    <a:pt x="27" y="1882"/>
                  </a:lnTo>
                  <a:lnTo>
                    <a:pt x="1" y="2105"/>
                  </a:lnTo>
                  <a:lnTo>
                    <a:pt x="1" y="2329"/>
                  </a:lnTo>
                  <a:lnTo>
                    <a:pt x="14" y="2421"/>
                  </a:lnTo>
                  <a:lnTo>
                    <a:pt x="27" y="2513"/>
                  </a:lnTo>
                  <a:lnTo>
                    <a:pt x="53" y="2605"/>
                  </a:lnTo>
                  <a:lnTo>
                    <a:pt x="93" y="2671"/>
                  </a:lnTo>
                  <a:lnTo>
                    <a:pt x="132" y="2737"/>
                  </a:lnTo>
                  <a:lnTo>
                    <a:pt x="185" y="2803"/>
                  </a:lnTo>
                  <a:lnTo>
                    <a:pt x="238" y="2855"/>
                  </a:lnTo>
                  <a:lnTo>
                    <a:pt x="303" y="2895"/>
                  </a:lnTo>
                  <a:lnTo>
                    <a:pt x="422" y="2960"/>
                  </a:lnTo>
                  <a:lnTo>
                    <a:pt x="567" y="3000"/>
                  </a:lnTo>
                  <a:lnTo>
                    <a:pt x="711" y="3026"/>
                  </a:lnTo>
                  <a:lnTo>
                    <a:pt x="1027" y="3026"/>
                  </a:lnTo>
                  <a:lnTo>
                    <a:pt x="1172" y="3013"/>
                  </a:lnTo>
                  <a:lnTo>
                    <a:pt x="1435" y="2960"/>
                  </a:lnTo>
                  <a:lnTo>
                    <a:pt x="1606" y="2908"/>
                  </a:lnTo>
                  <a:lnTo>
                    <a:pt x="1685" y="2881"/>
                  </a:lnTo>
                  <a:lnTo>
                    <a:pt x="1711" y="2842"/>
                  </a:lnTo>
                  <a:lnTo>
                    <a:pt x="1803" y="2750"/>
                  </a:lnTo>
                  <a:lnTo>
                    <a:pt x="1882" y="2697"/>
                  </a:lnTo>
                  <a:lnTo>
                    <a:pt x="1974" y="2632"/>
                  </a:lnTo>
                  <a:lnTo>
                    <a:pt x="2093" y="2566"/>
                  </a:lnTo>
                  <a:lnTo>
                    <a:pt x="2237" y="2513"/>
                  </a:lnTo>
                  <a:lnTo>
                    <a:pt x="2395" y="2461"/>
                  </a:lnTo>
                  <a:lnTo>
                    <a:pt x="2579" y="2421"/>
                  </a:lnTo>
                  <a:lnTo>
                    <a:pt x="2790" y="2382"/>
                  </a:lnTo>
                  <a:lnTo>
                    <a:pt x="3027" y="2382"/>
                  </a:lnTo>
                  <a:lnTo>
                    <a:pt x="3290" y="2395"/>
                  </a:lnTo>
                  <a:lnTo>
                    <a:pt x="3579" y="2434"/>
                  </a:lnTo>
                  <a:lnTo>
                    <a:pt x="3895" y="2500"/>
                  </a:lnTo>
                  <a:lnTo>
                    <a:pt x="4250" y="2592"/>
                  </a:lnTo>
                  <a:lnTo>
                    <a:pt x="4421" y="2645"/>
                  </a:lnTo>
                  <a:lnTo>
                    <a:pt x="4592" y="2671"/>
                  </a:lnTo>
                  <a:lnTo>
                    <a:pt x="4750" y="2684"/>
                  </a:lnTo>
                  <a:lnTo>
                    <a:pt x="4882" y="2684"/>
                  </a:lnTo>
                  <a:lnTo>
                    <a:pt x="5013" y="2671"/>
                  </a:lnTo>
                  <a:lnTo>
                    <a:pt x="5132" y="2645"/>
                  </a:lnTo>
                  <a:lnTo>
                    <a:pt x="5237" y="2605"/>
                  </a:lnTo>
                  <a:lnTo>
                    <a:pt x="5329" y="2539"/>
                  </a:lnTo>
                  <a:lnTo>
                    <a:pt x="5408" y="2474"/>
                  </a:lnTo>
                  <a:lnTo>
                    <a:pt x="5474" y="2395"/>
                  </a:lnTo>
                  <a:lnTo>
                    <a:pt x="5526" y="2316"/>
                  </a:lnTo>
                  <a:lnTo>
                    <a:pt x="5566" y="2224"/>
                  </a:lnTo>
                  <a:lnTo>
                    <a:pt x="5592" y="2118"/>
                  </a:lnTo>
                  <a:lnTo>
                    <a:pt x="5605" y="2013"/>
                  </a:lnTo>
                  <a:lnTo>
                    <a:pt x="5605" y="1895"/>
                  </a:lnTo>
                  <a:lnTo>
                    <a:pt x="5592" y="1776"/>
                  </a:lnTo>
                  <a:lnTo>
                    <a:pt x="5566" y="1658"/>
                  </a:lnTo>
                  <a:lnTo>
                    <a:pt x="5513" y="1540"/>
                  </a:lnTo>
                  <a:lnTo>
                    <a:pt x="5461" y="1408"/>
                  </a:lnTo>
                  <a:lnTo>
                    <a:pt x="5395" y="1290"/>
                  </a:lnTo>
                  <a:lnTo>
                    <a:pt x="5303" y="1158"/>
                  </a:lnTo>
                  <a:lnTo>
                    <a:pt x="5197" y="1040"/>
                  </a:lnTo>
                  <a:lnTo>
                    <a:pt x="5092" y="921"/>
                  </a:lnTo>
                  <a:lnTo>
                    <a:pt x="4961" y="803"/>
                  </a:lnTo>
                  <a:lnTo>
                    <a:pt x="4816" y="684"/>
                  </a:lnTo>
                  <a:lnTo>
                    <a:pt x="4645" y="579"/>
                  </a:lnTo>
                  <a:lnTo>
                    <a:pt x="4474" y="474"/>
                  </a:lnTo>
                  <a:lnTo>
                    <a:pt x="4290" y="382"/>
                  </a:lnTo>
                  <a:lnTo>
                    <a:pt x="4079" y="290"/>
                  </a:lnTo>
                  <a:lnTo>
                    <a:pt x="3856" y="211"/>
                  </a:lnTo>
                  <a:lnTo>
                    <a:pt x="3619" y="145"/>
                  </a:lnTo>
                  <a:lnTo>
                    <a:pt x="3356" y="79"/>
                  </a:lnTo>
                  <a:lnTo>
                    <a:pt x="3145" y="40"/>
                  </a:lnTo>
                  <a:lnTo>
                    <a:pt x="2935" y="13"/>
                  </a:lnTo>
                  <a:lnTo>
                    <a:pt x="27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33"/>
            <p:cNvSpPr/>
            <p:nvPr/>
          </p:nvSpPr>
          <p:spPr>
            <a:xfrm>
              <a:off x="4468958" y="2574311"/>
              <a:ext cx="114628" cy="114587"/>
            </a:xfrm>
            <a:custGeom>
              <a:avLst/>
              <a:gdLst/>
              <a:ahLst/>
              <a:cxnLst/>
              <a:rect l="l" t="t" r="r" b="b"/>
              <a:pathLst>
                <a:path w="2804" h="2803" extrusionOk="0">
                  <a:moveTo>
                    <a:pt x="1409" y="0"/>
                  </a:moveTo>
                  <a:lnTo>
                    <a:pt x="1264" y="13"/>
                  </a:lnTo>
                  <a:lnTo>
                    <a:pt x="1119" y="39"/>
                  </a:lnTo>
                  <a:lnTo>
                    <a:pt x="988" y="66"/>
                  </a:lnTo>
                  <a:lnTo>
                    <a:pt x="856" y="118"/>
                  </a:lnTo>
                  <a:lnTo>
                    <a:pt x="738" y="171"/>
                  </a:lnTo>
                  <a:lnTo>
                    <a:pt x="619" y="250"/>
                  </a:lnTo>
                  <a:lnTo>
                    <a:pt x="514" y="329"/>
                  </a:lnTo>
                  <a:lnTo>
                    <a:pt x="409" y="421"/>
                  </a:lnTo>
                  <a:lnTo>
                    <a:pt x="330" y="513"/>
                  </a:lnTo>
                  <a:lnTo>
                    <a:pt x="238" y="618"/>
                  </a:lnTo>
                  <a:lnTo>
                    <a:pt x="172" y="737"/>
                  </a:lnTo>
                  <a:lnTo>
                    <a:pt x="119" y="868"/>
                  </a:lnTo>
                  <a:lnTo>
                    <a:pt x="67" y="987"/>
                  </a:lnTo>
                  <a:lnTo>
                    <a:pt x="27" y="1118"/>
                  </a:lnTo>
                  <a:lnTo>
                    <a:pt x="14" y="1263"/>
                  </a:lnTo>
                  <a:lnTo>
                    <a:pt x="1" y="1408"/>
                  </a:lnTo>
                  <a:lnTo>
                    <a:pt x="14" y="1552"/>
                  </a:lnTo>
                  <a:lnTo>
                    <a:pt x="27" y="1684"/>
                  </a:lnTo>
                  <a:lnTo>
                    <a:pt x="67" y="1829"/>
                  </a:lnTo>
                  <a:lnTo>
                    <a:pt x="119" y="1947"/>
                  </a:lnTo>
                  <a:lnTo>
                    <a:pt x="172" y="2079"/>
                  </a:lnTo>
                  <a:lnTo>
                    <a:pt x="238" y="2184"/>
                  </a:lnTo>
                  <a:lnTo>
                    <a:pt x="330" y="2302"/>
                  </a:lnTo>
                  <a:lnTo>
                    <a:pt x="409" y="2394"/>
                  </a:lnTo>
                  <a:lnTo>
                    <a:pt x="514" y="2487"/>
                  </a:lnTo>
                  <a:lnTo>
                    <a:pt x="619" y="2565"/>
                  </a:lnTo>
                  <a:lnTo>
                    <a:pt x="738" y="2644"/>
                  </a:lnTo>
                  <a:lnTo>
                    <a:pt x="856" y="2697"/>
                  </a:lnTo>
                  <a:lnTo>
                    <a:pt x="988" y="2750"/>
                  </a:lnTo>
                  <a:lnTo>
                    <a:pt x="1119" y="2776"/>
                  </a:lnTo>
                  <a:lnTo>
                    <a:pt x="1264" y="2802"/>
                  </a:lnTo>
                  <a:lnTo>
                    <a:pt x="1553" y="2802"/>
                  </a:lnTo>
                  <a:lnTo>
                    <a:pt x="1685" y="2776"/>
                  </a:lnTo>
                  <a:lnTo>
                    <a:pt x="1816" y="2750"/>
                  </a:lnTo>
                  <a:lnTo>
                    <a:pt x="1948" y="2697"/>
                  </a:lnTo>
                  <a:lnTo>
                    <a:pt x="2080" y="2644"/>
                  </a:lnTo>
                  <a:lnTo>
                    <a:pt x="2185" y="2565"/>
                  </a:lnTo>
                  <a:lnTo>
                    <a:pt x="2303" y="2487"/>
                  </a:lnTo>
                  <a:lnTo>
                    <a:pt x="2395" y="2394"/>
                  </a:lnTo>
                  <a:lnTo>
                    <a:pt x="2487" y="2302"/>
                  </a:lnTo>
                  <a:lnTo>
                    <a:pt x="2566" y="2184"/>
                  </a:lnTo>
                  <a:lnTo>
                    <a:pt x="2632" y="2079"/>
                  </a:lnTo>
                  <a:lnTo>
                    <a:pt x="2698" y="1947"/>
                  </a:lnTo>
                  <a:lnTo>
                    <a:pt x="2737" y="1829"/>
                  </a:lnTo>
                  <a:lnTo>
                    <a:pt x="2777" y="1684"/>
                  </a:lnTo>
                  <a:lnTo>
                    <a:pt x="2803" y="1552"/>
                  </a:lnTo>
                  <a:lnTo>
                    <a:pt x="2803" y="1408"/>
                  </a:lnTo>
                  <a:lnTo>
                    <a:pt x="2803" y="1263"/>
                  </a:lnTo>
                  <a:lnTo>
                    <a:pt x="2777" y="1118"/>
                  </a:lnTo>
                  <a:lnTo>
                    <a:pt x="2737" y="987"/>
                  </a:lnTo>
                  <a:lnTo>
                    <a:pt x="2698" y="868"/>
                  </a:lnTo>
                  <a:lnTo>
                    <a:pt x="2632" y="737"/>
                  </a:lnTo>
                  <a:lnTo>
                    <a:pt x="2566" y="618"/>
                  </a:lnTo>
                  <a:lnTo>
                    <a:pt x="2487" y="513"/>
                  </a:lnTo>
                  <a:lnTo>
                    <a:pt x="2395" y="421"/>
                  </a:lnTo>
                  <a:lnTo>
                    <a:pt x="2303" y="329"/>
                  </a:lnTo>
                  <a:lnTo>
                    <a:pt x="2185" y="250"/>
                  </a:lnTo>
                  <a:lnTo>
                    <a:pt x="2080" y="171"/>
                  </a:lnTo>
                  <a:lnTo>
                    <a:pt x="1948" y="118"/>
                  </a:lnTo>
                  <a:lnTo>
                    <a:pt x="1816" y="66"/>
                  </a:lnTo>
                  <a:lnTo>
                    <a:pt x="1685" y="39"/>
                  </a:lnTo>
                  <a:lnTo>
                    <a:pt x="1553" y="13"/>
                  </a:lnTo>
                  <a:lnTo>
                    <a:pt x="1409" y="0"/>
                  </a:lnTo>
                  <a:close/>
                </a:path>
              </a:pathLst>
            </a:custGeom>
            <a:solidFill>
              <a:srgbClr val="FF7F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33"/>
            <p:cNvSpPr/>
            <p:nvPr/>
          </p:nvSpPr>
          <p:spPr>
            <a:xfrm>
              <a:off x="4468958" y="2574311"/>
              <a:ext cx="114628" cy="114587"/>
            </a:xfrm>
            <a:custGeom>
              <a:avLst/>
              <a:gdLst/>
              <a:ahLst/>
              <a:cxnLst/>
              <a:rect l="l" t="t" r="r" b="b"/>
              <a:pathLst>
                <a:path w="2804" h="2803" fill="none" extrusionOk="0">
                  <a:moveTo>
                    <a:pt x="1409" y="0"/>
                  </a:moveTo>
                  <a:lnTo>
                    <a:pt x="1409" y="0"/>
                  </a:lnTo>
                  <a:lnTo>
                    <a:pt x="1264" y="13"/>
                  </a:lnTo>
                  <a:lnTo>
                    <a:pt x="1119" y="39"/>
                  </a:lnTo>
                  <a:lnTo>
                    <a:pt x="988" y="66"/>
                  </a:lnTo>
                  <a:lnTo>
                    <a:pt x="856" y="118"/>
                  </a:lnTo>
                  <a:lnTo>
                    <a:pt x="738" y="171"/>
                  </a:lnTo>
                  <a:lnTo>
                    <a:pt x="619" y="250"/>
                  </a:lnTo>
                  <a:lnTo>
                    <a:pt x="514" y="329"/>
                  </a:lnTo>
                  <a:lnTo>
                    <a:pt x="409" y="421"/>
                  </a:lnTo>
                  <a:lnTo>
                    <a:pt x="330" y="513"/>
                  </a:lnTo>
                  <a:lnTo>
                    <a:pt x="238" y="618"/>
                  </a:lnTo>
                  <a:lnTo>
                    <a:pt x="172" y="737"/>
                  </a:lnTo>
                  <a:lnTo>
                    <a:pt x="119" y="868"/>
                  </a:lnTo>
                  <a:lnTo>
                    <a:pt x="67" y="987"/>
                  </a:lnTo>
                  <a:lnTo>
                    <a:pt x="27" y="1118"/>
                  </a:lnTo>
                  <a:lnTo>
                    <a:pt x="14" y="1263"/>
                  </a:lnTo>
                  <a:lnTo>
                    <a:pt x="1" y="1408"/>
                  </a:lnTo>
                  <a:lnTo>
                    <a:pt x="1" y="1408"/>
                  </a:lnTo>
                  <a:lnTo>
                    <a:pt x="14" y="1552"/>
                  </a:lnTo>
                  <a:lnTo>
                    <a:pt x="27" y="1684"/>
                  </a:lnTo>
                  <a:lnTo>
                    <a:pt x="67" y="1829"/>
                  </a:lnTo>
                  <a:lnTo>
                    <a:pt x="119" y="1947"/>
                  </a:lnTo>
                  <a:lnTo>
                    <a:pt x="172" y="2079"/>
                  </a:lnTo>
                  <a:lnTo>
                    <a:pt x="238" y="2184"/>
                  </a:lnTo>
                  <a:lnTo>
                    <a:pt x="330" y="2302"/>
                  </a:lnTo>
                  <a:lnTo>
                    <a:pt x="409" y="2394"/>
                  </a:lnTo>
                  <a:lnTo>
                    <a:pt x="514" y="2487"/>
                  </a:lnTo>
                  <a:lnTo>
                    <a:pt x="619" y="2565"/>
                  </a:lnTo>
                  <a:lnTo>
                    <a:pt x="738" y="2644"/>
                  </a:lnTo>
                  <a:lnTo>
                    <a:pt x="856" y="2697"/>
                  </a:lnTo>
                  <a:lnTo>
                    <a:pt x="988" y="2750"/>
                  </a:lnTo>
                  <a:lnTo>
                    <a:pt x="1119" y="2776"/>
                  </a:lnTo>
                  <a:lnTo>
                    <a:pt x="1264" y="2802"/>
                  </a:lnTo>
                  <a:lnTo>
                    <a:pt x="1409" y="2802"/>
                  </a:lnTo>
                  <a:lnTo>
                    <a:pt x="1409" y="2802"/>
                  </a:lnTo>
                  <a:lnTo>
                    <a:pt x="1553" y="2802"/>
                  </a:lnTo>
                  <a:lnTo>
                    <a:pt x="1685" y="2776"/>
                  </a:lnTo>
                  <a:lnTo>
                    <a:pt x="1816" y="2750"/>
                  </a:lnTo>
                  <a:lnTo>
                    <a:pt x="1948" y="2697"/>
                  </a:lnTo>
                  <a:lnTo>
                    <a:pt x="2080" y="2644"/>
                  </a:lnTo>
                  <a:lnTo>
                    <a:pt x="2185" y="2565"/>
                  </a:lnTo>
                  <a:lnTo>
                    <a:pt x="2303" y="2487"/>
                  </a:lnTo>
                  <a:lnTo>
                    <a:pt x="2395" y="2394"/>
                  </a:lnTo>
                  <a:lnTo>
                    <a:pt x="2487" y="2302"/>
                  </a:lnTo>
                  <a:lnTo>
                    <a:pt x="2566" y="2184"/>
                  </a:lnTo>
                  <a:lnTo>
                    <a:pt x="2632" y="2079"/>
                  </a:lnTo>
                  <a:lnTo>
                    <a:pt x="2698" y="1947"/>
                  </a:lnTo>
                  <a:lnTo>
                    <a:pt x="2737" y="1829"/>
                  </a:lnTo>
                  <a:lnTo>
                    <a:pt x="2777" y="1684"/>
                  </a:lnTo>
                  <a:lnTo>
                    <a:pt x="2803" y="1552"/>
                  </a:lnTo>
                  <a:lnTo>
                    <a:pt x="2803" y="1408"/>
                  </a:lnTo>
                  <a:lnTo>
                    <a:pt x="2803" y="1408"/>
                  </a:lnTo>
                  <a:lnTo>
                    <a:pt x="2803" y="1263"/>
                  </a:lnTo>
                  <a:lnTo>
                    <a:pt x="2777" y="1118"/>
                  </a:lnTo>
                  <a:lnTo>
                    <a:pt x="2737" y="987"/>
                  </a:lnTo>
                  <a:lnTo>
                    <a:pt x="2698" y="868"/>
                  </a:lnTo>
                  <a:lnTo>
                    <a:pt x="2632" y="737"/>
                  </a:lnTo>
                  <a:lnTo>
                    <a:pt x="2566" y="618"/>
                  </a:lnTo>
                  <a:lnTo>
                    <a:pt x="2487" y="513"/>
                  </a:lnTo>
                  <a:lnTo>
                    <a:pt x="2395" y="421"/>
                  </a:lnTo>
                  <a:lnTo>
                    <a:pt x="2303" y="329"/>
                  </a:lnTo>
                  <a:lnTo>
                    <a:pt x="2185" y="250"/>
                  </a:lnTo>
                  <a:lnTo>
                    <a:pt x="2080" y="171"/>
                  </a:lnTo>
                  <a:lnTo>
                    <a:pt x="1948" y="118"/>
                  </a:lnTo>
                  <a:lnTo>
                    <a:pt x="1816" y="66"/>
                  </a:lnTo>
                  <a:lnTo>
                    <a:pt x="1685" y="39"/>
                  </a:lnTo>
                  <a:lnTo>
                    <a:pt x="1553" y="13"/>
                  </a:lnTo>
                  <a:lnTo>
                    <a:pt x="1409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33"/>
            <p:cNvSpPr/>
            <p:nvPr/>
          </p:nvSpPr>
          <p:spPr>
            <a:xfrm>
              <a:off x="4743793" y="2528566"/>
              <a:ext cx="114587" cy="114628"/>
            </a:xfrm>
            <a:custGeom>
              <a:avLst/>
              <a:gdLst/>
              <a:ahLst/>
              <a:cxnLst/>
              <a:rect l="l" t="t" r="r" b="b"/>
              <a:pathLst>
                <a:path w="2803" h="2804" extrusionOk="0">
                  <a:moveTo>
                    <a:pt x="1408" y="1"/>
                  </a:moveTo>
                  <a:lnTo>
                    <a:pt x="1264" y="14"/>
                  </a:lnTo>
                  <a:lnTo>
                    <a:pt x="1119" y="27"/>
                  </a:lnTo>
                  <a:lnTo>
                    <a:pt x="987" y="67"/>
                  </a:lnTo>
                  <a:lnTo>
                    <a:pt x="856" y="119"/>
                  </a:lnTo>
                  <a:lnTo>
                    <a:pt x="737" y="172"/>
                  </a:lnTo>
                  <a:lnTo>
                    <a:pt x="619" y="238"/>
                  </a:lnTo>
                  <a:lnTo>
                    <a:pt x="514" y="330"/>
                  </a:lnTo>
                  <a:lnTo>
                    <a:pt x="422" y="409"/>
                  </a:lnTo>
                  <a:lnTo>
                    <a:pt x="330" y="514"/>
                  </a:lnTo>
                  <a:lnTo>
                    <a:pt x="251" y="619"/>
                  </a:lnTo>
                  <a:lnTo>
                    <a:pt x="172" y="738"/>
                  </a:lnTo>
                  <a:lnTo>
                    <a:pt x="119" y="856"/>
                  </a:lnTo>
                  <a:lnTo>
                    <a:pt x="66" y="987"/>
                  </a:lnTo>
                  <a:lnTo>
                    <a:pt x="40" y="1119"/>
                  </a:lnTo>
                  <a:lnTo>
                    <a:pt x="14" y="1264"/>
                  </a:lnTo>
                  <a:lnTo>
                    <a:pt x="1" y="1408"/>
                  </a:lnTo>
                  <a:lnTo>
                    <a:pt x="14" y="1553"/>
                  </a:lnTo>
                  <a:lnTo>
                    <a:pt x="40" y="1685"/>
                  </a:lnTo>
                  <a:lnTo>
                    <a:pt x="66" y="1816"/>
                  </a:lnTo>
                  <a:lnTo>
                    <a:pt x="119" y="1948"/>
                  </a:lnTo>
                  <a:lnTo>
                    <a:pt x="172" y="2079"/>
                  </a:lnTo>
                  <a:lnTo>
                    <a:pt x="251" y="2185"/>
                  </a:lnTo>
                  <a:lnTo>
                    <a:pt x="330" y="2290"/>
                  </a:lnTo>
                  <a:lnTo>
                    <a:pt x="422" y="2395"/>
                  </a:lnTo>
                  <a:lnTo>
                    <a:pt x="514" y="2487"/>
                  </a:lnTo>
                  <a:lnTo>
                    <a:pt x="619" y="2566"/>
                  </a:lnTo>
                  <a:lnTo>
                    <a:pt x="737" y="2632"/>
                  </a:lnTo>
                  <a:lnTo>
                    <a:pt x="856" y="2698"/>
                  </a:lnTo>
                  <a:lnTo>
                    <a:pt x="987" y="2737"/>
                  </a:lnTo>
                  <a:lnTo>
                    <a:pt x="1119" y="2777"/>
                  </a:lnTo>
                  <a:lnTo>
                    <a:pt x="1264" y="2803"/>
                  </a:lnTo>
                  <a:lnTo>
                    <a:pt x="1553" y="2803"/>
                  </a:lnTo>
                  <a:lnTo>
                    <a:pt x="1685" y="2777"/>
                  </a:lnTo>
                  <a:lnTo>
                    <a:pt x="1829" y="2737"/>
                  </a:lnTo>
                  <a:lnTo>
                    <a:pt x="1948" y="2698"/>
                  </a:lnTo>
                  <a:lnTo>
                    <a:pt x="2079" y="2632"/>
                  </a:lnTo>
                  <a:lnTo>
                    <a:pt x="2185" y="2566"/>
                  </a:lnTo>
                  <a:lnTo>
                    <a:pt x="2303" y="2487"/>
                  </a:lnTo>
                  <a:lnTo>
                    <a:pt x="2395" y="2395"/>
                  </a:lnTo>
                  <a:lnTo>
                    <a:pt x="2487" y="2290"/>
                  </a:lnTo>
                  <a:lnTo>
                    <a:pt x="2566" y="2185"/>
                  </a:lnTo>
                  <a:lnTo>
                    <a:pt x="2645" y="2079"/>
                  </a:lnTo>
                  <a:lnTo>
                    <a:pt x="2698" y="1948"/>
                  </a:lnTo>
                  <a:lnTo>
                    <a:pt x="2750" y="1816"/>
                  </a:lnTo>
                  <a:lnTo>
                    <a:pt x="2777" y="1685"/>
                  </a:lnTo>
                  <a:lnTo>
                    <a:pt x="2803" y="1553"/>
                  </a:lnTo>
                  <a:lnTo>
                    <a:pt x="2803" y="1408"/>
                  </a:lnTo>
                  <a:lnTo>
                    <a:pt x="2803" y="1264"/>
                  </a:lnTo>
                  <a:lnTo>
                    <a:pt x="2777" y="1119"/>
                  </a:lnTo>
                  <a:lnTo>
                    <a:pt x="2750" y="987"/>
                  </a:lnTo>
                  <a:lnTo>
                    <a:pt x="2698" y="856"/>
                  </a:lnTo>
                  <a:lnTo>
                    <a:pt x="2645" y="738"/>
                  </a:lnTo>
                  <a:lnTo>
                    <a:pt x="2566" y="619"/>
                  </a:lnTo>
                  <a:lnTo>
                    <a:pt x="2487" y="514"/>
                  </a:lnTo>
                  <a:lnTo>
                    <a:pt x="2395" y="409"/>
                  </a:lnTo>
                  <a:lnTo>
                    <a:pt x="2303" y="330"/>
                  </a:lnTo>
                  <a:lnTo>
                    <a:pt x="2185" y="238"/>
                  </a:lnTo>
                  <a:lnTo>
                    <a:pt x="2079" y="172"/>
                  </a:lnTo>
                  <a:lnTo>
                    <a:pt x="1948" y="119"/>
                  </a:lnTo>
                  <a:lnTo>
                    <a:pt x="1829" y="67"/>
                  </a:lnTo>
                  <a:lnTo>
                    <a:pt x="1685" y="27"/>
                  </a:lnTo>
                  <a:lnTo>
                    <a:pt x="1553" y="14"/>
                  </a:lnTo>
                  <a:lnTo>
                    <a:pt x="1408" y="1"/>
                  </a:lnTo>
                  <a:close/>
                </a:path>
              </a:pathLst>
            </a:custGeom>
            <a:solidFill>
              <a:srgbClr val="FF7F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33"/>
            <p:cNvSpPr/>
            <p:nvPr/>
          </p:nvSpPr>
          <p:spPr>
            <a:xfrm>
              <a:off x="4743793" y="2528566"/>
              <a:ext cx="114587" cy="114628"/>
            </a:xfrm>
            <a:custGeom>
              <a:avLst/>
              <a:gdLst/>
              <a:ahLst/>
              <a:cxnLst/>
              <a:rect l="l" t="t" r="r" b="b"/>
              <a:pathLst>
                <a:path w="2803" h="2804" fill="none" extrusionOk="0">
                  <a:moveTo>
                    <a:pt x="1408" y="1"/>
                  </a:moveTo>
                  <a:lnTo>
                    <a:pt x="1408" y="1"/>
                  </a:lnTo>
                  <a:lnTo>
                    <a:pt x="1264" y="14"/>
                  </a:lnTo>
                  <a:lnTo>
                    <a:pt x="1119" y="27"/>
                  </a:lnTo>
                  <a:lnTo>
                    <a:pt x="987" y="67"/>
                  </a:lnTo>
                  <a:lnTo>
                    <a:pt x="856" y="119"/>
                  </a:lnTo>
                  <a:lnTo>
                    <a:pt x="737" y="172"/>
                  </a:lnTo>
                  <a:lnTo>
                    <a:pt x="619" y="238"/>
                  </a:lnTo>
                  <a:lnTo>
                    <a:pt x="514" y="330"/>
                  </a:lnTo>
                  <a:lnTo>
                    <a:pt x="422" y="409"/>
                  </a:lnTo>
                  <a:lnTo>
                    <a:pt x="330" y="514"/>
                  </a:lnTo>
                  <a:lnTo>
                    <a:pt x="251" y="619"/>
                  </a:lnTo>
                  <a:lnTo>
                    <a:pt x="172" y="738"/>
                  </a:lnTo>
                  <a:lnTo>
                    <a:pt x="119" y="856"/>
                  </a:lnTo>
                  <a:lnTo>
                    <a:pt x="66" y="987"/>
                  </a:lnTo>
                  <a:lnTo>
                    <a:pt x="40" y="1119"/>
                  </a:lnTo>
                  <a:lnTo>
                    <a:pt x="14" y="1264"/>
                  </a:lnTo>
                  <a:lnTo>
                    <a:pt x="1" y="1408"/>
                  </a:lnTo>
                  <a:lnTo>
                    <a:pt x="1" y="1408"/>
                  </a:lnTo>
                  <a:lnTo>
                    <a:pt x="14" y="1553"/>
                  </a:lnTo>
                  <a:lnTo>
                    <a:pt x="40" y="1685"/>
                  </a:lnTo>
                  <a:lnTo>
                    <a:pt x="66" y="1816"/>
                  </a:lnTo>
                  <a:lnTo>
                    <a:pt x="119" y="1948"/>
                  </a:lnTo>
                  <a:lnTo>
                    <a:pt x="172" y="2079"/>
                  </a:lnTo>
                  <a:lnTo>
                    <a:pt x="251" y="2185"/>
                  </a:lnTo>
                  <a:lnTo>
                    <a:pt x="330" y="2290"/>
                  </a:lnTo>
                  <a:lnTo>
                    <a:pt x="422" y="2395"/>
                  </a:lnTo>
                  <a:lnTo>
                    <a:pt x="514" y="2487"/>
                  </a:lnTo>
                  <a:lnTo>
                    <a:pt x="619" y="2566"/>
                  </a:lnTo>
                  <a:lnTo>
                    <a:pt x="737" y="2632"/>
                  </a:lnTo>
                  <a:lnTo>
                    <a:pt x="856" y="2698"/>
                  </a:lnTo>
                  <a:lnTo>
                    <a:pt x="987" y="2737"/>
                  </a:lnTo>
                  <a:lnTo>
                    <a:pt x="1119" y="2777"/>
                  </a:lnTo>
                  <a:lnTo>
                    <a:pt x="1264" y="2803"/>
                  </a:lnTo>
                  <a:lnTo>
                    <a:pt x="1408" y="2803"/>
                  </a:lnTo>
                  <a:lnTo>
                    <a:pt x="1408" y="2803"/>
                  </a:lnTo>
                  <a:lnTo>
                    <a:pt x="1553" y="2803"/>
                  </a:lnTo>
                  <a:lnTo>
                    <a:pt x="1685" y="2777"/>
                  </a:lnTo>
                  <a:lnTo>
                    <a:pt x="1829" y="2737"/>
                  </a:lnTo>
                  <a:lnTo>
                    <a:pt x="1948" y="2698"/>
                  </a:lnTo>
                  <a:lnTo>
                    <a:pt x="2079" y="2632"/>
                  </a:lnTo>
                  <a:lnTo>
                    <a:pt x="2185" y="2566"/>
                  </a:lnTo>
                  <a:lnTo>
                    <a:pt x="2303" y="2487"/>
                  </a:lnTo>
                  <a:lnTo>
                    <a:pt x="2395" y="2395"/>
                  </a:lnTo>
                  <a:lnTo>
                    <a:pt x="2487" y="2290"/>
                  </a:lnTo>
                  <a:lnTo>
                    <a:pt x="2566" y="2185"/>
                  </a:lnTo>
                  <a:lnTo>
                    <a:pt x="2645" y="2079"/>
                  </a:lnTo>
                  <a:lnTo>
                    <a:pt x="2698" y="1948"/>
                  </a:lnTo>
                  <a:lnTo>
                    <a:pt x="2750" y="1816"/>
                  </a:lnTo>
                  <a:lnTo>
                    <a:pt x="2777" y="1685"/>
                  </a:lnTo>
                  <a:lnTo>
                    <a:pt x="2803" y="1553"/>
                  </a:lnTo>
                  <a:lnTo>
                    <a:pt x="2803" y="1408"/>
                  </a:lnTo>
                  <a:lnTo>
                    <a:pt x="2803" y="1408"/>
                  </a:lnTo>
                  <a:lnTo>
                    <a:pt x="2803" y="1264"/>
                  </a:lnTo>
                  <a:lnTo>
                    <a:pt x="2777" y="1119"/>
                  </a:lnTo>
                  <a:lnTo>
                    <a:pt x="2750" y="987"/>
                  </a:lnTo>
                  <a:lnTo>
                    <a:pt x="2698" y="856"/>
                  </a:lnTo>
                  <a:lnTo>
                    <a:pt x="2645" y="738"/>
                  </a:lnTo>
                  <a:lnTo>
                    <a:pt x="2566" y="619"/>
                  </a:lnTo>
                  <a:lnTo>
                    <a:pt x="2487" y="514"/>
                  </a:lnTo>
                  <a:lnTo>
                    <a:pt x="2395" y="409"/>
                  </a:lnTo>
                  <a:lnTo>
                    <a:pt x="2303" y="330"/>
                  </a:lnTo>
                  <a:lnTo>
                    <a:pt x="2185" y="238"/>
                  </a:lnTo>
                  <a:lnTo>
                    <a:pt x="2079" y="172"/>
                  </a:lnTo>
                  <a:lnTo>
                    <a:pt x="1948" y="119"/>
                  </a:lnTo>
                  <a:lnTo>
                    <a:pt x="1829" y="67"/>
                  </a:lnTo>
                  <a:lnTo>
                    <a:pt x="1685" y="27"/>
                  </a:lnTo>
                  <a:lnTo>
                    <a:pt x="1553" y="14"/>
                  </a:lnTo>
                  <a:lnTo>
                    <a:pt x="1408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33"/>
            <p:cNvSpPr/>
            <p:nvPr/>
          </p:nvSpPr>
          <p:spPr>
            <a:xfrm>
              <a:off x="3811773" y="3760732"/>
              <a:ext cx="1361263" cy="218381"/>
            </a:xfrm>
            <a:custGeom>
              <a:avLst/>
              <a:gdLst/>
              <a:ahLst/>
              <a:cxnLst/>
              <a:rect l="l" t="t" r="r" b="b"/>
              <a:pathLst>
                <a:path w="33299" h="5342" extrusionOk="0">
                  <a:moveTo>
                    <a:pt x="17577" y="0"/>
                  </a:moveTo>
                  <a:lnTo>
                    <a:pt x="16274" y="27"/>
                  </a:lnTo>
                  <a:lnTo>
                    <a:pt x="14985" y="66"/>
                  </a:lnTo>
                  <a:lnTo>
                    <a:pt x="13735" y="132"/>
                  </a:lnTo>
                  <a:lnTo>
                    <a:pt x="12512" y="211"/>
                  </a:lnTo>
                  <a:lnTo>
                    <a:pt x="11328" y="303"/>
                  </a:lnTo>
                  <a:lnTo>
                    <a:pt x="10183" y="408"/>
                  </a:lnTo>
                  <a:lnTo>
                    <a:pt x="9078" y="527"/>
                  </a:lnTo>
                  <a:lnTo>
                    <a:pt x="8025" y="658"/>
                  </a:lnTo>
                  <a:lnTo>
                    <a:pt x="7026" y="790"/>
                  </a:lnTo>
                  <a:lnTo>
                    <a:pt x="6091" y="921"/>
                  </a:lnTo>
                  <a:lnTo>
                    <a:pt x="5210" y="1053"/>
                  </a:lnTo>
                  <a:lnTo>
                    <a:pt x="4394" y="1198"/>
                  </a:lnTo>
                  <a:lnTo>
                    <a:pt x="3644" y="1316"/>
                  </a:lnTo>
                  <a:lnTo>
                    <a:pt x="2368" y="1566"/>
                  </a:lnTo>
                  <a:lnTo>
                    <a:pt x="1421" y="1750"/>
                  </a:lnTo>
                  <a:lnTo>
                    <a:pt x="632" y="1934"/>
                  </a:lnTo>
                  <a:lnTo>
                    <a:pt x="0" y="5342"/>
                  </a:lnTo>
                  <a:lnTo>
                    <a:pt x="1026" y="5144"/>
                  </a:lnTo>
                  <a:lnTo>
                    <a:pt x="2039" y="4973"/>
                  </a:lnTo>
                  <a:lnTo>
                    <a:pt x="3039" y="4802"/>
                  </a:lnTo>
                  <a:lnTo>
                    <a:pt x="4026" y="4644"/>
                  </a:lnTo>
                  <a:lnTo>
                    <a:pt x="4999" y="4500"/>
                  </a:lnTo>
                  <a:lnTo>
                    <a:pt x="5947" y="4368"/>
                  </a:lnTo>
                  <a:lnTo>
                    <a:pt x="6881" y="4250"/>
                  </a:lnTo>
                  <a:lnTo>
                    <a:pt x="7802" y="4131"/>
                  </a:lnTo>
                  <a:lnTo>
                    <a:pt x="8696" y="4026"/>
                  </a:lnTo>
                  <a:lnTo>
                    <a:pt x="9578" y="3934"/>
                  </a:lnTo>
                  <a:lnTo>
                    <a:pt x="11301" y="3776"/>
                  </a:lnTo>
                  <a:lnTo>
                    <a:pt x="12959" y="3658"/>
                  </a:lnTo>
                  <a:lnTo>
                    <a:pt x="14551" y="3566"/>
                  </a:lnTo>
                  <a:lnTo>
                    <a:pt x="16090" y="3513"/>
                  </a:lnTo>
                  <a:lnTo>
                    <a:pt x="17550" y="3474"/>
                  </a:lnTo>
                  <a:lnTo>
                    <a:pt x="18945" y="3474"/>
                  </a:lnTo>
                  <a:lnTo>
                    <a:pt x="20274" y="3487"/>
                  </a:lnTo>
                  <a:lnTo>
                    <a:pt x="21550" y="3526"/>
                  </a:lnTo>
                  <a:lnTo>
                    <a:pt x="22747" y="3592"/>
                  </a:lnTo>
                  <a:lnTo>
                    <a:pt x="23892" y="3658"/>
                  </a:lnTo>
                  <a:lnTo>
                    <a:pt x="24970" y="3750"/>
                  </a:lnTo>
                  <a:lnTo>
                    <a:pt x="25970" y="3855"/>
                  </a:lnTo>
                  <a:lnTo>
                    <a:pt x="26917" y="3973"/>
                  </a:lnTo>
                  <a:lnTo>
                    <a:pt x="27799" y="4092"/>
                  </a:lnTo>
                  <a:lnTo>
                    <a:pt x="28615" y="4210"/>
                  </a:lnTo>
                  <a:lnTo>
                    <a:pt x="29364" y="4342"/>
                  </a:lnTo>
                  <a:lnTo>
                    <a:pt x="30049" y="4473"/>
                  </a:lnTo>
                  <a:lnTo>
                    <a:pt x="30667" y="4605"/>
                  </a:lnTo>
                  <a:lnTo>
                    <a:pt x="31219" y="4723"/>
                  </a:lnTo>
                  <a:lnTo>
                    <a:pt x="31706" y="4842"/>
                  </a:lnTo>
                  <a:lnTo>
                    <a:pt x="32127" y="4960"/>
                  </a:lnTo>
                  <a:lnTo>
                    <a:pt x="32785" y="5144"/>
                  </a:lnTo>
                  <a:lnTo>
                    <a:pt x="33167" y="5263"/>
                  </a:lnTo>
                  <a:lnTo>
                    <a:pt x="33298" y="5315"/>
                  </a:lnTo>
                  <a:lnTo>
                    <a:pt x="33298" y="5118"/>
                  </a:lnTo>
                  <a:lnTo>
                    <a:pt x="33272" y="4894"/>
                  </a:lnTo>
                  <a:lnTo>
                    <a:pt x="33232" y="4644"/>
                  </a:lnTo>
                  <a:lnTo>
                    <a:pt x="33180" y="4381"/>
                  </a:lnTo>
                  <a:lnTo>
                    <a:pt x="33048" y="3816"/>
                  </a:lnTo>
                  <a:lnTo>
                    <a:pt x="32890" y="3263"/>
                  </a:lnTo>
                  <a:lnTo>
                    <a:pt x="32746" y="2750"/>
                  </a:lnTo>
                  <a:lnTo>
                    <a:pt x="32601" y="2329"/>
                  </a:lnTo>
                  <a:lnTo>
                    <a:pt x="32482" y="1934"/>
                  </a:lnTo>
                  <a:lnTo>
                    <a:pt x="31825" y="1737"/>
                  </a:lnTo>
                  <a:lnTo>
                    <a:pt x="31167" y="1553"/>
                  </a:lnTo>
                  <a:lnTo>
                    <a:pt x="30496" y="1382"/>
                  </a:lnTo>
                  <a:lnTo>
                    <a:pt x="29825" y="1211"/>
                  </a:lnTo>
                  <a:lnTo>
                    <a:pt x="29154" y="1066"/>
                  </a:lnTo>
                  <a:lnTo>
                    <a:pt x="28470" y="934"/>
                  </a:lnTo>
                  <a:lnTo>
                    <a:pt x="27786" y="803"/>
                  </a:lnTo>
                  <a:lnTo>
                    <a:pt x="27102" y="684"/>
                  </a:lnTo>
                  <a:lnTo>
                    <a:pt x="26418" y="579"/>
                  </a:lnTo>
                  <a:lnTo>
                    <a:pt x="25733" y="487"/>
                  </a:lnTo>
                  <a:lnTo>
                    <a:pt x="25049" y="395"/>
                  </a:lnTo>
                  <a:lnTo>
                    <a:pt x="24365" y="316"/>
                  </a:lnTo>
                  <a:lnTo>
                    <a:pt x="23681" y="250"/>
                  </a:lnTo>
                  <a:lnTo>
                    <a:pt x="22984" y="198"/>
                  </a:lnTo>
                  <a:lnTo>
                    <a:pt x="22300" y="145"/>
                  </a:lnTo>
                  <a:lnTo>
                    <a:pt x="21616" y="106"/>
                  </a:lnTo>
                  <a:lnTo>
                    <a:pt x="20260" y="40"/>
                  </a:lnTo>
                  <a:lnTo>
                    <a:pt x="18919" y="13"/>
                  </a:lnTo>
                  <a:lnTo>
                    <a:pt x="17577" y="0"/>
                  </a:lnTo>
                  <a:close/>
                </a:path>
              </a:pathLst>
            </a:custGeom>
            <a:solidFill>
              <a:srgbClr val="6149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33"/>
            <p:cNvSpPr/>
            <p:nvPr/>
          </p:nvSpPr>
          <p:spPr>
            <a:xfrm>
              <a:off x="3794563" y="3972613"/>
              <a:ext cx="1418250" cy="241519"/>
            </a:xfrm>
            <a:custGeom>
              <a:avLst/>
              <a:gdLst/>
              <a:ahLst/>
              <a:cxnLst/>
              <a:rect l="l" t="t" r="r" b="b"/>
              <a:pathLst>
                <a:path w="34693" h="5908" extrusionOk="0">
                  <a:moveTo>
                    <a:pt x="19116" y="1"/>
                  </a:moveTo>
                  <a:lnTo>
                    <a:pt x="17892" y="14"/>
                  </a:lnTo>
                  <a:lnTo>
                    <a:pt x="16669" y="27"/>
                  </a:lnTo>
                  <a:lnTo>
                    <a:pt x="15472" y="80"/>
                  </a:lnTo>
                  <a:lnTo>
                    <a:pt x="14301" y="132"/>
                  </a:lnTo>
                  <a:lnTo>
                    <a:pt x="13156" y="198"/>
                  </a:lnTo>
                  <a:lnTo>
                    <a:pt x="12038" y="290"/>
                  </a:lnTo>
                  <a:lnTo>
                    <a:pt x="10946" y="382"/>
                  </a:lnTo>
                  <a:lnTo>
                    <a:pt x="9894" y="488"/>
                  </a:lnTo>
                  <a:lnTo>
                    <a:pt x="8881" y="593"/>
                  </a:lnTo>
                  <a:lnTo>
                    <a:pt x="7907" y="711"/>
                  </a:lnTo>
                  <a:lnTo>
                    <a:pt x="6973" y="830"/>
                  </a:lnTo>
                  <a:lnTo>
                    <a:pt x="6091" y="961"/>
                  </a:lnTo>
                  <a:lnTo>
                    <a:pt x="4460" y="1211"/>
                  </a:lnTo>
                  <a:lnTo>
                    <a:pt x="3052" y="1448"/>
                  </a:lnTo>
                  <a:lnTo>
                    <a:pt x="1882" y="1658"/>
                  </a:lnTo>
                  <a:lnTo>
                    <a:pt x="974" y="1843"/>
                  </a:lnTo>
                  <a:lnTo>
                    <a:pt x="868" y="1869"/>
                  </a:lnTo>
                  <a:lnTo>
                    <a:pt x="763" y="1908"/>
                  </a:lnTo>
                  <a:lnTo>
                    <a:pt x="671" y="1948"/>
                  </a:lnTo>
                  <a:lnTo>
                    <a:pt x="579" y="2001"/>
                  </a:lnTo>
                  <a:lnTo>
                    <a:pt x="500" y="2053"/>
                  </a:lnTo>
                  <a:lnTo>
                    <a:pt x="421" y="2119"/>
                  </a:lnTo>
                  <a:lnTo>
                    <a:pt x="342" y="2198"/>
                  </a:lnTo>
                  <a:lnTo>
                    <a:pt x="276" y="2277"/>
                  </a:lnTo>
                  <a:lnTo>
                    <a:pt x="211" y="2356"/>
                  </a:lnTo>
                  <a:lnTo>
                    <a:pt x="158" y="2448"/>
                  </a:lnTo>
                  <a:lnTo>
                    <a:pt x="105" y="2527"/>
                  </a:lnTo>
                  <a:lnTo>
                    <a:pt x="79" y="2632"/>
                  </a:lnTo>
                  <a:lnTo>
                    <a:pt x="40" y="2724"/>
                  </a:lnTo>
                  <a:lnTo>
                    <a:pt x="13" y="2829"/>
                  </a:lnTo>
                  <a:lnTo>
                    <a:pt x="0" y="2935"/>
                  </a:lnTo>
                  <a:lnTo>
                    <a:pt x="0" y="3040"/>
                  </a:lnTo>
                  <a:lnTo>
                    <a:pt x="0" y="5908"/>
                  </a:lnTo>
                  <a:lnTo>
                    <a:pt x="1092" y="5711"/>
                  </a:lnTo>
                  <a:lnTo>
                    <a:pt x="2171" y="5526"/>
                  </a:lnTo>
                  <a:lnTo>
                    <a:pt x="3237" y="5342"/>
                  </a:lnTo>
                  <a:lnTo>
                    <a:pt x="4276" y="5171"/>
                  </a:lnTo>
                  <a:lnTo>
                    <a:pt x="5302" y="5026"/>
                  </a:lnTo>
                  <a:lnTo>
                    <a:pt x="6302" y="4882"/>
                  </a:lnTo>
                  <a:lnTo>
                    <a:pt x="7289" y="4750"/>
                  </a:lnTo>
                  <a:lnTo>
                    <a:pt x="8262" y="4632"/>
                  </a:lnTo>
                  <a:lnTo>
                    <a:pt x="9209" y="4527"/>
                  </a:lnTo>
                  <a:lnTo>
                    <a:pt x="10144" y="4421"/>
                  </a:lnTo>
                  <a:lnTo>
                    <a:pt x="11064" y="4329"/>
                  </a:lnTo>
                  <a:lnTo>
                    <a:pt x="11959" y="4250"/>
                  </a:lnTo>
                  <a:lnTo>
                    <a:pt x="13709" y="4132"/>
                  </a:lnTo>
                  <a:lnTo>
                    <a:pt x="15366" y="4027"/>
                  </a:lnTo>
                  <a:lnTo>
                    <a:pt x="16971" y="3974"/>
                  </a:lnTo>
                  <a:lnTo>
                    <a:pt x="18498" y="3934"/>
                  </a:lnTo>
                  <a:lnTo>
                    <a:pt x="19958" y="3934"/>
                  </a:lnTo>
                  <a:lnTo>
                    <a:pt x="21339" y="3948"/>
                  </a:lnTo>
                  <a:lnTo>
                    <a:pt x="22655" y="4000"/>
                  </a:lnTo>
                  <a:lnTo>
                    <a:pt x="23905" y="4066"/>
                  </a:lnTo>
                  <a:lnTo>
                    <a:pt x="25089" y="4145"/>
                  </a:lnTo>
                  <a:lnTo>
                    <a:pt x="26194" y="4237"/>
                  </a:lnTo>
                  <a:lnTo>
                    <a:pt x="27233" y="4355"/>
                  </a:lnTo>
                  <a:lnTo>
                    <a:pt x="28194" y="4474"/>
                  </a:lnTo>
                  <a:lnTo>
                    <a:pt x="29101" y="4605"/>
                  </a:lnTo>
                  <a:lnTo>
                    <a:pt x="29930" y="4737"/>
                  </a:lnTo>
                  <a:lnTo>
                    <a:pt x="30693" y="4869"/>
                  </a:lnTo>
                  <a:lnTo>
                    <a:pt x="31391" y="5013"/>
                  </a:lnTo>
                  <a:lnTo>
                    <a:pt x="32022" y="5158"/>
                  </a:lnTo>
                  <a:lnTo>
                    <a:pt x="32588" y="5290"/>
                  </a:lnTo>
                  <a:lnTo>
                    <a:pt x="33074" y="5408"/>
                  </a:lnTo>
                  <a:lnTo>
                    <a:pt x="33509" y="5526"/>
                  </a:lnTo>
                  <a:lnTo>
                    <a:pt x="34166" y="5724"/>
                  </a:lnTo>
                  <a:lnTo>
                    <a:pt x="34561" y="5868"/>
                  </a:lnTo>
                  <a:lnTo>
                    <a:pt x="34693" y="5908"/>
                  </a:lnTo>
                  <a:lnTo>
                    <a:pt x="34206" y="2053"/>
                  </a:lnTo>
                  <a:lnTo>
                    <a:pt x="33601" y="1882"/>
                  </a:lnTo>
                  <a:lnTo>
                    <a:pt x="32996" y="1698"/>
                  </a:lnTo>
                  <a:lnTo>
                    <a:pt x="32377" y="1540"/>
                  </a:lnTo>
                  <a:lnTo>
                    <a:pt x="31759" y="1382"/>
                  </a:lnTo>
                  <a:lnTo>
                    <a:pt x="31141" y="1238"/>
                  </a:lnTo>
                  <a:lnTo>
                    <a:pt x="30509" y="1106"/>
                  </a:lnTo>
                  <a:lnTo>
                    <a:pt x="29878" y="988"/>
                  </a:lnTo>
                  <a:lnTo>
                    <a:pt x="29259" y="869"/>
                  </a:lnTo>
                  <a:lnTo>
                    <a:pt x="28615" y="751"/>
                  </a:lnTo>
                  <a:lnTo>
                    <a:pt x="27983" y="659"/>
                  </a:lnTo>
                  <a:lnTo>
                    <a:pt x="27352" y="567"/>
                  </a:lnTo>
                  <a:lnTo>
                    <a:pt x="26720" y="474"/>
                  </a:lnTo>
                  <a:lnTo>
                    <a:pt x="25444" y="330"/>
                  </a:lnTo>
                  <a:lnTo>
                    <a:pt x="24168" y="211"/>
                  </a:lnTo>
                  <a:lnTo>
                    <a:pt x="22892" y="132"/>
                  </a:lnTo>
                  <a:lnTo>
                    <a:pt x="21629" y="67"/>
                  </a:lnTo>
                  <a:lnTo>
                    <a:pt x="20366" y="27"/>
                  </a:lnTo>
                  <a:lnTo>
                    <a:pt x="19116" y="1"/>
                  </a:lnTo>
                  <a:close/>
                </a:path>
              </a:pathLst>
            </a:custGeom>
            <a:solidFill>
              <a:srgbClr val="6149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33"/>
            <p:cNvSpPr/>
            <p:nvPr/>
          </p:nvSpPr>
          <p:spPr>
            <a:xfrm>
              <a:off x="4902448" y="1243706"/>
              <a:ext cx="465787" cy="843354"/>
            </a:xfrm>
            <a:custGeom>
              <a:avLst/>
              <a:gdLst/>
              <a:ahLst/>
              <a:cxnLst/>
              <a:rect l="l" t="t" r="r" b="b"/>
              <a:pathLst>
                <a:path w="11394" h="20630" extrusionOk="0">
                  <a:moveTo>
                    <a:pt x="4882" y="1"/>
                  </a:moveTo>
                  <a:lnTo>
                    <a:pt x="4882" y="540"/>
                  </a:lnTo>
                  <a:lnTo>
                    <a:pt x="1" y="12486"/>
                  </a:lnTo>
                  <a:lnTo>
                    <a:pt x="5421" y="13565"/>
                  </a:lnTo>
                  <a:lnTo>
                    <a:pt x="2171" y="20630"/>
                  </a:lnTo>
                  <a:lnTo>
                    <a:pt x="9762" y="12486"/>
                  </a:lnTo>
                  <a:lnTo>
                    <a:pt x="3803" y="9763"/>
                  </a:lnTo>
                  <a:lnTo>
                    <a:pt x="11394" y="3250"/>
                  </a:lnTo>
                  <a:lnTo>
                    <a:pt x="48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33"/>
            <p:cNvSpPr/>
            <p:nvPr/>
          </p:nvSpPr>
          <p:spPr>
            <a:xfrm>
              <a:off x="4902448" y="1243706"/>
              <a:ext cx="465787" cy="843354"/>
            </a:xfrm>
            <a:custGeom>
              <a:avLst/>
              <a:gdLst/>
              <a:ahLst/>
              <a:cxnLst/>
              <a:rect l="l" t="t" r="r" b="b"/>
              <a:pathLst>
                <a:path w="11394" h="20630" fill="none" extrusionOk="0">
                  <a:moveTo>
                    <a:pt x="4882" y="1"/>
                  </a:moveTo>
                  <a:lnTo>
                    <a:pt x="11394" y="3250"/>
                  </a:lnTo>
                  <a:lnTo>
                    <a:pt x="3803" y="9763"/>
                  </a:lnTo>
                  <a:lnTo>
                    <a:pt x="9762" y="12486"/>
                  </a:lnTo>
                  <a:lnTo>
                    <a:pt x="2171" y="20630"/>
                  </a:lnTo>
                  <a:lnTo>
                    <a:pt x="5421" y="13565"/>
                  </a:lnTo>
                  <a:lnTo>
                    <a:pt x="1" y="12486"/>
                  </a:lnTo>
                  <a:lnTo>
                    <a:pt x="4882" y="54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33"/>
            <p:cNvSpPr/>
            <p:nvPr/>
          </p:nvSpPr>
          <p:spPr>
            <a:xfrm>
              <a:off x="3688036" y="1099083"/>
              <a:ext cx="514720" cy="769648"/>
            </a:xfrm>
            <a:custGeom>
              <a:avLst/>
              <a:gdLst/>
              <a:ahLst/>
              <a:cxnLst/>
              <a:rect l="l" t="t" r="r" b="b"/>
              <a:pathLst>
                <a:path w="12591" h="18827" extrusionOk="0">
                  <a:moveTo>
                    <a:pt x="6907" y="0"/>
                  </a:moveTo>
                  <a:lnTo>
                    <a:pt x="0" y="2263"/>
                  </a:lnTo>
                  <a:lnTo>
                    <a:pt x="382" y="2658"/>
                  </a:lnTo>
                  <a:lnTo>
                    <a:pt x="5315" y="14577"/>
                  </a:lnTo>
                  <a:lnTo>
                    <a:pt x="9933" y="11525"/>
                  </a:lnTo>
                  <a:lnTo>
                    <a:pt x="12590" y="18826"/>
                  </a:lnTo>
                  <a:lnTo>
                    <a:pt x="12248" y="7696"/>
                  </a:lnTo>
                  <a:lnTo>
                    <a:pt x="6104" y="9972"/>
                  </a:lnTo>
                  <a:lnTo>
                    <a:pt x="690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33"/>
            <p:cNvSpPr/>
            <p:nvPr/>
          </p:nvSpPr>
          <p:spPr>
            <a:xfrm>
              <a:off x="3497732" y="1930527"/>
              <a:ext cx="395350" cy="310892"/>
            </a:xfrm>
            <a:custGeom>
              <a:avLst/>
              <a:gdLst/>
              <a:ahLst/>
              <a:cxnLst/>
              <a:rect l="l" t="t" r="r" b="b"/>
              <a:pathLst>
                <a:path w="9671" h="7605" extrusionOk="0">
                  <a:moveTo>
                    <a:pt x="2763" y="1"/>
                  </a:moveTo>
                  <a:lnTo>
                    <a:pt x="0" y="2632"/>
                  </a:lnTo>
                  <a:lnTo>
                    <a:pt x="277" y="2724"/>
                  </a:lnTo>
                  <a:lnTo>
                    <a:pt x="5276" y="7237"/>
                  </a:lnTo>
                  <a:lnTo>
                    <a:pt x="6776" y="4763"/>
                  </a:lnTo>
                  <a:lnTo>
                    <a:pt x="9670" y="7605"/>
                  </a:lnTo>
                  <a:lnTo>
                    <a:pt x="9670" y="7605"/>
                  </a:lnTo>
                  <a:lnTo>
                    <a:pt x="7013" y="2435"/>
                  </a:lnTo>
                  <a:lnTo>
                    <a:pt x="4618" y="4895"/>
                  </a:lnTo>
                  <a:lnTo>
                    <a:pt x="276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33"/>
            <p:cNvSpPr/>
            <p:nvPr/>
          </p:nvSpPr>
          <p:spPr>
            <a:xfrm>
              <a:off x="5272470" y="1984304"/>
              <a:ext cx="382964" cy="313059"/>
            </a:xfrm>
            <a:custGeom>
              <a:avLst/>
              <a:gdLst/>
              <a:ahLst/>
              <a:cxnLst/>
              <a:rect l="l" t="t" r="r" b="b"/>
              <a:pathLst>
                <a:path w="9368" h="7658" extrusionOk="0">
                  <a:moveTo>
                    <a:pt x="7710" y="1"/>
                  </a:moveTo>
                  <a:lnTo>
                    <a:pt x="7539" y="225"/>
                  </a:lnTo>
                  <a:lnTo>
                    <a:pt x="1698" y="3593"/>
                  </a:lnTo>
                  <a:lnTo>
                    <a:pt x="3592" y="5777"/>
                  </a:lnTo>
                  <a:lnTo>
                    <a:pt x="1" y="7658"/>
                  </a:lnTo>
                  <a:lnTo>
                    <a:pt x="5737" y="6724"/>
                  </a:lnTo>
                  <a:lnTo>
                    <a:pt x="4145" y="3685"/>
                  </a:lnTo>
                  <a:lnTo>
                    <a:pt x="9368" y="3422"/>
                  </a:lnTo>
                  <a:lnTo>
                    <a:pt x="771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33"/>
            <p:cNvSpPr/>
            <p:nvPr/>
          </p:nvSpPr>
          <p:spPr>
            <a:xfrm>
              <a:off x="4517932" y="1433553"/>
              <a:ext cx="209224" cy="444284"/>
            </a:xfrm>
            <a:custGeom>
              <a:avLst/>
              <a:gdLst/>
              <a:ahLst/>
              <a:cxnLst/>
              <a:rect l="l" t="t" r="r" b="b"/>
              <a:pathLst>
                <a:path w="5118" h="10868" extrusionOk="0">
                  <a:moveTo>
                    <a:pt x="1487" y="1"/>
                  </a:moveTo>
                  <a:lnTo>
                    <a:pt x="1526" y="277"/>
                  </a:lnTo>
                  <a:lnTo>
                    <a:pt x="0" y="6842"/>
                  </a:lnTo>
                  <a:lnTo>
                    <a:pt x="2881" y="6961"/>
                  </a:lnTo>
                  <a:lnTo>
                    <a:pt x="1789" y="10868"/>
                  </a:lnTo>
                  <a:lnTo>
                    <a:pt x="5039" y="6040"/>
                  </a:lnTo>
                  <a:lnTo>
                    <a:pt x="1737" y="5132"/>
                  </a:lnTo>
                  <a:lnTo>
                    <a:pt x="5118" y="1146"/>
                  </a:lnTo>
                  <a:lnTo>
                    <a:pt x="148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33"/>
            <p:cNvSpPr/>
            <p:nvPr/>
          </p:nvSpPr>
          <p:spPr>
            <a:xfrm>
              <a:off x="4397990" y="2369910"/>
              <a:ext cx="254437" cy="254437"/>
            </a:xfrm>
            <a:custGeom>
              <a:avLst/>
              <a:gdLst/>
              <a:ahLst/>
              <a:cxnLst/>
              <a:rect l="l" t="t" r="r" b="b"/>
              <a:pathLst>
                <a:path w="6224" h="6224" extrusionOk="0">
                  <a:moveTo>
                    <a:pt x="3105" y="251"/>
                  </a:moveTo>
                  <a:lnTo>
                    <a:pt x="3408" y="277"/>
                  </a:lnTo>
                  <a:lnTo>
                    <a:pt x="3684" y="316"/>
                  </a:lnTo>
                  <a:lnTo>
                    <a:pt x="3960" y="382"/>
                  </a:lnTo>
                  <a:lnTo>
                    <a:pt x="4223" y="487"/>
                  </a:lnTo>
                  <a:lnTo>
                    <a:pt x="4473" y="606"/>
                  </a:lnTo>
                  <a:lnTo>
                    <a:pt x="4710" y="751"/>
                  </a:lnTo>
                  <a:lnTo>
                    <a:pt x="4934" y="908"/>
                  </a:lnTo>
                  <a:lnTo>
                    <a:pt x="5131" y="1093"/>
                  </a:lnTo>
                  <a:lnTo>
                    <a:pt x="5315" y="1303"/>
                  </a:lnTo>
                  <a:lnTo>
                    <a:pt x="5486" y="1514"/>
                  </a:lnTo>
                  <a:lnTo>
                    <a:pt x="5631" y="1750"/>
                  </a:lnTo>
                  <a:lnTo>
                    <a:pt x="5749" y="2000"/>
                  </a:lnTo>
                  <a:lnTo>
                    <a:pt x="5842" y="2264"/>
                  </a:lnTo>
                  <a:lnTo>
                    <a:pt x="5907" y="2540"/>
                  </a:lnTo>
                  <a:lnTo>
                    <a:pt x="5960" y="2829"/>
                  </a:lnTo>
                  <a:lnTo>
                    <a:pt x="5973" y="3119"/>
                  </a:lnTo>
                  <a:lnTo>
                    <a:pt x="5960" y="3408"/>
                  </a:lnTo>
                  <a:lnTo>
                    <a:pt x="5907" y="3698"/>
                  </a:lnTo>
                  <a:lnTo>
                    <a:pt x="5842" y="3961"/>
                  </a:lnTo>
                  <a:lnTo>
                    <a:pt x="5749" y="4224"/>
                  </a:lnTo>
                  <a:lnTo>
                    <a:pt x="5631" y="4474"/>
                  </a:lnTo>
                  <a:lnTo>
                    <a:pt x="5486" y="4711"/>
                  </a:lnTo>
                  <a:lnTo>
                    <a:pt x="5315" y="4934"/>
                  </a:lnTo>
                  <a:lnTo>
                    <a:pt x="5131" y="5145"/>
                  </a:lnTo>
                  <a:lnTo>
                    <a:pt x="4934" y="5329"/>
                  </a:lnTo>
                  <a:lnTo>
                    <a:pt x="4710" y="5487"/>
                  </a:lnTo>
                  <a:lnTo>
                    <a:pt x="4473" y="5632"/>
                  </a:lnTo>
                  <a:lnTo>
                    <a:pt x="4223" y="5750"/>
                  </a:lnTo>
                  <a:lnTo>
                    <a:pt x="3960" y="5842"/>
                  </a:lnTo>
                  <a:lnTo>
                    <a:pt x="3684" y="5921"/>
                  </a:lnTo>
                  <a:lnTo>
                    <a:pt x="3408" y="5960"/>
                  </a:lnTo>
                  <a:lnTo>
                    <a:pt x="3105" y="5974"/>
                  </a:lnTo>
                  <a:lnTo>
                    <a:pt x="2816" y="5960"/>
                  </a:lnTo>
                  <a:lnTo>
                    <a:pt x="2539" y="5921"/>
                  </a:lnTo>
                  <a:lnTo>
                    <a:pt x="2263" y="5842"/>
                  </a:lnTo>
                  <a:lnTo>
                    <a:pt x="2000" y="5750"/>
                  </a:lnTo>
                  <a:lnTo>
                    <a:pt x="1750" y="5632"/>
                  </a:lnTo>
                  <a:lnTo>
                    <a:pt x="1513" y="5487"/>
                  </a:lnTo>
                  <a:lnTo>
                    <a:pt x="1290" y="5329"/>
                  </a:lnTo>
                  <a:lnTo>
                    <a:pt x="1092" y="5145"/>
                  </a:lnTo>
                  <a:lnTo>
                    <a:pt x="908" y="4934"/>
                  </a:lnTo>
                  <a:lnTo>
                    <a:pt x="737" y="4711"/>
                  </a:lnTo>
                  <a:lnTo>
                    <a:pt x="592" y="4474"/>
                  </a:lnTo>
                  <a:lnTo>
                    <a:pt x="474" y="4224"/>
                  </a:lnTo>
                  <a:lnTo>
                    <a:pt x="382" y="3961"/>
                  </a:lnTo>
                  <a:lnTo>
                    <a:pt x="303" y="3698"/>
                  </a:lnTo>
                  <a:lnTo>
                    <a:pt x="263" y="3408"/>
                  </a:lnTo>
                  <a:lnTo>
                    <a:pt x="250" y="3119"/>
                  </a:lnTo>
                  <a:lnTo>
                    <a:pt x="263" y="2829"/>
                  </a:lnTo>
                  <a:lnTo>
                    <a:pt x="303" y="2540"/>
                  </a:lnTo>
                  <a:lnTo>
                    <a:pt x="382" y="2264"/>
                  </a:lnTo>
                  <a:lnTo>
                    <a:pt x="474" y="2000"/>
                  </a:lnTo>
                  <a:lnTo>
                    <a:pt x="592" y="1750"/>
                  </a:lnTo>
                  <a:lnTo>
                    <a:pt x="737" y="1514"/>
                  </a:lnTo>
                  <a:lnTo>
                    <a:pt x="908" y="1303"/>
                  </a:lnTo>
                  <a:lnTo>
                    <a:pt x="1092" y="1093"/>
                  </a:lnTo>
                  <a:lnTo>
                    <a:pt x="1290" y="908"/>
                  </a:lnTo>
                  <a:lnTo>
                    <a:pt x="1513" y="751"/>
                  </a:lnTo>
                  <a:lnTo>
                    <a:pt x="1750" y="606"/>
                  </a:lnTo>
                  <a:lnTo>
                    <a:pt x="2000" y="487"/>
                  </a:lnTo>
                  <a:lnTo>
                    <a:pt x="2263" y="382"/>
                  </a:lnTo>
                  <a:lnTo>
                    <a:pt x="2539" y="316"/>
                  </a:lnTo>
                  <a:lnTo>
                    <a:pt x="2816" y="277"/>
                  </a:lnTo>
                  <a:lnTo>
                    <a:pt x="3105" y="251"/>
                  </a:lnTo>
                  <a:close/>
                  <a:moveTo>
                    <a:pt x="3105" y="1"/>
                  </a:moveTo>
                  <a:lnTo>
                    <a:pt x="2947" y="14"/>
                  </a:lnTo>
                  <a:lnTo>
                    <a:pt x="2789" y="27"/>
                  </a:lnTo>
                  <a:lnTo>
                    <a:pt x="2645" y="40"/>
                  </a:lnTo>
                  <a:lnTo>
                    <a:pt x="2487" y="67"/>
                  </a:lnTo>
                  <a:lnTo>
                    <a:pt x="2184" y="145"/>
                  </a:lnTo>
                  <a:lnTo>
                    <a:pt x="1908" y="251"/>
                  </a:lnTo>
                  <a:lnTo>
                    <a:pt x="1632" y="382"/>
                  </a:lnTo>
                  <a:lnTo>
                    <a:pt x="1369" y="540"/>
                  </a:lnTo>
                  <a:lnTo>
                    <a:pt x="1132" y="724"/>
                  </a:lnTo>
                  <a:lnTo>
                    <a:pt x="908" y="922"/>
                  </a:lnTo>
                  <a:lnTo>
                    <a:pt x="711" y="1145"/>
                  </a:lnTo>
                  <a:lnTo>
                    <a:pt x="540" y="1382"/>
                  </a:lnTo>
                  <a:lnTo>
                    <a:pt x="382" y="1632"/>
                  </a:lnTo>
                  <a:lnTo>
                    <a:pt x="250" y="1908"/>
                  </a:lnTo>
                  <a:lnTo>
                    <a:pt x="145" y="2198"/>
                  </a:lnTo>
                  <a:lnTo>
                    <a:pt x="66" y="2487"/>
                  </a:lnTo>
                  <a:lnTo>
                    <a:pt x="40" y="2645"/>
                  </a:lnTo>
                  <a:lnTo>
                    <a:pt x="13" y="2803"/>
                  </a:lnTo>
                  <a:lnTo>
                    <a:pt x="0" y="2961"/>
                  </a:lnTo>
                  <a:lnTo>
                    <a:pt x="0" y="3119"/>
                  </a:lnTo>
                  <a:lnTo>
                    <a:pt x="0" y="3277"/>
                  </a:lnTo>
                  <a:lnTo>
                    <a:pt x="13" y="3434"/>
                  </a:lnTo>
                  <a:lnTo>
                    <a:pt x="40" y="3592"/>
                  </a:lnTo>
                  <a:lnTo>
                    <a:pt x="66" y="3737"/>
                  </a:lnTo>
                  <a:lnTo>
                    <a:pt x="145" y="4040"/>
                  </a:lnTo>
                  <a:lnTo>
                    <a:pt x="250" y="4329"/>
                  </a:lnTo>
                  <a:lnTo>
                    <a:pt x="382" y="4592"/>
                  </a:lnTo>
                  <a:lnTo>
                    <a:pt x="540" y="4855"/>
                  </a:lnTo>
                  <a:lnTo>
                    <a:pt x="711" y="5092"/>
                  </a:lnTo>
                  <a:lnTo>
                    <a:pt x="908" y="5316"/>
                  </a:lnTo>
                  <a:lnTo>
                    <a:pt x="1132" y="5513"/>
                  </a:lnTo>
                  <a:lnTo>
                    <a:pt x="1369" y="5697"/>
                  </a:lnTo>
                  <a:lnTo>
                    <a:pt x="1632" y="5855"/>
                  </a:lnTo>
                  <a:lnTo>
                    <a:pt x="1908" y="5987"/>
                  </a:lnTo>
                  <a:lnTo>
                    <a:pt x="2184" y="6092"/>
                  </a:lnTo>
                  <a:lnTo>
                    <a:pt x="2487" y="6158"/>
                  </a:lnTo>
                  <a:lnTo>
                    <a:pt x="2645" y="6184"/>
                  </a:lnTo>
                  <a:lnTo>
                    <a:pt x="2789" y="6210"/>
                  </a:lnTo>
                  <a:lnTo>
                    <a:pt x="2947" y="6224"/>
                  </a:lnTo>
                  <a:lnTo>
                    <a:pt x="3276" y="6224"/>
                  </a:lnTo>
                  <a:lnTo>
                    <a:pt x="3434" y="6210"/>
                  </a:lnTo>
                  <a:lnTo>
                    <a:pt x="3579" y="6184"/>
                  </a:lnTo>
                  <a:lnTo>
                    <a:pt x="3737" y="6158"/>
                  </a:lnTo>
                  <a:lnTo>
                    <a:pt x="4039" y="6092"/>
                  </a:lnTo>
                  <a:lnTo>
                    <a:pt x="4315" y="5987"/>
                  </a:lnTo>
                  <a:lnTo>
                    <a:pt x="4592" y="5855"/>
                  </a:lnTo>
                  <a:lnTo>
                    <a:pt x="4855" y="5697"/>
                  </a:lnTo>
                  <a:lnTo>
                    <a:pt x="5092" y="5513"/>
                  </a:lnTo>
                  <a:lnTo>
                    <a:pt x="5315" y="5316"/>
                  </a:lnTo>
                  <a:lnTo>
                    <a:pt x="5513" y="5092"/>
                  </a:lnTo>
                  <a:lnTo>
                    <a:pt x="5684" y="4855"/>
                  </a:lnTo>
                  <a:lnTo>
                    <a:pt x="5842" y="4592"/>
                  </a:lnTo>
                  <a:lnTo>
                    <a:pt x="5973" y="4329"/>
                  </a:lnTo>
                  <a:lnTo>
                    <a:pt x="6078" y="4040"/>
                  </a:lnTo>
                  <a:lnTo>
                    <a:pt x="6157" y="3737"/>
                  </a:lnTo>
                  <a:lnTo>
                    <a:pt x="6184" y="3592"/>
                  </a:lnTo>
                  <a:lnTo>
                    <a:pt x="6210" y="3434"/>
                  </a:lnTo>
                  <a:lnTo>
                    <a:pt x="6223" y="3277"/>
                  </a:lnTo>
                  <a:lnTo>
                    <a:pt x="6223" y="3119"/>
                  </a:lnTo>
                  <a:lnTo>
                    <a:pt x="6223" y="2961"/>
                  </a:lnTo>
                  <a:lnTo>
                    <a:pt x="6210" y="2803"/>
                  </a:lnTo>
                  <a:lnTo>
                    <a:pt x="6184" y="2645"/>
                  </a:lnTo>
                  <a:lnTo>
                    <a:pt x="6157" y="2487"/>
                  </a:lnTo>
                  <a:lnTo>
                    <a:pt x="6078" y="2198"/>
                  </a:lnTo>
                  <a:lnTo>
                    <a:pt x="5973" y="1908"/>
                  </a:lnTo>
                  <a:lnTo>
                    <a:pt x="5842" y="1632"/>
                  </a:lnTo>
                  <a:lnTo>
                    <a:pt x="5684" y="1382"/>
                  </a:lnTo>
                  <a:lnTo>
                    <a:pt x="5513" y="1145"/>
                  </a:lnTo>
                  <a:lnTo>
                    <a:pt x="5315" y="922"/>
                  </a:lnTo>
                  <a:lnTo>
                    <a:pt x="5092" y="724"/>
                  </a:lnTo>
                  <a:lnTo>
                    <a:pt x="4855" y="540"/>
                  </a:lnTo>
                  <a:lnTo>
                    <a:pt x="4592" y="382"/>
                  </a:lnTo>
                  <a:lnTo>
                    <a:pt x="4315" y="251"/>
                  </a:lnTo>
                  <a:lnTo>
                    <a:pt x="4039" y="145"/>
                  </a:lnTo>
                  <a:lnTo>
                    <a:pt x="3737" y="67"/>
                  </a:lnTo>
                  <a:lnTo>
                    <a:pt x="3579" y="40"/>
                  </a:lnTo>
                  <a:lnTo>
                    <a:pt x="3434" y="27"/>
                  </a:lnTo>
                  <a:lnTo>
                    <a:pt x="3276" y="14"/>
                  </a:lnTo>
                  <a:lnTo>
                    <a:pt x="310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33"/>
            <p:cNvSpPr/>
            <p:nvPr/>
          </p:nvSpPr>
          <p:spPr>
            <a:xfrm>
              <a:off x="4664200" y="2314518"/>
              <a:ext cx="254437" cy="254437"/>
            </a:xfrm>
            <a:custGeom>
              <a:avLst/>
              <a:gdLst/>
              <a:ahLst/>
              <a:cxnLst/>
              <a:rect l="l" t="t" r="r" b="b"/>
              <a:pathLst>
                <a:path w="6224" h="6224" extrusionOk="0">
                  <a:moveTo>
                    <a:pt x="3119" y="251"/>
                  </a:moveTo>
                  <a:lnTo>
                    <a:pt x="3408" y="264"/>
                  </a:lnTo>
                  <a:lnTo>
                    <a:pt x="3684" y="316"/>
                  </a:lnTo>
                  <a:lnTo>
                    <a:pt x="3960" y="382"/>
                  </a:lnTo>
                  <a:lnTo>
                    <a:pt x="4224" y="474"/>
                  </a:lnTo>
                  <a:lnTo>
                    <a:pt x="4474" y="606"/>
                  </a:lnTo>
                  <a:lnTo>
                    <a:pt x="4710" y="737"/>
                  </a:lnTo>
                  <a:lnTo>
                    <a:pt x="4934" y="908"/>
                  </a:lnTo>
                  <a:lnTo>
                    <a:pt x="5131" y="1093"/>
                  </a:lnTo>
                  <a:lnTo>
                    <a:pt x="5316" y="1290"/>
                  </a:lnTo>
                  <a:lnTo>
                    <a:pt x="5487" y="1514"/>
                  </a:lnTo>
                  <a:lnTo>
                    <a:pt x="5631" y="1750"/>
                  </a:lnTo>
                  <a:lnTo>
                    <a:pt x="5750" y="2000"/>
                  </a:lnTo>
                  <a:lnTo>
                    <a:pt x="5842" y="2263"/>
                  </a:lnTo>
                  <a:lnTo>
                    <a:pt x="5921" y="2540"/>
                  </a:lnTo>
                  <a:lnTo>
                    <a:pt x="5960" y="2816"/>
                  </a:lnTo>
                  <a:lnTo>
                    <a:pt x="5973" y="3119"/>
                  </a:lnTo>
                  <a:lnTo>
                    <a:pt x="5960" y="3408"/>
                  </a:lnTo>
                  <a:lnTo>
                    <a:pt x="5921" y="3684"/>
                  </a:lnTo>
                  <a:lnTo>
                    <a:pt x="5842" y="3961"/>
                  </a:lnTo>
                  <a:lnTo>
                    <a:pt x="5750" y="4224"/>
                  </a:lnTo>
                  <a:lnTo>
                    <a:pt x="5631" y="4474"/>
                  </a:lnTo>
                  <a:lnTo>
                    <a:pt x="5487" y="4711"/>
                  </a:lnTo>
                  <a:lnTo>
                    <a:pt x="5316" y="4934"/>
                  </a:lnTo>
                  <a:lnTo>
                    <a:pt x="5131" y="5132"/>
                  </a:lnTo>
                  <a:lnTo>
                    <a:pt x="4934" y="5316"/>
                  </a:lnTo>
                  <a:lnTo>
                    <a:pt x="4710" y="5487"/>
                  </a:lnTo>
                  <a:lnTo>
                    <a:pt x="4474" y="5631"/>
                  </a:lnTo>
                  <a:lnTo>
                    <a:pt x="4224" y="5750"/>
                  </a:lnTo>
                  <a:lnTo>
                    <a:pt x="3960" y="5842"/>
                  </a:lnTo>
                  <a:lnTo>
                    <a:pt x="3684" y="5921"/>
                  </a:lnTo>
                  <a:lnTo>
                    <a:pt x="3408" y="5960"/>
                  </a:lnTo>
                  <a:lnTo>
                    <a:pt x="3119" y="5974"/>
                  </a:lnTo>
                  <a:lnTo>
                    <a:pt x="2816" y="5960"/>
                  </a:lnTo>
                  <a:lnTo>
                    <a:pt x="2540" y="5921"/>
                  </a:lnTo>
                  <a:lnTo>
                    <a:pt x="2263" y="5842"/>
                  </a:lnTo>
                  <a:lnTo>
                    <a:pt x="2000" y="5750"/>
                  </a:lnTo>
                  <a:lnTo>
                    <a:pt x="1750" y="5631"/>
                  </a:lnTo>
                  <a:lnTo>
                    <a:pt x="1513" y="5487"/>
                  </a:lnTo>
                  <a:lnTo>
                    <a:pt x="1290" y="5316"/>
                  </a:lnTo>
                  <a:lnTo>
                    <a:pt x="1092" y="5132"/>
                  </a:lnTo>
                  <a:lnTo>
                    <a:pt x="908" y="4934"/>
                  </a:lnTo>
                  <a:lnTo>
                    <a:pt x="737" y="4711"/>
                  </a:lnTo>
                  <a:lnTo>
                    <a:pt x="593" y="4474"/>
                  </a:lnTo>
                  <a:lnTo>
                    <a:pt x="474" y="4224"/>
                  </a:lnTo>
                  <a:lnTo>
                    <a:pt x="382" y="3961"/>
                  </a:lnTo>
                  <a:lnTo>
                    <a:pt x="316" y="3684"/>
                  </a:lnTo>
                  <a:lnTo>
                    <a:pt x="264" y="3408"/>
                  </a:lnTo>
                  <a:lnTo>
                    <a:pt x="250" y="3119"/>
                  </a:lnTo>
                  <a:lnTo>
                    <a:pt x="264" y="2816"/>
                  </a:lnTo>
                  <a:lnTo>
                    <a:pt x="316" y="2540"/>
                  </a:lnTo>
                  <a:lnTo>
                    <a:pt x="382" y="2263"/>
                  </a:lnTo>
                  <a:lnTo>
                    <a:pt x="474" y="2000"/>
                  </a:lnTo>
                  <a:lnTo>
                    <a:pt x="593" y="1750"/>
                  </a:lnTo>
                  <a:lnTo>
                    <a:pt x="737" y="1514"/>
                  </a:lnTo>
                  <a:lnTo>
                    <a:pt x="908" y="1290"/>
                  </a:lnTo>
                  <a:lnTo>
                    <a:pt x="1092" y="1093"/>
                  </a:lnTo>
                  <a:lnTo>
                    <a:pt x="1290" y="908"/>
                  </a:lnTo>
                  <a:lnTo>
                    <a:pt x="1513" y="737"/>
                  </a:lnTo>
                  <a:lnTo>
                    <a:pt x="1750" y="606"/>
                  </a:lnTo>
                  <a:lnTo>
                    <a:pt x="2000" y="474"/>
                  </a:lnTo>
                  <a:lnTo>
                    <a:pt x="2263" y="382"/>
                  </a:lnTo>
                  <a:lnTo>
                    <a:pt x="2540" y="316"/>
                  </a:lnTo>
                  <a:lnTo>
                    <a:pt x="2816" y="264"/>
                  </a:lnTo>
                  <a:lnTo>
                    <a:pt x="3119" y="251"/>
                  </a:lnTo>
                  <a:close/>
                  <a:moveTo>
                    <a:pt x="3119" y="1"/>
                  </a:moveTo>
                  <a:lnTo>
                    <a:pt x="2947" y="14"/>
                  </a:lnTo>
                  <a:lnTo>
                    <a:pt x="2790" y="27"/>
                  </a:lnTo>
                  <a:lnTo>
                    <a:pt x="2645" y="40"/>
                  </a:lnTo>
                  <a:lnTo>
                    <a:pt x="2487" y="66"/>
                  </a:lnTo>
                  <a:lnTo>
                    <a:pt x="2184" y="145"/>
                  </a:lnTo>
                  <a:lnTo>
                    <a:pt x="1908" y="251"/>
                  </a:lnTo>
                  <a:lnTo>
                    <a:pt x="1632" y="382"/>
                  </a:lnTo>
                  <a:lnTo>
                    <a:pt x="1369" y="540"/>
                  </a:lnTo>
                  <a:lnTo>
                    <a:pt x="1132" y="711"/>
                  </a:lnTo>
                  <a:lnTo>
                    <a:pt x="908" y="922"/>
                  </a:lnTo>
                  <a:lnTo>
                    <a:pt x="711" y="1132"/>
                  </a:lnTo>
                  <a:lnTo>
                    <a:pt x="540" y="1382"/>
                  </a:lnTo>
                  <a:lnTo>
                    <a:pt x="382" y="1632"/>
                  </a:lnTo>
                  <a:lnTo>
                    <a:pt x="250" y="1908"/>
                  </a:lnTo>
                  <a:lnTo>
                    <a:pt x="145" y="2185"/>
                  </a:lnTo>
                  <a:lnTo>
                    <a:pt x="66" y="2487"/>
                  </a:lnTo>
                  <a:lnTo>
                    <a:pt x="40" y="2645"/>
                  </a:lnTo>
                  <a:lnTo>
                    <a:pt x="14" y="2803"/>
                  </a:lnTo>
                  <a:lnTo>
                    <a:pt x="1" y="2961"/>
                  </a:lnTo>
                  <a:lnTo>
                    <a:pt x="1" y="3119"/>
                  </a:lnTo>
                  <a:lnTo>
                    <a:pt x="1" y="3277"/>
                  </a:lnTo>
                  <a:lnTo>
                    <a:pt x="14" y="3434"/>
                  </a:lnTo>
                  <a:lnTo>
                    <a:pt x="40" y="3592"/>
                  </a:lnTo>
                  <a:lnTo>
                    <a:pt x="66" y="3737"/>
                  </a:lnTo>
                  <a:lnTo>
                    <a:pt x="145" y="4040"/>
                  </a:lnTo>
                  <a:lnTo>
                    <a:pt x="250" y="4329"/>
                  </a:lnTo>
                  <a:lnTo>
                    <a:pt x="382" y="4592"/>
                  </a:lnTo>
                  <a:lnTo>
                    <a:pt x="540" y="4855"/>
                  </a:lnTo>
                  <a:lnTo>
                    <a:pt x="711" y="5092"/>
                  </a:lnTo>
                  <a:lnTo>
                    <a:pt x="908" y="5316"/>
                  </a:lnTo>
                  <a:lnTo>
                    <a:pt x="1132" y="5513"/>
                  </a:lnTo>
                  <a:lnTo>
                    <a:pt x="1369" y="5697"/>
                  </a:lnTo>
                  <a:lnTo>
                    <a:pt x="1632" y="5842"/>
                  </a:lnTo>
                  <a:lnTo>
                    <a:pt x="1908" y="5974"/>
                  </a:lnTo>
                  <a:lnTo>
                    <a:pt x="2184" y="6079"/>
                  </a:lnTo>
                  <a:lnTo>
                    <a:pt x="2487" y="6158"/>
                  </a:lnTo>
                  <a:lnTo>
                    <a:pt x="2645" y="6184"/>
                  </a:lnTo>
                  <a:lnTo>
                    <a:pt x="2790" y="6210"/>
                  </a:lnTo>
                  <a:lnTo>
                    <a:pt x="2947" y="6223"/>
                  </a:lnTo>
                  <a:lnTo>
                    <a:pt x="3276" y="6223"/>
                  </a:lnTo>
                  <a:lnTo>
                    <a:pt x="3434" y="6210"/>
                  </a:lnTo>
                  <a:lnTo>
                    <a:pt x="3579" y="6184"/>
                  </a:lnTo>
                  <a:lnTo>
                    <a:pt x="3737" y="6158"/>
                  </a:lnTo>
                  <a:lnTo>
                    <a:pt x="4039" y="6079"/>
                  </a:lnTo>
                  <a:lnTo>
                    <a:pt x="4316" y="5974"/>
                  </a:lnTo>
                  <a:lnTo>
                    <a:pt x="4592" y="5842"/>
                  </a:lnTo>
                  <a:lnTo>
                    <a:pt x="4855" y="5697"/>
                  </a:lnTo>
                  <a:lnTo>
                    <a:pt x="5092" y="5513"/>
                  </a:lnTo>
                  <a:lnTo>
                    <a:pt x="5316" y="5316"/>
                  </a:lnTo>
                  <a:lnTo>
                    <a:pt x="5513" y="5092"/>
                  </a:lnTo>
                  <a:lnTo>
                    <a:pt x="5684" y="4855"/>
                  </a:lnTo>
                  <a:lnTo>
                    <a:pt x="5842" y="4592"/>
                  </a:lnTo>
                  <a:lnTo>
                    <a:pt x="5973" y="4329"/>
                  </a:lnTo>
                  <a:lnTo>
                    <a:pt x="6079" y="4040"/>
                  </a:lnTo>
                  <a:lnTo>
                    <a:pt x="6158" y="3737"/>
                  </a:lnTo>
                  <a:lnTo>
                    <a:pt x="6184" y="3592"/>
                  </a:lnTo>
                  <a:lnTo>
                    <a:pt x="6210" y="3434"/>
                  </a:lnTo>
                  <a:lnTo>
                    <a:pt x="6223" y="3277"/>
                  </a:lnTo>
                  <a:lnTo>
                    <a:pt x="6223" y="3119"/>
                  </a:lnTo>
                  <a:lnTo>
                    <a:pt x="6223" y="2961"/>
                  </a:lnTo>
                  <a:lnTo>
                    <a:pt x="6210" y="2803"/>
                  </a:lnTo>
                  <a:lnTo>
                    <a:pt x="6184" y="2645"/>
                  </a:lnTo>
                  <a:lnTo>
                    <a:pt x="6158" y="2487"/>
                  </a:lnTo>
                  <a:lnTo>
                    <a:pt x="6079" y="2185"/>
                  </a:lnTo>
                  <a:lnTo>
                    <a:pt x="5973" y="1908"/>
                  </a:lnTo>
                  <a:lnTo>
                    <a:pt x="5842" y="1632"/>
                  </a:lnTo>
                  <a:lnTo>
                    <a:pt x="5684" y="1382"/>
                  </a:lnTo>
                  <a:lnTo>
                    <a:pt x="5513" y="1132"/>
                  </a:lnTo>
                  <a:lnTo>
                    <a:pt x="5316" y="922"/>
                  </a:lnTo>
                  <a:lnTo>
                    <a:pt x="5092" y="711"/>
                  </a:lnTo>
                  <a:lnTo>
                    <a:pt x="4855" y="540"/>
                  </a:lnTo>
                  <a:lnTo>
                    <a:pt x="4592" y="382"/>
                  </a:lnTo>
                  <a:lnTo>
                    <a:pt x="4316" y="251"/>
                  </a:lnTo>
                  <a:lnTo>
                    <a:pt x="4039" y="145"/>
                  </a:lnTo>
                  <a:lnTo>
                    <a:pt x="3737" y="66"/>
                  </a:lnTo>
                  <a:lnTo>
                    <a:pt x="3579" y="40"/>
                  </a:lnTo>
                  <a:lnTo>
                    <a:pt x="3434" y="27"/>
                  </a:lnTo>
                  <a:lnTo>
                    <a:pt x="3276" y="14"/>
                  </a:lnTo>
                  <a:lnTo>
                    <a:pt x="311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33"/>
            <p:cNvSpPr/>
            <p:nvPr/>
          </p:nvSpPr>
          <p:spPr>
            <a:xfrm>
              <a:off x="4289863" y="2421542"/>
              <a:ext cx="138828" cy="80166"/>
            </a:xfrm>
            <a:custGeom>
              <a:avLst/>
              <a:gdLst/>
              <a:ahLst/>
              <a:cxnLst/>
              <a:rect l="l" t="t" r="r" b="b"/>
              <a:pathLst>
                <a:path w="3396" h="1961" extrusionOk="0">
                  <a:moveTo>
                    <a:pt x="3277" y="1"/>
                  </a:moveTo>
                  <a:lnTo>
                    <a:pt x="1" y="1737"/>
                  </a:lnTo>
                  <a:lnTo>
                    <a:pt x="119" y="1961"/>
                  </a:lnTo>
                  <a:lnTo>
                    <a:pt x="3395" y="211"/>
                  </a:lnTo>
                  <a:lnTo>
                    <a:pt x="3277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33"/>
            <p:cNvSpPr/>
            <p:nvPr/>
          </p:nvSpPr>
          <p:spPr>
            <a:xfrm>
              <a:off x="4578679" y="2352168"/>
              <a:ext cx="123212" cy="41452"/>
            </a:xfrm>
            <a:custGeom>
              <a:avLst/>
              <a:gdLst/>
              <a:ahLst/>
              <a:cxnLst/>
              <a:rect l="l" t="t" r="r" b="b"/>
              <a:pathLst>
                <a:path w="3014" h="1014" extrusionOk="0">
                  <a:moveTo>
                    <a:pt x="2961" y="1"/>
                  </a:moveTo>
                  <a:lnTo>
                    <a:pt x="1" y="764"/>
                  </a:lnTo>
                  <a:lnTo>
                    <a:pt x="66" y="1014"/>
                  </a:lnTo>
                  <a:lnTo>
                    <a:pt x="3013" y="237"/>
                  </a:lnTo>
                  <a:lnTo>
                    <a:pt x="296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8" name="Google Shape;1718;p33"/>
            <p:cNvSpPr/>
            <p:nvPr/>
          </p:nvSpPr>
          <p:spPr>
            <a:xfrm>
              <a:off x="4818031" y="2354867"/>
              <a:ext cx="65122" cy="30169"/>
            </a:xfrm>
            <a:custGeom>
              <a:avLst/>
              <a:gdLst/>
              <a:ahLst/>
              <a:cxnLst/>
              <a:rect l="l" t="t" r="r" b="b"/>
              <a:pathLst>
                <a:path w="1593" h="738" extrusionOk="0">
                  <a:moveTo>
                    <a:pt x="1513" y="0"/>
                  </a:moveTo>
                  <a:lnTo>
                    <a:pt x="0" y="500"/>
                  </a:lnTo>
                  <a:lnTo>
                    <a:pt x="79" y="737"/>
                  </a:lnTo>
                  <a:lnTo>
                    <a:pt x="1592" y="237"/>
                  </a:lnTo>
                  <a:lnTo>
                    <a:pt x="15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9" name="Google Shape;1719;p33"/>
            <p:cNvSpPr/>
            <p:nvPr/>
          </p:nvSpPr>
          <p:spPr>
            <a:xfrm>
              <a:off x="3446062" y="3241719"/>
              <a:ext cx="51672" cy="123744"/>
            </a:xfrm>
            <a:custGeom>
              <a:avLst/>
              <a:gdLst/>
              <a:ahLst/>
              <a:cxnLst/>
              <a:rect l="l" t="t" r="r" b="b"/>
              <a:pathLst>
                <a:path w="1264" h="3027" extrusionOk="0">
                  <a:moveTo>
                    <a:pt x="0" y="1"/>
                  </a:moveTo>
                  <a:lnTo>
                    <a:pt x="197" y="553"/>
                  </a:lnTo>
                  <a:lnTo>
                    <a:pt x="211" y="589"/>
                  </a:lnTo>
                  <a:lnTo>
                    <a:pt x="145" y="395"/>
                  </a:lnTo>
                  <a:lnTo>
                    <a:pt x="0" y="1"/>
                  </a:lnTo>
                  <a:close/>
                  <a:moveTo>
                    <a:pt x="211" y="589"/>
                  </a:moveTo>
                  <a:lnTo>
                    <a:pt x="276" y="777"/>
                  </a:lnTo>
                  <a:lnTo>
                    <a:pt x="434" y="1172"/>
                  </a:lnTo>
                  <a:lnTo>
                    <a:pt x="579" y="1553"/>
                  </a:lnTo>
                  <a:lnTo>
                    <a:pt x="908" y="2290"/>
                  </a:lnTo>
                  <a:lnTo>
                    <a:pt x="1009" y="2500"/>
                  </a:lnTo>
                  <a:lnTo>
                    <a:pt x="829" y="2079"/>
                  </a:lnTo>
                  <a:lnTo>
                    <a:pt x="632" y="1658"/>
                  </a:lnTo>
                  <a:lnTo>
                    <a:pt x="474" y="1251"/>
                  </a:lnTo>
                  <a:lnTo>
                    <a:pt x="211" y="589"/>
                  </a:lnTo>
                  <a:close/>
                  <a:moveTo>
                    <a:pt x="1009" y="2500"/>
                  </a:moveTo>
                  <a:lnTo>
                    <a:pt x="1026" y="2540"/>
                  </a:lnTo>
                  <a:lnTo>
                    <a:pt x="1263" y="3027"/>
                  </a:lnTo>
                  <a:lnTo>
                    <a:pt x="1263" y="3027"/>
                  </a:lnTo>
                  <a:lnTo>
                    <a:pt x="1009" y="2500"/>
                  </a:lnTo>
                  <a:close/>
                </a:path>
              </a:pathLst>
            </a:custGeom>
            <a:solidFill>
              <a:srgbClr val="A49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33"/>
            <p:cNvSpPr/>
            <p:nvPr/>
          </p:nvSpPr>
          <p:spPr>
            <a:xfrm>
              <a:off x="3446062" y="3241719"/>
              <a:ext cx="51672" cy="123744"/>
            </a:xfrm>
            <a:custGeom>
              <a:avLst/>
              <a:gdLst/>
              <a:ahLst/>
              <a:cxnLst/>
              <a:rect l="l" t="t" r="r" b="b"/>
              <a:pathLst>
                <a:path w="1264" h="3027" fill="none" extrusionOk="0">
                  <a:moveTo>
                    <a:pt x="0" y="1"/>
                  </a:moveTo>
                  <a:lnTo>
                    <a:pt x="0" y="1"/>
                  </a:lnTo>
                  <a:lnTo>
                    <a:pt x="145" y="395"/>
                  </a:lnTo>
                  <a:lnTo>
                    <a:pt x="276" y="777"/>
                  </a:lnTo>
                  <a:lnTo>
                    <a:pt x="434" y="1172"/>
                  </a:lnTo>
                  <a:lnTo>
                    <a:pt x="579" y="1553"/>
                  </a:lnTo>
                  <a:lnTo>
                    <a:pt x="908" y="2290"/>
                  </a:lnTo>
                  <a:lnTo>
                    <a:pt x="1263" y="3027"/>
                  </a:lnTo>
                  <a:lnTo>
                    <a:pt x="1263" y="3027"/>
                  </a:lnTo>
                  <a:lnTo>
                    <a:pt x="1026" y="2540"/>
                  </a:lnTo>
                  <a:lnTo>
                    <a:pt x="829" y="2079"/>
                  </a:lnTo>
                  <a:lnTo>
                    <a:pt x="632" y="1658"/>
                  </a:lnTo>
                  <a:lnTo>
                    <a:pt x="474" y="1251"/>
                  </a:lnTo>
                  <a:lnTo>
                    <a:pt x="197" y="553"/>
                  </a:ln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33"/>
            <p:cNvSpPr/>
            <p:nvPr/>
          </p:nvSpPr>
          <p:spPr>
            <a:xfrm>
              <a:off x="3441198" y="3222382"/>
              <a:ext cx="407165" cy="562059"/>
            </a:xfrm>
            <a:custGeom>
              <a:avLst/>
              <a:gdLst/>
              <a:ahLst/>
              <a:cxnLst/>
              <a:rect l="l" t="t" r="r" b="b"/>
              <a:pathLst>
                <a:path w="9960" h="13749" extrusionOk="0">
                  <a:moveTo>
                    <a:pt x="3184" y="0"/>
                  </a:moveTo>
                  <a:lnTo>
                    <a:pt x="2908" y="92"/>
                  </a:lnTo>
                  <a:lnTo>
                    <a:pt x="2632" y="171"/>
                  </a:lnTo>
                  <a:lnTo>
                    <a:pt x="2369" y="237"/>
                  </a:lnTo>
                  <a:lnTo>
                    <a:pt x="2106" y="290"/>
                  </a:lnTo>
                  <a:lnTo>
                    <a:pt x="1843" y="342"/>
                  </a:lnTo>
                  <a:lnTo>
                    <a:pt x="1593" y="382"/>
                  </a:lnTo>
                  <a:lnTo>
                    <a:pt x="1356" y="395"/>
                  </a:lnTo>
                  <a:lnTo>
                    <a:pt x="1132" y="408"/>
                  </a:lnTo>
                  <a:lnTo>
                    <a:pt x="974" y="395"/>
                  </a:lnTo>
                  <a:lnTo>
                    <a:pt x="829" y="395"/>
                  </a:lnTo>
                  <a:lnTo>
                    <a:pt x="685" y="368"/>
                  </a:lnTo>
                  <a:lnTo>
                    <a:pt x="553" y="342"/>
                  </a:lnTo>
                  <a:lnTo>
                    <a:pt x="422" y="303"/>
                  </a:lnTo>
                  <a:lnTo>
                    <a:pt x="303" y="263"/>
                  </a:lnTo>
                  <a:lnTo>
                    <a:pt x="185" y="211"/>
                  </a:lnTo>
                  <a:lnTo>
                    <a:pt x="80" y="145"/>
                  </a:lnTo>
                  <a:lnTo>
                    <a:pt x="1" y="79"/>
                  </a:lnTo>
                  <a:lnTo>
                    <a:pt x="119" y="474"/>
                  </a:lnTo>
                  <a:lnTo>
                    <a:pt x="316" y="1026"/>
                  </a:lnTo>
                  <a:lnTo>
                    <a:pt x="593" y="1724"/>
                  </a:lnTo>
                  <a:lnTo>
                    <a:pt x="751" y="2131"/>
                  </a:lnTo>
                  <a:lnTo>
                    <a:pt x="948" y="2552"/>
                  </a:lnTo>
                  <a:lnTo>
                    <a:pt x="1145" y="3013"/>
                  </a:lnTo>
                  <a:lnTo>
                    <a:pt x="1382" y="3500"/>
                  </a:lnTo>
                  <a:lnTo>
                    <a:pt x="1685" y="4078"/>
                  </a:lnTo>
                  <a:lnTo>
                    <a:pt x="2000" y="4644"/>
                  </a:lnTo>
                  <a:lnTo>
                    <a:pt x="2316" y="5197"/>
                  </a:lnTo>
                  <a:lnTo>
                    <a:pt x="2658" y="5736"/>
                  </a:lnTo>
                  <a:lnTo>
                    <a:pt x="3000" y="6262"/>
                  </a:lnTo>
                  <a:lnTo>
                    <a:pt x="3342" y="6775"/>
                  </a:lnTo>
                  <a:lnTo>
                    <a:pt x="3698" y="7262"/>
                  </a:lnTo>
                  <a:lnTo>
                    <a:pt x="4053" y="7749"/>
                  </a:lnTo>
                  <a:lnTo>
                    <a:pt x="4408" y="8209"/>
                  </a:lnTo>
                  <a:lnTo>
                    <a:pt x="4763" y="8657"/>
                  </a:lnTo>
                  <a:lnTo>
                    <a:pt x="5132" y="9091"/>
                  </a:lnTo>
                  <a:lnTo>
                    <a:pt x="5487" y="9499"/>
                  </a:lnTo>
                  <a:lnTo>
                    <a:pt x="5829" y="9893"/>
                  </a:lnTo>
                  <a:lnTo>
                    <a:pt x="6184" y="10275"/>
                  </a:lnTo>
                  <a:lnTo>
                    <a:pt x="6855" y="10972"/>
                  </a:lnTo>
                  <a:lnTo>
                    <a:pt x="7486" y="11604"/>
                  </a:lnTo>
                  <a:lnTo>
                    <a:pt x="8078" y="12156"/>
                  </a:lnTo>
                  <a:lnTo>
                    <a:pt x="8605" y="12630"/>
                  </a:lnTo>
                  <a:lnTo>
                    <a:pt x="9065" y="13025"/>
                  </a:lnTo>
                  <a:lnTo>
                    <a:pt x="9447" y="13340"/>
                  </a:lnTo>
                  <a:lnTo>
                    <a:pt x="9723" y="13564"/>
                  </a:lnTo>
                  <a:lnTo>
                    <a:pt x="9960" y="13748"/>
                  </a:lnTo>
                  <a:lnTo>
                    <a:pt x="7315" y="9841"/>
                  </a:lnTo>
                  <a:lnTo>
                    <a:pt x="6947" y="9275"/>
                  </a:lnTo>
                  <a:lnTo>
                    <a:pt x="6592" y="8709"/>
                  </a:lnTo>
                  <a:lnTo>
                    <a:pt x="6250" y="8131"/>
                  </a:lnTo>
                  <a:lnTo>
                    <a:pt x="5921" y="7539"/>
                  </a:lnTo>
                  <a:lnTo>
                    <a:pt x="5605" y="6947"/>
                  </a:lnTo>
                  <a:lnTo>
                    <a:pt x="5316" y="6341"/>
                  </a:lnTo>
                  <a:lnTo>
                    <a:pt x="5026" y="5736"/>
                  </a:lnTo>
                  <a:lnTo>
                    <a:pt x="4763" y="5118"/>
                  </a:lnTo>
                  <a:lnTo>
                    <a:pt x="4513" y="4499"/>
                  </a:lnTo>
                  <a:lnTo>
                    <a:pt x="4276" y="3881"/>
                  </a:lnTo>
                  <a:lnTo>
                    <a:pt x="4053" y="3236"/>
                  </a:lnTo>
                  <a:lnTo>
                    <a:pt x="3842" y="2605"/>
                  </a:lnTo>
                  <a:lnTo>
                    <a:pt x="3658" y="1960"/>
                  </a:lnTo>
                  <a:lnTo>
                    <a:pt x="3487" y="1316"/>
                  </a:lnTo>
                  <a:lnTo>
                    <a:pt x="3329" y="658"/>
                  </a:lnTo>
                  <a:lnTo>
                    <a:pt x="3184" y="0"/>
                  </a:lnTo>
                  <a:close/>
                </a:path>
              </a:pathLst>
            </a:custGeom>
            <a:solidFill>
              <a:srgbClr val="6149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33"/>
            <p:cNvSpPr/>
            <p:nvPr/>
          </p:nvSpPr>
          <p:spPr>
            <a:xfrm>
              <a:off x="3441198" y="3222382"/>
              <a:ext cx="407165" cy="562059"/>
            </a:xfrm>
            <a:custGeom>
              <a:avLst/>
              <a:gdLst/>
              <a:ahLst/>
              <a:cxnLst/>
              <a:rect l="l" t="t" r="r" b="b"/>
              <a:pathLst>
                <a:path w="9960" h="13749" fill="none" extrusionOk="0">
                  <a:moveTo>
                    <a:pt x="3184" y="0"/>
                  </a:moveTo>
                  <a:lnTo>
                    <a:pt x="3184" y="0"/>
                  </a:lnTo>
                  <a:lnTo>
                    <a:pt x="2908" y="92"/>
                  </a:lnTo>
                  <a:lnTo>
                    <a:pt x="2632" y="171"/>
                  </a:lnTo>
                  <a:lnTo>
                    <a:pt x="2369" y="237"/>
                  </a:lnTo>
                  <a:lnTo>
                    <a:pt x="2106" y="290"/>
                  </a:lnTo>
                  <a:lnTo>
                    <a:pt x="1843" y="342"/>
                  </a:lnTo>
                  <a:lnTo>
                    <a:pt x="1593" y="382"/>
                  </a:lnTo>
                  <a:lnTo>
                    <a:pt x="1356" y="395"/>
                  </a:lnTo>
                  <a:lnTo>
                    <a:pt x="1132" y="408"/>
                  </a:lnTo>
                  <a:lnTo>
                    <a:pt x="1132" y="408"/>
                  </a:lnTo>
                  <a:lnTo>
                    <a:pt x="974" y="395"/>
                  </a:lnTo>
                  <a:lnTo>
                    <a:pt x="829" y="395"/>
                  </a:lnTo>
                  <a:lnTo>
                    <a:pt x="685" y="368"/>
                  </a:lnTo>
                  <a:lnTo>
                    <a:pt x="553" y="342"/>
                  </a:lnTo>
                  <a:lnTo>
                    <a:pt x="422" y="303"/>
                  </a:lnTo>
                  <a:lnTo>
                    <a:pt x="303" y="263"/>
                  </a:lnTo>
                  <a:lnTo>
                    <a:pt x="185" y="211"/>
                  </a:lnTo>
                  <a:lnTo>
                    <a:pt x="80" y="145"/>
                  </a:lnTo>
                  <a:lnTo>
                    <a:pt x="80" y="145"/>
                  </a:lnTo>
                  <a:lnTo>
                    <a:pt x="1" y="79"/>
                  </a:lnTo>
                  <a:lnTo>
                    <a:pt x="1" y="79"/>
                  </a:lnTo>
                  <a:lnTo>
                    <a:pt x="119" y="474"/>
                  </a:lnTo>
                  <a:lnTo>
                    <a:pt x="119" y="474"/>
                  </a:lnTo>
                  <a:lnTo>
                    <a:pt x="316" y="1026"/>
                  </a:lnTo>
                  <a:lnTo>
                    <a:pt x="593" y="1724"/>
                  </a:lnTo>
                  <a:lnTo>
                    <a:pt x="751" y="2131"/>
                  </a:lnTo>
                  <a:lnTo>
                    <a:pt x="948" y="2552"/>
                  </a:lnTo>
                  <a:lnTo>
                    <a:pt x="1145" y="3013"/>
                  </a:lnTo>
                  <a:lnTo>
                    <a:pt x="1382" y="3500"/>
                  </a:lnTo>
                  <a:lnTo>
                    <a:pt x="1382" y="3500"/>
                  </a:lnTo>
                  <a:lnTo>
                    <a:pt x="1685" y="4078"/>
                  </a:lnTo>
                  <a:lnTo>
                    <a:pt x="2000" y="4644"/>
                  </a:lnTo>
                  <a:lnTo>
                    <a:pt x="2316" y="5197"/>
                  </a:lnTo>
                  <a:lnTo>
                    <a:pt x="2658" y="5736"/>
                  </a:lnTo>
                  <a:lnTo>
                    <a:pt x="3000" y="6262"/>
                  </a:lnTo>
                  <a:lnTo>
                    <a:pt x="3342" y="6775"/>
                  </a:lnTo>
                  <a:lnTo>
                    <a:pt x="3698" y="7262"/>
                  </a:lnTo>
                  <a:lnTo>
                    <a:pt x="4053" y="7749"/>
                  </a:lnTo>
                  <a:lnTo>
                    <a:pt x="4408" y="8209"/>
                  </a:lnTo>
                  <a:lnTo>
                    <a:pt x="4763" y="8657"/>
                  </a:lnTo>
                  <a:lnTo>
                    <a:pt x="5132" y="9091"/>
                  </a:lnTo>
                  <a:lnTo>
                    <a:pt x="5487" y="9499"/>
                  </a:lnTo>
                  <a:lnTo>
                    <a:pt x="5829" y="9893"/>
                  </a:lnTo>
                  <a:lnTo>
                    <a:pt x="6184" y="10275"/>
                  </a:lnTo>
                  <a:lnTo>
                    <a:pt x="6855" y="10972"/>
                  </a:lnTo>
                  <a:lnTo>
                    <a:pt x="7486" y="11604"/>
                  </a:lnTo>
                  <a:lnTo>
                    <a:pt x="8078" y="12156"/>
                  </a:lnTo>
                  <a:lnTo>
                    <a:pt x="8605" y="12630"/>
                  </a:lnTo>
                  <a:lnTo>
                    <a:pt x="9065" y="13025"/>
                  </a:lnTo>
                  <a:lnTo>
                    <a:pt x="9447" y="13340"/>
                  </a:lnTo>
                  <a:lnTo>
                    <a:pt x="9723" y="13564"/>
                  </a:lnTo>
                  <a:lnTo>
                    <a:pt x="9960" y="13748"/>
                  </a:lnTo>
                  <a:lnTo>
                    <a:pt x="7315" y="9841"/>
                  </a:lnTo>
                  <a:lnTo>
                    <a:pt x="7315" y="9841"/>
                  </a:lnTo>
                  <a:lnTo>
                    <a:pt x="6947" y="9275"/>
                  </a:lnTo>
                  <a:lnTo>
                    <a:pt x="6592" y="8709"/>
                  </a:lnTo>
                  <a:lnTo>
                    <a:pt x="6250" y="8131"/>
                  </a:lnTo>
                  <a:lnTo>
                    <a:pt x="5921" y="7539"/>
                  </a:lnTo>
                  <a:lnTo>
                    <a:pt x="5605" y="6947"/>
                  </a:lnTo>
                  <a:lnTo>
                    <a:pt x="5316" y="6341"/>
                  </a:lnTo>
                  <a:lnTo>
                    <a:pt x="5026" y="5736"/>
                  </a:lnTo>
                  <a:lnTo>
                    <a:pt x="4763" y="5118"/>
                  </a:lnTo>
                  <a:lnTo>
                    <a:pt x="4513" y="4499"/>
                  </a:lnTo>
                  <a:lnTo>
                    <a:pt x="4276" y="3881"/>
                  </a:lnTo>
                  <a:lnTo>
                    <a:pt x="4053" y="3236"/>
                  </a:lnTo>
                  <a:lnTo>
                    <a:pt x="3842" y="2605"/>
                  </a:lnTo>
                  <a:lnTo>
                    <a:pt x="3658" y="1960"/>
                  </a:lnTo>
                  <a:lnTo>
                    <a:pt x="3487" y="1316"/>
                  </a:lnTo>
                  <a:lnTo>
                    <a:pt x="3329" y="658"/>
                  </a:lnTo>
                  <a:lnTo>
                    <a:pt x="318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33"/>
            <p:cNvSpPr/>
            <p:nvPr/>
          </p:nvSpPr>
          <p:spPr>
            <a:xfrm>
              <a:off x="3437968" y="3215923"/>
              <a:ext cx="133432" cy="23138"/>
            </a:xfrm>
            <a:custGeom>
              <a:avLst/>
              <a:gdLst/>
              <a:ahLst/>
              <a:cxnLst/>
              <a:rect l="l" t="t" r="r" b="b"/>
              <a:pathLst>
                <a:path w="3264" h="566" extrusionOk="0">
                  <a:moveTo>
                    <a:pt x="1" y="0"/>
                  </a:moveTo>
                  <a:lnTo>
                    <a:pt x="80" y="237"/>
                  </a:lnTo>
                  <a:lnTo>
                    <a:pt x="159" y="303"/>
                  </a:lnTo>
                  <a:lnTo>
                    <a:pt x="264" y="369"/>
                  </a:lnTo>
                  <a:lnTo>
                    <a:pt x="382" y="421"/>
                  </a:lnTo>
                  <a:lnTo>
                    <a:pt x="501" y="461"/>
                  </a:lnTo>
                  <a:lnTo>
                    <a:pt x="632" y="500"/>
                  </a:lnTo>
                  <a:lnTo>
                    <a:pt x="764" y="526"/>
                  </a:lnTo>
                  <a:lnTo>
                    <a:pt x="908" y="553"/>
                  </a:lnTo>
                  <a:lnTo>
                    <a:pt x="1053" y="553"/>
                  </a:lnTo>
                  <a:lnTo>
                    <a:pt x="1211" y="566"/>
                  </a:lnTo>
                  <a:lnTo>
                    <a:pt x="1435" y="553"/>
                  </a:lnTo>
                  <a:lnTo>
                    <a:pt x="1672" y="540"/>
                  </a:lnTo>
                  <a:lnTo>
                    <a:pt x="1922" y="500"/>
                  </a:lnTo>
                  <a:lnTo>
                    <a:pt x="2185" y="448"/>
                  </a:lnTo>
                  <a:lnTo>
                    <a:pt x="2448" y="395"/>
                  </a:lnTo>
                  <a:lnTo>
                    <a:pt x="2711" y="329"/>
                  </a:lnTo>
                  <a:lnTo>
                    <a:pt x="2987" y="250"/>
                  </a:lnTo>
                  <a:lnTo>
                    <a:pt x="3263" y="15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D74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33"/>
            <p:cNvSpPr/>
            <p:nvPr/>
          </p:nvSpPr>
          <p:spPr>
            <a:xfrm>
              <a:off x="3437968" y="3215923"/>
              <a:ext cx="133432" cy="23138"/>
            </a:xfrm>
            <a:custGeom>
              <a:avLst/>
              <a:gdLst/>
              <a:ahLst/>
              <a:cxnLst/>
              <a:rect l="l" t="t" r="r" b="b"/>
              <a:pathLst>
                <a:path w="3264" h="566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80" y="237"/>
                  </a:lnTo>
                  <a:lnTo>
                    <a:pt x="80" y="237"/>
                  </a:lnTo>
                  <a:lnTo>
                    <a:pt x="159" y="303"/>
                  </a:lnTo>
                  <a:lnTo>
                    <a:pt x="159" y="303"/>
                  </a:lnTo>
                  <a:lnTo>
                    <a:pt x="264" y="369"/>
                  </a:lnTo>
                  <a:lnTo>
                    <a:pt x="382" y="421"/>
                  </a:lnTo>
                  <a:lnTo>
                    <a:pt x="501" y="461"/>
                  </a:lnTo>
                  <a:lnTo>
                    <a:pt x="632" y="500"/>
                  </a:lnTo>
                  <a:lnTo>
                    <a:pt x="764" y="526"/>
                  </a:lnTo>
                  <a:lnTo>
                    <a:pt x="908" y="553"/>
                  </a:lnTo>
                  <a:lnTo>
                    <a:pt x="1053" y="553"/>
                  </a:lnTo>
                  <a:lnTo>
                    <a:pt x="1211" y="566"/>
                  </a:lnTo>
                  <a:lnTo>
                    <a:pt x="1211" y="566"/>
                  </a:lnTo>
                  <a:lnTo>
                    <a:pt x="1435" y="553"/>
                  </a:lnTo>
                  <a:lnTo>
                    <a:pt x="1672" y="540"/>
                  </a:lnTo>
                  <a:lnTo>
                    <a:pt x="1922" y="500"/>
                  </a:lnTo>
                  <a:lnTo>
                    <a:pt x="2185" y="448"/>
                  </a:lnTo>
                  <a:lnTo>
                    <a:pt x="2448" y="395"/>
                  </a:lnTo>
                  <a:lnTo>
                    <a:pt x="2711" y="329"/>
                  </a:lnTo>
                  <a:lnTo>
                    <a:pt x="2987" y="250"/>
                  </a:lnTo>
                  <a:lnTo>
                    <a:pt x="3263" y="158"/>
                  </a:lnTo>
                  <a:lnTo>
                    <a:pt x="3263" y="158"/>
                  </a:lnTo>
                  <a:lnTo>
                    <a:pt x="3263" y="158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5" name="Google Shape;1725;p33"/>
            <p:cNvSpPr/>
            <p:nvPr/>
          </p:nvSpPr>
          <p:spPr>
            <a:xfrm>
              <a:off x="5130475" y="3216986"/>
              <a:ext cx="409863" cy="566924"/>
            </a:xfrm>
            <a:custGeom>
              <a:avLst/>
              <a:gdLst/>
              <a:ahLst/>
              <a:cxnLst/>
              <a:rect l="l" t="t" r="r" b="b"/>
              <a:pathLst>
                <a:path w="10026" h="13868" extrusionOk="0">
                  <a:moveTo>
                    <a:pt x="10026" y="1"/>
                  </a:moveTo>
                  <a:lnTo>
                    <a:pt x="9947" y="119"/>
                  </a:lnTo>
                  <a:lnTo>
                    <a:pt x="9855" y="211"/>
                  </a:lnTo>
                  <a:lnTo>
                    <a:pt x="9657" y="790"/>
                  </a:lnTo>
                  <a:lnTo>
                    <a:pt x="9526" y="1185"/>
                  </a:lnTo>
                  <a:lnTo>
                    <a:pt x="9342" y="1658"/>
                  </a:lnTo>
                  <a:lnTo>
                    <a:pt x="9131" y="2184"/>
                  </a:lnTo>
                  <a:lnTo>
                    <a:pt x="8868" y="2763"/>
                  </a:lnTo>
                  <a:lnTo>
                    <a:pt x="8579" y="3408"/>
                  </a:lnTo>
                  <a:lnTo>
                    <a:pt x="8236" y="4079"/>
                  </a:lnTo>
                  <a:lnTo>
                    <a:pt x="7868" y="4803"/>
                  </a:lnTo>
                  <a:lnTo>
                    <a:pt x="7434" y="5552"/>
                  </a:lnTo>
                  <a:lnTo>
                    <a:pt x="6960" y="6329"/>
                  </a:lnTo>
                  <a:lnTo>
                    <a:pt x="6710" y="6736"/>
                  </a:lnTo>
                  <a:lnTo>
                    <a:pt x="6447" y="7131"/>
                  </a:lnTo>
                  <a:lnTo>
                    <a:pt x="6171" y="7539"/>
                  </a:lnTo>
                  <a:lnTo>
                    <a:pt x="5868" y="7947"/>
                  </a:lnTo>
                  <a:lnTo>
                    <a:pt x="5566" y="8368"/>
                  </a:lnTo>
                  <a:lnTo>
                    <a:pt x="5250" y="8776"/>
                  </a:lnTo>
                  <a:lnTo>
                    <a:pt x="4921" y="9197"/>
                  </a:lnTo>
                  <a:lnTo>
                    <a:pt x="4566" y="9604"/>
                  </a:lnTo>
                  <a:lnTo>
                    <a:pt x="4211" y="10025"/>
                  </a:lnTo>
                  <a:lnTo>
                    <a:pt x="3842" y="10446"/>
                  </a:lnTo>
                  <a:lnTo>
                    <a:pt x="3842" y="10446"/>
                  </a:lnTo>
                  <a:lnTo>
                    <a:pt x="4250" y="9986"/>
                  </a:lnTo>
                  <a:lnTo>
                    <a:pt x="4684" y="9499"/>
                  </a:lnTo>
                  <a:lnTo>
                    <a:pt x="5105" y="8986"/>
                  </a:lnTo>
                  <a:lnTo>
                    <a:pt x="5540" y="8460"/>
                  </a:lnTo>
                  <a:lnTo>
                    <a:pt x="5961" y="7894"/>
                  </a:lnTo>
                  <a:lnTo>
                    <a:pt x="6395" y="7302"/>
                  </a:lnTo>
                  <a:lnTo>
                    <a:pt x="6816" y="6684"/>
                  </a:lnTo>
                  <a:lnTo>
                    <a:pt x="7223" y="6052"/>
                  </a:lnTo>
                  <a:lnTo>
                    <a:pt x="7631" y="5381"/>
                  </a:lnTo>
                  <a:lnTo>
                    <a:pt x="8026" y="4684"/>
                  </a:lnTo>
                  <a:lnTo>
                    <a:pt x="8408" y="3974"/>
                  </a:lnTo>
                  <a:lnTo>
                    <a:pt x="8776" y="3224"/>
                  </a:lnTo>
                  <a:lnTo>
                    <a:pt x="9118" y="2461"/>
                  </a:lnTo>
                  <a:lnTo>
                    <a:pt x="9447" y="1658"/>
                  </a:lnTo>
                  <a:lnTo>
                    <a:pt x="9749" y="843"/>
                  </a:lnTo>
                  <a:lnTo>
                    <a:pt x="9894" y="422"/>
                  </a:lnTo>
                  <a:lnTo>
                    <a:pt x="10026" y="1"/>
                  </a:lnTo>
                  <a:close/>
                  <a:moveTo>
                    <a:pt x="1264" y="12893"/>
                  </a:moveTo>
                  <a:lnTo>
                    <a:pt x="843" y="13222"/>
                  </a:lnTo>
                  <a:lnTo>
                    <a:pt x="751" y="13297"/>
                  </a:lnTo>
                  <a:lnTo>
                    <a:pt x="751" y="13297"/>
                  </a:lnTo>
                  <a:lnTo>
                    <a:pt x="1264" y="12893"/>
                  </a:lnTo>
                  <a:close/>
                  <a:moveTo>
                    <a:pt x="751" y="13297"/>
                  </a:moveTo>
                  <a:lnTo>
                    <a:pt x="645" y="13380"/>
                  </a:lnTo>
                  <a:lnTo>
                    <a:pt x="1" y="13867"/>
                  </a:lnTo>
                  <a:lnTo>
                    <a:pt x="488" y="13512"/>
                  </a:lnTo>
                  <a:lnTo>
                    <a:pt x="751" y="13297"/>
                  </a:lnTo>
                  <a:close/>
                </a:path>
              </a:pathLst>
            </a:custGeom>
            <a:solidFill>
              <a:srgbClr val="A49E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6" name="Google Shape;1726;p33"/>
            <p:cNvSpPr/>
            <p:nvPr/>
          </p:nvSpPr>
          <p:spPr>
            <a:xfrm>
              <a:off x="5130475" y="3744053"/>
              <a:ext cx="51672" cy="39858"/>
            </a:xfrm>
            <a:custGeom>
              <a:avLst/>
              <a:gdLst/>
              <a:ahLst/>
              <a:cxnLst/>
              <a:rect l="l" t="t" r="r" b="b"/>
              <a:pathLst>
                <a:path w="1264" h="975" fill="none" extrusionOk="0">
                  <a:moveTo>
                    <a:pt x="1264" y="0"/>
                  </a:moveTo>
                  <a:lnTo>
                    <a:pt x="1264" y="0"/>
                  </a:lnTo>
                  <a:lnTo>
                    <a:pt x="645" y="487"/>
                  </a:lnTo>
                  <a:lnTo>
                    <a:pt x="1" y="974"/>
                  </a:lnTo>
                  <a:lnTo>
                    <a:pt x="1" y="974"/>
                  </a:lnTo>
                  <a:lnTo>
                    <a:pt x="1" y="974"/>
                  </a:lnTo>
                  <a:lnTo>
                    <a:pt x="1" y="974"/>
                  </a:lnTo>
                  <a:lnTo>
                    <a:pt x="488" y="619"/>
                  </a:lnTo>
                  <a:lnTo>
                    <a:pt x="843" y="329"/>
                  </a:lnTo>
                  <a:lnTo>
                    <a:pt x="126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33"/>
            <p:cNvSpPr/>
            <p:nvPr/>
          </p:nvSpPr>
          <p:spPr>
            <a:xfrm>
              <a:off x="5287536" y="3216986"/>
              <a:ext cx="252802" cy="427073"/>
            </a:xfrm>
            <a:custGeom>
              <a:avLst/>
              <a:gdLst/>
              <a:ahLst/>
              <a:cxnLst/>
              <a:rect l="l" t="t" r="r" b="b"/>
              <a:pathLst>
                <a:path w="6184" h="10447" fill="none" extrusionOk="0">
                  <a:moveTo>
                    <a:pt x="6184" y="1"/>
                  </a:moveTo>
                  <a:lnTo>
                    <a:pt x="6184" y="1"/>
                  </a:lnTo>
                  <a:lnTo>
                    <a:pt x="6105" y="119"/>
                  </a:lnTo>
                  <a:lnTo>
                    <a:pt x="6013" y="211"/>
                  </a:lnTo>
                  <a:lnTo>
                    <a:pt x="6013" y="211"/>
                  </a:lnTo>
                  <a:lnTo>
                    <a:pt x="5815" y="790"/>
                  </a:lnTo>
                  <a:lnTo>
                    <a:pt x="5684" y="1185"/>
                  </a:lnTo>
                  <a:lnTo>
                    <a:pt x="5500" y="1658"/>
                  </a:lnTo>
                  <a:lnTo>
                    <a:pt x="5289" y="2184"/>
                  </a:lnTo>
                  <a:lnTo>
                    <a:pt x="5026" y="2763"/>
                  </a:lnTo>
                  <a:lnTo>
                    <a:pt x="4737" y="3408"/>
                  </a:lnTo>
                  <a:lnTo>
                    <a:pt x="4394" y="4079"/>
                  </a:lnTo>
                  <a:lnTo>
                    <a:pt x="4026" y="4803"/>
                  </a:lnTo>
                  <a:lnTo>
                    <a:pt x="3592" y="5552"/>
                  </a:lnTo>
                  <a:lnTo>
                    <a:pt x="3118" y="6329"/>
                  </a:lnTo>
                  <a:lnTo>
                    <a:pt x="2868" y="6736"/>
                  </a:lnTo>
                  <a:lnTo>
                    <a:pt x="2605" y="7131"/>
                  </a:lnTo>
                  <a:lnTo>
                    <a:pt x="2329" y="7539"/>
                  </a:lnTo>
                  <a:lnTo>
                    <a:pt x="2026" y="7947"/>
                  </a:lnTo>
                  <a:lnTo>
                    <a:pt x="1724" y="8368"/>
                  </a:lnTo>
                  <a:lnTo>
                    <a:pt x="1408" y="8776"/>
                  </a:lnTo>
                  <a:lnTo>
                    <a:pt x="1079" y="9197"/>
                  </a:lnTo>
                  <a:lnTo>
                    <a:pt x="724" y="9604"/>
                  </a:lnTo>
                  <a:lnTo>
                    <a:pt x="369" y="10025"/>
                  </a:lnTo>
                  <a:lnTo>
                    <a:pt x="0" y="10446"/>
                  </a:lnTo>
                  <a:lnTo>
                    <a:pt x="0" y="10446"/>
                  </a:lnTo>
                  <a:lnTo>
                    <a:pt x="408" y="9986"/>
                  </a:lnTo>
                  <a:lnTo>
                    <a:pt x="842" y="9499"/>
                  </a:lnTo>
                  <a:lnTo>
                    <a:pt x="1263" y="8986"/>
                  </a:lnTo>
                  <a:lnTo>
                    <a:pt x="1698" y="8460"/>
                  </a:lnTo>
                  <a:lnTo>
                    <a:pt x="2119" y="7894"/>
                  </a:lnTo>
                  <a:lnTo>
                    <a:pt x="2553" y="7302"/>
                  </a:lnTo>
                  <a:lnTo>
                    <a:pt x="2974" y="6684"/>
                  </a:lnTo>
                  <a:lnTo>
                    <a:pt x="3381" y="6052"/>
                  </a:lnTo>
                  <a:lnTo>
                    <a:pt x="3789" y="5381"/>
                  </a:lnTo>
                  <a:lnTo>
                    <a:pt x="4184" y="4684"/>
                  </a:lnTo>
                  <a:lnTo>
                    <a:pt x="4566" y="3974"/>
                  </a:lnTo>
                  <a:lnTo>
                    <a:pt x="4934" y="3224"/>
                  </a:lnTo>
                  <a:lnTo>
                    <a:pt x="5276" y="2461"/>
                  </a:lnTo>
                  <a:lnTo>
                    <a:pt x="5605" y="1658"/>
                  </a:lnTo>
                  <a:lnTo>
                    <a:pt x="5907" y="843"/>
                  </a:lnTo>
                  <a:lnTo>
                    <a:pt x="6052" y="422"/>
                  </a:lnTo>
                  <a:lnTo>
                    <a:pt x="618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33"/>
            <p:cNvSpPr/>
            <p:nvPr/>
          </p:nvSpPr>
          <p:spPr>
            <a:xfrm>
              <a:off x="5129944" y="3215392"/>
              <a:ext cx="403404" cy="568518"/>
            </a:xfrm>
            <a:custGeom>
              <a:avLst/>
              <a:gdLst/>
              <a:ahLst/>
              <a:cxnLst/>
              <a:rect l="l" t="t" r="r" b="b"/>
              <a:pathLst>
                <a:path w="9868" h="13907" extrusionOk="0">
                  <a:moveTo>
                    <a:pt x="6184" y="0"/>
                  </a:moveTo>
                  <a:lnTo>
                    <a:pt x="6197" y="92"/>
                  </a:lnTo>
                  <a:lnTo>
                    <a:pt x="6210" y="329"/>
                  </a:lnTo>
                  <a:lnTo>
                    <a:pt x="6210" y="711"/>
                  </a:lnTo>
                  <a:lnTo>
                    <a:pt x="6184" y="1210"/>
                  </a:lnTo>
                  <a:lnTo>
                    <a:pt x="6131" y="1842"/>
                  </a:lnTo>
                  <a:lnTo>
                    <a:pt x="6092" y="2184"/>
                  </a:lnTo>
                  <a:lnTo>
                    <a:pt x="6039" y="2566"/>
                  </a:lnTo>
                  <a:lnTo>
                    <a:pt x="5960" y="2973"/>
                  </a:lnTo>
                  <a:lnTo>
                    <a:pt x="5881" y="3394"/>
                  </a:lnTo>
                  <a:lnTo>
                    <a:pt x="5776" y="3842"/>
                  </a:lnTo>
                  <a:lnTo>
                    <a:pt x="5658" y="4315"/>
                  </a:lnTo>
                  <a:lnTo>
                    <a:pt x="5513" y="4802"/>
                  </a:lnTo>
                  <a:lnTo>
                    <a:pt x="5355" y="5315"/>
                  </a:lnTo>
                  <a:lnTo>
                    <a:pt x="5171" y="5841"/>
                  </a:lnTo>
                  <a:lnTo>
                    <a:pt x="4960" y="6394"/>
                  </a:lnTo>
                  <a:lnTo>
                    <a:pt x="4724" y="6946"/>
                  </a:lnTo>
                  <a:lnTo>
                    <a:pt x="4461" y="7525"/>
                  </a:lnTo>
                  <a:lnTo>
                    <a:pt x="4171" y="8117"/>
                  </a:lnTo>
                  <a:lnTo>
                    <a:pt x="3842" y="8723"/>
                  </a:lnTo>
                  <a:lnTo>
                    <a:pt x="3487" y="9341"/>
                  </a:lnTo>
                  <a:lnTo>
                    <a:pt x="3105" y="9959"/>
                  </a:lnTo>
                  <a:lnTo>
                    <a:pt x="2684" y="10591"/>
                  </a:lnTo>
                  <a:lnTo>
                    <a:pt x="2224" y="11235"/>
                  </a:lnTo>
                  <a:lnTo>
                    <a:pt x="1724" y="11893"/>
                  </a:lnTo>
                  <a:lnTo>
                    <a:pt x="1198" y="12538"/>
                  </a:lnTo>
                  <a:lnTo>
                    <a:pt x="619" y="13209"/>
                  </a:lnTo>
                  <a:lnTo>
                    <a:pt x="1" y="13867"/>
                  </a:lnTo>
                  <a:lnTo>
                    <a:pt x="14" y="13906"/>
                  </a:lnTo>
                  <a:lnTo>
                    <a:pt x="658" y="13419"/>
                  </a:lnTo>
                  <a:lnTo>
                    <a:pt x="1277" y="12932"/>
                  </a:lnTo>
                  <a:lnTo>
                    <a:pt x="1843" y="12446"/>
                  </a:lnTo>
                  <a:lnTo>
                    <a:pt x="2461" y="11880"/>
                  </a:lnTo>
                  <a:lnTo>
                    <a:pt x="3132" y="11222"/>
                  </a:lnTo>
                  <a:lnTo>
                    <a:pt x="3487" y="10854"/>
                  </a:lnTo>
                  <a:lnTo>
                    <a:pt x="3855" y="10485"/>
                  </a:lnTo>
                  <a:lnTo>
                    <a:pt x="4224" y="10064"/>
                  </a:lnTo>
                  <a:lnTo>
                    <a:pt x="4579" y="9643"/>
                  </a:lnTo>
                  <a:lnTo>
                    <a:pt x="4934" y="9236"/>
                  </a:lnTo>
                  <a:lnTo>
                    <a:pt x="5263" y="8815"/>
                  </a:lnTo>
                  <a:lnTo>
                    <a:pt x="5579" y="8407"/>
                  </a:lnTo>
                  <a:lnTo>
                    <a:pt x="5881" y="7986"/>
                  </a:lnTo>
                  <a:lnTo>
                    <a:pt x="6184" y="7578"/>
                  </a:lnTo>
                  <a:lnTo>
                    <a:pt x="6460" y="7170"/>
                  </a:lnTo>
                  <a:lnTo>
                    <a:pt x="6723" y="6775"/>
                  </a:lnTo>
                  <a:lnTo>
                    <a:pt x="6973" y="6368"/>
                  </a:lnTo>
                  <a:lnTo>
                    <a:pt x="7447" y="5591"/>
                  </a:lnTo>
                  <a:lnTo>
                    <a:pt x="7881" y="4842"/>
                  </a:lnTo>
                  <a:lnTo>
                    <a:pt x="8249" y="4118"/>
                  </a:lnTo>
                  <a:lnTo>
                    <a:pt x="8592" y="3447"/>
                  </a:lnTo>
                  <a:lnTo>
                    <a:pt x="8881" y="2802"/>
                  </a:lnTo>
                  <a:lnTo>
                    <a:pt x="9144" y="2223"/>
                  </a:lnTo>
                  <a:lnTo>
                    <a:pt x="9355" y="1697"/>
                  </a:lnTo>
                  <a:lnTo>
                    <a:pt x="9539" y="1224"/>
                  </a:lnTo>
                  <a:lnTo>
                    <a:pt x="9670" y="829"/>
                  </a:lnTo>
                  <a:lnTo>
                    <a:pt x="9868" y="250"/>
                  </a:lnTo>
                  <a:lnTo>
                    <a:pt x="9868" y="250"/>
                  </a:lnTo>
                  <a:lnTo>
                    <a:pt x="9776" y="316"/>
                  </a:lnTo>
                  <a:lnTo>
                    <a:pt x="9670" y="382"/>
                  </a:lnTo>
                  <a:lnTo>
                    <a:pt x="9565" y="434"/>
                  </a:lnTo>
                  <a:lnTo>
                    <a:pt x="9447" y="474"/>
                  </a:lnTo>
                  <a:lnTo>
                    <a:pt x="9315" y="513"/>
                  </a:lnTo>
                  <a:lnTo>
                    <a:pt x="9170" y="539"/>
                  </a:lnTo>
                  <a:lnTo>
                    <a:pt x="9039" y="566"/>
                  </a:lnTo>
                  <a:lnTo>
                    <a:pt x="8881" y="566"/>
                  </a:lnTo>
                  <a:lnTo>
                    <a:pt x="8736" y="579"/>
                  </a:lnTo>
                  <a:lnTo>
                    <a:pt x="8447" y="566"/>
                  </a:lnTo>
                  <a:lnTo>
                    <a:pt x="8157" y="539"/>
                  </a:lnTo>
                  <a:lnTo>
                    <a:pt x="7855" y="487"/>
                  </a:lnTo>
                  <a:lnTo>
                    <a:pt x="7539" y="421"/>
                  </a:lnTo>
                  <a:lnTo>
                    <a:pt x="7210" y="329"/>
                  </a:lnTo>
                  <a:lnTo>
                    <a:pt x="6881" y="237"/>
                  </a:lnTo>
                  <a:lnTo>
                    <a:pt x="6539" y="118"/>
                  </a:lnTo>
                  <a:lnTo>
                    <a:pt x="6184" y="0"/>
                  </a:lnTo>
                  <a:close/>
                </a:path>
              </a:pathLst>
            </a:custGeom>
            <a:solidFill>
              <a:srgbClr val="61498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33"/>
            <p:cNvSpPr/>
            <p:nvPr/>
          </p:nvSpPr>
          <p:spPr>
            <a:xfrm>
              <a:off x="5129944" y="3215392"/>
              <a:ext cx="403404" cy="568518"/>
            </a:xfrm>
            <a:custGeom>
              <a:avLst/>
              <a:gdLst/>
              <a:ahLst/>
              <a:cxnLst/>
              <a:rect l="l" t="t" r="r" b="b"/>
              <a:pathLst>
                <a:path w="9868" h="13907" fill="none" extrusionOk="0">
                  <a:moveTo>
                    <a:pt x="6184" y="0"/>
                  </a:moveTo>
                  <a:lnTo>
                    <a:pt x="6184" y="0"/>
                  </a:lnTo>
                  <a:lnTo>
                    <a:pt x="6197" y="92"/>
                  </a:lnTo>
                  <a:lnTo>
                    <a:pt x="6210" y="329"/>
                  </a:lnTo>
                  <a:lnTo>
                    <a:pt x="6210" y="711"/>
                  </a:lnTo>
                  <a:lnTo>
                    <a:pt x="6184" y="1210"/>
                  </a:lnTo>
                  <a:lnTo>
                    <a:pt x="6131" y="1842"/>
                  </a:lnTo>
                  <a:lnTo>
                    <a:pt x="6092" y="2184"/>
                  </a:lnTo>
                  <a:lnTo>
                    <a:pt x="6039" y="2566"/>
                  </a:lnTo>
                  <a:lnTo>
                    <a:pt x="5960" y="2973"/>
                  </a:lnTo>
                  <a:lnTo>
                    <a:pt x="5881" y="3394"/>
                  </a:lnTo>
                  <a:lnTo>
                    <a:pt x="5776" y="3842"/>
                  </a:lnTo>
                  <a:lnTo>
                    <a:pt x="5658" y="4315"/>
                  </a:lnTo>
                  <a:lnTo>
                    <a:pt x="5513" y="4802"/>
                  </a:lnTo>
                  <a:lnTo>
                    <a:pt x="5355" y="5315"/>
                  </a:lnTo>
                  <a:lnTo>
                    <a:pt x="5171" y="5841"/>
                  </a:lnTo>
                  <a:lnTo>
                    <a:pt x="4960" y="6394"/>
                  </a:lnTo>
                  <a:lnTo>
                    <a:pt x="4724" y="6946"/>
                  </a:lnTo>
                  <a:lnTo>
                    <a:pt x="4461" y="7525"/>
                  </a:lnTo>
                  <a:lnTo>
                    <a:pt x="4171" y="8117"/>
                  </a:lnTo>
                  <a:lnTo>
                    <a:pt x="3842" y="8723"/>
                  </a:lnTo>
                  <a:lnTo>
                    <a:pt x="3487" y="9341"/>
                  </a:lnTo>
                  <a:lnTo>
                    <a:pt x="3105" y="9959"/>
                  </a:lnTo>
                  <a:lnTo>
                    <a:pt x="2684" y="10591"/>
                  </a:lnTo>
                  <a:lnTo>
                    <a:pt x="2224" y="11235"/>
                  </a:lnTo>
                  <a:lnTo>
                    <a:pt x="1724" y="11893"/>
                  </a:lnTo>
                  <a:lnTo>
                    <a:pt x="1198" y="12538"/>
                  </a:lnTo>
                  <a:lnTo>
                    <a:pt x="619" y="13209"/>
                  </a:lnTo>
                  <a:lnTo>
                    <a:pt x="1" y="13867"/>
                  </a:lnTo>
                  <a:lnTo>
                    <a:pt x="1" y="13867"/>
                  </a:lnTo>
                  <a:lnTo>
                    <a:pt x="14" y="13906"/>
                  </a:lnTo>
                  <a:lnTo>
                    <a:pt x="14" y="13906"/>
                  </a:lnTo>
                  <a:lnTo>
                    <a:pt x="658" y="13419"/>
                  </a:lnTo>
                  <a:lnTo>
                    <a:pt x="1277" y="12932"/>
                  </a:lnTo>
                  <a:lnTo>
                    <a:pt x="1277" y="12932"/>
                  </a:lnTo>
                  <a:lnTo>
                    <a:pt x="1843" y="12446"/>
                  </a:lnTo>
                  <a:lnTo>
                    <a:pt x="2461" y="11880"/>
                  </a:lnTo>
                  <a:lnTo>
                    <a:pt x="3132" y="11222"/>
                  </a:lnTo>
                  <a:lnTo>
                    <a:pt x="3487" y="10854"/>
                  </a:lnTo>
                  <a:lnTo>
                    <a:pt x="3855" y="10485"/>
                  </a:lnTo>
                  <a:lnTo>
                    <a:pt x="3855" y="10485"/>
                  </a:lnTo>
                  <a:lnTo>
                    <a:pt x="4224" y="10064"/>
                  </a:lnTo>
                  <a:lnTo>
                    <a:pt x="4579" y="9643"/>
                  </a:lnTo>
                  <a:lnTo>
                    <a:pt x="4934" y="9236"/>
                  </a:lnTo>
                  <a:lnTo>
                    <a:pt x="5263" y="8815"/>
                  </a:lnTo>
                  <a:lnTo>
                    <a:pt x="5579" y="8407"/>
                  </a:lnTo>
                  <a:lnTo>
                    <a:pt x="5881" y="7986"/>
                  </a:lnTo>
                  <a:lnTo>
                    <a:pt x="6184" y="7578"/>
                  </a:lnTo>
                  <a:lnTo>
                    <a:pt x="6460" y="7170"/>
                  </a:lnTo>
                  <a:lnTo>
                    <a:pt x="6723" y="6775"/>
                  </a:lnTo>
                  <a:lnTo>
                    <a:pt x="6973" y="6368"/>
                  </a:lnTo>
                  <a:lnTo>
                    <a:pt x="7447" y="5591"/>
                  </a:lnTo>
                  <a:lnTo>
                    <a:pt x="7881" y="4842"/>
                  </a:lnTo>
                  <a:lnTo>
                    <a:pt x="8249" y="4118"/>
                  </a:lnTo>
                  <a:lnTo>
                    <a:pt x="8592" y="3447"/>
                  </a:lnTo>
                  <a:lnTo>
                    <a:pt x="8881" y="2802"/>
                  </a:lnTo>
                  <a:lnTo>
                    <a:pt x="9144" y="2223"/>
                  </a:lnTo>
                  <a:lnTo>
                    <a:pt x="9355" y="1697"/>
                  </a:lnTo>
                  <a:lnTo>
                    <a:pt x="9539" y="1224"/>
                  </a:lnTo>
                  <a:lnTo>
                    <a:pt x="9670" y="829"/>
                  </a:lnTo>
                  <a:lnTo>
                    <a:pt x="9868" y="250"/>
                  </a:lnTo>
                  <a:lnTo>
                    <a:pt x="9868" y="250"/>
                  </a:lnTo>
                  <a:lnTo>
                    <a:pt x="9776" y="316"/>
                  </a:lnTo>
                  <a:lnTo>
                    <a:pt x="9776" y="316"/>
                  </a:lnTo>
                  <a:lnTo>
                    <a:pt x="9670" y="382"/>
                  </a:lnTo>
                  <a:lnTo>
                    <a:pt x="9565" y="434"/>
                  </a:lnTo>
                  <a:lnTo>
                    <a:pt x="9447" y="474"/>
                  </a:lnTo>
                  <a:lnTo>
                    <a:pt x="9315" y="513"/>
                  </a:lnTo>
                  <a:lnTo>
                    <a:pt x="9170" y="539"/>
                  </a:lnTo>
                  <a:lnTo>
                    <a:pt x="9039" y="566"/>
                  </a:lnTo>
                  <a:lnTo>
                    <a:pt x="8881" y="566"/>
                  </a:lnTo>
                  <a:lnTo>
                    <a:pt x="8736" y="579"/>
                  </a:lnTo>
                  <a:lnTo>
                    <a:pt x="8736" y="579"/>
                  </a:lnTo>
                  <a:lnTo>
                    <a:pt x="8447" y="566"/>
                  </a:lnTo>
                  <a:lnTo>
                    <a:pt x="8157" y="539"/>
                  </a:lnTo>
                  <a:lnTo>
                    <a:pt x="7855" y="487"/>
                  </a:lnTo>
                  <a:lnTo>
                    <a:pt x="7539" y="421"/>
                  </a:lnTo>
                  <a:lnTo>
                    <a:pt x="7210" y="329"/>
                  </a:lnTo>
                  <a:lnTo>
                    <a:pt x="6881" y="237"/>
                  </a:lnTo>
                  <a:lnTo>
                    <a:pt x="6539" y="118"/>
                  </a:lnTo>
                  <a:lnTo>
                    <a:pt x="6184" y="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33"/>
            <p:cNvSpPr/>
            <p:nvPr/>
          </p:nvSpPr>
          <p:spPr>
            <a:xfrm>
              <a:off x="5382704" y="3200839"/>
              <a:ext cx="162498" cy="38223"/>
            </a:xfrm>
            <a:custGeom>
              <a:avLst/>
              <a:gdLst/>
              <a:ahLst/>
              <a:cxnLst/>
              <a:rect l="l" t="t" r="r" b="b"/>
              <a:pathLst>
                <a:path w="3975" h="935" extrusionOk="0">
                  <a:moveTo>
                    <a:pt x="3974" y="1"/>
                  </a:moveTo>
                  <a:lnTo>
                    <a:pt x="1" y="356"/>
                  </a:lnTo>
                  <a:lnTo>
                    <a:pt x="356" y="474"/>
                  </a:lnTo>
                  <a:lnTo>
                    <a:pt x="698" y="593"/>
                  </a:lnTo>
                  <a:lnTo>
                    <a:pt x="1027" y="685"/>
                  </a:lnTo>
                  <a:lnTo>
                    <a:pt x="1356" y="777"/>
                  </a:lnTo>
                  <a:lnTo>
                    <a:pt x="1672" y="843"/>
                  </a:lnTo>
                  <a:lnTo>
                    <a:pt x="1974" y="895"/>
                  </a:lnTo>
                  <a:lnTo>
                    <a:pt x="2264" y="922"/>
                  </a:lnTo>
                  <a:lnTo>
                    <a:pt x="2553" y="935"/>
                  </a:lnTo>
                  <a:lnTo>
                    <a:pt x="2698" y="922"/>
                  </a:lnTo>
                  <a:lnTo>
                    <a:pt x="2856" y="922"/>
                  </a:lnTo>
                  <a:lnTo>
                    <a:pt x="2987" y="895"/>
                  </a:lnTo>
                  <a:lnTo>
                    <a:pt x="3132" y="869"/>
                  </a:lnTo>
                  <a:lnTo>
                    <a:pt x="3264" y="830"/>
                  </a:lnTo>
                  <a:lnTo>
                    <a:pt x="3382" y="790"/>
                  </a:lnTo>
                  <a:lnTo>
                    <a:pt x="3487" y="738"/>
                  </a:lnTo>
                  <a:lnTo>
                    <a:pt x="3593" y="672"/>
                  </a:lnTo>
                  <a:lnTo>
                    <a:pt x="3685" y="606"/>
                  </a:lnTo>
                  <a:lnTo>
                    <a:pt x="3777" y="514"/>
                  </a:lnTo>
                  <a:lnTo>
                    <a:pt x="3856" y="396"/>
                  </a:lnTo>
                  <a:lnTo>
                    <a:pt x="3974" y="1"/>
                  </a:lnTo>
                  <a:close/>
                </a:path>
              </a:pathLst>
            </a:custGeom>
            <a:solidFill>
              <a:srgbClr val="7D74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33"/>
            <p:cNvSpPr/>
            <p:nvPr/>
          </p:nvSpPr>
          <p:spPr>
            <a:xfrm>
              <a:off x="5382704" y="3200839"/>
              <a:ext cx="162498" cy="38223"/>
            </a:xfrm>
            <a:custGeom>
              <a:avLst/>
              <a:gdLst/>
              <a:ahLst/>
              <a:cxnLst/>
              <a:rect l="l" t="t" r="r" b="b"/>
              <a:pathLst>
                <a:path w="3975" h="935" fill="none" extrusionOk="0">
                  <a:moveTo>
                    <a:pt x="3974" y="1"/>
                  </a:moveTo>
                  <a:lnTo>
                    <a:pt x="1" y="356"/>
                  </a:lnTo>
                  <a:lnTo>
                    <a:pt x="1" y="356"/>
                  </a:lnTo>
                  <a:lnTo>
                    <a:pt x="1" y="356"/>
                  </a:lnTo>
                  <a:lnTo>
                    <a:pt x="1" y="356"/>
                  </a:lnTo>
                  <a:lnTo>
                    <a:pt x="356" y="474"/>
                  </a:lnTo>
                  <a:lnTo>
                    <a:pt x="698" y="593"/>
                  </a:lnTo>
                  <a:lnTo>
                    <a:pt x="1027" y="685"/>
                  </a:lnTo>
                  <a:lnTo>
                    <a:pt x="1356" y="777"/>
                  </a:lnTo>
                  <a:lnTo>
                    <a:pt x="1672" y="843"/>
                  </a:lnTo>
                  <a:lnTo>
                    <a:pt x="1974" y="895"/>
                  </a:lnTo>
                  <a:lnTo>
                    <a:pt x="2264" y="922"/>
                  </a:lnTo>
                  <a:lnTo>
                    <a:pt x="2553" y="935"/>
                  </a:lnTo>
                  <a:lnTo>
                    <a:pt x="2553" y="935"/>
                  </a:lnTo>
                  <a:lnTo>
                    <a:pt x="2698" y="922"/>
                  </a:lnTo>
                  <a:lnTo>
                    <a:pt x="2856" y="922"/>
                  </a:lnTo>
                  <a:lnTo>
                    <a:pt x="2987" y="895"/>
                  </a:lnTo>
                  <a:lnTo>
                    <a:pt x="3132" y="869"/>
                  </a:lnTo>
                  <a:lnTo>
                    <a:pt x="3264" y="830"/>
                  </a:lnTo>
                  <a:lnTo>
                    <a:pt x="3382" y="790"/>
                  </a:lnTo>
                  <a:lnTo>
                    <a:pt x="3487" y="738"/>
                  </a:lnTo>
                  <a:lnTo>
                    <a:pt x="3593" y="672"/>
                  </a:lnTo>
                  <a:lnTo>
                    <a:pt x="3593" y="672"/>
                  </a:lnTo>
                  <a:lnTo>
                    <a:pt x="3685" y="606"/>
                  </a:lnTo>
                  <a:lnTo>
                    <a:pt x="3685" y="606"/>
                  </a:lnTo>
                  <a:lnTo>
                    <a:pt x="3777" y="514"/>
                  </a:lnTo>
                  <a:lnTo>
                    <a:pt x="3856" y="396"/>
                  </a:lnTo>
                  <a:lnTo>
                    <a:pt x="3856" y="396"/>
                  </a:lnTo>
                  <a:lnTo>
                    <a:pt x="397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2" name="Google Shape;1732;p33"/>
            <p:cNvSpPr/>
            <p:nvPr/>
          </p:nvSpPr>
          <p:spPr>
            <a:xfrm>
              <a:off x="5123485" y="3782235"/>
              <a:ext cx="7031" cy="6500"/>
            </a:xfrm>
            <a:custGeom>
              <a:avLst/>
              <a:gdLst/>
              <a:ahLst/>
              <a:cxnLst/>
              <a:rect l="l" t="t" r="r" b="b"/>
              <a:pathLst>
                <a:path w="172" h="159" extrusionOk="0">
                  <a:moveTo>
                    <a:pt x="159" y="1"/>
                  </a:moveTo>
                  <a:lnTo>
                    <a:pt x="1" y="158"/>
                  </a:lnTo>
                  <a:lnTo>
                    <a:pt x="1" y="158"/>
                  </a:lnTo>
                  <a:lnTo>
                    <a:pt x="172" y="40"/>
                  </a:lnTo>
                  <a:lnTo>
                    <a:pt x="159" y="1"/>
                  </a:lnTo>
                  <a:close/>
                </a:path>
              </a:pathLst>
            </a:custGeom>
            <a:solidFill>
              <a:srgbClr val="8D82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3" name="Google Shape;1733;p33"/>
            <p:cNvSpPr/>
            <p:nvPr/>
          </p:nvSpPr>
          <p:spPr>
            <a:xfrm>
              <a:off x="5123485" y="3782235"/>
              <a:ext cx="7031" cy="6500"/>
            </a:xfrm>
            <a:custGeom>
              <a:avLst/>
              <a:gdLst/>
              <a:ahLst/>
              <a:cxnLst/>
              <a:rect l="l" t="t" r="r" b="b"/>
              <a:pathLst>
                <a:path w="172" h="159" fill="none" extrusionOk="0">
                  <a:moveTo>
                    <a:pt x="159" y="1"/>
                  </a:moveTo>
                  <a:lnTo>
                    <a:pt x="159" y="1"/>
                  </a:lnTo>
                  <a:lnTo>
                    <a:pt x="1" y="158"/>
                  </a:lnTo>
                  <a:lnTo>
                    <a:pt x="1" y="158"/>
                  </a:lnTo>
                  <a:lnTo>
                    <a:pt x="172" y="40"/>
                  </a:lnTo>
                  <a:lnTo>
                    <a:pt x="172" y="40"/>
                  </a:lnTo>
                  <a:lnTo>
                    <a:pt x="172" y="40"/>
                  </a:lnTo>
                  <a:lnTo>
                    <a:pt x="172" y="40"/>
                  </a:lnTo>
                  <a:lnTo>
                    <a:pt x="159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33"/>
            <p:cNvSpPr/>
            <p:nvPr/>
          </p:nvSpPr>
          <p:spPr>
            <a:xfrm>
              <a:off x="4424317" y="3164823"/>
              <a:ext cx="357700" cy="169448"/>
            </a:xfrm>
            <a:custGeom>
              <a:avLst/>
              <a:gdLst/>
              <a:ahLst/>
              <a:cxnLst/>
              <a:rect l="l" t="t" r="r" b="b"/>
              <a:pathLst>
                <a:path w="8750" h="4145" extrusionOk="0">
                  <a:moveTo>
                    <a:pt x="8750" y="0"/>
                  </a:moveTo>
                  <a:lnTo>
                    <a:pt x="8644" y="198"/>
                  </a:lnTo>
                  <a:lnTo>
                    <a:pt x="8513" y="435"/>
                  </a:lnTo>
                  <a:lnTo>
                    <a:pt x="8329" y="737"/>
                  </a:lnTo>
                  <a:lnTo>
                    <a:pt x="8210" y="908"/>
                  </a:lnTo>
                  <a:lnTo>
                    <a:pt x="8079" y="1079"/>
                  </a:lnTo>
                  <a:lnTo>
                    <a:pt x="7921" y="1277"/>
                  </a:lnTo>
                  <a:lnTo>
                    <a:pt x="7763" y="1461"/>
                  </a:lnTo>
                  <a:lnTo>
                    <a:pt x="7566" y="1658"/>
                  </a:lnTo>
                  <a:lnTo>
                    <a:pt x="7368" y="1855"/>
                  </a:lnTo>
                  <a:lnTo>
                    <a:pt x="7145" y="2053"/>
                  </a:lnTo>
                  <a:lnTo>
                    <a:pt x="6908" y="2237"/>
                  </a:lnTo>
                  <a:lnTo>
                    <a:pt x="6645" y="2421"/>
                  </a:lnTo>
                  <a:lnTo>
                    <a:pt x="6355" y="2605"/>
                  </a:lnTo>
                  <a:lnTo>
                    <a:pt x="6053" y="2776"/>
                  </a:lnTo>
                  <a:lnTo>
                    <a:pt x="5737" y="2934"/>
                  </a:lnTo>
                  <a:lnTo>
                    <a:pt x="5382" y="3079"/>
                  </a:lnTo>
                  <a:lnTo>
                    <a:pt x="5013" y="3197"/>
                  </a:lnTo>
                  <a:lnTo>
                    <a:pt x="4632" y="3303"/>
                  </a:lnTo>
                  <a:lnTo>
                    <a:pt x="4211" y="3395"/>
                  </a:lnTo>
                  <a:lnTo>
                    <a:pt x="3777" y="3460"/>
                  </a:lnTo>
                  <a:lnTo>
                    <a:pt x="3316" y="3513"/>
                  </a:lnTo>
                  <a:lnTo>
                    <a:pt x="2829" y="3526"/>
                  </a:lnTo>
                  <a:lnTo>
                    <a:pt x="2316" y="3513"/>
                  </a:lnTo>
                  <a:lnTo>
                    <a:pt x="1777" y="3460"/>
                  </a:lnTo>
                  <a:lnTo>
                    <a:pt x="1211" y="3382"/>
                  </a:lnTo>
                  <a:lnTo>
                    <a:pt x="619" y="3276"/>
                  </a:lnTo>
                  <a:lnTo>
                    <a:pt x="1" y="3118"/>
                  </a:lnTo>
                  <a:lnTo>
                    <a:pt x="1" y="3118"/>
                  </a:lnTo>
                  <a:lnTo>
                    <a:pt x="132" y="3184"/>
                  </a:lnTo>
                  <a:lnTo>
                    <a:pt x="501" y="3342"/>
                  </a:lnTo>
                  <a:lnTo>
                    <a:pt x="1067" y="3553"/>
                  </a:lnTo>
                  <a:lnTo>
                    <a:pt x="1409" y="3671"/>
                  </a:lnTo>
                  <a:lnTo>
                    <a:pt x="1777" y="3776"/>
                  </a:lnTo>
                  <a:lnTo>
                    <a:pt x="2172" y="3881"/>
                  </a:lnTo>
                  <a:lnTo>
                    <a:pt x="2593" y="3974"/>
                  </a:lnTo>
                  <a:lnTo>
                    <a:pt x="3014" y="4052"/>
                  </a:lnTo>
                  <a:lnTo>
                    <a:pt x="3461" y="4118"/>
                  </a:lnTo>
                  <a:lnTo>
                    <a:pt x="3895" y="4145"/>
                  </a:lnTo>
                  <a:lnTo>
                    <a:pt x="4329" y="4145"/>
                  </a:lnTo>
                  <a:lnTo>
                    <a:pt x="4553" y="4131"/>
                  </a:lnTo>
                  <a:lnTo>
                    <a:pt x="4763" y="4105"/>
                  </a:lnTo>
                  <a:lnTo>
                    <a:pt x="4974" y="4066"/>
                  </a:lnTo>
                  <a:lnTo>
                    <a:pt x="5184" y="4026"/>
                  </a:lnTo>
                  <a:lnTo>
                    <a:pt x="5579" y="3908"/>
                  </a:lnTo>
                  <a:lnTo>
                    <a:pt x="5947" y="3776"/>
                  </a:lnTo>
                  <a:lnTo>
                    <a:pt x="6290" y="3618"/>
                  </a:lnTo>
                  <a:lnTo>
                    <a:pt x="6618" y="3434"/>
                  </a:lnTo>
                  <a:lnTo>
                    <a:pt x="6921" y="3237"/>
                  </a:lnTo>
                  <a:lnTo>
                    <a:pt x="7197" y="3026"/>
                  </a:lnTo>
                  <a:lnTo>
                    <a:pt x="7460" y="2789"/>
                  </a:lnTo>
                  <a:lnTo>
                    <a:pt x="7684" y="2540"/>
                  </a:lnTo>
                  <a:lnTo>
                    <a:pt x="7895" y="2263"/>
                  </a:lnTo>
                  <a:lnTo>
                    <a:pt x="8079" y="1974"/>
                  </a:lnTo>
                  <a:lnTo>
                    <a:pt x="8250" y="1684"/>
                  </a:lnTo>
                  <a:lnTo>
                    <a:pt x="8394" y="1369"/>
                  </a:lnTo>
                  <a:lnTo>
                    <a:pt x="8513" y="1040"/>
                  </a:lnTo>
                  <a:lnTo>
                    <a:pt x="8618" y="698"/>
                  </a:lnTo>
                  <a:lnTo>
                    <a:pt x="8684" y="356"/>
                  </a:lnTo>
                  <a:lnTo>
                    <a:pt x="8750" y="0"/>
                  </a:lnTo>
                  <a:close/>
                </a:path>
              </a:pathLst>
            </a:custGeom>
            <a:solidFill>
              <a:srgbClr val="EA966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35" name="Google Shape;1735;p33"/>
          <p:cNvGrpSpPr/>
          <p:nvPr/>
        </p:nvGrpSpPr>
        <p:grpSpPr>
          <a:xfrm>
            <a:off x="6248250" y="1549825"/>
            <a:ext cx="523800" cy="523800"/>
            <a:chOff x="1609975" y="1549825"/>
            <a:chExt cx="523800" cy="523800"/>
          </a:xfrm>
        </p:grpSpPr>
        <p:sp>
          <p:nvSpPr>
            <p:cNvPr id="1736" name="Google Shape;1736;p33"/>
            <p:cNvSpPr/>
            <p:nvPr/>
          </p:nvSpPr>
          <p:spPr>
            <a:xfrm>
              <a:off x="1609975" y="1549825"/>
              <a:ext cx="523800" cy="523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33"/>
            <p:cNvSpPr/>
            <p:nvPr/>
          </p:nvSpPr>
          <p:spPr>
            <a:xfrm>
              <a:off x="1686175" y="1626025"/>
              <a:ext cx="371400" cy="371400"/>
            </a:xfrm>
            <a:prstGeom prst="mathMinus">
              <a:avLst>
                <a:gd name="adj1" fmla="val 2352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38" name="Google Shape;1738;p33"/>
          <p:cNvGrpSpPr/>
          <p:nvPr/>
        </p:nvGrpSpPr>
        <p:grpSpPr>
          <a:xfrm>
            <a:off x="552725" y="1549825"/>
            <a:ext cx="523800" cy="523800"/>
            <a:chOff x="571775" y="1549825"/>
            <a:chExt cx="523800" cy="523800"/>
          </a:xfrm>
        </p:grpSpPr>
        <p:sp>
          <p:nvSpPr>
            <p:cNvPr id="1739" name="Google Shape;1739;p33"/>
            <p:cNvSpPr/>
            <p:nvPr/>
          </p:nvSpPr>
          <p:spPr>
            <a:xfrm>
              <a:off x="571775" y="1549825"/>
              <a:ext cx="523800" cy="523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0" name="Google Shape;1740;p33"/>
            <p:cNvSpPr/>
            <p:nvPr/>
          </p:nvSpPr>
          <p:spPr>
            <a:xfrm>
              <a:off x="647975" y="1626025"/>
              <a:ext cx="371400" cy="371400"/>
            </a:xfrm>
            <a:prstGeom prst="mathPlus">
              <a:avLst>
                <a:gd name="adj1" fmla="val 2352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6B75E9B-64E1-103D-FBF5-313D008F3DA3}"/>
              </a:ext>
            </a:extLst>
          </p:cNvPr>
          <p:cNvSpPr txBox="1"/>
          <p:nvPr/>
        </p:nvSpPr>
        <p:spPr>
          <a:xfrm>
            <a:off x="6214169" y="2105966"/>
            <a:ext cx="2319172" cy="2514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100" dirty="0">
              <a:solidFill>
                <a:srgbClr val="16191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1D0A62-DE96-3221-AA44-455304276BC4}"/>
              </a:ext>
            </a:extLst>
          </p:cNvPr>
          <p:cNvSpPr txBox="1"/>
          <p:nvPr/>
        </p:nvSpPr>
        <p:spPr>
          <a:xfrm>
            <a:off x="500030" y="2105966"/>
            <a:ext cx="2319172" cy="2514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100" dirty="0">
              <a:solidFill>
                <a:srgbClr val="16191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3A3891-ED66-EB31-859B-74C9668FB619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med">
    <p:pull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1" name="Google Shape;1751;p34"/>
          <p:cNvGrpSpPr/>
          <p:nvPr/>
        </p:nvGrpSpPr>
        <p:grpSpPr>
          <a:xfrm>
            <a:off x="5511792" y="1012431"/>
            <a:ext cx="3019631" cy="3652667"/>
            <a:chOff x="5511792" y="1012431"/>
            <a:chExt cx="3019631" cy="3652667"/>
          </a:xfrm>
        </p:grpSpPr>
        <p:grpSp>
          <p:nvGrpSpPr>
            <p:cNvPr id="1752" name="Google Shape;1752;p34"/>
            <p:cNvGrpSpPr/>
            <p:nvPr/>
          </p:nvGrpSpPr>
          <p:grpSpPr>
            <a:xfrm>
              <a:off x="5511792" y="1012431"/>
              <a:ext cx="3019631" cy="3652667"/>
              <a:chOff x="5637350" y="3128860"/>
              <a:chExt cx="1651425" cy="1997740"/>
            </a:xfrm>
          </p:grpSpPr>
          <p:sp>
            <p:nvSpPr>
              <p:cNvPr id="1753" name="Google Shape;1753;p34"/>
              <p:cNvSpPr/>
              <p:nvPr/>
            </p:nvSpPr>
            <p:spPr>
              <a:xfrm>
                <a:off x="5637350" y="3183425"/>
                <a:ext cx="1651425" cy="1941875"/>
              </a:xfrm>
              <a:custGeom>
                <a:avLst/>
                <a:gdLst/>
                <a:ahLst/>
                <a:cxnLst/>
                <a:rect l="l" t="t" r="r" b="b"/>
                <a:pathLst>
                  <a:path w="66057" h="77675" extrusionOk="0">
                    <a:moveTo>
                      <a:pt x="29115" y="1"/>
                    </a:moveTo>
                    <a:lnTo>
                      <a:pt x="27997" y="27"/>
                    </a:lnTo>
                    <a:lnTo>
                      <a:pt x="26865" y="66"/>
                    </a:lnTo>
                    <a:lnTo>
                      <a:pt x="25734" y="145"/>
                    </a:lnTo>
                    <a:lnTo>
                      <a:pt x="24602" y="251"/>
                    </a:lnTo>
                    <a:lnTo>
                      <a:pt x="23471" y="382"/>
                    </a:lnTo>
                    <a:lnTo>
                      <a:pt x="22326" y="553"/>
                    </a:lnTo>
                    <a:lnTo>
                      <a:pt x="21195" y="751"/>
                    </a:lnTo>
                    <a:lnTo>
                      <a:pt x="20050" y="974"/>
                    </a:lnTo>
                    <a:lnTo>
                      <a:pt x="18919" y="1224"/>
                    </a:lnTo>
                    <a:lnTo>
                      <a:pt x="17787" y="1514"/>
                    </a:lnTo>
                    <a:lnTo>
                      <a:pt x="17222" y="1671"/>
                    </a:lnTo>
                    <a:lnTo>
                      <a:pt x="16656" y="1843"/>
                    </a:lnTo>
                    <a:lnTo>
                      <a:pt x="16090" y="2014"/>
                    </a:lnTo>
                    <a:lnTo>
                      <a:pt x="15525" y="2198"/>
                    </a:lnTo>
                    <a:lnTo>
                      <a:pt x="14959" y="2382"/>
                    </a:lnTo>
                    <a:lnTo>
                      <a:pt x="14393" y="2579"/>
                    </a:lnTo>
                    <a:lnTo>
                      <a:pt x="13841" y="2790"/>
                    </a:lnTo>
                    <a:lnTo>
                      <a:pt x="13301" y="3013"/>
                    </a:lnTo>
                    <a:lnTo>
                      <a:pt x="12762" y="3237"/>
                    </a:lnTo>
                    <a:lnTo>
                      <a:pt x="12249" y="3474"/>
                    </a:lnTo>
                    <a:lnTo>
                      <a:pt x="11736" y="3724"/>
                    </a:lnTo>
                    <a:lnTo>
                      <a:pt x="11249" y="3987"/>
                    </a:lnTo>
                    <a:lnTo>
                      <a:pt x="10762" y="4250"/>
                    </a:lnTo>
                    <a:lnTo>
                      <a:pt x="10302" y="4540"/>
                    </a:lnTo>
                    <a:lnTo>
                      <a:pt x="9841" y="4829"/>
                    </a:lnTo>
                    <a:lnTo>
                      <a:pt x="9394" y="5118"/>
                    </a:lnTo>
                    <a:lnTo>
                      <a:pt x="8960" y="5434"/>
                    </a:lnTo>
                    <a:lnTo>
                      <a:pt x="8552" y="5750"/>
                    </a:lnTo>
                    <a:lnTo>
                      <a:pt x="8131" y="6079"/>
                    </a:lnTo>
                    <a:lnTo>
                      <a:pt x="7736" y="6408"/>
                    </a:lnTo>
                    <a:lnTo>
                      <a:pt x="7355" y="6763"/>
                    </a:lnTo>
                    <a:lnTo>
                      <a:pt x="6973" y="7118"/>
                    </a:lnTo>
                    <a:lnTo>
                      <a:pt x="6618" y="7473"/>
                    </a:lnTo>
                    <a:lnTo>
                      <a:pt x="6263" y="7842"/>
                    </a:lnTo>
                    <a:lnTo>
                      <a:pt x="5921" y="8223"/>
                    </a:lnTo>
                    <a:lnTo>
                      <a:pt x="5592" y="8605"/>
                    </a:lnTo>
                    <a:lnTo>
                      <a:pt x="5276" y="8999"/>
                    </a:lnTo>
                    <a:lnTo>
                      <a:pt x="4960" y="9407"/>
                    </a:lnTo>
                    <a:lnTo>
                      <a:pt x="4658" y="9815"/>
                    </a:lnTo>
                    <a:lnTo>
                      <a:pt x="4368" y="10236"/>
                    </a:lnTo>
                    <a:lnTo>
                      <a:pt x="4092" y="10657"/>
                    </a:lnTo>
                    <a:lnTo>
                      <a:pt x="3829" y="11091"/>
                    </a:lnTo>
                    <a:lnTo>
                      <a:pt x="3566" y="11525"/>
                    </a:lnTo>
                    <a:lnTo>
                      <a:pt x="3329" y="11973"/>
                    </a:lnTo>
                    <a:lnTo>
                      <a:pt x="3092" y="12420"/>
                    </a:lnTo>
                    <a:lnTo>
                      <a:pt x="2855" y="12880"/>
                    </a:lnTo>
                    <a:lnTo>
                      <a:pt x="2645" y="13341"/>
                    </a:lnTo>
                    <a:lnTo>
                      <a:pt x="2434" y="13815"/>
                    </a:lnTo>
                    <a:lnTo>
                      <a:pt x="2237" y="14288"/>
                    </a:lnTo>
                    <a:lnTo>
                      <a:pt x="2040" y="14775"/>
                    </a:lnTo>
                    <a:lnTo>
                      <a:pt x="1856" y="15262"/>
                    </a:lnTo>
                    <a:lnTo>
                      <a:pt x="1684" y="15749"/>
                    </a:lnTo>
                    <a:lnTo>
                      <a:pt x="1527" y="16248"/>
                    </a:lnTo>
                    <a:lnTo>
                      <a:pt x="1369" y="16762"/>
                    </a:lnTo>
                    <a:lnTo>
                      <a:pt x="1224" y="17261"/>
                    </a:lnTo>
                    <a:lnTo>
                      <a:pt x="1092" y="17775"/>
                    </a:lnTo>
                    <a:lnTo>
                      <a:pt x="961" y="18301"/>
                    </a:lnTo>
                    <a:lnTo>
                      <a:pt x="842" y="18814"/>
                    </a:lnTo>
                    <a:lnTo>
                      <a:pt x="737" y="19340"/>
                    </a:lnTo>
                    <a:lnTo>
                      <a:pt x="632" y="19880"/>
                    </a:lnTo>
                    <a:lnTo>
                      <a:pt x="540" y="20419"/>
                    </a:lnTo>
                    <a:lnTo>
                      <a:pt x="448" y="20958"/>
                    </a:lnTo>
                    <a:lnTo>
                      <a:pt x="369" y="21498"/>
                    </a:lnTo>
                    <a:lnTo>
                      <a:pt x="303" y="22037"/>
                    </a:lnTo>
                    <a:lnTo>
                      <a:pt x="237" y="22590"/>
                    </a:lnTo>
                    <a:lnTo>
                      <a:pt x="185" y="23142"/>
                    </a:lnTo>
                    <a:lnTo>
                      <a:pt x="93" y="24260"/>
                    </a:lnTo>
                    <a:lnTo>
                      <a:pt x="40" y="25392"/>
                    </a:lnTo>
                    <a:lnTo>
                      <a:pt x="14" y="26523"/>
                    </a:lnTo>
                    <a:lnTo>
                      <a:pt x="1" y="27668"/>
                    </a:lnTo>
                    <a:lnTo>
                      <a:pt x="27" y="28826"/>
                    </a:lnTo>
                    <a:lnTo>
                      <a:pt x="79" y="29983"/>
                    </a:lnTo>
                    <a:lnTo>
                      <a:pt x="145" y="31154"/>
                    </a:lnTo>
                    <a:lnTo>
                      <a:pt x="250" y="32312"/>
                    </a:lnTo>
                    <a:lnTo>
                      <a:pt x="369" y="33483"/>
                    </a:lnTo>
                    <a:lnTo>
                      <a:pt x="500" y="34654"/>
                    </a:lnTo>
                    <a:lnTo>
                      <a:pt x="671" y="35825"/>
                    </a:lnTo>
                    <a:lnTo>
                      <a:pt x="856" y="36996"/>
                    </a:lnTo>
                    <a:lnTo>
                      <a:pt x="1053" y="38166"/>
                    </a:lnTo>
                    <a:lnTo>
                      <a:pt x="1277" y="39337"/>
                    </a:lnTo>
                    <a:lnTo>
                      <a:pt x="1513" y="40495"/>
                    </a:lnTo>
                    <a:lnTo>
                      <a:pt x="1763" y="41640"/>
                    </a:lnTo>
                    <a:lnTo>
                      <a:pt x="2040" y="42784"/>
                    </a:lnTo>
                    <a:lnTo>
                      <a:pt x="2329" y="43916"/>
                    </a:lnTo>
                    <a:lnTo>
                      <a:pt x="2619" y="45047"/>
                    </a:lnTo>
                    <a:lnTo>
                      <a:pt x="2934" y="46152"/>
                    </a:lnTo>
                    <a:lnTo>
                      <a:pt x="3263" y="47257"/>
                    </a:lnTo>
                    <a:lnTo>
                      <a:pt x="3605" y="48349"/>
                    </a:lnTo>
                    <a:lnTo>
                      <a:pt x="3947" y="49415"/>
                    </a:lnTo>
                    <a:lnTo>
                      <a:pt x="4303" y="50467"/>
                    </a:lnTo>
                    <a:lnTo>
                      <a:pt x="4671" y="51507"/>
                    </a:lnTo>
                    <a:lnTo>
                      <a:pt x="5039" y="52520"/>
                    </a:lnTo>
                    <a:lnTo>
                      <a:pt x="5421" y="53520"/>
                    </a:lnTo>
                    <a:lnTo>
                      <a:pt x="5815" y="54493"/>
                    </a:lnTo>
                    <a:lnTo>
                      <a:pt x="6210" y="55454"/>
                    </a:lnTo>
                    <a:lnTo>
                      <a:pt x="6605" y="56374"/>
                    </a:lnTo>
                    <a:lnTo>
                      <a:pt x="7000" y="57282"/>
                    </a:lnTo>
                    <a:lnTo>
                      <a:pt x="7407" y="58151"/>
                    </a:lnTo>
                    <a:lnTo>
                      <a:pt x="7815" y="59006"/>
                    </a:lnTo>
                    <a:lnTo>
                      <a:pt x="8223" y="59821"/>
                    </a:lnTo>
                    <a:lnTo>
                      <a:pt x="8631" y="60611"/>
                    </a:lnTo>
                    <a:lnTo>
                      <a:pt x="9039" y="61374"/>
                    </a:lnTo>
                    <a:lnTo>
                      <a:pt x="9433" y="62097"/>
                    </a:lnTo>
                    <a:lnTo>
                      <a:pt x="9841" y="62781"/>
                    </a:lnTo>
                    <a:lnTo>
                      <a:pt x="10236" y="63439"/>
                    </a:lnTo>
                    <a:lnTo>
                      <a:pt x="10710" y="64176"/>
                    </a:lnTo>
                    <a:lnTo>
                      <a:pt x="11209" y="64913"/>
                    </a:lnTo>
                    <a:lnTo>
                      <a:pt x="11709" y="65610"/>
                    </a:lnTo>
                    <a:lnTo>
                      <a:pt x="12222" y="66307"/>
                    </a:lnTo>
                    <a:lnTo>
                      <a:pt x="12749" y="66965"/>
                    </a:lnTo>
                    <a:lnTo>
                      <a:pt x="13301" y="67623"/>
                    </a:lnTo>
                    <a:lnTo>
                      <a:pt x="13854" y="68241"/>
                    </a:lnTo>
                    <a:lnTo>
                      <a:pt x="14406" y="68860"/>
                    </a:lnTo>
                    <a:lnTo>
                      <a:pt x="14985" y="69438"/>
                    </a:lnTo>
                    <a:lnTo>
                      <a:pt x="15577" y="70017"/>
                    </a:lnTo>
                    <a:lnTo>
                      <a:pt x="16169" y="70557"/>
                    </a:lnTo>
                    <a:lnTo>
                      <a:pt x="16774" y="71083"/>
                    </a:lnTo>
                    <a:lnTo>
                      <a:pt x="17380" y="71596"/>
                    </a:lnTo>
                    <a:lnTo>
                      <a:pt x="18011" y="72083"/>
                    </a:lnTo>
                    <a:lnTo>
                      <a:pt x="18643" y="72556"/>
                    </a:lnTo>
                    <a:lnTo>
                      <a:pt x="19274" y="73004"/>
                    </a:lnTo>
                    <a:lnTo>
                      <a:pt x="19919" y="73425"/>
                    </a:lnTo>
                    <a:lnTo>
                      <a:pt x="20577" y="73833"/>
                    </a:lnTo>
                    <a:lnTo>
                      <a:pt x="21234" y="74214"/>
                    </a:lnTo>
                    <a:lnTo>
                      <a:pt x="21905" y="74582"/>
                    </a:lnTo>
                    <a:lnTo>
                      <a:pt x="22576" y="74938"/>
                    </a:lnTo>
                    <a:lnTo>
                      <a:pt x="23260" y="75253"/>
                    </a:lnTo>
                    <a:lnTo>
                      <a:pt x="23945" y="75569"/>
                    </a:lnTo>
                    <a:lnTo>
                      <a:pt x="24642" y="75845"/>
                    </a:lnTo>
                    <a:lnTo>
                      <a:pt x="25326" y="76109"/>
                    </a:lnTo>
                    <a:lnTo>
                      <a:pt x="26023" y="76359"/>
                    </a:lnTo>
                    <a:lnTo>
                      <a:pt x="26734" y="76582"/>
                    </a:lnTo>
                    <a:lnTo>
                      <a:pt x="27444" y="76780"/>
                    </a:lnTo>
                    <a:lnTo>
                      <a:pt x="28154" y="76964"/>
                    </a:lnTo>
                    <a:lnTo>
                      <a:pt x="28865" y="77122"/>
                    </a:lnTo>
                    <a:lnTo>
                      <a:pt x="29575" y="77266"/>
                    </a:lnTo>
                    <a:lnTo>
                      <a:pt x="30286" y="77385"/>
                    </a:lnTo>
                    <a:lnTo>
                      <a:pt x="31009" y="77490"/>
                    </a:lnTo>
                    <a:lnTo>
                      <a:pt x="31733" y="77569"/>
                    </a:lnTo>
                    <a:lnTo>
                      <a:pt x="32443" y="77622"/>
                    </a:lnTo>
                    <a:lnTo>
                      <a:pt x="33167" y="77661"/>
                    </a:lnTo>
                    <a:lnTo>
                      <a:pt x="33890" y="77674"/>
                    </a:lnTo>
                    <a:lnTo>
                      <a:pt x="34614" y="77674"/>
                    </a:lnTo>
                    <a:lnTo>
                      <a:pt x="35338" y="77648"/>
                    </a:lnTo>
                    <a:lnTo>
                      <a:pt x="36048" y="77595"/>
                    </a:lnTo>
                    <a:lnTo>
                      <a:pt x="36772" y="77529"/>
                    </a:lnTo>
                    <a:lnTo>
                      <a:pt x="37482" y="77437"/>
                    </a:lnTo>
                    <a:lnTo>
                      <a:pt x="38193" y="77332"/>
                    </a:lnTo>
                    <a:lnTo>
                      <a:pt x="38903" y="77201"/>
                    </a:lnTo>
                    <a:lnTo>
                      <a:pt x="39613" y="77043"/>
                    </a:lnTo>
                    <a:lnTo>
                      <a:pt x="40324" y="76872"/>
                    </a:lnTo>
                    <a:lnTo>
                      <a:pt x="41021" y="76674"/>
                    </a:lnTo>
                    <a:lnTo>
                      <a:pt x="41718" y="76451"/>
                    </a:lnTo>
                    <a:lnTo>
                      <a:pt x="42402" y="76214"/>
                    </a:lnTo>
                    <a:lnTo>
                      <a:pt x="43100" y="75964"/>
                    </a:lnTo>
                    <a:lnTo>
                      <a:pt x="43771" y="75674"/>
                    </a:lnTo>
                    <a:lnTo>
                      <a:pt x="44455" y="75372"/>
                    </a:lnTo>
                    <a:lnTo>
                      <a:pt x="45126" y="75056"/>
                    </a:lnTo>
                    <a:lnTo>
                      <a:pt x="45784" y="74701"/>
                    </a:lnTo>
                    <a:lnTo>
                      <a:pt x="46441" y="74346"/>
                    </a:lnTo>
                    <a:lnTo>
                      <a:pt x="47086" y="73951"/>
                    </a:lnTo>
                    <a:lnTo>
                      <a:pt x="47731" y="73543"/>
                    </a:lnTo>
                    <a:lnTo>
                      <a:pt x="48362" y="73109"/>
                    </a:lnTo>
                    <a:lnTo>
                      <a:pt x="48994" y="72662"/>
                    </a:lnTo>
                    <a:lnTo>
                      <a:pt x="49612" y="72175"/>
                    </a:lnTo>
                    <a:lnTo>
                      <a:pt x="50217" y="71688"/>
                    </a:lnTo>
                    <a:lnTo>
                      <a:pt x="50822" y="71162"/>
                    </a:lnTo>
                    <a:lnTo>
                      <a:pt x="51401" y="70623"/>
                    </a:lnTo>
                    <a:lnTo>
                      <a:pt x="51980" y="70057"/>
                    </a:lnTo>
                    <a:lnTo>
                      <a:pt x="52151" y="69820"/>
                    </a:lnTo>
                    <a:lnTo>
                      <a:pt x="52625" y="69110"/>
                    </a:lnTo>
                    <a:lnTo>
                      <a:pt x="53361" y="67965"/>
                    </a:lnTo>
                    <a:lnTo>
                      <a:pt x="53809" y="67241"/>
                    </a:lnTo>
                    <a:lnTo>
                      <a:pt x="54309" y="66413"/>
                    </a:lnTo>
                    <a:lnTo>
                      <a:pt x="54848" y="65505"/>
                    </a:lnTo>
                    <a:lnTo>
                      <a:pt x="55427" y="64505"/>
                    </a:lnTo>
                    <a:lnTo>
                      <a:pt x="56032" y="63413"/>
                    </a:lnTo>
                    <a:lnTo>
                      <a:pt x="56664" y="62255"/>
                    </a:lnTo>
                    <a:lnTo>
                      <a:pt x="57321" y="61019"/>
                    </a:lnTo>
                    <a:lnTo>
                      <a:pt x="57992" y="59703"/>
                    </a:lnTo>
                    <a:lnTo>
                      <a:pt x="58663" y="58322"/>
                    </a:lnTo>
                    <a:lnTo>
                      <a:pt x="59347" y="56874"/>
                    </a:lnTo>
                    <a:lnTo>
                      <a:pt x="60018" y="55375"/>
                    </a:lnTo>
                    <a:lnTo>
                      <a:pt x="60360" y="54598"/>
                    </a:lnTo>
                    <a:lnTo>
                      <a:pt x="60689" y="53809"/>
                    </a:lnTo>
                    <a:lnTo>
                      <a:pt x="61018" y="53007"/>
                    </a:lnTo>
                    <a:lnTo>
                      <a:pt x="61347" y="52191"/>
                    </a:lnTo>
                    <a:lnTo>
                      <a:pt x="61663" y="51375"/>
                    </a:lnTo>
                    <a:lnTo>
                      <a:pt x="61979" y="50533"/>
                    </a:lnTo>
                    <a:lnTo>
                      <a:pt x="62294" y="49691"/>
                    </a:lnTo>
                    <a:lnTo>
                      <a:pt x="62584" y="48836"/>
                    </a:lnTo>
                    <a:lnTo>
                      <a:pt x="62886" y="47968"/>
                    </a:lnTo>
                    <a:lnTo>
                      <a:pt x="63163" y="47086"/>
                    </a:lnTo>
                    <a:lnTo>
                      <a:pt x="63439" y="46205"/>
                    </a:lnTo>
                    <a:lnTo>
                      <a:pt x="63715" y="45310"/>
                    </a:lnTo>
                    <a:lnTo>
                      <a:pt x="63965" y="44416"/>
                    </a:lnTo>
                    <a:lnTo>
                      <a:pt x="64215" y="43508"/>
                    </a:lnTo>
                    <a:lnTo>
                      <a:pt x="64439" y="42587"/>
                    </a:lnTo>
                    <a:lnTo>
                      <a:pt x="64662" y="41666"/>
                    </a:lnTo>
                    <a:lnTo>
                      <a:pt x="64873" y="40745"/>
                    </a:lnTo>
                    <a:lnTo>
                      <a:pt x="65070" y="39811"/>
                    </a:lnTo>
                    <a:lnTo>
                      <a:pt x="65241" y="38877"/>
                    </a:lnTo>
                    <a:lnTo>
                      <a:pt x="65399" y="37930"/>
                    </a:lnTo>
                    <a:lnTo>
                      <a:pt x="65557" y="36982"/>
                    </a:lnTo>
                    <a:lnTo>
                      <a:pt x="65675" y="36035"/>
                    </a:lnTo>
                    <a:lnTo>
                      <a:pt x="65794" y="35088"/>
                    </a:lnTo>
                    <a:lnTo>
                      <a:pt x="65886" y="34141"/>
                    </a:lnTo>
                    <a:lnTo>
                      <a:pt x="65965" y="33180"/>
                    </a:lnTo>
                    <a:lnTo>
                      <a:pt x="66018" y="32220"/>
                    </a:lnTo>
                    <a:lnTo>
                      <a:pt x="66044" y="31273"/>
                    </a:lnTo>
                    <a:lnTo>
                      <a:pt x="66057" y="30312"/>
                    </a:lnTo>
                    <a:lnTo>
                      <a:pt x="66057" y="29352"/>
                    </a:lnTo>
                    <a:lnTo>
                      <a:pt x="66018" y="28391"/>
                    </a:lnTo>
                    <a:lnTo>
                      <a:pt x="66004" y="27918"/>
                    </a:lnTo>
                    <a:lnTo>
                      <a:pt x="65965" y="27444"/>
                    </a:lnTo>
                    <a:lnTo>
                      <a:pt x="65912" y="26971"/>
                    </a:lnTo>
                    <a:lnTo>
                      <a:pt x="65860" y="26510"/>
                    </a:lnTo>
                    <a:lnTo>
                      <a:pt x="65807" y="26037"/>
                    </a:lnTo>
                    <a:lnTo>
                      <a:pt x="65728" y="25576"/>
                    </a:lnTo>
                    <a:lnTo>
                      <a:pt x="65649" y="25116"/>
                    </a:lnTo>
                    <a:lnTo>
                      <a:pt x="65557" y="24655"/>
                    </a:lnTo>
                    <a:lnTo>
                      <a:pt x="65465" y="24195"/>
                    </a:lnTo>
                    <a:lnTo>
                      <a:pt x="65347" y="23747"/>
                    </a:lnTo>
                    <a:lnTo>
                      <a:pt x="65241" y="23300"/>
                    </a:lnTo>
                    <a:lnTo>
                      <a:pt x="65110" y="22840"/>
                    </a:lnTo>
                    <a:lnTo>
                      <a:pt x="64978" y="22405"/>
                    </a:lnTo>
                    <a:lnTo>
                      <a:pt x="64834" y="21958"/>
                    </a:lnTo>
                    <a:lnTo>
                      <a:pt x="64689" y="21524"/>
                    </a:lnTo>
                    <a:lnTo>
                      <a:pt x="64531" y="21090"/>
                    </a:lnTo>
                    <a:lnTo>
                      <a:pt x="64360" y="20656"/>
                    </a:lnTo>
                    <a:lnTo>
                      <a:pt x="64189" y="20222"/>
                    </a:lnTo>
                    <a:lnTo>
                      <a:pt x="64005" y="19801"/>
                    </a:lnTo>
                    <a:lnTo>
                      <a:pt x="63820" y="19366"/>
                    </a:lnTo>
                    <a:lnTo>
                      <a:pt x="63623" y="18945"/>
                    </a:lnTo>
                    <a:lnTo>
                      <a:pt x="63413" y="18538"/>
                    </a:lnTo>
                    <a:lnTo>
                      <a:pt x="63202" y="18117"/>
                    </a:lnTo>
                    <a:lnTo>
                      <a:pt x="62979" y="17709"/>
                    </a:lnTo>
                    <a:lnTo>
                      <a:pt x="62755" y="17301"/>
                    </a:lnTo>
                    <a:lnTo>
                      <a:pt x="62518" y="16906"/>
                    </a:lnTo>
                    <a:lnTo>
                      <a:pt x="62268" y="16498"/>
                    </a:lnTo>
                    <a:lnTo>
                      <a:pt x="62018" y="16104"/>
                    </a:lnTo>
                    <a:lnTo>
                      <a:pt x="61768" y="15709"/>
                    </a:lnTo>
                    <a:lnTo>
                      <a:pt x="61505" y="15328"/>
                    </a:lnTo>
                    <a:lnTo>
                      <a:pt x="60952" y="14551"/>
                    </a:lnTo>
                    <a:lnTo>
                      <a:pt x="60374" y="13801"/>
                    </a:lnTo>
                    <a:lnTo>
                      <a:pt x="59768" y="13065"/>
                    </a:lnTo>
                    <a:lnTo>
                      <a:pt x="59137" y="12354"/>
                    </a:lnTo>
                    <a:lnTo>
                      <a:pt x="58479" y="11644"/>
                    </a:lnTo>
                    <a:lnTo>
                      <a:pt x="57808" y="10960"/>
                    </a:lnTo>
                    <a:lnTo>
                      <a:pt x="57098" y="10289"/>
                    </a:lnTo>
                    <a:lnTo>
                      <a:pt x="56374" y="9644"/>
                    </a:lnTo>
                    <a:lnTo>
                      <a:pt x="55624" y="8999"/>
                    </a:lnTo>
                    <a:lnTo>
                      <a:pt x="54848" y="8394"/>
                    </a:lnTo>
                    <a:lnTo>
                      <a:pt x="54046" y="7789"/>
                    </a:lnTo>
                    <a:lnTo>
                      <a:pt x="53243" y="7210"/>
                    </a:lnTo>
                    <a:lnTo>
                      <a:pt x="52401" y="6658"/>
                    </a:lnTo>
                    <a:lnTo>
                      <a:pt x="51546" y="6118"/>
                    </a:lnTo>
                    <a:lnTo>
                      <a:pt x="50678" y="5592"/>
                    </a:lnTo>
                    <a:lnTo>
                      <a:pt x="49783" y="5092"/>
                    </a:lnTo>
                    <a:lnTo>
                      <a:pt x="48875" y="4618"/>
                    </a:lnTo>
                    <a:lnTo>
                      <a:pt x="47941" y="4158"/>
                    </a:lnTo>
                    <a:lnTo>
                      <a:pt x="47007" y="3724"/>
                    </a:lnTo>
                    <a:lnTo>
                      <a:pt x="46047" y="3316"/>
                    </a:lnTo>
                    <a:lnTo>
                      <a:pt x="45073" y="2921"/>
                    </a:lnTo>
                    <a:lnTo>
                      <a:pt x="44086" y="2553"/>
                    </a:lnTo>
                    <a:lnTo>
                      <a:pt x="43087" y="2211"/>
                    </a:lnTo>
                    <a:lnTo>
                      <a:pt x="42060" y="1895"/>
                    </a:lnTo>
                    <a:lnTo>
                      <a:pt x="41034" y="1593"/>
                    </a:lnTo>
                    <a:lnTo>
                      <a:pt x="40008" y="1316"/>
                    </a:lnTo>
                    <a:lnTo>
                      <a:pt x="38956" y="1079"/>
                    </a:lnTo>
                    <a:lnTo>
                      <a:pt x="37890" y="856"/>
                    </a:lnTo>
                    <a:lnTo>
                      <a:pt x="36824" y="658"/>
                    </a:lnTo>
                    <a:lnTo>
                      <a:pt x="35745" y="474"/>
                    </a:lnTo>
                    <a:lnTo>
                      <a:pt x="34654" y="330"/>
                    </a:lnTo>
                    <a:lnTo>
                      <a:pt x="33562" y="211"/>
                    </a:lnTo>
                    <a:lnTo>
                      <a:pt x="32456" y="119"/>
                    </a:lnTo>
                    <a:lnTo>
                      <a:pt x="31351" y="53"/>
                    </a:lnTo>
                    <a:lnTo>
                      <a:pt x="30233" y="14"/>
                    </a:lnTo>
                    <a:lnTo>
                      <a:pt x="29115" y="1"/>
                    </a:lnTo>
                    <a:close/>
                  </a:path>
                </a:pathLst>
              </a:custGeom>
              <a:solidFill>
                <a:srgbClr val="1F5B83">
                  <a:alpha val="5019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4" name="Google Shape;1754;p34"/>
              <p:cNvSpPr/>
              <p:nvPr/>
            </p:nvSpPr>
            <p:spPr>
              <a:xfrm>
                <a:off x="5637350" y="3183425"/>
                <a:ext cx="1651425" cy="1941875"/>
              </a:xfrm>
              <a:custGeom>
                <a:avLst/>
                <a:gdLst/>
                <a:ahLst/>
                <a:cxnLst/>
                <a:rect l="l" t="t" r="r" b="b"/>
                <a:pathLst>
                  <a:path w="66057" h="77675" fill="none" extrusionOk="0">
                    <a:moveTo>
                      <a:pt x="51980" y="70057"/>
                    </a:moveTo>
                    <a:lnTo>
                      <a:pt x="51980" y="70057"/>
                    </a:lnTo>
                    <a:lnTo>
                      <a:pt x="52151" y="69820"/>
                    </a:lnTo>
                    <a:lnTo>
                      <a:pt x="52625" y="69110"/>
                    </a:lnTo>
                    <a:lnTo>
                      <a:pt x="53361" y="67965"/>
                    </a:lnTo>
                    <a:lnTo>
                      <a:pt x="53809" y="67241"/>
                    </a:lnTo>
                    <a:lnTo>
                      <a:pt x="54309" y="66413"/>
                    </a:lnTo>
                    <a:lnTo>
                      <a:pt x="54848" y="65505"/>
                    </a:lnTo>
                    <a:lnTo>
                      <a:pt x="55427" y="64505"/>
                    </a:lnTo>
                    <a:lnTo>
                      <a:pt x="56032" y="63413"/>
                    </a:lnTo>
                    <a:lnTo>
                      <a:pt x="56664" y="62255"/>
                    </a:lnTo>
                    <a:lnTo>
                      <a:pt x="57321" y="61019"/>
                    </a:lnTo>
                    <a:lnTo>
                      <a:pt x="57992" y="59703"/>
                    </a:lnTo>
                    <a:lnTo>
                      <a:pt x="58663" y="58322"/>
                    </a:lnTo>
                    <a:lnTo>
                      <a:pt x="59347" y="56874"/>
                    </a:lnTo>
                    <a:lnTo>
                      <a:pt x="60018" y="55375"/>
                    </a:lnTo>
                    <a:lnTo>
                      <a:pt x="60360" y="54598"/>
                    </a:lnTo>
                    <a:lnTo>
                      <a:pt x="60689" y="53809"/>
                    </a:lnTo>
                    <a:lnTo>
                      <a:pt x="61018" y="53007"/>
                    </a:lnTo>
                    <a:lnTo>
                      <a:pt x="61347" y="52191"/>
                    </a:lnTo>
                    <a:lnTo>
                      <a:pt x="61663" y="51375"/>
                    </a:lnTo>
                    <a:lnTo>
                      <a:pt x="61979" y="50533"/>
                    </a:lnTo>
                    <a:lnTo>
                      <a:pt x="62294" y="49691"/>
                    </a:lnTo>
                    <a:lnTo>
                      <a:pt x="62584" y="48836"/>
                    </a:lnTo>
                    <a:lnTo>
                      <a:pt x="62886" y="47968"/>
                    </a:lnTo>
                    <a:lnTo>
                      <a:pt x="63163" y="47086"/>
                    </a:lnTo>
                    <a:lnTo>
                      <a:pt x="63439" y="46205"/>
                    </a:lnTo>
                    <a:lnTo>
                      <a:pt x="63715" y="45310"/>
                    </a:lnTo>
                    <a:lnTo>
                      <a:pt x="63965" y="44416"/>
                    </a:lnTo>
                    <a:lnTo>
                      <a:pt x="64215" y="43508"/>
                    </a:lnTo>
                    <a:lnTo>
                      <a:pt x="64439" y="42587"/>
                    </a:lnTo>
                    <a:lnTo>
                      <a:pt x="64662" y="41666"/>
                    </a:lnTo>
                    <a:lnTo>
                      <a:pt x="64873" y="40745"/>
                    </a:lnTo>
                    <a:lnTo>
                      <a:pt x="65070" y="39811"/>
                    </a:lnTo>
                    <a:lnTo>
                      <a:pt x="65241" y="38877"/>
                    </a:lnTo>
                    <a:lnTo>
                      <a:pt x="65399" y="37930"/>
                    </a:lnTo>
                    <a:lnTo>
                      <a:pt x="65557" y="36982"/>
                    </a:lnTo>
                    <a:lnTo>
                      <a:pt x="65675" y="36035"/>
                    </a:lnTo>
                    <a:lnTo>
                      <a:pt x="65794" y="35088"/>
                    </a:lnTo>
                    <a:lnTo>
                      <a:pt x="65886" y="34141"/>
                    </a:lnTo>
                    <a:lnTo>
                      <a:pt x="65965" y="33180"/>
                    </a:lnTo>
                    <a:lnTo>
                      <a:pt x="66018" y="32220"/>
                    </a:lnTo>
                    <a:lnTo>
                      <a:pt x="66044" y="31273"/>
                    </a:lnTo>
                    <a:lnTo>
                      <a:pt x="66057" y="30312"/>
                    </a:lnTo>
                    <a:lnTo>
                      <a:pt x="66057" y="29352"/>
                    </a:lnTo>
                    <a:lnTo>
                      <a:pt x="66018" y="28391"/>
                    </a:lnTo>
                    <a:lnTo>
                      <a:pt x="66018" y="28391"/>
                    </a:lnTo>
                    <a:lnTo>
                      <a:pt x="66004" y="27918"/>
                    </a:lnTo>
                    <a:lnTo>
                      <a:pt x="65965" y="27444"/>
                    </a:lnTo>
                    <a:lnTo>
                      <a:pt x="65912" y="26971"/>
                    </a:lnTo>
                    <a:lnTo>
                      <a:pt x="65860" y="26510"/>
                    </a:lnTo>
                    <a:lnTo>
                      <a:pt x="65807" y="26037"/>
                    </a:lnTo>
                    <a:lnTo>
                      <a:pt x="65728" y="25576"/>
                    </a:lnTo>
                    <a:lnTo>
                      <a:pt x="65649" y="25116"/>
                    </a:lnTo>
                    <a:lnTo>
                      <a:pt x="65557" y="24655"/>
                    </a:lnTo>
                    <a:lnTo>
                      <a:pt x="65465" y="24195"/>
                    </a:lnTo>
                    <a:lnTo>
                      <a:pt x="65347" y="23747"/>
                    </a:lnTo>
                    <a:lnTo>
                      <a:pt x="65241" y="23300"/>
                    </a:lnTo>
                    <a:lnTo>
                      <a:pt x="65110" y="22840"/>
                    </a:lnTo>
                    <a:lnTo>
                      <a:pt x="64978" y="22405"/>
                    </a:lnTo>
                    <a:lnTo>
                      <a:pt x="64834" y="21958"/>
                    </a:lnTo>
                    <a:lnTo>
                      <a:pt x="64689" y="21524"/>
                    </a:lnTo>
                    <a:lnTo>
                      <a:pt x="64531" y="21090"/>
                    </a:lnTo>
                    <a:lnTo>
                      <a:pt x="64360" y="20656"/>
                    </a:lnTo>
                    <a:lnTo>
                      <a:pt x="64189" y="20222"/>
                    </a:lnTo>
                    <a:lnTo>
                      <a:pt x="64005" y="19801"/>
                    </a:lnTo>
                    <a:lnTo>
                      <a:pt x="63820" y="19366"/>
                    </a:lnTo>
                    <a:lnTo>
                      <a:pt x="63623" y="18945"/>
                    </a:lnTo>
                    <a:lnTo>
                      <a:pt x="63413" y="18538"/>
                    </a:lnTo>
                    <a:lnTo>
                      <a:pt x="63202" y="18117"/>
                    </a:lnTo>
                    <a:lnTo>
                      <a:pt x="62979" y="17709"/>
                    </a:lnTo>
                    <a:lnTo>
                      <a:pt x="62755" y="17301"/>
                    </a:lnTo>
                    <a:lnTo>
                      <a:pt x="62518" y="16906"/>
                    </a:lnTo>
                    <a:lnTo>
                      <a:pt x="62268" y="16498"/>
                    </a:lnTo>
                    <a:lnTo>
                      <a:pt x="62018" y="16104"/>
                    </a:lnTo>
                    <a:lnTo>
                      <a:pt x="61768" y="15709"/>
                    </a:lnTo>
                    <a:lnTo>
                      <a:pt x="61505" y="15328"/>
                    </a:lnTo>
                    <a:lnTo>
                      <a:pt x="60952" y="14551"/>
                    </a:lnTo>
                    <a:lnTo>
                      <a:pt x="60374" y="13801"/>
                    </a:lnTo>
                    <a:lnTo>
                      <a:pt x="59768" y="13065"/>
                    </a:lnTo>
                    <a:lnTo>
                      <a:pt x="59137" y="12354"/>
                    </a:lnTo>
                    <a:lnTo>
                      <a:pt x="58479" y="11644"/>
                    </a:lnTo>
                    <a:lnTo>
                      <a:pt x="57808" y="10960"/>
                    </a:lnTo>
                    <a:lnTo>
                      <a:pt x="57098" y="10289"/>
                    </a:lnTo>
                    <a:lnTo>
                      <a:pt x="56374" y="9644"/>
                    </a:lnTo>
                    <a:lnTo>
                      <a:pt x="55624" y="8999"/>
                    </a:lnTo>
                    <a:lnTo>
                      <a:pt x="54848" y="8394"/>
                    </a:lnTo>
                    <a:lnTo>
                      <a:pt x="54046" y="7789"/>
                    </a:lnTo>
                    <a:lnTo>
                      <a:pt x="53243" y="7210"/>
                    </a:lnTo>
                    <a:lnTo>
                      <a:pt x="52401" y="6658"/>
                    </a:lnTo>
                    <a:lnTo>
                      <a:pt x="51546" y="6118"/>
                    </a:lnTo>
                    <a:lnTo>
                      <a:pt x="50678" y="5592"/>
                    </a:lnTo>
                    <a:lnTo>
                      <a:pt x="49783" y="5092"/>
                    </a:lnTo>
                    <a:lnTo>
                      <a:pt x="48875" y="4618"/>
                    </a:lnTo>
                    <a:lnTo>
                      <a:pt x="47941" y="4158"/>
                    </a:lnTo>
                    <a:lnTo>
                      <a:pt x="47007" y="3724"/>
                    </a:lnTo>
                    <a:lnTo>
                      <a:pt x="46047" y="3316"/>
                    </a:lnTo>
                    <a:lnTo>
                      <a:pt x="45073" y="2921"/>
                    </a:lnTo>
                    <a:lnTo>
                      <a:pt x="44086" y="2553"/>
                    </a:lnTo>
                    <a:lnTo>
                      <a:pt x="43087" y="2211"/>
                    </a:lnTo>
                    <a:lnTo>
                      <a:pt x="42060" y="1895"/>
                    </a:lnTo>
                    <a:lnTo>
                      <a:pt x="41034" y="1593"/>
                    </a:lnTo>
                    <a:lnTo>
                      <a:pt x="40008" y="1316"/>
                    </a:lnTo>
                    <a:lnTo>
                      <a:pt x="38956" y="1079"/>
                    </a:lnTo>
                    <a:lnTo>
                      <a:pt x="37890" y="856"/>
                    </a:lnTo>
                    <a:lnTo>
                      <a:pt x="36824" y="658"/>
                    </a:lnTo>
                    <a:lnTo>
                      <a:pt x="35745" y="474"/>
                    </a:lnTo>
                    <a:lnTo>
                      <a:pt x="34654" y="330"/>
                    </a:lnTo>
                    <a:lnTo>
                      <a:pt x="33562" y="211"/>
                    </a:lnTo>
                    <a:lnTo>
                      <a:pt x="32456" y="119"/>
                    </a:lnTo>
                    <a:lnTo>
                      <a:pt x="31351" y="53"/>
                    </a:lnTo>
                    <a:lnTo>
                      <a:pt x="30233" y="14"/>
                    </a:lnTo>
                    <a:lnTo>
                      <a:pt x="29115" y="1"/>
                    </a:lnTo>
                    <a:lnTo>
                      <a:pt x="27997" y="27"/>
                    </a:lnTo>
                    <a:lnTo>
                      <a:pt x="26865" y="66"/>
                    </a:lnTo>
                    <a:lnTo>
                      <a:pt x="25734" y="145"/>
                    </a:lnTo>
                    <a:lnTo>
                      <a:pt x="24602" y="251"/>
                    </a:lnTo>
                    <a:lnTo>
                      <a:pt x="23471" y="382"/>
                    </a:lnTo>
                    <a:lnTo>
                      <a:pt x="22326" y="553"/>
                    </a:lnTo>
                    <a:lnTo>
                      <a:pt x="21195" y="751"/>
                    </a:lnTo>
                    <a:lnTo>
                      <a:pt x="20050" y="974"/>
                    </a:lnTo>
                    <a:lnTo>
                      <a:pt x="18919" y="1224"/>
                    </a:lnTo>
                    <a:lnTo>
                      <a:pt x="17787" y="1514"/>
                    </a:lnTo>
                    <a:lnTo>
                      <a:pt x="17222" y="1671"/>
                    </a:lnTo>
                    <a:lnTo>
                      <a:pt x="16656" y="1843"/>
                    </a:lnTo>
                    <a:lnTo>
                      <a:pt x="16090" y="2014"/>
                    </a:lnTo>
                    <a:lnTo>
                      <a:pt x="15525" y="2198"/>
                    </a:lnTo>
                    <a:lnTo>
                      <a:pt x="14959" y="2382"/>
                    </a:lnTo>
                    <a:lnTo>
                      <a:pt x="14393" y="2579"/>
                    </a:lnTo>
                    <a:lnTo>
                      <a:pt x="14393" y="2579"/>
                    </a:lnTo>
                    <a:lnTo>
                      <a:pt x="13841" y="2790"/>
                    </a:lnTo>
                    <a:lnTo>
                      <a:pt x="13301" y="3013"/>
                    </a:lnTo>
                    <a:lnTo>
                      <a:pt x="12762" y="3237"/>
                    </a:lnTo>
                    <a:lnTo>
                      <a:pt x="12249" y="3474"/>
                    </a:lnTo>
                    <a:lnTo>
                      <a:pt x="11736" y="3724"/>
                    </a:lnTo>
                    <a:lnTo>
                      <a:pt x="11249" y="3987"/>
                    </a:lnTo>
                    <a:lnTo>
                      <a:pt x="10762" y="4250"/>
                    </a:lnTo>
                    <a:lnTo>
                      <a:pt x="10302" y="4540"/>
                    </a:lnTo>
                    <a:lnTo>
                      <a:pt x="9841" y="4829"/>
                    </a:lnTo>
                    <a:lnTo>
                      <a:pt x="9394" y="5118"/>
                    </a:lnTo>
                    <a:lnTo>
                      <a:pt x="8960" y="5434"/>
                    </a:lnTo>
                    <a:lnTo>
                      <a:pt x="8552" y="5750"/>
                    </a:lnTo>
                    <a:lnTo>
                      <a:pt x="8131" y="6079"/>
                    </a:lnTo>
                    <a:lnTo>
                      <a:pt x="7736" y="6408"/>
                    </a:lnTo>
                    <a:lnTo>
                      <a:pt x="7355" y="6763"/>
                    </a:lnTo>
                    <a:lnTo>
                      <a:pt x="6973" y="7118"/>
                    </a:lnTo>
                    <a:lnTo>
                      <a:pt x="6618" y="7473"/>
                    </a:lnTo>
                    <a:lnTo>
                      <a:pt x="6263" y="7842"/>
                    </a:lnTo>
                    <a:lnTo>
                      <a:pt x="5921" y="8223"/>
                    </a:lnTo>
                    <a:lnTo>
                      <a:pt x="5592" y="8605"/>
                    </a:lnTo>
                    <a:lnTo>
                      <a:pt x="5276" y="8999"/>
                    </a:lnTo>
                    <a:lnTo>
                      <a:pt x="4960" y="9407"/>
                    </a:lnTo>
                    <a:lnTo>
                      <a:pt x="4658" y="9815"/>
                    </a:lnTo>
                    <a:lnTo>
                      <a:pt x="4368" y="10236"/>
                    </a:lnTo>
                    <a:lnTo>
                      <a:pt x="4092" y="10657"/>
                    </a:lnTo>
                    <a:lnTo>
                      <a:pt x="3829" y="11091"/>
                    </a:lnTo>
                    <a:lnTo>
                      <a:pt x="3566" y="11525"/>
                    </a:lnTo>
                    <a:lnTo>
                      <a:pt x="3329" y="11973"/>
                    </a:lnTo>
                    <a:lnTo>
                      <a:pt x="3092" y="12420"/>
                    </a:lnTo>
                    <a:lnTo>
                      <a:pt x="2855" y="12880"/>
                    </a:lnTo>
                    <a:lnTo>
                      <a:pt x="2645" y="13341"/>
                    </a:lnTo>
                    <a:lnTo>
                      <a:pt x="2434" y="13815"/>
                    </a:lnTo>
                    <a:lnTo>
                      <a:pt x="2237" y="14288"/>
                    </a:lnTo>
                    <a:lnTo>
                      <a:pt x="2040" y="14775"/>
                    </a:lnTo>
                    <a:lnTo>
                      <a:pt x="1856" y="15262"/>
                    </a:lnTo>
                    <a:lnTo>
                      <a:pt x="1684" y="15749"/>
                    </a:lnTo>
                    <a:lnTo>
                      <a:pt x="1527" y="16248"/>
                    </a:lnTo>
                    <a:lnTo>
                      <a:pt x="1369" y="16762"/>
                    </a:lnTo>
                    <a:lnTo>
                      <a:pt x="1224" y="17261"/>
                    </a:lnTo>
                    <a:lnTo>
                      <a:pt x="1092" y="17775"/>
                    </a:lnTo>
                    <a:lnTo>
                      <a:pt x="961" y="18301"/>
                    </a:lnTo>
                    <a:lnTo>
                      <a:pt x="842" y="18814"/>
                    </a:lnTo>
                    <a:lnTo>
                      <a:pt x="737" y="19340"/>
                    </a:lnTo>
                    <a:lnTo>
                      <a:pt x="632" y="19880"/>
                    </a:lnTo>
                    <a:lnTo>
                      <a:pt x="540" y="20419"/>
                    </a:lnTo>
                    <a:lnTo>
                      <a:pt x="448" y="20958"/>
                    </a:lnTo>
                    <a:lnTo>
                      <a:pt x="369" y="21498"/>
                    </a:lnTo>
                    <a:lnTo>
                      <a:pt x="303" y="22037"/>
                    </a:lnTo>
                    <a:lnTo>
                      <a:pt x="237" y="22590"/>
                    </a:lnTo>
                    <a:lnTo>
                      <a:pt x="185" y="23142"/>
                    </a:lnTo>
                    <a:lnTo>
                      <a:pt x="93" y="24260"/>
                    </a:lnTo>
                    <a:lnTo>
                      <a:pt x="40" y="25392"/>
                    </a:lnTo>
                    <a:lnTo>
                      <a:pt x="14" y="26523"/>
                    </a:lnTo>
                    <a:lnTo>
                      <a:pt x="1" y="27668"/>
                    </a:lnTo>
                    <a:lnTo>
                      <a:pt x="27" y="28826"/>
                    </a:lnTo>
                    <a:lnTo>
                      <a:pt x="79" y="29983"/>
                    </a:lnTo>
                    <a:lnTo>
                      <a:pt x="145" y="31154"/>
                    </a:lnTo>
                    <a:lnTo>
                      <a:pt x="250" y="32312"/>
                    </a:lnTo>
                    <a:lnTo>
                      <a:pt x="369" y="33483"/>
                    </a:lnTo>
                    <a:lnTo>
                      <a:pt x="500" y="34654"/>
                    </a:lnTo>
                    <a:lnTo>
                      <a:pt x="671" y="35825"/>
                    </a:lnTo>
                    <a:lnTo>
                      <a:pt x="856" y="36996"/>
                    </a:lnTo>
                    <a:lnTo>
                      <a:pt x="1053" y="38166"/>
                    </a:lnTo>
                    <a:lnTo>
                      <a:pt x="1277" y="39337"/>
                    </a:lnTo>
                    <a:lnTo>
                      <a:pt x="1513" y="40495"/>
                    </a:lnTo>
                    <a:lnTo>
                      <a:pt x="1763" y="41640"/>
                    </a:lnTo>
                    <a:lnTo>
                      <a:pt x="2040" y="42784"/>
                    </a:lnTo>
                    <a:lnTo>
                      <a:pt x="2329" y="43916"/>
                    </a:lnTo>
                    <a:lnTo>
                      <a:pt x="2619" y="45047"/>
                    </a:lnTo>
                    <a:lnTo>
                      <a:pt x="2934" y="46152"/>
                    </a:lnTo>
                    <a:lnTo>
                      <a:pt x="3263" y="47257"/>
                    </a:lnTo>
                    <a:lnTo>
                      <a:pt x="3605" y="48349"/>
                    </a:lnTo>
                    <a:lnTo>
                      <a:pt x="3947" y="49415"/>
                    </a:lnTo>
                    <a:lnTo>
                      <a:pt x="4303" y="50467"/>
                    </a:lnTo>
                    <a:lnTo>
                      <a:pt x="4671" y="51507"/>
                    </a:lnTo>
                    <a:lnTo>
                      <a:pt x="5039" y="52520"/>
                    </a:lnTo>
                    <a:lnTo>
                      <a:pt x="5421" y="53520"/>
                    </a:lnTo>
                    <a:lnTo>
                      <a:pt x="5815" y="54493"/>
                    </a:lnTo>
                    <a:lnTo>
                      <a:pt x="6210" y="55454"/>
                    </a:lnTo>
                    <a:lnTo>
                      <a:pt x="6605" y="56374"/>
                    </a:lnTo>
                    <a:lnTo>
                      <a:pt x="7000" y="57282"/>
                    </a:lnTo>
                    <a:lnTo>
                      <a:pt x="7407" y="58151"/>
                    </a:lnTo>
                    <a:lnTo>
                      <a:pt x="7815" y="59006"/>
                    </a:lnTo>
                    <a:lnTo>
                      <a:pt x="8223" y="59821"/>
                    </a:lnTo>
                    <a:lnTo>
                      <a:pt x="8631" y="60611"/>
                    </a:lnTo>
                    <a:lnTo>
                      <a:pt x="9039" y="61374"/>
                    </a:lnTo>
                    <a:lnTo>
                      <a:pt x="9433" y="62097"/>
                    </a:lnTo>
                    <a:lnTo>
                      <a:pt x="9841" y="62781"/>
                    </a:lnTo>
                    <a:lnTo>
                      <a:pt x="10236" y="63439"/>
                    </a:lnTo>
                    <a:lnTo>
                      <a:pt x="10236" y="63439"/>
                    </a:lnTo>
                    <a:lnTo>
                      <a:pt x="10710" y="64176"/>
                    </a:lnTo>
                    <a:lnTo>
                      <a:pt x="11209" y="64913"/>
                    </a:lnTo>
                    <a:lnTo>
                      <a:pt x="11709" y="65610"/>
                    </a:lnTo>
                    <a:lnTo>
                      <a:pt x="12222" y="66307"/>
                    </a:lnTo>
                    <a:lnTo>
                      <a:pt x="12749" y="66965"/>
                    </a:lnTo>
                    <a:lnTo>
                      <a:pt x="13301" y="67623"/>
                    </a:lnTo>
                    <a:lnTo>
                      <a:pt x="13854" y="68241"/>
                    </a:lnTo>
                    <a:lnTo>
                      <a:pt x="14406" y="68860"/>
                    </a:lnTo>
                    <a:lnTo>
                      <a:pt x="14985" y="69438"/>
                    </a:lnTo>
                    <a:lnTo>
                      <a:pt x="15577" y="70017"/>
                    </a:lnTo>
                    <a:lnTo>
                      <a:pt x="16169" y="70557"/>
                    </a:lnTo>
                    <a:lnTo>
                      <a:pt x="16774" y="71083"/>
                    </a:lnTo>
                    <a:lnTo>
                      <a:pt x="17380" y="71596"/>
                    </a:lnTo>
                    <a:lnTo>
                      <a:pt x="18011" y="72083"/>
                    </a:lnTo>
                    <a:lnTo>
                      <a:pt x="18643" y="72556"/>
                    </a:lnTo>
                    <a:lnTo>
                      <a:pt x="19274" y="73004"/>
                    </a:lnTo>
                    <a:lnTo>
                      <a:pt x="19919" y="73425"/>
                    </a:lnTo>
                    <a:lnTo>
                      <a:pt x="20577" y="73833"/>
                    </a:lnTo>
                    <a:lnTo>
                      <a:pt x="21234" y="74214"/>
                    </a:lnTo>
                    <a:lnTo>
                      <a:pt x="21905" y="74582"/>
                    </a:lnTo>
                    <a:lnTo>
                      <a:pt x="22576" y="74938"/>
                    </a:lnTo>
                    <a:lnTo>
                      <a:pt x="23260" y="75253"/>
                    </a:lnTo>
                    <a:lnTo>
                      <a:pt x="23945" y="75569"/>
                    </a:lnTo>
                    <a:lnTo>
                      <a:pt x="24642" y="75845"/>
                    </a:lnTo>
                    <a:lnTo>
                      <a:pt x="25326" y="76109"/>
                    </a:lnTo>
                    <a:lnTo>
                      <a:pt x="26023" y="76359"/>
                    </a:lnTo>
                    <a:lnTo>
                      <a:pt x="26734" y="76582"/>
                    </a:lnTo>
                    <a:lnTo>
                      <a:pt x="27444" y="76780"/>
                    </a:lnTo>
                    <a:lnTo>
                      <a:pt x="28154" y="76964"/>
                    </a:lnTo>
                    <a:lnTo>
                      <a:pt x="28865" y="77122"/>
                    </a:lnTo>
                    <a:lnTo>
                      <a:pt x="29575" y="77266"/>
                    </a:lnTo>
                    <a:lnTo>
                      <a:pt x="30286" y="77385"/>
                    </a:lnTo>
                    <a:lnTo>
                      <a:pt x="31009" y="77490"/>
                    </a:lnTo>
                    <a:lnTo>
                      <a:pt x="31733" y="77569"/>
                    </a:lnTo>
                    <a:lnTo>
                      <a:pt x="32443" y="77622"/>
                    </a:lnTo>
                    <a:lnTo>
                      <a:pt x="33167" y="77661"/>
                    </a:lnTo>
                    <a:lnTo>
                      <a:pt x="33890" y="77674"/>
                    </a:lnTo>
                    <a:lnTo>
                      <a:pt x="34614" y="77674"/>
                    </a:lnTo>
                    <a:lnTo>
                      <a:pt x="35338" y="77648"/>
                    </a:lnTo>
                    <a:lnTo>
                      <a:pt x="36048" y="77595"/>
                    </a:lnTo>
                    <a:lnTo>
                      <a:pt x="36772" y="77529"/>
                    </a:lnTo>
                    <a:lnTo>
                      <a:pt x="37482" y="77437"/>
                    </a:lnTo>
                    <a:lnTo>
                      <a:pt x="38193" y="77332"/>
                    </a:lnTo>
                    <a:lnTo>
                      <a:pt x="38903" y="77201"/>
                    </a:lnTo>
                    <a:lnTo>
                      <a:pt x="39613" y="77043"/>
                    </a:lnTo>
                    <a:lnTo>
                      <a:pt x="40324" y="76872"/>
                    </a:lnTo>
                    <a:lnTo>
                      <a:pt x="41021" y="76674"/>
                    </a:lnTo>
                    <a:lnTo>
                      <a:pt x="41718" y="76451"/>
                    </a:lnTo>
                    <a:lnTo>
                      <a:pt x="42402" y="76214"/>
                    </a:lnTo>
                    <a:lnTo>
                      <a:pt x="43100" y="75964"/>
                    </a:lnTo>
                    <a:lnTo>
                      <a:pt x="43771" y="75674"/>
                    </a:lnTo>
                    <a:lnTo>
                      <a:pt x="44455" y="75372"/>
                    </a:lnTo>
                    <a:lnTo>
                      <a:pt x="45126" y="75056"/>
                    </a:lnTo>
                    <a:lnTo>
                      <a:pt x="45784" y="74701"/>
                    </a:lnTo>
                    <a:lnTo>
                      <a:pt x="46441" y="74346"/>
                    </a:lnTo>
                    <a:lnTo>
                      <a:pt x="47086" y="73951"/>
                    </a:lnTo>
                    <a:lnTo>
                      <a:pt x="47731" y="73543"/>
                    </a:lnTo>
                    <a:lnTo>
                      <a:pt x="48362" y="73109"/>
                    </a:lnTo>
                    <a:lnTo>
                      <a:pt x="48994" y="72662"/>
                    </a:lnTo>
                    <a:lnTo>
                      <a:pt x="49612" y="72175"/>
                    </a:lnTo>
                    <a:lnTo>
                      <a:pt x="50217" y="71688"/>
                    </a:lnTo>
                    <a:lnTo>
                      <a:pt x="50822" y="71162"/>
                    </a:lnTo>
                    <a:lnTo>
                      <a:pt x="51401" y="70623"/>
                    </a:lnTo>
                    <a:lnTo>
                      <a:pt x="51980" y="70057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5" name="Google Shape;1755;p34"/>
              <p:cNvSpPr/>
              <p:nvPr/>
            </p:nvSpPr>
            <p:spPr>
              <a:xfrm>
                <a:off x="6561900" y="4256300"/>
                <a:ext cx="415425" cy="722950"/>
              </a:xfrm>
              <a:custGeom>
                <a:avLst/>
                <a:gdLst/>
                <a:ahLst/>
                <a:cxnLst/>
                <a:rect l="l" t="t" r="r" b="b"/>
                <a:pathLst>
                  <a:path w="16617" h="28918" extrusionOk="0">
                    <a:moveTo>
                      <a:pt x="2487" y="1"/>
                    </a:moveTo>
                    <a:lnTo>
                      <a:pt x="2329" y="14"/>
                    </a:lnTo>
                    <a:lnTo>
                      <a:pt x="2171" y="53"/>
                    </a:lnTo>
                    <a:lnTo>
                      <a:pt x="2013" y="106"/>
                    </a:lnTo>
                    <a:lnTo>
                      <a:pt x="1868" y="185"/>
                    </a:lnTo>
                    <a:lnTo>
                      <a:pt x="1710" y="290"/>
                    </a:lnTo>
                    <a:lnTo>
                      <a:pt x="1553" y="409"/>
                    </a:lnTo>
                    <a:lnTo>
                      <a:pt x="1408" y="567"/>
                    </a:lnTo>
                    <a:lnTo>
                      <a:pt x="1250" y="738"/>
                    </a:lnTo>
                    <a:lnTo>
                      <a:pt x="1105" y="948"/>
                    </a:lnTo>
                    <a:lnTo>
                      <a:pt x="974" y="1185"/>
                    </a:lnTo>
                    <a:lnTo>
                      <a:pt x="829" y="1461"/>
                    </a:lnTo>
                    <a:lnTo>
                      <a:pt x="697" y="1764"/>
                    </a:lnTo>
                    <a:lnTo>
                      <a:pt x="566" y="2093"/>
                    </a:lnTo>
                    <a:lnTo>
                      <a:pt x="447" y="2461"/>
                    </a:lnTo>
                    <a:lnTo>
                      <a:pt x="329" y="2869"/>
                    </a:lnTo>
                    <a:lnTo>
                      <a:pt x="224" y="3316"/>
                    </a:lnTo>
                    <a:lnTo>
                      <a:pt x="119" y="3790"/>
                    </a:lnTo>
                    <a:lnTo>
                      <a:pt x="66" y="4092"/>
                    </a:lnTo>
                    <a:lnTo>
                      <a:pt x="26" y="4408"/>
                    </a:lnTo>
                    <a:lnTo>
                      <a:pt x="0" y="4724"/>
                    </a:lnTo>
                    <a:lnTo>
                      <a:pt x="0" y="5053"/>
                    </a:lnTo>
                    <a:lnTo>
                      <a:pt x="13" y="5395"/>
                    </a:lnTo>
                    <a:lnTo>
                      <a:pt x="40" y="5737"/>
                    </a:lnTo>
                    <a:lnTo>
                      <a:pt x="79" y="6092"/>
                    </a:lnTo>
                    <a:lnTo>
                      <a:pt x="132" y="6447"/>
                    </a:lnTo>
                    <a:lnTo>
                      <a:pt x="211" y="6802"/>
                    </a:lnTo>
                    <a:lnTo>
                      <a:pt x="290" y="7171"/>
                    </a:lnTo>
                    <a:lnTo>
                      <a:pt x="382" y="7552"/>
                    </a:lnTo>
                    <a:lnTo>
                      <a:pt x="487" y="7934"/>
                    </a:lnTo>
                    <a:lnTo>
                      <a:pt x="605" y="8315"/>
                    </a:lnTo>
                    <a:lnTo>
                      <a:pt x="737" y="8710"/>
                    </a:lnTo>
                    <a:lnTo>
                      <a:pt x="868" y="9105"/>
                    </a:lnTo>
                    <a:lnTo>
                      <a:pt x="1026" y="9499"/>
                    </a:lnTo>
                    <a:lnTo>
                      <a:pt x="1355" y="10315"/>
                    </a:lnTo>
                    <a:lnTo>
                      <a:pt x="1724" y="11131"/>
                    </a:lnTo>
                    <a:lnTo>
                      <a:pt x="2118" y="11960"/>
                    </a:lnTo>
                    <a:lnTo>
                      <a:pt x="2552" y="12789"/>
                    </a:lnTo>
                    <a:lnTo>
                      <a:pt x="3013" y="13631"/>
                    </a:lnTo>
                    <a:lnTo>
                      <a:pt x="3487" y="14459"/>
                    </a:lnTo>
                    <a:lnTo>
                      <a:pt x="3986" y="15301"/>
                    </a:lnTo>
                    <a:lnTo>
                      <a:pt x="4500" y="16130"/>
                    </a:lnTo>
                    <a:lnTo>
                      <a:pt x="5026" y="16946"/>
                    </a:lnTo>
                    <a:lnTo>
                      <a:pt x="5552" y="17748"/>
                    </a:lnTo>
                    <a:lnTo>
                      <a:pt x="6091" y="18538"/>
                    </a:lnTo>
                    <a:lnTo>
                      <a:pt x="6631" y="19314"/>
                    </a:lnTo>
                    <a:lnTo>
                      <a:pt x="7170" y="20064"/>
                    </a:lnTo>
                    <a:lnTo>
                      <a:pt x="7696" y="20801"/>
                    </a:lnTo>
                    <a:lnTo>
                      <a:pt x="8736" y="22182"/>
                    </a:lnTo>
                    <a:lnTo>
                      <a:pt x="9696" y="23432"/>
                    </a:lnTo>
                    <a:lnTo>
                      <a:pt x="10578" y="24537"/>
                    </a:lnTo>
                    <a:lnTo>
                      <a:pt x="11341" y="25458"/>
                    </a:lnTo>
                    <a:lnTo>
                      <a:pt x="11946" y="26181"/>
                    </a:lnTo>
                    <a:lnTo>
                      <a:pt x="12038" y="26537"/>
                    </a:lnTo>
                    <a:lnTo>
                      <a:pt x="12130" y="26852"/>
                    </a:lnTo>
                    <a:lnTo>
                      <a:pt x="12222" y="27168"/>
                    </a:lnTo>
                    <a:lnTo>
                      <a:pt x="12341" y="27484"/>
                    </a:lnTo>
                    <a:lnTo>
                      <a:pt x="12459" y="27786"/>
                    </a:lnTo>
                    <a:lnTo>
                      <a:pt x="12577" y="28076"/>
                    </a:lnTo>
                    <a:lnTo>
                      <a:pt x="12709" y="28365"/>
                    </a:lnTo>
                    <a:lnTo>
                      <a:pt x="12840" y="28642"/>
                    </a:lnTo>
                    <a:lnTo>
                      <a:pt x="12985" y="28918"/>
                    </a:lnTo>
                    <a:lnTo>
                      <a:pt x="13209" y="28786"/>
                    </a:lnTo>
                    <a:lnTo>
                      <a:pt x="13419" y="28655"/>
                    </a:lnTo>
                    <a:lnTo>
                      <a:pt x="13617" y="28523"/>
                    </a:lnTo>
                    <a:lnTo>
                      <a:pt x="13814" y="28392"/>
                    </a:lnTo>
                    <a:lnTo>
                      <a:pt x="13998" y="28247"/>
                    </a:lnTo>
                    <a:lnTo>
                      <a:pt x="14182" y="28089"/>
                    </a:lnTo>
                    <a:lnTo>
                      <a:pt x="14353" y="27931"/>
                    </a:lnTo>
                    <a:lnTo>
                      <a:pt x="14695" y="27602"/>
                    </a:lnTo>
                    <a:lnTo>
                      <a:pt x="14998" y="27260"/>
                    </a:lnTo>
                    <a:lnTo>
                      <a:pt x="15274" y="26918"/>
                    </a:lnTo>
                    <a:lnTo>
                      <a:pt x="15524" y="26576"/>
                    </a:lnTo>
                    <a:lnTo>
                      <a:pt x="15761" y="26234"/>
                    </a:lnTo>
                    <a:lnTo>
                      <a:pt x="15958" y="25918"/>
                    </a:lnTo>
                    <a:lnTo>
                      <a:pt x="16129" y="25616"/>
                    </a:lnTo>
                    <a:lnTo>
                      <a:pt x="16274" y="25339"/>
                    </a:lnTo>
                    <a:lnTo>
                      <a:pt x="16406" y="25103"/>
                    </a:lnTo>
                    <a:lnTo>
                      <a:pt x="16564" y="24761"/>
                    </a:lnTo>
                    <a:lnTo>
                      <a:pt x="16616" y="24642"/>
                    </a:lnTo>
                    <a:lnTo>
                      <a:pt x="16432" y="24550"/>
                    </a:lnTo>
                    <a:lnTo>
                      <a:pt x="16261" y="24458"/>
                    </a:lnTo>
                    <a:lnTo>
                      <a:pt x="16090" y="24366"/>
                    </a:lnTo>
                    <a:lnTo>
                      <a:pt x="15932" y="24247"/>
                    </a:lnTo>
                    <a:lnTo>
                      <a:pt x="15774" y="24129"/>
                    </a:lnTo>
                    <a:lnTo>
                      <a:pt x="15616" y="23997"/>
                    </a:lnTo>
                    <a:lnTo>
                      <a:pt x="15485" y="23866"/>
                    </a:lnTo>
                    <a:lnTo>
                      <a:pt x="15353" y="23721"/>
                    </a:lnTo>
                    <a:lnTo>
                      <a:pt x="15222" y="23576"/>
                    </a:lnTo>
                    <a:lnTo>
                      <a:pt x="15103" y="23419"/>
                    </a:lnTo>
                    <a:lnTo>
                      <a:pt x="14998" y="23248"/>
                    </a:lnTo>
                    <a:lnTo>
                      <a:pt x="14906" y="23077"/>
                    </a:lnTo>
                    <a:lnTo>
                      <a:pt x="14814" y="22906"/>
                    </a:lnTo>
                    <a:lnTo>
                      <a:pt x="14735" y="22721"/>
                    </a:lnTo>
                    <a:lnTo>
                      <a:pt x="14669" y="22537"/>
                    </a:lnTo>
                    <a:lnTo>
                      <a:pt x="14617" y="22340"/>
                    </a:lnTo>
                    <a:lnTo>
                      <a:pt x="13840" y="19551"/>
                    </a:lnTo>
                    <a:lnTo>
                      <a:pt x="13406" y="17998"/>
                    </a:lnTo>
                    <a:lnTo>
                      <a:pt x="12933" y="16393"/>
                    </a:lnTo>
                    <a:lnTo>
                      <a:pt x="12446" y="14749"/>
                    </a:lnTo>
                    <a:lnTo>
                      <a:pt x="11946" y="13104"/>
                    </a:lnTo>
                    <a:lnTo>
                      <a:pt x="11433" y="11486"/>
                    </a:lnTo>
                    <a:lnTo>
                      <a:pt x="10907" y="9934"/>
                    </a:lnTo>
                    <a:lnTo>
                      <a:pt x="10604" y="9092"/>
                    </a:lnTo>
                    <a:lnTo>
                      <a:pt x="10301" y="8315"/>
                    </a:lnTo>
                    <a:lnTo>
                      <a:pt x="9986" y="7592"/>
                    </a:lnTo>
                    <a:lnTo>
                      <a:pt x="9657" y="6934"/>
                    </a:lnTo>
                    <a:lnTo>
                      <a:pt x="9341" y="6316"/>
                    </a:lnTo>
                    <a:lnTo>
                      <a:pt x="9012" y="5750"/>
                    </a:lnTo>
                    <a:lnTo>
                      <a:pt x="8696" y="5250"/>
                    </a:lnTo>
                    <a:lnTo>
                      <a:pt x="8367" y="4776"/>
                    </a:lnTo>
                    <a:lnTo>
                      <a:pt x="8052" y="4355"/>
                    </a:lnTo>
                    <a:lnTo>
                      <a:pt x="7749" y="3987"/>
                    </a:lnTo>
                    <a:lnTo>
                      <a:pt x="7446" y="3645"/>
                    </a:lnTo>
                    <a:lnTo>
                      <a:pt x="7157" y="3356"/>
                    </a:lnTo>
                    <a:lnTo>
                      <a:pt x="6881" y="3092"/>
                    </a:lnTo>
                    <a:lnTo>
                      <a:pt x="6631" y="2869"/>
                    </a:lnTo>
                    <a:lnTo>
                      <a:pt x="6381" y="2671"/>
                    </a:lnTo>
                    <a:lnTo>
                      <a:pt x="6157" y="2500"/>
                    </a:lnTo>
                    <a:lnTo>
                      <a:pt x="5736" y="2198"/>
                    </a:lnTo>
                    <a:lnTo>
                      <a:pt x="5342" y="1882"/>
                    </a:lnTo>
                    <a:lnTo>
                      <a:pt x="4960" y="1527"/>
                    </a:lnTo>
                    <a:lnTo>
                      <a:pt x="4776" y="1356"/>
                    </a:lnTo>
                    <a:lnTo>
                      <a:pt x="4592" y="1172"/>
                    </a:lnTo>
                    <a:lnTo>
                      <a:pt x="4368" y="935"/>
                    </a:lnTo>
                    <a:lnTo>
                      <a:pt x="4118" y="711"/>
                    </a:lnTo>
                    <a:lnTo>
                      <a:pt x="3855" y="501"/>
                    </a:lnTo>
                    <a:lnTo>
                      <a:pt x="3710" y="409"/>
                    </a:lnTo>
                    <a:lnTo>
                      <a:pt x="3565" y="317"/>
                    </a:lnTo>
                    <a:lnTo>
                      <a:pt x="3421" y="238"/>
                    </a:lnTo>
                    <a:lnTo>
                      <a:pt x="3263" y="159"/>
                    </a:lnTo>
                    <a:lnTo>
                      <a:pt x="3118" y="106"/>
                    </a:lnTo>
                    <a:lnTo>
                      <a:pt x="2960" y="53"/>
                    </a:lnTo>
                    <a:lnTo>
                      <a:pt x="2802" y="14"/>
                    </a:lnTo>
                    <a:lnTo>
                      <a:pt x="2645" y="1"/>
                    </a:lnTo>
                    <a:close/>
                  </a:path>
                </a:pathLst>
              </a:custGeom>
              <a:solidFill>
                <a:srgbClr val="FFBF9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6" name="Google Shape;1756;p34"/>
              <p:cNvSpPr/>
              <p:nvPr/>
            </p:nvSpPr>
            <p:spPr>
              <a:xfrm>
                <a:off x="6461575" y="3586000"/>
                <a:ext cx="274650" cy="679225"/>
              </a:xfrm>
              <a:custGeom>
                <a:avLst/>
                <a:gdLst/>
                <a:ahLst/>
                <a:cxnLst/>
                <a:rect l="l" t="t" r="r" b="b"/>
                <a:pathLst>
                  <a:path w="10986" h="27169" extrusionOk="0">
                    <a:moveTo>
                      <a:pt x="8513" y="1"/>
                    </a:moveTo>
                    <a:lnTo>
                      <a:pt x="540" y="12236"/>
                    </a:lnTo>
                    <a:lnTo>
                      <a:pt x="1" y="18617"/>
                    </a:lnTo>
                    <a:lnTo>
                      <a:pt x="290" y="19130"/>
                    </a:lnTo>
                    <a:lnTo>
                      <a:pt x="619" y="19709"/>
                    </a:lnTo>
                    <a:lnTo>
                      <a:pt x="1053" y="20458"/>
                    </a:lnTo>
                    <a:lnTo>
                      <a:pt x="1579" y="21314"/>
                    </a:lnTo>
                    <a:lnTo>
                      <a:pt x="1882" y="21761"/>
                    </a:lnTo>
                    <a:lnTo>
                      <a:pt x="2198" y="22234"/>
                    </a:lnTo>
                    <a:lnTo>
                      <a:pt x="2527" y="22708"/>
                    </a:lnTo>
                    <a:lnTo>
                      <a:pt x="2869" y="23195"/>
                    </a:lnTo>
                    <a:lnTo>
                      <a:pt x="3224" y="23669"/>
                    </a:lnTo>
                    <a:lnTo>
                      <a:pt x="3592" y="24129"/>
                    </a:lnTo>
                    <a:lnTo>
                      <a:pt x="3974" y="24589"/>
                    </a:lnTo>
                    <a:lnTo>
                      <a:pt x="4355" y="25024"/>
                    </a:lnTo>
                    <a:lnTo>
                      <a:pt x="4750" y="25431"/>
                    </a:lnTo>
                    <a:lnTo>
                      <a:pt x="5145" y="25813"/>
                    </a:lnTo>
                    <a:lnTo>
                      <a:pt x="5552" y="26155"/>
                    </a:lnTo>
                    <a:lnTo>
                      <a:pt x="5750" y="26313"/>
                    </a:lnTo>
                    <a:lnTo>
                      <a:pt x="5947" y="26458"/>
                    </a:lnTo>
                    <a:lnTo>
                      <a:pt x="6144" y="26589"/>
                    </a:lnTo>
                    <a:lnTo>
                      <a:pt x="6342" y="26708"/>
                    </a:lnTo>
                    <a:lnTo>
                      <a:pt x="6539" y="26826"/>
                    </a:lnTo>
                    <a:lnTo>
                      <a:pt x="6736" y="26918"/>
                    </a:lnTo>
                    <a:lnTo>
                      <a:pt x="6934" y="26997"/>
                    </a:lnTo>
                    <a:lnTo>
                      <a:pt x="7131" y="27063"/>
                    </a:lnTo>
                    <a:lnTo>
                      <a:pt x="7315" y="27115"/>
                    </a:lnTo>
                    <a:lnTo>
                      <a:pt x="7513" y="27155"/>
                    </a:lnTo>
                    <a:lnTo>
                      <a:pt x="7697" y="27168"/>
                    </a:lnTo>
                    <a:lnTo>
                      <a:pt x="7894" y="27168"/>
                    </a:lnTo>
                    <a:lnTo>
                      <a:pt x="8078" y="27155"/>
                    </a:lnTo>
                    <a:lnTo>
                      <a:pt x="8249" y="27115"/>
                    </a:lnTo>
                    <a:lnTo>
                      <a:pt x="8434" y="27063"/>
                    </a:lnTo>
                    <a:lnTo>
                      <a:pt x="8605" y="26984"/>
                    </a:lnTo>
                    <a:lnTo>
                      <a:pt x="8776" y="26892"/>
                    </a:lnTo>
                    <a:lnTo>
                      <a:pt x="8947" y="26773"/>
                    </a:lnTo>
                    <a:lnTo>
                      <a:pt x="9118" y="26629"/>
                    </a:lnTo>
                    <a:lnTo>
                      <a:pt x="9276" y="26458"/>
                    </a:lnTo>
                    <a:lnTo>
                      <a:pt x="9433" y="26273"/>
                    </a:lnTo>
                    <a:lnTo>
                      <a:pt x="9578" y="26063"/>
                    </a:lnTo>
                    <a:lnTo>
                      <a:pt x="9723" y="25839"/>
                    </a:lnTo>
                    <a:lnTo>
                      <a:pt x="9854" y="25629"/>
                    </a:lnTo>
                    <a:lnTo>
                      <a:pt x="9973" y="25405"/>
                    </a:lnTo>
                    <a:lnTo>
                      <a:pt x="10078" y="25195"/>
                    </a:lnTo>
                    <a:lnTo>
                      <a:pt x="10183" y="24997"/>
                    </a:lnTo>
                    <a:lnTo>
                      <a:pt x="10262" y="24787"/>
                    </a:lnTo>
                    <a:lnTo>
                      <a:pt x="10341" y="24589"/>
                    </a:lnTo>
                    <a:lnTo>
                      <a:pt x="10407" y="24392"/>
                    </a:lnTo>
                    <a:lnTo>
                      <a:pt x="10473" y="24208"/>
                    </a:lnTo>
                    <a:lnTo>
                      <a:pt x="10512" y="24011"/>
                    </a:lnTo>
                    <a:lnTo>
                      <a:pt x="10591" y="23642"/>
                    </a:lnTo>
                    <a:lnTo>
                      <a:pt x="10631" y="23274"/>
                    </a:lnTo>
                    <a:lnTo>
                      <a:pt x="10631" y="22919"/>
                    </a:lnTo>
                    <a:lnTo>
                      <a:pt x="10617" y="22550"/>
                    </a:lnTo>
                    <a:lnTo>
                      <a:pt x="10578" y="22195"/>
                    </a:lnTo>
                    <a:lnTo>
                      <a:pt x="10525" y="21853"/>
                    </a:lnTo>
                    <a:lnTo>
                      <a:pt x="10446" y="21485"/>
                    </a:lnTo>
                    <a:lnTo>
                      <a:pt x="10368" y="21129"/>
                    </a:lnTo>
                    <a:lnTo>
                      <a:pt x="10262" y="20761"/>
                    </a:lnTo>
                    <a:lnTo>
                      <a:pt x="10052" y="20011"/>
                    </a:lnTo>
                    <a:lnTo>
                      <a:pt x="9828" y="19209"/>
                    </a:lnTo>
                    <a:lnTo>
                      <a:pt x="9710" y="18801"/>
                    </a:lnTo>
                    <a:lnTo>
                      <a:pt x="9618" y="18353"/>
                    </a:lnTo>
                    <a:lnTo>
                      <a:pt x="9526" y="17906"/>
                    </a:lnTo>
                    <a:lnTo>
                      <a:pt x="9460" y="17433"/>
                    </a:lnTo>
                    <a:lnTo>
                      <a:pt x="9394" y="16933"/>
                    </a:lnTo>
                    <a:lnTo>
                      <a:pt x="9355" y="16420"/>
                    </a:lnTo>
                    <a:lnTo>
                      <a:pt x="9341" y="15867"/>
                    </a:lnTo>
                    <a:lnTo>
                      <a:pt x="9355" y="15288"/>
                    </a:lnTo>
                    <a:lnTo>
                      <a:pt x="9394" y="14696"/>
                    </a:lnTo>
                    <a:lnTo>
                      <a:pt x="9460" y="14051"/>
                    </a:lnTo>
                    <a:lnTo>
                      <a:pt x="9565" y="13394"/>
                    </a:lnTo>
                    <a:lnTo>
                      <a:pt x="9631" y="13038"/>
                    </a:lnTo>
                    <a:lnTo>
                      <a:pt x="9710" y="12683"/>
                    </a:lnTo>
                    <a:lnTo>
                      <a:pt x="9789" y="12328"/>
                    </a:lnTo>
                    <a:lnTo>
                      <a:pt x="9881" y="11946"/>
                    </a:lnTo>
                    <a:lnTo>
                      <a:pt x="9999" y="11565"/>
                    </a:lnTo>
                    <a:lnTo>
                      <a:pt x="10118" y="11170"/>
                    </a:lnTo>
                    <a:lnTo>
                      <a:pt x="10341" y="10394"/>
                    </a:lnTo>
                    <a:lnTo>
                      <a:pt x="10539" y="9644"/>
                    </a:lnTo>
                    <a:lnTo>
                      <a:pt x="10683" y="8934"/>
                    </a:lnTo>
                    <a:lnTo>
                      <a:pt x="10802" y="8250"/>
                    </a:lnTo>
                    <a:lnTo>
                      <a:pt x="10894" y="7592"/>
                    </a:lnTo>
                    <a:lnTo>
                      <a:pt x="10960" y="6973"/>
                    </a:lnTo>
                    <a:lnTo>
                      <a:pt x="10986" y="6395"/>
                    </a:lnTo>
                    <a:lnTo>
                      <a:pt x="10986" y="5829"/>
                    </a:lnTo>
                    <a:lnTo>
                      <a:pt x="10960" y="5303"/>
                    </a:lnTo>
                    <a:lnTo>
                      <a:pt x="10920" y="4803"/>
                    </a:lnTo>
                    <a:lnTo>
                      <a:pt x="10854" y="4342"/>
                    </a:lnTo>
                    <a:lnTo>
                      <a:pt x="10775" y="3895"/>
                    </a:lnTo>
                    <a:lnTo>
                      <a:pt x="10683" y="3487"/>
                    </a:lnTo>
                    <a:lnTo>
                      <a:pt x="10565" y="3092"/>
                    </a:lnTo>
                    <a:lnTo>
                      <a:pt x="10446" y="2724"/>
                    </a:lnTo>
                    <a:lnTo>
                      <a:pt x="10315" y="2395"/>
                    </a:lnTo>
                    <a:lnTo>
                      <a:pt x="10170" y="2079"/>
                    </a:lnTo>
                    <a:lnTo>
                      <a:pt x="10025" y="1790"/>
                    </a:lnTo>
                    <a:lnTo>
                      <a:pt x="9881" y="1527"/>
                    </a:lnTo>
                    <a:lnTo>
                      <a:pt x="9723" y="1290"/>
                    </a:lnTo>
                    <a:lnTo>
                      <a:pt x="9578" y="1066"/>
                    </a:lnTo>
                    <a:lnTo>
                      <a:pt x="9420" y="882"/>
                    </a:lnTo>
                    <a:lnTo>
                      <a:pt x="9276" y="698"/>
                    </a:lnTo>
                    <a:lnTo>
                      <a:pt x="9144" y="553"/>
                    </a:lnTo>
                    <a:lnTo>
                      <a:pt x="8894" y="303"/>
                    </a:lnTo>
                    <a:lnTo>
                      <a:pt x="8697" y="132"/>
                    </a:lnTo>
                    <a:lnTo>
                      <a:pt x="8565" y="27"/>
                    </a:lnTo>
                    <a:lnTo>
                      <a:pt x="851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7" name="Google Shape;1757;p34"/>
              <p:cNvSpPr/>
              <p:nvPr/>
            </p:nvSpPr>
            <p:spPr>
              <a:xfrm>
                <a:off x="6461575" y="3586000"/>
                <a:ext cx="274650" cy="679225"/>
              </a:xfrm>
              <a:custGeom>
                <a:avLst/>
                <a:gdLst/>
                <a:ahLst/>
                <a:cxnLst/>
                <a:rect l="l" t="t" r="r" b="b"/>
                <a:pathLst>
                  <a:path w="10986" h="27169" fill="none" extrusionOk="0">
                    <a:moveTo>
                      <a:pt x="8513" y="1"/>
                    </a:moveTo>
                    <a:lnTo>
                      <a:pt x="8513" y="1"/>
                    </a:lnTo>
                    <a:lnTo>
                      <a:pt x="8565" y="27"/>
                    </a:lnTo>
                    <a:lnTo>
                      <a:pt x="8697" y="132"/>
                    </a:lnTo>
                    <a:lnTo>
                      <a:pt x="8894" y="303"/>
                    </a:lnTo>
                    <a:lnTo>
                      <a:pt x="9144" y="553"/>
                    </a:lnTo>
                    <a:lnTo>
                      <a:pt x="9276" y="698"/>
                    </a:lnTo>
                    <a:lnTo>
                      <a:pt x="9420" y="882"/>
                    </a:lnTo>
                    <a:lnTo>
                      <a:pt x="9578" y="1066"/>
                    </a:lnTo>
                    <a:lnTo>
                      <a:pt x="9723" y="1290"/>
                    </a:lnTo>
                    <a:lnTo>
                      <a:pt x="9881" y="1527"/>
                    </a:lnTo>
                    <a:lnTo>
                      <a:pt x="10025" y="1790"/>
                    </a:lnTo>
                    <a:lnTo>
                      <a:pt x="10170" y="2079"/>
                    </a:lnTo>
                    <a:lnTo>
                      <a:pt x="10315" y="2395"/>
                    </a:lnTo>
                    <a:lnTo>
                      <a:pt x="10446" y="2724"/>
                    </a:lnTo>
                    <a:lnTo>
                      <a:pt x="10565" y="3092"/>
                    </a:lnTo>
                    <a:lnTo>
                      <a:pt x="10683" y="3487"/>
                    </a:lnTo>
                    <a:lnTo>
                      <a:pt x="10775" y="3895"/>
                    </a:lnTo>
                    <a:lnTo>
                      <a:pt x="10854" y="4342"/>
                    </a:lnTo>
                    <a:lnTo>
                      <a:pt x="10920" y="4803"/>
                    </a:lnTo>
                    <a:lnTo>
                      <a:pt x="10960" y="5303"/>
                    </a:lnTo>
                    <a:lnTo>
                      <a:pt x="10986" y="5829"/>
                    </a:lnTo>
                    <a:lnTo>
                      <a:pt x="10986" y="6395"/>
                    </a:lnTo>
                    <a:lnTo>
                      <a:pt x="10960" y="6973"/>
                    </a:lnTo>
                    <a:lnTo>
                      <a:pt x="10894" y="7592"/>
                    </a:lnTo>
                    <a:lnTo>
                      <a:pt x="10802" y="8250"/>
                    </a:lnTo>
                    <a:lnTo>
                      <a:pt x="10683" y="8934"/>
                    </a:lnTo>
                    <a:lnTo>
                      <a:pt x="10539" y="9644"/>
                    </a:lnTo>
                    <a:lnTo>
                      <a:pt x="10341" y="10394"/>
                    </a:lnTo>
                    <a:lnTo>
                      <a:pt x="10118" y="11170"/>
                    </a:lnTo>
                    <a:lnTo>
                      <a:pt x="10118" y="11170"/>
                    </a:lnTo>
                    <a:lnTo>
                      <a:pt x="9999" y="11565"/>
                    </a:lnTo>
                    <a:lnTo>
                      <a:pt x="9881" y="11946"/>
                    </a:lnTo>
                    <a:lnTo>
                      <a:pt x="9789" y="12328"/>
                    </a:lnTo>
                    <a:lnTo>
                      <a:pt x="9710" y="12683"/>
                    </a:lnTo>
                    <a:lnTo>
                      <a:pt x="9631" y="13038"/>
                    </a:lnTo>
                    <a:lnTo>
                      <a:pt x="9565" y="13394"/>
                    </a:lnTo>
                    <a:lnTo>
                      <a:pt x="9460" y="14051"/>
                    </a:lnTo>
                    <a:lnTo>
                      <a:pt x="9394" y="14696"/>
                    </a:lnTo>
                    <a:lnTo>
                      <a:pt x="9355" y="15288"/>
                    </a:lnTo>
                    <a:lnTo>
                      <a:pt x="9341" y="15867"/>
                    </a:lnTo>
                    <a:lnTo>
                      <a:pt x="9355" y="16420"/>
                    </a:lnTo>
                    <a:lnTo>
                      <a:pt x="9394" y="16933"/>
                    </a:lnTo>
                    <a:lnTo>
                      <a:pt x="9460" y="17433"/>
                    </a:lnTo>
                    <a:lnTo>
                      <a:pt x="9526" y="17906"/>
                    </a:lnTo>
                    <a:lnTo>
                      <a:pt x="9618" y="18353"/>
                    </a:lnTo>
                    <a:lnTo>
                      <a:pt x="9710" y="18801"/>
                    </a:lnTo>
                    <a:lnTo>
                      <a:pt x="9828" y="19209"/>
                    </a:lnTo>
                    <a:lnTo>
                      <a:pt x="10052" y="20011"/>
                    </a:lnTo>
                    <a:lnTo>
                      <a:pt x="10262" y="20761"/>
                    </a:lnTo>
                    <a:lnTo>
                      <a:pt x="10368" y="21129"/>
                    </a:lnTo>
                    <a:lnTo>
                      <a:pt x="10446" y="21485"/>
                    </a:lnTo>
                    <a:lnTo>
                      <a:pt x="10525" y="21853"/>
                    </a:lnTo>
                    <a:lnTo>
                      <a:pt x="10578" y="22195"/>
                    </a:lnTo>
                    <a:lnTo>
                      <a:pt x="10617" y="22550"/>
                    </a:lnTo>
                    <a:lnTo>
                      <a:pt x="10631" y="22919"/>
                    </a:lnTo>
                    <a:lnTo>
                      <a:pt x="10631" y="23274"/>
                    </a:lnTo>
                    <a:lnTo>
                      <a:pt x="10591" y="23642"/>
                    </a:lnTo>
                    <a:lnTo>
                      <a:pt x="10512" y="24011"/>
                    </a:lnTo>
                    <a:lnTo>
                      <a:pt x="10473" y="24208"/>
                    </a:lnTo>
                    <a:lnTo>
                      <a:pt x="10407" y="24392"/>
                    </a:lnTo>
                    <a:lnTo>
                      <a:pt x="10341" y="24589"/>
                    </a:lnTo>
                    <a:lnTo>
                      <a:pt x="10262" y="24787"/>
                    </a:lnTo>
                    <a:lnTo>
                      <a:pt x="10183" y="24997"/>
                    </a:lnTo>
                    <a:lnTo>
                      <a:pt x="10078" y="25195"/>
                    </a:lnTo>
                    <a:lnTo>
                      <a:pt x="9973" y="25405"/>
                    </a:lnTo>
                    <a:lnTo>
                      <a:pt x="9854" y="25629"/>
                    </a:lnTo>
                    <a:lnTo>
                      <a:pt x="9723" y="25839"/>
                    </a:lnTo>
                    <a:lnTo>
                      <a:pt x="9578" y="26063"/>
                    </a:lnTo>
                    <a:lnTo>
                      <a:pt x="9578" y="26063"/>
                    </a:lnTo>
                    <a:lnTo>
                      <a:pt x="9433" y="26273"/>
                    </a:lnTo>
                    <a:lnTo>
                      <a:pt x="9276" y="26458"/>
                    </a:lnTo>
                    <a:lnTo>
                      <a:pt x="9118" y="26629"/>
                    </a:lnTo>
                    <a:lnTo>
                      <a:pt x="8947" y="26773"/>
                    </a:lnTo>
                    <a:lnTo>
                      <a:pt x="8776" y="26892"/>
                    </a:lnTo>
                    <a:lnTo>
                      <a:pt x="8605" y="26984"/>
                    </a:lnTo>
                    <a:lnTo>
                      <a:pt x="8434" y="27063"/>
                    </a:lnTo>
                    <a:lnTo>
                      <a:pt x="8249" y="27115"/>
                    </a:lnTo>
                    <a:lnTo>
                      <a:pt x="8078" y="27155"/>
                    </a:lnTo>
                    <a:lnTo>
                      <a:pt x="7894" y="27168"/>
                    </a:lnTo>
                    <a:lnTo>
                      <a:pt x="7697" y="27168"/>
                    </a:lnTo>
                    <a:lnTo>
                      <a:pt x="7513" y="27155"/>
                    </a:lnTo>
                    <a:lnTo>
                      <a:pt x="7315" y="27115"/>
                    </a:lnTo>
                    <a:lnTo>
                      <a:pt x="7131" y="27063"/>
                    </a:lnTo>
                    <a:lnTo>
                      <a:pt x="6934" y="26997"/>
                    </a:lnTo>
                    <a:lnTo>
                      <a:pt x="6736" y="26918"/>
                    </a:lnTo>
                    <a:lnTo>
                      <a:pt x="6539" y="26826"/>
                    </a:lnTo>
                    <a:lnTo>
                      <a:pt x="6342" y="26708"/>
                    </a:lnTo>
                    <a:lnTo>
                      <a:pt x="6144" y="26589"/>
                    </a:lnTo>
                    <a:lnTo>
                      <a:pt x="5947" y="26458"/>
                    </a:lnTo>
                    <a:lnTo>
                      <a:pt x="5750" y="26313"/>
                    </a:lnTo>
                    <a:lnTo>
                      <a:pt x="5552" y="26155"/>
                    </a:lnTo>
                    <a:lnTo>
                      <a:pt x="5145" y="25813"/>
                    </a:lnTo>
                    <a:lnTo>
                      <a:pt x="4750" y="25431"/>
                    </a:lnTo>
                    <a:lnTo>
                      <a:pt x="4355" y="25024"/>
                    </a:lnTo>
                    <a:lnTo>
                      <a:pt x="3974" y="24589"/>
                    </a:lnTo>
                    <a:lnTo>
                      <a:pt x="3592" y="24129"/>
                    </a:lnTo>
                    <a:lnTo>
                      <a:pt x="3224" y="23669"/>
                    </a:lnTo>
                    <a:lnTo>
                      <a:pt x="2869" y="23195"/>
                    </a:lnTo>
                    <a:lnTo>
                      <a:pt x="2527" y="22708"/>
                    </a:lnTo>
                    <a:lnTo>
                      <a:pt x="2198" y="22234"/>
                    </a:lnTo>
                    <a:lnTo>
                      <a:pt x="1882" y="21761"/>
                    </a:lnTo>
                    <a:lnTo>
                      <a:pt x="1579" y="21314"/>
                    </a:lnTo>
                    <a:lnTo>
                      <a:pt x="1053" y="20458"/>
                    </a:lnTo>
                    <a:lnTo>
                      <a:pt x="619" y="19709"/>
                    </a:lnTo>
                    <a:lnTo>
                      <a:pt x="290" y="19130"/>
                    </a:lnTo>
                    <a:lnTo>
                      <a:pt x="1" y="18617"/>
                    </a:lnTo>
                    <a:lnTo>
                      <a:pt x="540" y="12236"/>
                    </a:lnTo>
                    <a:lnTo>
                      <a:pt x="8513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8" name="Google Shape;1758;p34"/>
              <p:cNvSpPr/>
              <p:nvPr/>
            </p:nvSpPr>
            <p:spPr>
              <a:xfrm>
                <a:off x="6138275" y="3575800"/>
                <a:ext cx="373975" cy="826575"/>
              </a:xfrm>
              <a:custGeom>
                <a:avLst/>
                <a:gdLst/>
                <a:ahLst/>
                <a:cxnLst/>
                <a:rect l="l" t="t" r="r" b="b"/>
                <a:pathLst>
                  <a:path w="14959" h="33063" extrusionOk="0">
                    <a:moveTo>
                      <a:pt x="8354" y="1"/>
                    </a:moveTo>
                    <a:lnTo>
                      <a:pt x="8288" y="27"/>
                    </a:lnTo>
                    <a:lnTo>
                      <a:pt x="8104" y="119"/>
                    </a:lnTo>
                    <a:lnTo>
                      <a:pt x="7815" y="277"/>
                    </a:lnTo>
                    <a:lnTo>
                      <a:pt x="7644" y="382"/>
                    </a:lnTo>
                    <a:lnTo>
                      <a:pt x="7460" y="514"/>
                    </a:lnTo>
                    <a:lnTo>
                      <a:pt x="7262" y="659"/>
                    </a:lnTo>
                    <a:lnTo>
                      <a:pt x="7039" y="843"/>
                    </a:lnTo>
                    <a:lnTo>
                      <a:pt x="6815" y="1040"/>
                    </a:lnTo>
                    <a:lnTo>
                      <a:pt x="6578" y="1264"/>
                    </a:lnTo>
                    <a:lnTo>
                      <a:pt x="6328" y="1514"/>
                    </a:lnTo>
                    <a:lnTo>
                      <a:pt x="6078" y="1790"/>
                    </a:lnTo>
                    <a:lnTo>
                      <a:pt x="5841" y="2106"/>
                    </a:lnTo>
                    <a:lnTo>
                      <a:pt x="5591" y="2448"/>
                    </a:lnTo>
                    <a:lnTo>
                      <a:pt x="5342" y="2829"/>
                    </a:lnTo>
                    <a:lnTo>
                      <a:pt x="5105" y="3224"/>
                    </a:lnTo>
                    <a:lnTo>
                      <a:pt x="4881" y="3671"/>
                    </a:lnTo>
                    <a:lnTo>
                      <a:pt x="4657" y="4145"/>
                    </a:lnTo>
                    <a:lnTo>
                      <a:pt x="4447" y="4658"/>
                    </a:lnTo>
                    <a:lnTo>
                      <a:pt x="4263" y="5211"/>
                    </a:lnTo>
                    <a:lnTo>
                      <a:pt x="4079" y="5803"/>
                    </a:lnTo>
                    <a:lnTo>
                      <a:pt x="3921" y="6434"/>
                    </a:lnTo>
                    <a:lnTo>
                      <a:pt x="3789" y="7118"/>
                    </a:lnTo>
                    <a:lnTo>
                      <a:pt x="3736" y="7460"/>
                    </a:lnTo>
                    <a:lnTo>
                      <a:pt x="3684" y="7829"/>
                    </a:lnTo>
                    <a:lnTo>
                      <a:pt x="3631" y="8210"/>
                    </a:lnTo>
                    <a:lnTo>
                      <a:pt x="3592" y="8592"/>
                    </a:lnTo>
                    <a:lnTo>
                      <a:pt x="3565" y="8986"/>
                    </a:lnTo>
                    <a:lnTo>
                      <a:pt x="3539" y="9394"/>
                    </a:lnTo>
                    <a:lnTo>
                      <a:pt x="3526" y="9815"/>
                    </a:lnTo>
                    <a:lnTo>
                      <a:pt x="3526" y="10249"/>
                    </a:lnTo>
                    <a:lnTo>
                      <a:pt x="3526" y="10697"/>
                    </a:lnTo>
                    <a:lnTo>
                      <a:pt x="3526" y="11157"/>
                    </a:lnTo>
                    <a:lnTo>
                      <a:pt x="3552" y="11618"/>
                    </a:lnTo>
                    <a:lnTo>
                      <a:pt x="3579" y="12104"/>
                    </a:lnTo>
                    <a:lnTo>
                      <a:pt x="3618" y="12591"/>
                    </a:lnTo>
                    <a:lnTo>
                      <a:pt x="3658" y="13104"/>
                    </a:lnTo>
                    <a:lnTo>
                      <a:pt x="3710" y="13604"/>
                    </a:lnTo>
                    <a:lnTo>
                      <a:pt x="3736" y="14091"/>
                    </a:lnTo>
                    <a:lnTo>
                      <a:pt x="3763" y="14578"/>
                    </a:lnTo>
                    <a:lnTo>
                      <a:pt x="3776" y="15038"/>
                    </a:lnTo>
                    <a:lnTo>
                      <a:pt x="3789" y="15486"/>
                    </a:lnTo>
                    <a:lnTo>
                      <a:pt x="3776" y="15920"/>
                    </a:lnTo>
                    <a:lnTo>
                      <a:pt x="3763" y="16341"/>
                    </a:lnTo>
                    <a:lnTo>
                      <a:pt x="3736" y="16749"/>
                    </a:lnTo>
                    <a:lnTo>
                      <a:pt x="3710" y="17143"/>
                    </a:lnTo>
                    <a:lnTo>
                      <a:pt x="3671" y="17538"/>
                    </a:lnTo>
                    <a:lnTo>
                      <a:pt x="3618" y="17906"/>
                    </a:lnTo>
                    <a:lnTo>
                      <a:pt x="3565" y="18275"/>
                    </a:lnTo>
                    <a:lnTo>
                      <a:pt x="3500" y="18630"/>
                    </a:lnTo>
                    <a:lnTo>
                      <a:pt x="3434" y="18972"/>
                    </a:lnTo>
                    <a:lnTo>
                      <a:pt x="3276" y="19630"/>
                    </a:lnTo>
                    <a:lnTo>
                      <a:pt x="3105" y="20248"/>
                    </a:lnTo>
                    <a:lnTo>
                      <a:pt x="2908" y="20827"/>
                    </a:lnTo>
                    <a:lnTo>
                      <a:pt x="2697" y="21380"/>
                    </a:lnTo>
                    <a:lnTo>
                      <a:pt x="2487" y="21906"/>
                    </a:lnTo>
                    <a:lnTo>
                      <a:pt x="2250" y="22406"/>
                    </a:lnTo>
                    <a:lnTo>
                      <a:pt x="2026" y="22892"/>
                    </a:lnTo>
                    <a:lnTo>
                      <a:pt x="1553" y="23800"/>
                    </a:lnTo>
                    <a:lnTo>
                      <a:pt x="1105" y="24655"/>
                    </a:lnTo>
                    <a:lnTo>
                      <a:pt x="895" y="25076"/>
                    </a:lnTo>
                    <a:lnTo>
                      <a:pt x="697" y="25484"/>
                    </a:lnTo>
                    <a:lnTo>
                      <a:pt x="526" y="25892"/>
                    </a:lnTo>
                    <a:lnTo>
                      <a:pt x="369" y="26313"/>
                    </a:lnTo>
                    <a:lnTo>
                      <a:pt x="237" y="26734"/>
                    </a:lnTo>
                    <a:lnTo>
                      <a:pt x="119" y="27155"/>
                    </a:lnTo>
                    <a:lnTo>
                      <a:pt x="79" y="27379"/>
                    </a:lnTo>
                    <a:lnTo>
                      <a:pt x="53" y="27602"/>
                    </a:lnTo>
                    <a:lnTo>
                      <a:pt x="26" y="27826"/>
                    </a:lnTo>
                    <a:lnTo>
                      <a:pt x="0" y="28050"/>
                    </a:lnTo>
                    <a:lnTo>
                      <a:pt x="0" y="28286"/>
                    </a:lnTo>
                    <a:lnTo>
                      <a:pt x="0" y="28523"/>
                    </a:lnTo>
                    <a:lnTo>
                      <a:pt x="13" y="28760"/>
                    </a:lnTo>
                    <a:lnTo>
                      <a:pt x="26" y="29010"/>
                    </a:lnTo>
                    <a:lnTo>
                      <a:pt x="66" y="29260"/>
                    </a:lnTo>
                    <a:lnTo>
                      <a:pt x="105" y="29523"/>
                    </a:lnTo>
                    <a:lnTo>
                      <a:pt x="158" y="29786"/>
                    </a:lnTo>
                    <a:lnTo>
                      <a:pt x="224" y="30063"/>
                    </a:lnTo>
                    <a:lnTo>
                      <a:pt x="303" y="30339"/>
                    </a:lnTo>
                    <a:lnTo>
                      <a:pt x="395" y="30628"/>
                    </a:lnTo>
                    <a:lnTo>
                      <a:pt x="500" y="30918"/>
                    </a:lnTo>
                    <a:lnTo>
                      <a:pt x="618" y="31220"/>
                    </a:lnTo>
                    <a:lnTo>
                      <a:pt x="750" y="31523"/>
                    </a:lnTo>
                    <a:lnTo>
                      <a:pt x="895" y="31786"/>
                    </a:lnTo>
                    <a:lnTo>
                      <a:pt x="1053" y="32023"/>
                    </a:lnTo>
                    <a:lnTo>
                      <a:pt x="1211" y="32233"/>
                    </a:lnTo>
                    <a:lnTo>
                      <a:pt x="1382" y="32417"/>
                    </a:lnTo>
                    <a:lnTo>
                      <a:pt x="1566" y="32575"/>
                    </a:lnTo>
                    <a:lnTo>
                      <a:pt x="1763" y="32720"/>
                    </a:lnTo>
                    <a:lnTo>
                      <a:pt x="1960" y="32825"/>
                    </a:lnTo>
                    <a:lnTo>
                      <a:pt x="2171" y="32917"/>
                    </a:lnTo>
                    <a:lnTo>
                      <a:pt x="2395" y="32983"/>
                    </a:lnTo>
                    <a:lnTo>
                      <a:pt x="2618" y="33023"/>
                    </a:lnTo>
                    <a:lnTo>
                      <a:pt x="2855" y="33049"/>
                    </a:lnTo>
                    <a:lnTo>
                      <a:pt x="3092" y="33062"/>
                    </a:lnTo>
                    <a:lnTo>
                      <a:pt x="3342" y="33049"/>
                    </a:lnTo>
                    <a:lnTo>
                      <a:pt x="3592" y="33009"/>
                    </a:lnTo>
                    <a:lnTo>
                      <a:pt x="3842" y="32957"/>
                    </a:lnTo>
                    <a:lnTo>
                      <a:pt x="4105" y="32891"/>
                    </a:lnTo>
                    <a:lnTo>
                      <a:pt x="4368" y="32812"/>
                    </a:lnTo>
                    <a:lnTo>
                      <a:pt x="4644" y="32707"/>
                    </a:lnTo>
                    <a:lnTo>
                      <a:pt x="4921" y="32602"/>
                    </a:lnTo>
                    <a:lnTo>
                      <a:pt x="5197" y="32470"/>
                    </a:lnTo>
                    <a:lnTo>
                      <a:pt x="5473" y="32339"/>
                    </a:lnTo>
                    <a:lnTo>
                      <a:pt x="5749" y="32181"/>
                    </a:lnTo>
                    <a:lnTo>
                      <a:pt x="6039" y="32010"/>
                    </a:lnTo>
                    <a:lnTo>
                      <a:pt x="6328" y="31839"/>
                    </a:lnTo>
                    <a:lnTo>
                      <a:pt x="6604" y="31654"/>
                    </a:lnTo>
                    <a:lnTo>
                      <a:pt x="7183" y="31260"/>
                    </a:lnTo>
                    <a:lnTo>
                      <a:pt x="7762" y="30826"/>
                    </a:lnTo>
                    <a:lnTo>
                      <a:pt x="8328" y="30378"/>
                    </a:lnTo>
                    <a:lnTo>
                      <a:pt x="8894" y="29905"/>
                    </a:lnTo>
                    <a:lnTo>
                      <a:pt x="9433" y="29418"/>
                    </a:lnTo>
                    <a:lnTo>
                      <a:pt x="9972" y="28918"/>
                    </a:lnTo>
                    <a:lnTo>
                      <a:pt x="10486" y="28431"/>
                    </a:lnTo>
                    <a:lnTo>
                      <a:pt x="10985" y="27931"/>
                    </a:lnTo>
                    <a:lnTo>
                      <a:pt x="11459" y="27458"/>
                    </a:lnTo>
                    <a:lnTo>
                      <a:pt x="11893" y="26997"/>
                    </a:lnTo>
                    <a:lnTo>
                      <a:pt x="12314" y="26550"/>
                    </a:lnTo>
                    <a:lnTo>
                      <a:pt x="13025" y="25774"/>
                    </a:lnTo>
                    <a:lnTo>
                      <a:pt x="13564" y="25155"/>
                    </a:lnTo>
                    <a:lnTo>
                      <a:pt x="14025" y="24590"/>
                    </a:lnTo>
                    <a:lnTo>
                      <a:pt x="14959" y="16749"/>
                    </a:lnTo>
                    <a:lnTo>
                      <a:pt x="835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9" name="Google Shape;1759;p34"/>
              <p:cNvSpPr/>
              <p:nvPr/>
            </p:nvSpPr>
            <p:spPr>
              <a:xfrm>
                <a:off x="6138275" y="3575800"/>
                <a:ext cx="373975" cy="826575"/>
              </a:xfrm>
              <a:custGeom>
                <a:avLst/>
                <a:gdLst/>
                <a:ahLst/>
                <a:cxnLst/>
                <a:rect l="l" t="t" r="r" b="b"/>
                <a:pathLst>
                  <a:path w="14959" h="33063" fill="none" extrusionOk="0">
                    <a:moveTo>
                      <a:pt x="8354" y="1"/>
                    </a:moveTo>
                    <a:lnTo>
                      <a:pt x="8354" y="1"/>
                    </a:lnTo>
                    <a:lnTo>
                      <a:pt x="8288" y="27"/>
                    </a:lnTo>
                    <a:lnTo>
                      <a:pt x="8104" y="119"/>
                    </a:lnTo>
                    <a:lnTo>
                      <a:pt x="7815" y="277"/>
                    </a:lnTo>
                    <a:lnTo>
                      <a:pt x="7644" y="382"/>
                    </a:lnTo>
                    <a:lnTo>
                      <a:pt x="7460" y="514"/>
                    </a:lnTo>
                    <a:lnTo>
                      <a:pt x="7262" y="659"/>
                    </a:lnTo>
                    <a:lnTo>
                      <a:pt x="7039" y="843"/>
                    </a:lnTo>
                    <a:lnTo>
                      <a:pt x="6815" y="1040"/>
                    </a:lnTo>
                    <a:lnTo>
                      <a:pt x="6578" y="1264"/>
                    </a:lnTo>
                    <a:lnTo>
                      <a:pt x="6328" y="1514"/>
                    </a:lnTo>
                    <a:lnTo>
                      <a:pt x="6078" y="1790"/>
                    </a:lnTo>
                    <a:lnTo>
                      <a:pt x="5841" y="2106"/>
                    </a:lnTo>
                    <a:lnTo>
                      <a:pt x="5591" y="2448"/>
                    </a:lnTo>
                    <a:lnTo>
                      <a:pt x="5342" y="2829"/>
                    </a:lnTo>
                    <a:lnTo>
                      <a:pt x="5105" y="3224"/>
                    </a:lnTo>
                    <a:lnTo>
                      <a:pt x="4881" y="3671"/>
                    </a:lnTo>
                    <a:lnTo>
                      <a:pt x="4657" y="4145"/>
                    </a:lnTo>
                    <a:lnTo>
                      <a:pt x="4447" y="4658"/>
                    </a:lnTo>
                    <a:lnTo>
                      <a:pt x="4263" y="5211"/>
                    </a:lnTo>
                    <a:lnTo>
                      <a:pt x="4079" y="5803"/>
                    </a:lnTo>
                    <a:lnTo>
                      <a:pt x="3921" y="6434"/>
                    </a:lnTo>
                    <a:lnTo>
                      <a:pt x="3789" y="7118"/>
                    </a:lnTo>
                    <a:lnTo>
                      <a:pt x="3736" y="7460"/>
                    </a:lnTo>
                    <a:lnTo>
                      <a:pt x="3684" y="7829"/>
                    </a:lnTo>
                    <a:lnTo>
                      <a:pt x="3631" y="8210"/>
                    </a:lnTo>
                    <a:lnTo>
                      <a:pt x="3592" y="8592"/>
                    </a:lnTo>
                    <a:lnTo>
                      <a:pt x="3565" y="8986"/>
                    </a:lnTo>
                    <a:lnTo>
                      <a:pt x="3539" y="9394"/>
                    </a:lnTo>
                    <a:lnTo>
                      <a:pt x="3526" y="9815"/>
                    </a:lnTo>
                    <a:lnTo>
                      <a:pt x="3526" y="10249"/>
                    </a:lnTo>
                    <a:lnTo>
                      <a:pt x="3526" y="10697"/>
                    </a:lnTo>
                    <a:lnTo>
                      <a:pt x="3526" y="11157"/>
                    </a:lnTo>
                    <a:lnTo>
                      <a:pt x="3552" y="11618"/>
                    </a:lnTo>
                    <a:lnTo>
                      <a:pt x="3579" y="12104"/>
                    </a:lnTo>
                    <a:lnTo>
                      <a:pt x="3618" y="12591"/>
                    </a:lnTo>
                    <a:lnTo>
                      <a:pt x="3658" y="13104"/>
                    </a:lnTo>
                    <a:lnTo>
                      <a:pt x="3658" y="13104"/>
                    </a:lnTo>
                    <a:lnTo>
                      <a:pt x="3710" y="13604"/>
                    </a:lnTo>
                    <a:lnTo>
                      <a:pt x="3736" y="14091"/>
                    </a:lnTo>
                    <a:lnTo>
                      <a:pt x="3763" y="14578"/>
                    </a:lnTo>
                    <a:lnTo>
                      <a:pt x="3776" y="15038"/>
                    </a:lnTo>
                    <a:lnTo>
                      <a:pt x="3789" y="15486"/>
                    </a:lnTo>
                    <a:lnTo>
                      <a:pt x="3776" y="15920"/>
                    </a:lnTo>
                    <a:lnTo>
                      <a:pt x="3763" y="16341"/>
                    </a:lnTo>
                    <a:lnTo>
                      <a:pt x="3736" y="16749"/>
                    </a:lnTo>
                    <a:lnTo>
                      <a:pt x="3710" y="17143"/>
                    </a:lnTo>
                    <a:lnTo>
                      <a:pt x="3671" y="17538"/>
                    </a:lnTo>
                    <a:lnTo>
                      <a:pt x="3618" y="17906"/>
                    </a:lnTo>
                    <a:lnTo>
                      <a:pt x="3565" y="18275"/>
                    </a:lnTo>
                    <a:lnTo>
                      <a:pt x="3500" y="18630"/>
                    </a:lnTo>
                    <a:lnTo>
                      <a:pt x="3434" y="18972"/>
                    </a:lnTo>
                    <a:lnTo>
                      <a:pt x="3276" y="19630"/>
                    </a:lnTo>
                    <a:lnTo>
                      <a:pt x="3105" y="20248"/>
                    </a:lnTo>
                    <a:lnTo>
                      <a:pt x="2908" y="20827"/>
                    </a:lnTo>
                    <a:lnTo>
                      <a:pt x="2697" y="21380"/>
                    </a:lnTo>
                    <a:lnTo>
                      <a:pt x="2487" y="21906"/>
                    </a:lnTo>
                    <a:lnTo>
                      <a:pt x="2250" y="22406"/>
                    </a:lnTo>
                    <a:lnTo>
                      <a:pt x="2026" y="22892"/>
                    </a:lnTo>
                    <a:lnTo>
                      <a:pt x="1553" y="23800"/>
                    </a:lnTo>
                    <a:lnTo>
                      <a:pt x="1105" y="24655"/>
                    </a:lnTo>
                    <a:lnTo>
                      <a:pt x="895" y="25076"/>
                    </a:lnTo>
                    <a:lnTo>
                      <a:pt x="697" y="25484"/>
                    </a:lnTo>
                    <a:lnTo>
                      <a:pt x="526" y="25892"/>
                    </a:lnTo>
                    <a:lnTo>
                      <a:pt x="369" y="26313"/>
                    </a:lnTo>
                    <a:lnTo>
                      <a:pt x="237" y="26734"/>
                    </a:lnTo>
                    <a:lnTo>
                      <a:pt x="119" y="27155"/>
                    </a:lnTo>
                    <a:lnTo>
                      <a:pt x="79" y="27379"/>
                    </a:lnTo>
                    <a:lnTo>
                      <a:pt x="53" y="27602"/>
                    </a:lnTo>
                    <a:lnTo>
                      <a:pt x="26" y="27826"/>
                    </a:lnTo>
                    <a:lnTo>
                      <a:pt x="0" y="28050"/>
                    </a:lnTo>
                    <a:lnTo>
                      <a:pt x="0" y="28286"/>
                    </a:lnTo>
                    <a:lnTo>
                      <a:pt x="0" y="28523"/>
                    </a:lnTo>
                    <a:lnTo>
                      <a:pt x="13" y="28760"/>
                    </a:lnTo>
                    <a:lnTo>
                      <a:pt x="26" y="29010"/>
                    </a:lnTo>
                    <a:lnTo>
                      <a:pt x="66" y="29260"/>
                    </a:lnTo>
                    <a:lnTo>
                      <a:pt x="105" y="29523"/>
                    </a:lnTo>
                    <a:lnTo>
                      <a:pt x="158" y="29786"/>
                    </a:lnTo>
                    <a:lnTo>
                      <a:pt x="224" y="30063"/>
                    </a:lnTo>
                    <a:lnTo>
                      <a:pt x="303" y="30339"/>
                    </a:lnTo>
                    <a:lnTo>
                      <a:pt x="395" y="30628"/>
                    </a:lnTo>
                    <a:lnTo>
                      <a:pt x="500" y="30918"/>
                    </a:lnTo>
                    <a:lnTo>
                      <a:pt x="618" y="31220"/>
                    </a:lnTo>
                    <a:lnTo>
                      <a:pt x="618" y="31220"/>
                    </a:lnTo>
                    <a:lnTo>
                      <a:pt x="750" y="31523"/>
                    </a:lnTo>
                    <a:lnTo>
                      <a:pt x="895" y="31786"/>
                    </a:lnTo>
                    <a:lnTo>
                      <a:pt x="1053" y="32023"/>
                    </a:lnTo>
                    <a:lnTo>
                      <a:pt x="1211" y="32233"/>
                    </a:lnTo>
                    <a:lnTo>
                      <a:pt x="1382" y="32417"/>
                    </a:lnTo>
                    <a:lnTo>
                      <a:pt x="1566" y="32575"/>
                    </a:lnTo>
                    <a:lnTo>
                      <a:pt x="1763" y="32720"/>
                    </a:lnTo>
                    <a:lnTo>
                      <a:pt x="1960" y="32825"/>
                    </a:lnTo>
                    <a:lnTo>
                      <a:pt x="2171" y="32917"/>
                    </a:lnTo>
                    <a:lnTo>
                      <a:pt x="2395" y="32983"/>
                    </a:lnTo>
                    <a:lnTo>
                      <a:pt x="2618" y="33023"/>
                    </a:lnTo>
                    <a:lnTo>
                      <a:pt x="2855" y="33049"/>
                    </a:lnTo>
                    <a:lnTo>
                      <a:pt x="3092" y="33062"/>
                    </a:lnTo>
                    <a:lnTo>
                      <a:pt x="3342" y="33049"/>
                    </a:lnTo>
                    <a:lnTo>
                      <a:pt x="3592" y="33009"/>
                    </a:lnTo>
                    <a:lnTo>
                      <a:pt x="3842" y="32957"/>
                    </a:lnTo>
                    <a:lnTo>
                      <a:pt x="4105" y="32891"/>
                    </a:lnTo>
                    <a:lnTo>
                      <a:pt x="4368" y="32812"/>
                    </a:lnTo>
                    <a:lnTo>
                      <a:pt x="4644" y="32707"/>
                    </a:lnTo>
                    <a:lnTo>
                      <a:pt x="4921" y="32602"/>
                    </a:lnTo>
                    <a:lnTo>
                      <a:pt x="5197" y="32470"/>
                    </a:lnTo>
                    <a:lnTo>
                      <a:pt x="5473" y="32339"/>
                    </a:lnTo>
                    <a:lnTo>
                      <a:pt x="5749" y="32181"/>
                    </a:lnTo>
                    <a:lnTo>
                      <a:pt x="6039" y="32010"/>
                    </a:lnTo>
                    <a:lnTo>
                      <a:pt x="6328" y="31839"/>
                    </a:lnTo>
                    <a:lnTo>
                      <a:pt x="6604" y="31654"/>
                    </a:lnTo>
                    <a:lnTo>
                      <a:pt x="7183" y="31260"/>
                    </a:lnTo>
                    <a:lnTo>
                      <a:pt x="7762" y="30826"/>
                    </a:lnTo>
                    <a:lnTo>
                      <a:pt x="8328" y="30378"/>
                    </a:lnTo>
                    <a:lnTo>
                      <a:pt x="8894" y="29905"/>
                    </a:lnTo>
                    <a:lnTo>
                      <a:pt x="9433" y="29418"/>
                    </a:lnTo>
                    <a:lnTo>
                      <a:pt x="9972" y="28918"/>
                    </a:lnTo>
                    <a:lnTo>
                      <a:pt x="10486" y="28431"/>
                    </a:lnTo>
                    <a:lnTo>
                      <a:pt x="10985" y="27931"/>
                    </a:lnTo>
                    <a:lnTo>
                      <a:pt x="11459" y="27458"/>
                    </a:lnTo>
                    <a:lnTo>
                      <a:pt x="11893" y="26997"/>
                    </a:lnTo>
                    <a:lnTo>
                      <a:pt x="12314" y="26550"/>
                    </a:lnTo>
                    <a:lnTo>
                      <a:pt x="13025" y="25774"/>
                    </a:lnTo>
                    <a:lnTo>
                      <a:pt x="13564" y="25155"/>
                    </a:lnTo>
                    <a:lnTo>
                      <a:pt x="14025" y="24590"/>
                    </a:lnTo>
                    <a:lnTo>
                      <a:pt x="14959" y="16749"/>
                    </a:lnTo>
                    <a:lnTo>
                      <a:pt x="8354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0" name="Google Shape;1760;p34"/>
              <p:cNvSpPr/>
              <p:nvPr/>
            </p:nvSpPr>
            <p:spPr>
              <a:xfrm>
                <a:off x="6035975" y="4058300"/>
                <a:ext cx="825250" cy="1068300"/>
              </a:xfrm>
              <a:custGeom>
                <a:avLst/>
                <a:gdLst/>
                <a:ahLst/>
                <a:cxnLst/>
                <a:rect l="l" t="t" r="r" b="b"/>
                <a:pathLst>
                  <a:path w="33010" h="42732" extrusionOk="0">
                    <a:moveTo>
                      <a:pt x="15880" y="1"/>
                    </a:moveTo>
                    <a:lnTo>
                      <a:pt x="15406" y="40"/>
                    </a:lnTo>
                    <a:lnTo>
                      <a:pt x="14920" y="93"/>
                    </a:lnTo>
                    <a:lnTo>
                      <a:pt x="14459" y="185"/>
                    </a:lnTo>
                    <a:lnTo>
                      <a:pt x="13999" y="303"/>
                    </a:lnTo>
                    <a:lnTo>
                      <a:pt x="13538" y="448"/>
                    </a:lnTo>
                    <a:lnTo>
                      <a:pt x="13091" y="619"/>
                    </a:lnTo>
                    <a:lnTo>
                      <a:pt x="12644" y="817"/>
                    </a:lnTo>
                    <a:lnTo>
                      <a:pt x="12209" y="1040"/>
                    </a:lnTo>
                    <a:lnTo>
                      <a:pt x="11775" y="1290"/>
                    </a:lnTo>
                    <a:lnTo>
                      <a:pt x="11354" y="1566"/>
                    </a:lnTo>
                    <a:lnTo>
                      <a:pt x="10946" y="1856"/>
                    </a:lnTo>
                    <a:lnTo>
                      <a:pt x="10525" y="2172"/>
                    </a:lnTo>
                    <a:lnTo>
                      <a:pt x="10131" y="2514"/>
                    </a:lnTo>
                    <a:lnTo>
                      <a:pt x="9736" y="2882"/>
                    </a:lnTo>
                    <a:lnTo>
                      <a:pt x="9355" y="3264"/>
                    </a:lnTo>
                    <a:lnTo>
                      <a:pt x="8973" y="3671"/>
                    </a:lnTo>
                    <a:lnTo>
                      <a:pt x="8592" y="4092"/>
                    </a:lnTo>
                    <a:lnTo>
                      <a:pt x="8236" y="4527"/>
                    </a:lnTo>
                    <a:lnTo>
                      <a:pt x="7868" y="4987"/>
                    </a:lnTo>
                    <a:lnTo>
                      <a:pt x="7526" y="5474"/>
                    </a:lnTo>
                    <a:lnTo>
                      <a:pt x="7184" y="5974"/>
                    </a:lnTo>
                    <a:lnTo>
                      <a:pt x="6842" y="6487"/>
                    </a:lnTo>
                    <a:lnTo>
                      <a:pt x="6513" y="7013"/>
                    </a:lnTo>
                    <a:lnTo>
                      <a:pt x="6197" y="7552"/>
                    </a:lnTo>
                    <a:lnTo>
                      <a:pt x="5881" y="8118"/>
                    </a:lnTo>
                    <a:lnTo>
                      <a:pt x="5579" y="8684"/>
                    </a:lnTo>
                    <a:lnTo>
                      <a:pt x="5289" y="9276"/>
                    </a:lnTo>
                    <a:lnTo>
                      <a:pt x="5000" y="9868"/>
                    </a:lnTo>
                    <a:lnTo>
                      <a:pt x="4724" y="10486"/>
                    </a:lnTo>
                    <a:lnTo>
                      <a:pt x="4447" y="11105"/>
                    </a:lnTo>
                    <a:lnTo>
                      <a:pt x="4184" y="11749"/>
                    </a:lnTo>
                    <a:lnTo>
                      <a:pt x="3934" y="12394"/>
                    </a:lnTo>
                    <a:lnTo>
                      <a:pt x="3684" y="13039"/>
                    </a:lnTo>
                    <a:lnTo>
                      <a:pt x="3448" y="13709"/>
                    </a:lnTo>
                    <a:lnTo>
                      <a:pt x="3224" y="14380"/>
                    </a:lnTo>
                    <a:lnTo>
                      <a:pt x="3000" y="15065"/>
                    </a:lnTo>
                    <a:lnTo>
                      <a:pt x="2790" y="15749"/>
                    </a:lnTo>
                    <a:lnTo>
                      <a:pt x="2592" y="16446"/>
                    </a:lnTo>
                    <a:lnTo>
                      <a:pt x="2395" y="17143"/>
                    </a:lnTo>
                    <a:lnTo>
                      <a:pt x="2211" y="17854"/>
                    </a:lnTo>
                    <a:lnTo>
                      <a:pt x="2040" y="18564"/>
                    </a:lnTo>
                    <a:lnTo>
                      <a:pt x="1869" y="19274"/>
                    </a:lnTo>
                    <a:lnTo>
                      <a:pt x="1711" y="19998"/>
                    </a:lnTo>
                    <a:lnTo>
                      <a:pt x="1566" y="20722"/>
                    </a:lnTo>
                    <a:lnTo>
                      <a:pt x="1421" y="21445"/>
                    </a:lnTo>
                    <a:lnTo>
                      <a:pt x="1290" y="22169"/>
                    </a:lnTo>
                    <a:lnTo>
                      <a:pt x="1172" y="22892"/>
                    </a:lnTo>
                    <a:lnTo>
                      <a:pt x="1066" y="23616"/>
                    </a:lnTo>
                    <a:lnTo>
                      <a:pt x="961" y="24340"/>
                    </a:lnTo>
                    <a:lnTo>
                      <a:pt x="869" y="25076"/>
                    </a:lnTo>
                    <a:lnTo>
                      <a:pt x="790" y="25800"/>
                    </a:lnTo>
                    <a:lnTo>
                      <a:pt x="724" y="26523"/>
                    </a:lnTo>
                    <a:lnTo>
                      <a:pt x="658" y="27234"/>
                    </a:lnTo>
                    <a:lnTo>
                      <a:pt x="606" y="27958"/>
                    </a:lnTo>
                    <a:lnTo>
                      <a:pt x="566" y="28668"/>
                    </a:lnTo>
                    <a:lnTo>
                      <a:pt x="540" y="29378"/>
                    </a:lnTo>
                    <a:lnTo>
                      <a:pt x="501" y="30155"/>
                    </a:lnTo>
                    <a:lnTo>
                      <a:pt x="461" y="30918"/>
                    </a:lnTo>
                    <a:lnTo>
                      <a:pt x="395" y="31654"/>
                    </a:lnTo>
                    <a:lnTo>
                      <a:pt x="343" y="32365"/>
                    </a:lnTo>
                    <a:lnTo>
                      <a:pt x="264" y="33062"/>
                    </a:lnTo>
                    <a:lnTo>
                      <a:pt x="185" y="33733"/>
                    </a:lnTo>
                    <a:lnTo>
                      <a:pt x="93" y="34378"/>
                    </a:lnTo>
                    <a:lnTo>
                      <a:pt x="1" y="34996"/>
                    </a:lnTo>
                    <a:lnTo>
                      <a:pt x="1000" y="36246"/>
                    </a:lnTo>
                    <a:lnTo>
                      <a:pt x="1250" y="36456"/>
                    </a:lnTo>
                    <a:lnTo>
                      <a:pt x="1566" y="36719"/>
                    </a:lnTo>
                    <a:lnTo>
                      <a:pt x="2000" y="37062"/>
                    </a:lnTo>
                    <a:lnTo>
                      <a:pt x="2553" y="37456"/>
                    </a:lnTo>
                    <a:lnTo>
                      <a:pt x="3211" y="37917"/>
                    </a:lnTo>
                    <a:lnTo>
                      <a:pt x="3592" y="38167"/>
                    </a:lnTo>
                    <a:lnTo>
                      <a:pt x="3987" y="38417"/>
                    </a:lnTo>
                    <a:lnTo>
                      <a:pt x="4421" y="38680"/>
                    </a:lnTo>
                    <a:lnTo>
                      <a:pt x="4882" y="38943"/>
                    </a:lnTo>
                    <a:lnTo>
                      <a:pt x="5355" y="39206"/>
                    </a:lnTo>
                    <a:lnTo>
                      <a:pt x="5868" y="39482"/>
                    </a:lnTo>
                    <a:lnTo>
                      <a:pt x="6408" y="39745"/>
                    </a:lnTo>
                    <a:lnTo>
                      <a:pt x="6973" y="40022"/>
                    </a:lnTo>
                    <a:lnTo>
                      <a:pt x="7565" y="40285"/>
                    </a:lnTo>
                    <a:lnTo>
                      <a:pt x="8171" y="40548"/>
                    </a:lnTo>
                    <a:lnTo>
                      <a:pt x="8815" y="40811"/>
                    </a:lnTo>
                    <a:lnTo>
                      <a:pt x="9473" y="41048"/>
                    </a:lnTo>
                    <a:lnTo>
                      <a:pt x="10157" y="41298"/>
                    </a:lnTo>
                    <a:lnTo>
                      <a:pt x="10881" y="41521"/>
                    </a:lnTo>
                    <a:lnTo>
                      <a:pt x="11604" y="41732"/>
                    </a:lnTo>
                    <a:lnTo>
                      <a:pt x="12367" y="41929"/>
                    </a:lnTo>
                    <a:lnTo>
                      <a:pt x="13144" y="42113"/>
                    </a:lnTo>
                    <a:lnTo>
                      <a:pt x="13959" y="42284"/>
                    </a:lnTo>
                    <a:lnTo>
                      <a:pt x="14775" y="42429"/>
                    </a:lnTo>
                    <a:lnTo>
                      <a:pt x="15630" y="42548"/>
                    </a:lnTo>
                    <a:lnTo>
                      <a:pt x="16051" y="42600"/>
                    </a:lnTo>
                    <a:lnTo>
                      <a:pt x="16485" y="42653"/>
                    </a:lnTo>
                    <a:lnTo>
                      <a:pt x="16906" y="42679"/>
                    </a:lnTo>
                    <a:lnTo>
                      <a:pt x="17327" y="42705"/>
                    </a:lnTo>
                    <a:lnTo>
                      <a:pt x="17735" y="42719"/>
                    </a:lnTo>
                    <a:lnTo>
                      <a:pt x="18156" y="42732"/>
                    </a:lnTo>
                    <a:lnTo>
                      <a:pt x="18564" y="42732"/>
                    </a:lnTo>
                    <a:lnTo>
                      <a:pt x="18972" y="42719"/>
                    </a:lnTo>
                    <a:lnTo>
                      <a:pt x="19761" y="42692"/>
                    </a:lnTo>
                    <a:lnTo>
                      <a:pt x="20550" y="42627"/>
                    </a:lnTo>
                    <a:lnTo>
                      <a:pt x="21313" y="42534"/>
                    </a:lnTo>
                    <a:lnTo>
                      <a:pt x="22063" y="42416"/>
                    </a:lnTo>
                    <a:lnTo>
                      <a:pt x="22787" y="42284"/>
                    </a:lnTo>
                    <a:lnTo>
                      <a:pt x="23497" y="42127"/>
                    </a:lnTo>
                    <a:lnTo>
                      <a:pt x="24181" y="41956"/>
                    </a:lnTo>
                    <a:lnTo>
                      <a:pt x="24852" y="41771"/>
                    </a:lnTo>
                    <a:lnTo>
                      <a:pt x="25497" y="41574"/>
                    </a:lnTo>
                    <a:lnTo>
                      <a:pt x="26115" y="41364"/>
                    </a:lnTo>
                    <a:lnTo>
                      <a:pt x="26707" y="41140"/>
                    </a:lnTo>
                    <a:lnTo>
                      <a:pt x="27273" y="40916"/>
                    </a:lnTo>
                    <a:lnTo>
                      <a:pt x="27813" y="40693"/>
                    </a:lnTo>
                    <a:lnTo>
                      <a:pt x="28326" y="40469"/>
                    </a:lnTo>
                    <a:lnTo>
                      <a:pt x="28812" y="40245"/>
                    </a:lnTo>
                    <a:lnTo>
                      <a:pt x="29260" y="40022"/>
                    </a:lnTo>
                    <a:lnTo>
                      <a:pt x="29694" y="39798"/>
                    </a:lnTo>
                    <a:lnTo>
                      <a:pt x="30075" y="39587"/>
                    </a:lnTo>
                    <a:lnTo>
                      <a:pt x="30759" y="39206"/>
                    </a:lnTo>
                    <a:lnTo>
                      <a:pt x="31312" y="38864"/>
                    </a:lnTo>
                    <a:lnTo>
                      <a:pt x="31707" y="38601"/>
                    </a:lnTo>
                    <a:lnTo>
                      <a:pt x="32036" y="38377"/>
                    </a:lnTo>
                    <a:lnTo>
                      <a:pt x="31654" y="37140"/>
                    </a:lnTo>
                    <a:lnTo>
                      <a:pt x="31233" y="35825"/>
                    </a:lnTo>
                    <a:lnTo>
                      <a:pt x="30812" y="34404"/>
                    </a:lnTo>
                    <a:lnTo>
                      <a:pt x="30391" y="32904"/>
                    </a:lnTo>
                    <a:lnTo>
                      <a:pt x="29957" y="31325"/>
                    </a:lnTo>
                    <a:lnTo>
                      <a:pt x="29523" y="29681"/>
                    </a:lnTo>
                    <a:lnTo>
                      <a:pt x="29089" y="27944"/>
                    </a:lnTo>
                    <a:lnTo>
                      <a:pt x="28655" y="26142"/>
                    </a:lnTo>
                    <a:lnTo>
                      <a:pt x="28641" y="26024"/>
                    </a:lnTo>
                    <a:lnTo>
                      <a:pt x="28628" y="25905"/>
                    </a:lnTo>
                    <a:lnTo>
                      <a:pt x="28641" y="25787"/>
                    </a:lnTo>
                    <a:lnTo>
                      <a:pt x="28655" y="25655"/>
                    </a:lnTo>
                    <a:lnTo>
                      <a:pt x="28681" y="25510"/>
                    </a:lnTo>
                    <a:lnTo>
                      <a:pt x="28707" y="25379"/>
                    </a:lnTo>
                    <a:lnTo>
                      <a:pt x="28812" y="25076"/>
                    </a:lnTo>
                    <a:lnTo>
                      <a:pt x="28957" y="24774"/>
                    </a:lnTo>
                    <a:lnTo>
                      <a:pt x="29115" y="24445"/>
                    </a:lnTo>
                    <a:lnTo>
                      <a:pt x="29312" y="24103"/>
                    </a:lnTo>
                    <a:lnTo>
                      <a:pt x="29536" y="23748"/>
                    </a:lnTo>
                    <a:lnTo>
                      <a:pt x="30036" y="22998"/>
                    </a:lnTo>
                    <a:lnTo>
                      <a:pt x="30575" y="22182"/>
                    </a:lnTo>
                    <a:lnTo>
                      <a:pt x="30852" y="21761"/>
                    </a:lnTo>
                    <a:lnTo>
                      <a:pt x="31128" y="21314"/>
                    </a:lnTo>
                    <a:lnTo>
                      <a:pt x="31391" y="20866"/>
                    </a:lnTo>
                    <a:lnTo>
                      <a:pt x="31667" y="20406"/>
                    </a:lnTo>
                    <a:lnTo>
                      <a:pt x="31917" y="19932"/>
                    </a:lnTo>
                    <a:lnTo>
                      <a:pt x="32154" y="19446"/>
                    </a:lnTo>
                    <a:lnTo>
                      <a:pt x="32365" y="18959"/>
                    </a:lnTo>
                    <a:lnTo>
                      <a:pt x="32562" y="18459"/>
                    </a:lnTo>
                    <a:lnTo>
                      <a:pt x="32641" y="18196"/>
                    </a:lnTo>
                    <a:lnTo>
                      <a:pt x="32720" y="17946"/>
                    </a:lnTo>
                    <a:lnTo>
                      <a:pt x="32786" y="17683"/>
                    </a:lnTo>
                    <a:lnTo>
                      <a:pt x="32851" y="17419"/>
                    </a:lnTo>
                    <a:lnTo>
                      <a:pt x="32904" y="17156"/>
                    </a:lnTo>
                    <a:lnTo>
                      <a:pt x="32943" y="16893"/>
                    </a:lnTo>
                    <a:lnTo>
                      <a:pt x="32983" y="16630"/>
                    </a:lnTo>
                    <a:lnTo>
                      <a:pt x="32996" y="16354"/>
                    </a:lnTo>
                    <a:lnTo>
                      <a:pt x="33009" y="16091"/>
                    </a:lnTo>
                    <a:lnTo>
                      <a:pt x="33009" y="15814"/>
                    </a:lnTo>
                    <a:lnTo>
                      <a:pt x="32996" y="15538"/>
                    </a:lnTo>
                    <a:lnTo>
                      <a:pt x="32970" y="15262"/>
                    </a:lnTo>
                    <a:lnTo>
                      <a:pt x="32930" y="14986"/>
                    </a:lnTo>
                    <a:lnTo>
                      <a:pt x="32891" y="14709"/>
                    </a:lnTo>
                    <a:lnTo>
                      <a:pt x="32825" y="14433"/>
                    </a:lnTo>
                    <a:lnTo>
                      <a:pt x="32746" y="14144"/>
                    </a:lnTo>
                    <a:lnTo>
                      <a:pt x="32641" y="13867"/>
                    </a:lnTo>
                    <a:lnTo>
                      <a:pt x="32536" y="13578"/>
                    </a:lnTo>
                    <a:lnTo>
                      <a:pt x="32404" y="13302"/>
                    </a:lnTo>
                    <a:lnTo>
                      <a:pt x="32272" y="13012"/>
                    </a:lnTo>
                    <a:lnTo>
                      <a:pt x="32101" y="12723"/>
                    </a:lnTo>
                    <a:lnTo>
                      <a:pt x="31930" y="12433"/>
                    </a:lnTo>
                    <a:lnTo>
                      <a:pt x="31733" y="12144"/>
                    </a:lnTo>
                    <a:lnTo>
                      <a:pt x="31523" y="11854"/>
                    </a:lnTo>
                    <a:lnTo>
                      <a:pt x="30273" y="10249"/>
                    </a:lnTo>
                    <a:lnTo>
                      <a:pt x="29154" y="8829"/>
                    </a:lnTo>
                    <a:lnTo>
                      <a:pt x="28155" y="7592"/>
                    </a:lnTo>
                    <a:lnTo>
                      <a:pt x="27247" y="6513"/>
                    </a:lnTo>
                    <a:lnTo>
                      <a:pt x="26418" y="5579"/>
                    </a:lnTo>
                    <a:lnTo>
                      <a:pt x="26036" y="5158"/>
                    </a:lnTo>
                    <a:lnTo>
                      <a:pt x="25681" y="4777"/>
                    </a:lnTo>
                    <a:lnTo>
                      <a:pt x="25326" y="4421"/>
                    </a:lnTo>
                    <a:lnTo>
                      <a:pt x="24997" y="4092"/>
                    </a:lnTo>
                    <a:lnTo>
                      <a:pt x="24681" y="3790"/>
                    </a:lnTo>
                    <a:lnTo>
                      <a:pt x="24379" y="3514"/>
                    </a:lnTo>
                    <a:lnTo>
                      <a:pt x="24076" y="3250"/>
                    </a:lnTo>
                    <a:lnTo>
                      <a:pt x="23787" y="3027"/>
                    </a:lnTo>
                    <a:lnTo>
                      <a:pt x="23510" y="2803"/>
                    </a:lnTo>
                    <a:lnTo>
                      <a:pt x="23247" y="2606"/>
                    </a:lnTo>
                    <a:lnTo>
                      <a:pt x="22971" y="2422"/>
                    </a:lnTo>
                    <a:lnTo>
                      <a:pt x="22708" y="2251"/>
                    </a:lnTo>
                    <a:lnTo>
                      <a:pt x="22445" y="2093"/>
                    </a:lnTo>
                    <a:lnTo>
                      <a:pt x="22195" y="1935"/>
                    </a:lnTo>
                    <a:lnTo>
                      <a:pt x="21669" y="1659"/>
                    </a:lnTo>
                    <a:lnTo>
                      <a:pt x="21116" y="1395"/>
                    </a:lnTo>
                    <a:lnTo>
                      <a:pt x="19958" y="869"/>
                    </a:lnTo>
                    <a:lnTo>
                      <a:pt x="19419" y="645"/>
                    </a:lnTo>
                    <a:lnTo>
                      <a:pt x="18893" y="461"/>
                    </a:lnTo>
                    <a:lnTo>
                      <a:pt x="18380" y="303"/>
                    </a:lnTo>
                    <a:lnTo>
                      <a:pt x="17867" y="172"/>
                    </a:lnTo>
                    <a:lnTo>
                      <a:pt x="17367" y="93"/>
                    </a:lnTo>
                    <a:lnTo>
                      <a:pt x="16867" y="27"/>
                    </a:lnTo>
                    <a:lnTo>
                      <a:pt x="16367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1" name="Google Shape;1761;p34"/>
              <p:cNvSpPr/>
              <p:nvPr/>
            </p:nvSpPr>
            <p:spPr>
              <a:xfrm>
                <a:off x="6245150" y="3453125"/>
                <a:ext cx="473650" cy="664750"/>
              </a:xfrm>
              <a:custGeom>
                <a:avLst/>
                <a:gdLst/>
                <a:ahLst/>
                <a:cxnLst/>
                <a:rect l="l" t="t" r="r" b="b"/>
                <a:pathLst>
                  <a:path w="18946" h="26590" extrusionOk="0">
                    <a:moveTo>
                      <a:pt x="9447" y="1"/>
                    </a:moveTo>
                    <a:lnTo>
                      <a:pt x="9079" y="27"/>
                    </a:lnTo>
                    <a:lnTo>
                      <a:pt x="8710" y="80"/>
                    </a:lnTo>
                    <a:lnTo>
                      <a:pt x="8355" y="145"/>
                    </a:lnTo>
                    <a:lnTo>
                      <a:pt x="8013" y="224"/>
                    </a:lnTo>
                    <a:lnTo>
                      <a:pt x="7671" y="316"/>
                    </a:lnTo>
                    <a:lnTo>
                      <a:pt x="7355" y="422"/>
                    </a:lnTo>
                    <a:lnTo>
                      <a:pt x="7039" y="553"/>
                    </a:lnTo>
                    <a:lnTo>
                      <a:pt x="6737" y="698"/>
                    </a:lnTo>
                    <a:lnTo>
                      <a:pt x="6592" y="764"/>
                    </a:lnTo>
                    <a:lnTo>
                      <a:pt x="6447" y="856"/>
                    </a:lnTo>
                    <a:lnTo>
                      <a:pt x="6316" y="948"/>
                    </a:lnTo>
                    <a:lnTo>
                      <a:pt x="6184" y="1040"/>
                    </a:lnTo>
                    <a:lnTo>
                      <a:pt x="5921" y="1264"/>
                    </a:lnTo>
                    <a:lnTo>
                      <a:pt x="5684" y="1500"/>
                    </a:lnTo>
                    <a:lnTo>
                      <a:pt x="5461" y="1764"/>
                    </a:lnTo>
                    <a:lnTo>
                      <a:pt x="5250" y="2040"/>
                    </a:lnTo>
                    <a:lnTo>
                      <a:pt x="5066" y="2342"/>
                    </a:lnTo>
                    <a:lnTo>
                      <a:pt x="4882" y="2658"/>
                    </a:lnTo>
                    <a:lnTo>
                      <a:pt x="4711" y="2987"/>
                    </a:lnTo>
                    <a:lnTo>
                      <a:pt x="4553" y="3329"/>
                    </a:lnTo>
                    <a:lnTo>
                      <a:pt x="4408" y="3671"/>
                    </a:lnTo>
                    <a:lnTo>
                      <a:pt x="4277" y="4026"/>
                    </a:lnTo>
                    <a:lnTo>
                      <a:pt x="4158" y="4382"/>
                    </a:lnTo>
                    <a:lnTo>
                      <a:pt x="4053" y="4737"/>
                    </a:lnTo>
                    <a:lnTo>
                      <a:pt x="3948" y="5092"/>
                    </a:lnTo>
                    <a:lnTo>
                      <a:pt x="3869" y="5447"/>
                    </a:lnTo>
                    <a:lnTo>
                      <a:pt x="3711" y="6145"/>
                    </a:lnTo>
                    <a:lnTo>
                      <a:pt x="3592" y="6816"/>
                    </a:lnTo>
                    <a:lnTo>
                      <a:pt x="3500" y="7421"/>
                    </a:lnTo>
                    <a:lnTo>
                      <a:pt x="3435" y="7960"/>
                    </a:lnTo>
                    <a:lnTo>
                      <a:pt x="3395" y="8407"/>
                    </a:lnTo>
                    <a:lnTo>
                      <a:pt x="3356" y="8749"/>
                    </a:lnTo>
                    <a:lnTo>
                      <a:pt x="3343" y="9039"/>
                    </a:lnTo>
                    <a:lnTo>
                      <a:pt x="3303" y="8973"/>
                    </a:lnTo>
                    <a:lnTo>
                      <a:pt x="3198" y="8789"/>
                    </a:lnTo>
                    <a:lnTo>
                      <a:pt x="3119" y="8671"/>
                    </a:lnTo>
                    <a:lnTo>
                      <a:pt x="3014" y="8539"/>
                    </a:lnTo>
                    <a:lnTo>
                      <a:pt x="2908" y="8407"/>
                    </a:lnTo>
                    <a:lnTo>
                      <a:pt x="2764" y="8263"/>
                    </a:lnTo>
                    <a:lnTo>
                      <a:pt x="2619" y="8118"/>
                    </a:lnTo>
                    <a:lnTo>
                      <a:pt x="2435" y="8000"/>
                    </a:lnTo>
                    <a:lnTo>
                      <a:pt x="2251" y="7881"/>
                    </a:lnTo>
                    <a:lnTo>
                      <a:pt x="2040" y="7776"/>
                    </a:lnTo>
                    <a:lnTo>
                      <a:pt x="1816" y="7697"/>
                    </a:lnTo>
                    <a:lnTo>
                      <a:pt x="1698" y="7671"/>
                    </a:lnTo>
                    <a:lnTo>
                      <a:pt x="1566" y="7658"/>
                    </a:lnTo>
                    <a:lnTo>
                      <a:pt x="1435" y="7644"/>
                    </a:lnTo>
                    <a:lnTo>
                      <a:pt x="1172" y="7644"/>
                    </a:lnTo>
                    <a:lnTo>
                      <a:pt x="1027" y="7671"/>
                    </a:lnTo>
                    <a:lnTo>
                      <a:pt x="856" y="7697"/>
                    </a:lnTo>
                    <a:lnTo>
                      <a:pt x="698" y="7750"/>
                    </a:lnTo>
                    <a:lnTo>
                      <a:pt x="567" y="7815"/>
                    </a:lnTo>
                    <a:lnTo>
                      <a:pt x="448" y="7881"/>
                    </a:lnTo>
                    <a:lnTo>
                      <a:pt x="343" y="7960"/>
                    </a:lnTo>
                    <a:lnTo>
                      <a:pt x="264" y="8052"/>
                    </a:lnTo>
                    <a:lnTo>
                      <a:pt x="185" y="8171"/>
                    </a:lnTo>
                    <a:lnTo>
                      <a:pt x="132" y="8289"/>
                    </a:lnTo>
                    <a:lnTo>
                      <a:pt x="80" y="8407"/>
                    </a:lnTo>
                    <a:lnTo>
                      <a:pt x="53" y="8552"/>
                    </a:lnTo>
                    <a:lnTo>
                      <a:pt x="27" y="8710"/>
                    </a:lnTo>
                    <a:lnTo>
                      <a:pt x="14" y="8868"/>
                    </a:lnTo>
                    <a:lnTo>
                      <a:pt x="1" y="9039"/>
                    </a:lnTo>
                    <a:lnTo>
                      <a:pt x="1" y="9236"/>
                    </a:lnTo>
                    <a:lnTo>
                      <a:pt x="14" y="9631"/>
                    </a:lnTo>
                    <a:lnTo>
                      <a:pt x="53" y="10078"/>
                    </a:lnTo>
                    <a:lnTo>
                      <a:pt x="106" y="10578"/>
                    </a:lnTo>
                    <a:lnTo>
                      <a:pt x="146" y="11104"/>
                    </a:lnTo>
                    <a:lnTo>
                      <a:pt x="198" y="11670"/>
                    </a:lnTo>
                    <a:lnTo>
                      <a:pt x="225" y="12288"/>
                    </a:lnTo>
                    <a:lnTo>
                      <a:pt x="225" y="12933"/>
                    </a:lnTo>
                    <a:lnTo>
                      <a:pt x="225" y="13275"/>
                    </a:lnTo>
                    <a:lnTo>
                      <a:pt x="211" y="13630"/>
                    </a:lnTo>
                    <a:lnTo>
                      <a:pt x="185" y="13986"/>
                    </a:lnTo>
                    <a:lnTo>
                      <a:pt x="159" y="14354"/>
                    </a:lnTo>
                    <a:lnTo>
                      <a:pt x="146" y="14591"/>
                    </a:lnTo>
                    <a:lnTo>
                      <a:pt x="146" y="14801"/>
                    </a:lnTo>
                    <a:lnTo>
                      <a:pt x="172" y="14999"/>
                    </a:lnTo>
                    <a:lnTo>
                      <a:pt x="225" y="15183"/>
                    </a:lnTo>
                    <a:lnTo>
                      <a:pt x="290" y="15354"/>
                    </a:lnTo>
                    <a:lnTo>
                      <a:pt x="369" y="15499"/>
                    </a:lnTo>
                    <a:lnTo>
                      <a:pt x="474" y="15643"/>
                    </a:lnTo>
                    <a:lnTo>
                      <a:pt x="580" y="15762"/>
                    </a:lnTo>
                    <a:lnTo>
                      <a:pt x="698" y="15880"/>
                    </a:lnTo>
                    <a:lnTo>
                      <a:pt x="830" y="15972"/>
                    </a:lnTo>
                    <a:lnTo>
                      <a:pt x="974" y="16064"/>
                    </a:lnTo>
                    <a:lnTo>
                      <a:pt x="1119" y="16130"/>
                    </a:lnTo>
                    <a:lnTo>
                      <a:pt x="1277" y="16196"/>
                    </a:lnTo>
                    <a:lnTo>
                      <a:pt x="1448" y="16248"/>
                    </a:lnTo>
                    <a:lnTo>
                      <a:pt x="1606" y="16301"/>
                    </a:lnTo>
                    <a:lnTo>
                      <a:pt x="1777" y="16341"/>
                    </a:lnTo>
                    <a:lnTo>
                      <a:pt x="2106" y="16393"/>
                    </a:lnTo>
                    <a:lnTo>
                      <a:pt x="2435" y="16419"/>
                    </a:lnTo>
                    <a:lnTo>
                      <a:pt x="2737" y="16433"/>
                    </a:lnTo>
                    <a:lnTo>
                      <a:pt x="3014" y="16433"/>
                    </a:lnTo>
                    <a:lnTo>
                      <a:pt x="3250" y="16419"/>
                    </a:lnTo>
                    <a:lnTo>
                      <a:pt x="3435" y="16406"/>
                    </a:lnTo>
                    <a:lnTo>
                      <a:pt x="3592" y="16393"/>
                    </a:lnTo>
                    <a:lnTo>
                      <a:pt x="4382" y="26589"/>
                    </a:lnTo>
                    <a:lnTo>
                      <a:pt x="11854" y="26589"/>
                    </a:lnTo>
                    <a:lnTo>
                      <a:pt x="11815" y="25905"/>
                    </a:lnTo>
                    <a:lnTo>
                      <a:pt x="11776" y="25208"/>
                    </a:lnTo>
                    <a:lnTo>
                      <a:pt x="11736" y="24405"/>
                    </a:lnTo>
                    <a:lnTo>
                      <a:pt x="11723" y="23603"/>
                    </a:lnTo>
                    <a:lnTo>
                      <a:pt x="11723" y="22919"/>
                    </a:lnTo>
                    <a:lnTo>
                      <a:pt x="11736" y="22642"/>
                    </a:lnTo>
                    <a:lnTo>
                      <a:pt x="11762" y="22432"/>
                    </a:lnTo>
                    <a:lnTo>
                      <a:pt x="11776" y="22353"/>
                    </a:lnTo>
                    <a:lnTo>
                      <a:pt x="11789" y="22300"/>
                    </a:lnTo>
                    <a:lnTo>
                      <a:pt x="11815" y="22274"/>
                    </a:lnTo>
                    <a:lnTo>
                      <a:pt x="11841" y="22261"/>
                    </a:lnTo>
                    <a:lnTo>
                      <a:pt x="12091" y="22313"/>
                    </a:lnTo>
                    <a:lnTo>
                      <a:pt x="12328" y="22353"/>
                    </a:lnTo>
                    <a:lnTo>
                      <a:pt x="12565" y="22366"/>
                    </a:lnTo>
                    <a:lnTo>
                      <a:pt x="13012" y="22366"/>
                    </a:lnTo>
                    <a:lnTo>
                      <a:pt x="13223" y="22340"/>
                    </a:lnTo>
                    <a:lnTo>
                      <a:pt x="13433" y="22313"/>
                    </a:lnTo>
                    <a:lnTo>
                      <a:pt x="13644" y="22274"/>
                    </a:lnTo>
                    <a:lnTo>
                      <a:pt x="13841" y="22221"/>
                    </a:lnTo>
                    <a:lnTo>
                      <a:pt x="14025" y="22169"/>
                    </a:lnTo>
                    <a:lnTo>
                      <a:pt x="14209" y="22090"/>
                    </a:lnTo>
                    <a:lnTo>
                      <a:pt x="14394" y="22024"/>
                    </a:lnTo>
                    <a:lnTo>
                      <a:pt x="14565" y="21945"/>
                    </a:lnTo>
                    <a:lnTo>
                      <a:pt x="14722" y="21853"/>
                    </a:lnTo>
                    <a:lnTo>
                      <a:pt x="15038" y="21669"/>
                    </a:lnTo>
                    <a:lnTo>
                      <a:pt x="15328" y="21458"/>
                    </a:lnTo>
                    <a:lnTo>
                      <a:pt x="15591" y="21261"/>
                    </a:lnTo>
                    <a:lnTo>
                      <a:pt x="15828" y="21050"/>
                    </a:lnTo>
                    <a:lnTo>
                      <a:pt x="16038" y="20840"/>
                    </a:lnTo>
                    <a:lnTo>
                      <a:pt x="16393" y="20472"/>
                    </a:lnTo>
                    <a:lnTo>
                      <a:pt x="16643" y="20208"/>
                    </a:lnTo>
                    <a:lnTo>
                      <a:pt x="16827" y="20011"/>
                    </a:lnTo>
                    <a:lnTo>
                      <a:pt x="17012" y="19787"/>
                    </a:lnTo>
                    <a:lnTo>
                      <a:pt x="17183" y="19551"/>
                    </a:lnTo>
                    <a:lnTo>
                      <a:pt x="17354" y="19287"/>
                    </a:lnTo>
                    <a:lnTo>
                      <a:pt x="17525" y="19011"/>
                    </a:lnTo>
                    <a:lnTo>
                      <a:pt x="17683" y="18709"/>
                    </a:lnTo>
                    <a:lnTo>
                      <a:pt x="17840" y="18393"/>
                    </a:lnTo>
                    <a:lnTo>
                      <a:pt x="17985" y="18051"/>
                    </a:lnTo>
                    <a:lnTo>
                      <a:pt x="18130" y="17709"/>
                    </a:lnTo>
                    <a:lnTo>
                      <a:pt x="18248" y="17327"/>
                    </a:lnTo>
                    <a:lnTo>
                      <a:pt x="18380" y="16946"/>
                    </a:lnTo>
                    <a:lnTo>
                      <a:pt x="18485" y="16551"/>
                    </a:lnTo>
                    <a:lnTo>
                      <a:pt x="18577" y="16130"/>
                    </a:lnTo>
                    <a:lnTo>
                      <a:pt x="18669" y="15696"/>
                    </a:lnTo>
                    <a:lnTo>
                      <a:pt x="18748" y="15262"/>
                    </a:lnTo>
                    <a:lnTo>
                      <a:pt x="18814" y="14801"/>
                    </a:lnTo>
                    <a:lnTo>
                      <a:pt x="18867" y="14328"/>
                    </a:lnTo>
                    <a:lnTo>
                      <a:pt x="18906" y="13854"/>
                    </a:lnTo>
                    <a:lnTo>
                      <a:pt x="18932" y="13354"/>
                    </a:lnTo>
                    <a:lnTo>
                      <a:pt x="18946" y="12854"/>
                    </a:lnTo>
                    <a:lnTo>
                      <a:pt x="18932" y="12341"/>
                    </a:lnTo>
                    <a:lnTo>
                      <a:pt x="18919" y="11815"/>
                    </a:lnTo>
                    <a:lnTo>
                      <a:pt x="18880" y="11289"/>
                    </a:lnTo>
                    <a:lnTo>
                      <a:pt x="18827" y="10749"/>
                    </a:lnTo>
                    <a:lnTo>
                      <a:pt x="18761" y="10197"/>
                    </a:lnTo>
                    <a:lnTo>
                      <a:pt x="18669" y="9644"/>
                    </a:lnTo>
                    <a:lnTo>
                      <a:pt x="18564" y="9078"/>
                    </a:lnTo>
                    <a:lnTo>
                      <a:pt x="18433" y="8513"/>
                    </a:lnTo>
                    <a:lnTo>
                      <a:pt x="18288" y="7934"/>
                    </a:lnTo>
                    <a:lnTo>
                      <a:pt x="18117" y="7355"/>
                    </a:lnTo>
                    <a:lnTo>
                      <a:pt x="17933" y="6776"/>
                    </a:lnTo>
                    <a:lnTo>
                      <a:pt x="17722" y="6184"/>
                    </a:lnTo>
                    <a:lnTo>
                      <a:pt x="17485" y="5618"/>
                    </a:lnTo>
                    <a:lnTo>
                      <a:pt x="17248" y="5066"/>
                    </a:lnTo>
                    <a:lnTo>
                      <a:pt x="16985" y="4566"/>
                    </a:lnTo>
                    <a:lnTo>
                      <a:pt x="16696" y="4079"/>
                    </a:lnTo>
                    <a:lnTo>
                      <a:pt x="16406" y="3632"/>
                    </a:lnTo>
                    <a:lnTo>
                      <a:pt x="16104" y="3211"/>
                    </a:lnTo>
                    <a:lnTo>
                      <a:pt x="15788" y="2816"/>
                    </a:lnTo>
                    <a:lnTo>
                      <a:pt x="15459" y="2461"/>
                    </a:lnTo>
                    <a:lnTo>
                      <a:pt x="15117" y="2119"/>
                    </a:lnTo>
                    <a:lnTo>
                      <a:pt x="14762" y="1816"/>
                    </a:lnTo>
                    <a:lnTo>
                      <a:pt x="14407" y="1527"/>
                    </a:lnTo>
                    <a:lnTo>
                      <a:pt x="14038" y="1277"/>
                    </a:lnTo>
                    <a:lnTo>
                      <a:pt x="13670" y="1040"/>
                    </a:lnTo>
                    <a:lnTo>
                      <a:pt x="13288" y="843"/>
                    </a:lnTo>
                    <a:lnTo>
                      <a:pt x="12907" y="658"/>
                    </a:lnTo>
                    <a:lnTo>
                      <a:pt x="12525" y="501"/>
                    </a:lnTo>
                    <a:lnTo>
                      <a:pt x="12131" y="356"/>
                    </a:lnTo>
                    <a:lnTo>
                      <a:pt x="11749" y="251"/>
                    </a:lnTo>
                    <a:lnTo>
                      <a:pt x="11355" y="159"/>
                    </a:lnTo>
                    <a:lnTo>
                      <a:pt x="10973" y="80"/>
                    </a:lnTo>
                    <a:lnTo>
                      <a:pt x="10578" y="40"/>
                    </a:lnTo>
                    <a:lnTo>
                      <a:pt x="10197" y="1"/>
                    </a:lnTo>
                    <a:close/>
                  </a:path>
                </a:pathLst>
              </a:custGeom>
              <a:solidFill>
                <a:srgbClr val="FFAD8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2" name="Google Shape;1762;p34"/>
              <p:cNvSpPr/>
              <p:nvPr/>
            </p:nvSpPr>
            <p:spPr>
              <a:xfrm>
                <a:off x="6245150" y="3453125"/>
                <a:ext cx="473650" cy="664750"/>
              </a:xfrm>
              <a:custGeom>
                <a:avLst/>
                <a:gdLst/>
                <a:ahLst/>
                <a:cxnLst/>
                <a:rect l="l" t="t" r="r" b="b"/>
                <a:pathLst>
                  <a:path w="18946" h="26590" fill="none" extrusionOk="0">
                    <a:moveTo>
                      <a:pt x="4382" y="26589"/>
                    </a:moveTo>
                    <a:lnTo>
                      <a:pt x="3592" y="16393"/>
                    </a:lnTo>
                    <a:lnTo>
                      <a:pt x="3592" y="16393"/>
                    </a:lnTo>
                    <a:lnTo>
                      <a:pt x="3435" y="16406"/>
                    </a:lnTo>
                    <a:lnTo>
                      <a:pt x="3250" y="16419"/>
                    </a:lnTo>
                    <a:lnTo>
                      <a:pt x="3014" y="16433"/>
                    </a:lnTo>
                    <a:lnTo>
                      <a:pt x="2737" y="16433"/>
                    </a:lnTo>
                    <a:lnTo>
                      <a:pt x="2435" y="16419"/>
                    </a:lnTo>
                    <a:lnTo>
                      <a:pt x="2106" y="16393"/>
                    </a:lnTo>
                    <a:lnTo>
                      <a:pt x="1777" y="16341"/>
                    </a:lnTo>
                    <a:lnTo>
                      <a:pt x="1606" y="16301"/>
                    </a:lnTo>
                    <a:lnTo>
                      <a:pt x="1448" y="16248"/>
                    </a:lnTo>
                    <a:lnTo>
                      <a:pt x="1277" y="16196"/>
                    </a:lnTo>
                    <a:lnTo>
                      <a:pt x="1119" y="16130"/>
                    </a:lnTo>
                    <a:lnTo>
                      <a:pt x="974" y="16064"/>
                    </a:lnTo>
                    <a:lnTo>
                      <a:pt x="830" y="15972"/>
                    </a:lnTo>
                    <a:lnTo>
                      <a:pt x="698" y="15880"/>
                    </a:lnTo>
                    <a:lnTo>
                      <a:pt x="580" y="15762"/>
                    </a:lnTo>
                    <a:lnTo>
                      <a:pt x="474" y="15643"/>
                    </a:lnTo>
                    <a:lnTo>
                      <a:pt x="369" y="15499"/>
                    </a:lnTo>
                    <a:lnTo>
                      <a:pt x="290" y="15354"/>
                    </a:lnTo>
                    <a:lnTo>
                      <a:pt x="225" y="15183"/>
                    </a:lnTo>
                    <a:lnTo>
                      <a:pt x="172" y="14999"/>
                    </a:lnTo>
                    <a:lnTo>
                      <a:pt x="146" y="14801"/>
                    </a:lnTo>
                    <a:lnTo>
                      <a:pt x="146" y="14591"/>
                    </a:lnTo>
                    <a:lnTo>
                      <a:pt x="159" y="14354"/>
                    </a:lnTo>
                    <a:lnTo>
                      <a:pt x="159" y="14354"/>
                    </a:lnTo>
                    <a:lnTo>
                      <a:pt x="185" y="13986"/>
                    </a:lnTo>
                    <a:lnTo>
                      <a:pt x="211" y="13630"/>
                    </a:lnTo>
                    <a:lnTo>
                      <a:pt x="225" y="13275"/>
                    </a:lnTo>
                    <a:lnTo>
                      <a:pt x="225" y="12933"/>
                    </a:lnTo>
                    <a:lnTo>
                      <a:pt x="225" y="12288"/>
                    </a:lnTo>
                    <a:lnTo>
                      <a:pt x="198" y="11670"/>
                    </a:lnTo>
                    <a:lnTo>
                      <a:pt x="146" y="11104"/>
                    </a:lnTo>
                    <a:lnTo>
                      <a:pt x="106" y="10578"/>
                    </a:lnTo>
                    <a:lnTo>
                      <a:pt x="53" y="10078"/>
                    </a:lnTo>
                    <a:lnTo>
                      <a:pt x="14" y="9631"/>
                    </a:lnTo>
                    <a:lnTo>
                      <a:pt x="1" y="9236"/>
                    </a:lnTo>
                    <a:lnTo>
                      <a:pt x="1" y="9039"/>
                    </a:lnTo>
                    <a:lnTo>
                      <a:pt x="14" y="8868"/>
                    </a:lnTo>
                    <a:lnTo>
                      <a:pt x="27" y="8710"/>
                    </a:lnTo>
                    <a:lnTo>
                      <a:pt x="53" y="8552"/>
                    </a:lnTo>
                    <a:lnTo>
                      <a:pt x="80" y="8407"/>
                    </a:lnTo>
                    <a:lnTo>
                      <a:pt x="132" y="8289"/>
                    </a:lnTo>
                    <a:lnTo>
                      <a:pt x="185" y="8171"/>
                    </a:lnTo>
                    <a:lnTo>
                      <a:pt x="264" y="8052"/>
                    </a:lnTo>
                    <a:lnTo>
                      <a:pt x="343" y="7960"/>
                    </a:lnTo>
                    <a:lnTo>
                      <a:pt x="448" y="7881"/>
                    </a:lnTo>
                    <a:lnTo>
                      <a:pt x="567" y="7815"/>
                    </a:lnTo>
                    <a:lnTo>
                      <a:pt x="698" y="7750"/>
                    </a:lnTo>
                    <a:lnTo>
                      <a:pt x="856" y="7697"/>
                    </a:lnTo>
                    <a:lnTo>
                      <a:pt x="1027" y="7671"/>
                    </a:lnTo>
                    <a:lnTo>
                      <a:pt x="1027" y="7671"/>
                    </a:lnTo>
                    <a:lnTo>
                      <a:pt x="1172" y="7644"/>
                    </a:lnTo>
                    <a:lnTo>
                      <a:pt x="1303" y="7644"/>
                    </a:lnTo>
                    <a:lnTo>
                      <a:pt x="1435" y="7644"/>
                    </a:lnTo>
                    <a:lnTo>
                      <a:pt x="1566" y="7658"/>
                    </a:lnTo>
                    <a:lnTo>
                      <a:pt x="1698" y="7671"/>
                    </a:lnTo>
                    <a:lnTo>
                      <a:pt x="1816" y="7697"/>
                    </a:lnTo>
                    <a:lnTo>
                      <a:pt x="2040" y="7776"/>
                    </a:lnTo>
                    <a:lnTo>
                      <a:pt x="2251" y="7881"/>
                    </a:lnTo>
                    <a:lnTo>
                      <a:pt x="2435" y="8000"/>
                    </a:lnTo>
                    <a:lnTo>
                      <a:pt x="2619" y="8118"/>
                    </a:lnTo>
                    <a:lnTo>
                      <a:pt x="2764" y="8263"/>
                    </a:lnTo>
                    <a:lnTo>
                      <a:pt x="2908" y="8407"/>
                    </a:lnTo>
                    <a:lnTo>
                      <a:pt x="3014" y="8539"/>
                    </a:lnTo>
                    <a:lnTo>
                      <a:pt x="3119" y="8671"/>
                    </a:lnTo>
                    <a:lnTo>
                      <a:pt x="3198" y="8789"/>
                    </a:lnTo>
                    <a:lnTo>
                      <a:pt x="3303" y="8973"/>
                    </a:lnTo>
                    <a:lnTo>
                      <a:pt x="3343" y="9039"/>
                    </a:lnTo>
                    <a:lnTo>
                      <a:pt x="3343" y="9039"/>
                    </a:lnTo>
                    <a:lnTo>
                      <a:pt x="3356" y="8749"/>
                    </a:lnTo>
                    <a:lnTo>
                      <a:pt x="3395" y="8407"/>
                    </a:lnTo>
                    <a:lnTo>
                      <a:pt x="3435" y="7960"/>
                    </a:lnTo>
                    <a:lnTo>
                      <a:pt x="3500" y="7421"/>
                    </a:lnTo>
                    <a:lnTo>
                      <a:pt x="3592" y="6816"/>
                    </a:lnTo>
                    <a:lnTo>
                      <a:pt x="3711" y="6145"/>
                    </a:lnTo>
                    <a:lnTo>
                      <a:pt x="3869" y="5447"/>
                    </a:lnTo>
                    <a:lnTo>
                      <a:pt x="3948" y="5092"/>
                    </a:lnTo>
                    <a:lnTo>
                      <a:pt x="4053" y="4737"/>
                    </a:lnTo>
                    <a:lnTo>
                      <a:pt x="4158" y="4382"/>
                    </a:lnTo>
                    <a:lnTo>
                      <a:pt x="4277" y="4026"/>
                    </a:lnTo>
                    <a:lnTo>
                      <a:pt x="4408" y="3671"/>
                    </a:lnTo>
                    <a:lnTo>
                      <a:pt x="4553" y="3329"/>
                    </a:lnTo>
                    <a:lnTo>
                      <a:pt x="4711" y="2987"/>
                    </a:lnTo>
                    <a:lnTo>
                      <a:pt x="4882" y="2658"/>
                    </a:lnTo>
                    <a:lnTo>
                      <a:pt x="5066" y="2342"/>
                    </a:lnTo>
                    <a:lnTo>
                      <a:pt x="5250" y="2040"/>
                    </a:lnTo>
                    <a:lnTo>
                      <a:pt x="5461" y="1764"/>
                    </a:lnTo>
                    <a:lnTo>
                      <a:pt x="5684" y="1500"/>
                    </a:lnTo>
                    <a:lnTo>
                      <a:pt x="5921" y="1264"/>
                    </a:lnTo>
                    <a:lnTo>
                      <a:pt x="6184" y="1040"/>
                    </a:lnTo>
                    <a:lnTo>
                      <a:pt x="6316" y="948"/>
                    </a:lnTo>
                    <a:lnTo>
                      <a:pt x="6447" y="856"/>
                    </a:lnTo>
                    <a:lnTo>
                      <a:pt x="6592" y="764"/>
                    </a:lnTo>
                    <a:lnTo>
                      <a:pt x="6737" y="698"/>
                    </a:lnTo>
                    <a:lnTo>
                      <a:pt x="6737" y="698"/>
                    </a:lnTo>
                    <a:lnTo>
                      <a:pt x="7039" y="553"/>
                    </a:lnTo>
                    <a:lnTo>
                      <a:pt x="7355" y="422"/>
                    </a:lnTo>
                    <a:lnTo>
                      <a:pt x="7671" y="316"/>
                    </a:lnTo>
                    <a:lnTo>
                      <a:pt x="8013" y="224"/>
                    </a:lnTo>
                    <a:lnTo>
                      <a:pt x="8355" y="145"/>
                    </a:lnTo>
                    <a:lnTo>
                      <a:pt x="8710" y="80"/>
                    </a:lnTo>
                    <a:lnTo>
                      <a:pt x="9079" y="27"/>
                    </a:lnTo>
                    <a:lnTo>
                      <a:pt x="9447" y="1"/>
                    </a:lnTo>
                    <a:lnTo>
                      <a:pt x="9815" y="1"/>
                    </a:lnTo>
                    <a:lnTo>
                      <a:pt x="10197" y="1"/>
                    </a:lnTo>
                    <a:lnTo>
                      <a:pt x="10578" y="40"/>
                    </a:lnTo>
                    <a:lnTo>
                      <a:pt x="10973" y="80"/>
                    </a:lnTo>
                    <a:lnTo>
                      <a:pt x="11355" y="159"/>
                    </a:lnTo>
                    <a:lnTo>
                      <a:pt x="11749" y="251"/>
                    </a:lnTo>
                    <a:lnTo>
                      <a:pt x="12131" y="356"/>
                    </a:lnTo>
                    <a:lnTo>
                      <a:pt x="12525" y="501"/>
                    </a:lnTo>
                    <a:lnTo>
                      <a:pt x="12907" y="658"/>
                    </a:lnTo>
                    <a:lnTo>
                      <a:pt x="13288" y="843"/>
                    </a:lnTo>
                    <a:lnTo>
                      <a:pt x="13670" y="1040"/>
                    </a:lnTo>
                    <a:lnTo>
                      <a:pt x="14038" y="1277"/>
                    </a:lnTo>
                    <a:lnTo>
                      <a:pt x="14407" y="1527"/>
                    </a:lnTo>
                    <a:lnTo>
                      <a:pt x="14762" y="1816"/>
                    </a:lnTo>
                    <a:lnTo>
                      <a:pt x="15117" y="2119"/>
                    </a:lnTo>
                    <a:lnTo>
                      <a:pt x="15459" y="2461"/>
                    </a:lnTo>
                    <a:lnTo>
                      <a:pt x="15788" y="2816"/>
                    </a:lnTo>
                    <a:lnTo>
                      <a:pt x="16104" y="3211"/>
                    </a:lnTo>
                    <a:lnTo>
                      <a:pt x="16406" y="3632"/>
                    </a:lnTo>
                    <a:lnTo>
                      <a:pt x="16696" y="4079"/>
                    </a:lnTo>
                    <a:lnTo>
                      <a:pt x="16985" y="4566"/>
                    </a:lnTo>
                    <a:lnTo>
                      <a:pt x="17248" y="5066"/>
                    </a:lnTo>
                    <a:lnTo>
                      <a:pt x="17485" y="5618"/>
                    </a:lnTo>
                    <a:lnTo>
                      <a:pt x="17722" y="6184"/>
                    </a:lnTo>
                    <a:lnTo>
                      <a:pt x="17722" y="6184"/>
                    </a:lnTo>
                    <a:lnTo>
                      <a:pt x="17933" y="6776"/>
                    </a:lnTo>
                    <a:lnTo>
                      <a:pt x="18117" y="7355"/>
                    </a:lnTo>
                    <a:lnTo>
                      <a:pt x="18288" y="7934"/>
                    </a:lnTo>
                    <a:lnTo>
                      <a:pt x="18433" y="8513"/>
                    </a:lnTo>
                    <a:lnTo>
                      <a:pt x="18564" y="9078"/>
                    </a:lnTo>
                    <a:lnTo>
                      <a:pt x="18669" y="9644"/>
                    </a:lnTo>
                    <a:lnTo>
                      <a:pt x="18761" y="10197"/>
                    </a:lnTo>
                    <a:lnTo>
                      <a:pt x="18827" y="10749"/>
                    </a:lnTo>
                    <a:lnTo>
                      <a:pt x="18880" y="11289"/>
                    </a:lnTo>
                    <a:lnTo>
                      <a:pt x="18919" y="11815"/>
                    </a:lnTo>
                    <a:lnTo>
                      <a:pt x="18932" y="12341"/>
                    </a:lnTo>
                    <a:lnTo>
                      <a:pt x="18946" y="12854"/>
                    </a:lnTo>
                    <a:lnTo>
                      <a:pt x="18932" y="13354"/>
                    </a:lnTo>
                    <a:lnTo>
                      <a:pt x="18906" y="13854"/>
                    </a:lnTo>
                    <a:lnTo>
                      <a:pt x="18867" y="14328"/>
                    </a:lnTo>
                    <a:lnTo>
                      <a:pt x="18814" y="14801"/>
                    </a:lnTo>
                    <a:lnTo>
                      <a:pt x="18748" y="15262"/>
                    </a:lnTo>
                    <a:lnTo>
                      <a:pt x="18669" y="15696"/>
                    </a:lnTo>
                    <a:lnTo>
                      <a:pt x="18577" y="16130"/>
                    </a:lnTo>
                    <a:lnTo>
                      <a:pt x="18485" y="16551"/>
                    </a:lnTo>
                    <a:lnTo>
                      <a:pt x="18380" y="16946"/>
                    </a:lnTo>
                    <a:lnTo>
                      <a:pt x="18248" y="17327"/>
                    </a:lnTo>
                    <a:lnTo>
                      <a:pt x="18130" y="17709"/>
                    </a:lnTo>
                    <a:lnTo>
                      <a:pt x="17985" y="18051"/>
                    </a:lnTo>
                    <a:lnTo>
                      <a:pt x="17840" y="18393"/>
                    </a:lnTo>
                    <a:lnTo>
                      <a:pt x="17683" y="18709"/>
                    </a:lnTo>
                    <a:lnTo>
                      <a:pt x="17525" y="19011"/>
                    </a:lnTo>
                    <a:lnTo>
                      <a:pt x="17354" y="19287"/>
                    </a:lnTo>
                    <a:lnTo>
                      <a:pt x="17183" y="19551"/>
                    </a:lnTo>
                    <a:lnTo>
                      <a:pt x="17012" y="19787"/>
                    </a:lnTo>
                    <a:lnTo>
                      <a:pt x="16827" y="20011"/>
                    </a:lnTo>
                    <a:lnTo>
                      <a:pt x="16643" y="20208"/>
                    </a:lnTo>
                    <a:lnTo>
                      <a:pt x="16643" y="20208"/>
                    </a:lnTo>
                    <a:lnTo>
                      <a:pt x="16393" y="20472"/>
                    </a:lnTo>
                    <a:lnTo>
                      <a:pt x="16038" y="20840"/>
                    </a:lnTo>
                    <a:lnTo>
                      <a:pt x="15828" y="21050"/>
                    </a:lnTo>
                    <a:lnTo>
                      <a:pt x="15591" y="21261"/>
                    </a:lnTo>
                    <a:lnTo>
                      <a:pt x="15328" y="21458"/>
                    </a:lnTo>
                    <a:lnTo>
                      <a:pt x="15038" y="21669"/>
                    </a:lnTo>
                    <a:lnTo>
                      <a:pt x="14722" y="21853"/>
                    </a:lnTo>
                    <a:lnTo>
                      <a:pt x="14565" y="21945"/>
                    </a:lnTo>
                    <a:lnTo>
                      <a:pt x="14394" y="22024"/>
                    </a:lnTo>
                    <a:lnTo>
                      <a:pt x="14209" y="22090"/>
                    </a:lnTo>
                    <a:lnTo>
                      <a:pt x="14025" y="22169"/>
                    </a:lnTo>
                    <a:lnTo>
                      <a:pt x="13841" y="22221"/>
                    </a:lnTo>
                    <a:lnTo>
                      <a:pt x="13644" y="22274"/>
                    </a:lnTo>
                    <a:lnTo>
                      <a:pt x="13433" y="22313"/>
                    </a:lnTo>
                    <a:lnTo>
                      <a:pt x="13223" y="22340"/>
                    </a:lnTo>
                    <a:lnTo>
                      <a:pt x="13012" y="22366"/>
                    </a:lnTo>
                    <a:lnTo>
                      <a:pt x="12789" y="22366"/>
                    </a:lnTo>
                    <a:lnTo>
                      <a:pt x="12565" y="22366"/>
                    </a:lnTo>
                    <a:lnTo>
                      <a:pt x="12328" y="22353"/>
                    </a:lnTo>
                    <a:lnTo>
                      <a:pt x="12091" y="22313"/>
                    </a:lnTo>
                    <a:lnTo>
                      <a:pt x="11841" y="22261"/>
                    </a:lnTo>
                    <a:lnTo>
                      <a:pt x="11841" y="22261"/>
                    </a:lnTo>
                    <a:lnTo>
                      <a:pt x="11815" y="22274"/>
                    </a:lnTo>
                    <a:lnTo>
                      <a:pt x="11789" y="22300"/>
                    </a:lnTo>
                    <a:lnTo>
                      <a:pt x="11776" y="22353"/>
                    </a:lnTo>
                    <a:lnTo>
                      <a:pt x="11762" y="22432"/>
                    </a:lnTo>
                    <a:lnTo>
                      <a:pt x="11736" y="22642"/>
                    </a:lnTo>
                    <a:lnTo>
                      <a:pt x="11723" y="22919"/>
                    </a:lnTo>
                    <a:lnTo>
                      <a:pt x="11723" y="23603"/>
                    </a:lnTo>
                    <a:lnTo>
                      <a:pt x="11736" y="24405"/>
                    </a:lnTo>
                    <a:lnTo>
                      <a:pt x="11776" y="25208"/>
                    </a:lnTo>
                    <a:lnTo>
                      <a:pt x="11815" y="25905"/>
                    </a:lnTo>
                    <a:lnTo>
                      <a:pt x="11854" y="26589"/>
                    </a:lnTo>
                    <a:lnTo>
                      <a:pt x="12223" y="26589"/>
                    </a:lnTo>
                    <a:lnTo>
                      <a:pt x="4382" y="26589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3" name="Google Shape;1763;p34"/>
              <p:cNvSpPr/>
              <p:nvPr/>
            </p:nvSpPr>
            <p:spPr>
              <a:xfrm>
                <a:off x="6328700" y="4066525"/>
                <a:ext cx="239475" cy="102650"/>
              </a:xfrm>
              <a:custGeom>
                <a:avLst/>
                <a:gdLst/>
                <a:ahLst/>
                <a:cxnLst/>
                <a:rect l="l" t="t" r="r" b="b"/>
                <a:pathLst>
                  <a:path w="9579" h="4106" extrusionOk="0">
                    <a:moveTo>
                      <a:pt x="4789" y="1"/>
                    </a:moveTo>
                    <a:lnTo>
                      <a:pt x="4303" y="14"/>
                    </a:lnTo>
                    <a:lnTo>
                      <a:pt x="3829" y="40"/>
                    </a:lnTo>
                    <a:lnTo>
                      <a:pt x="3368" y="93"/>
                    </a:lnTo>
                    <a:lnTo>
                      <a:pt x="2921" y="159"/>
                    </a:lnTo>
                    <a:lnTo>
                      <a:pt x="2513" y="251"/>
                    </a:lnTo>
                    <a:lnTo>
                      <a:pt x="2119" y="356"/>
                    </a:lnTo>
                    <a:lnTo>
                      <a:pt x="1750" y="474"/>
                    </a:lnTo>
                    <a:lnTo>
                      <a:pt x="1408" y="606"/>
                    </a:lnTo>
                    <a:lnTo>
                      <a:pt x="1092" y="751"/>
                    </a:lnTo>
                    <a:lnTo>
                      <a:pt x="816" y="909"/>
                    </a:lnTo>
                    <a:lnTo>
                      <a:pt x="579" y="1080"/>
                    </a:lnTo>
                    <a:lnTo>
                      <a:pt x="474" y="1158"/>
                    </a:lnTo>
                    <a:lnTo>
                      <a:pt x="382" y="1251"/>
                    </a:lnTo>
                    <a:lnTo>
                      <a:pt x="290" y="1343"/>
                    </a:lnTo>
                    <a:lnTo>
                      <a:pt x="224" y="1448"/>
                    </a:lnTo>
                    <a:lnTo>
                      <a:pt x="158" y="1540"/>
                    </a:lnTo>
                    <a:lnTo>
                      <a:pt x="106" y="1645"/>
                    </a:lnTo>
                    <a:lnTo>
                      <a:pt x="53" y="1737"/>
                    </a:lnTo>
                    <a:lnTo>
                      <a:pt x="27" y="1843"/>
                    </a:lnTo>
                    <a:lnTo>
                      <a:pt x="14" y="1948"/>
                    </a:lnTo>
                    <a:lnTo>
                      <a:pt x="1" y="2053"/>
                    </a:lnTo>
                    <a:lnTo>
                      <a:pt x="14" y="2158"/>
                    </a:lnTo>
                    <a:lnTo>
                      <a:pt x="27" y="2264"/>
                    </a:lnTo>
                    <a:lnTo>
                      <a:pt x="53" y="2369"/>
                    </a:lnTo>
                    <a:lnTo>
                      <a:pt x="106" y="2474"/>
                    </a:lnTo>
                    <a:lnTo>
                      <a:pt x="158" y="2566"/>
                    </a:lnTo>
                    <a:lnTo>
                      <a:pt x="224" y="2658"/>
                    </a:lnTo>
                    <a:lnTo>
                      <a:pt x="290" y="2764"/>
                    </a:lnTo>
                    <a:lnTo>
                      <a:pt x="382" y="2856"/>
                    </a:lnTo>
                    <a:lnTo>
                      <a:pt x="474" y="2948"/>
                    </a:lnTo>
                    <a:lnTo>
                      <a:pt x="579" y="3027"/>
                    </a:lnTo>
                    <a:lnTo>
                      <a:pt x="816" y="3198"/>
                    </a:lnTo>
                    <a:lnTo>
                      <a:pt x="1092" y="3356"/>
                    </a:lnTo>
                    <a:lnTo>
                      <a:pt x="1408" y="3500"/>
                    </a:lnTo>
                    <a:lnTo>
                      <a:pt x="1750" y="3632"/>
                    </a:lnTo>
                    <a:lnTo>
                      <a:pt x="2119" y="3750"/>
                    </a:lnTo>
                    <a:lnTo>
                      <a:pt x="2513" y="3855"/>
                    </a:lnTo>
                    <a:lnTo>
                      <a:pt x="2921" y="3948"/>
                    </a:lnTo>
                    <a:lnTo>
                      <a:pt x="3368" y="4013"/>
                    </a:lnTo>
                    <a:lnTo>
                      <a:pt x="3829" y="4066"/>
                    </a:lnTo>
                    <a:lnTo>
                      <a:pt x="4303" y="4092"/>
                    </a:lnTo>
                    <a:lnTo>
                      <a:pt x="4789" y="4105"/>
                    </a:lnTo>
                    <a:lnTo>
                      <a:pt x="5276" y="4092"/>
                    </a:lnTo>
                    <a:lnTo>
                      <a:pt x="5750" y="4066"/>
                    </a:lnTo>
                    <a:lnTo>
                      <a:pt x="6210" y="4013"/>
                    </a:lnTo>
                    <a:lnTo>
                      <a:pt x="6657" y="3948"/>
                    </a:lnTo>
                    <a:lnTo>
                      <a:pt x="7065" y="3855"/>
                    </a:lnTo>
                    <a:lnTo>
                      <a:pt x="7460" y="3750"/>
                    </a:lnTo>
                    <a:lnTo>
                      <a:pt x="7842" y="3632"/>
                    </a:lnTo>
                    <a:lnTo>
                      <a:pt x="8170" y="3500"/>
                    </a:lnTo>
                    <a:lnTo>
                      <a:pt x="8486" y="3356"/>
                    </a:lnTo>
                    <a:lnTo>
                      <a:pt x="8762" y="3198"/>
                    </a:lnTo>
                    <a:lnTo>
                      <a:pt x="8999" y="3027"/>
                    </a:lnTo>
                    <a:lnTo>
                      <a:pt x="9105" y="2948"/>
                    </a:lnTo>
                    <a:lnTo>
                      <a:pt x="9197" y="2856"/>
                    </a:lnTo>
                    <a:lnTo>
                      <a:pt x="9289" y="2764"/>
                    </a:lnTo>
                    <a:lnTo>
                      <a:pt x="9368" y="2658"/>
                    </a:lnTo>
                    <a:lnTo>
                      <a:pt x="9420" y="2566"/>
                    </a:lnTo>
                    <a:lnTo>
                      <a:pt x="9486" y="2474"/>
                    </a:lnTo>
                    <a:lnTo>
                      <a:pt x="9525" y="2369"/>
                    </a:lnTo>
                    <a:lnTo>
                      <a:pt x="9552" y="2264"/>
                    </a:lnTo>
                    <a:lnTo>
                      <a:pt x="9565" y="2158"/>
                    </a:lnTo>
                    <a:lnTo>
                      <a:pt x="9578" y="2053"/>
                    </a:lnTo>
                    <a:lnTo>
                      <a:pt x="9565" y="1948"/>
                    </a:lnTo>
                    <a:lnTo>
                      <a:pt x="9552" y="1843"/>
                    </a:lnTo>
                    <a:lnTo>
                      <a:pt x="9525" y="1737"/>
                    </a:lnTo>
                    <a:lnTo>
                      <a:pt x="9486" y="1645"/>
                    </a:lnTo>
                    <a:lnTo>
                      <a:pt x="9420" y="1540"/>
                    </a:lnTo>
                    <a:lnTo>
                      <a:pt x="9368" y="1448"/>
                    </a:lnTo>
                    <a:lnTo>
                      <a:pt x="9289" y="1343"/>
                    </a:lnTo>
                    <a:lnTo>
                      <a:pt x="9197" y="1251"/>
                    </a:lnTo>
                    <a:lnTo>
                      <a:pt x="9105" y="1158"/>
                    </a:lnTo>
                    <a:lnTo>
                      <a:pt x="8999" y="1080"/>
                    </a:lnTo>
                    <a:lnTo>
                      <a:pt x="8762" y="909"/>
                    </a:lnTo>
                    <a:lnTo>
                      <a:pt x="8486" y="751"/>
                    </a:lnTo>
                    <a:lnTo>
                      <a:pt x="8170" y="606"/>
                    </a:lnTo>
                    <a:lnTo>
                      <a:pt x="7842" y="474"/>
                    </a:lnTo>
                    <a:lnTo>
                      <a:pt x="7460" y="356"/>
                    </a:lnTo>
                    <a:lnTo>
                      <a:pt x="7065" y="251"/>
                    </a:lnTo>
                    <a:lnTo>
                      <a:pt x="6657" y="159"/>
                    </a:lnTo>
                    <a:lnTo>
                      <a:pt x="6210" y="93"/>
                    </a:lnTo>
                    <a:lnTo>
                      <a:pt x="5750" y="40"/>
                    </a:lnTo>
                    <a:lnTo>
                      <a:pt x="5276" y="14"/>
                    </a:lnTo>
                    <a:lnTo>
                      <a:pt x="4789" y="1"/>
                    </a:lnTo>
                    <a:close/>
                  </a:path>
                </a:pathLst>
              </a:custGeom>
              <a:solidFill>
                <a:srgbClr val="FFAD8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4" name="Google Shape;1764;p34"/>
              <p:cNvSpPr/>
              <p:nvPr/>
            </p:nvSpPr>
            <p:spPr>
              <a:xfrm>
                <a:off x="6320800" y="3591275"/>
                <a:ext cx="313800" cy="109875"/>
              </a:xfrm>
              <a:custGeom>
                <a:avLst/>
                <a:gdLst/>
                <a:ahLst/>
                <a:cxnLst/>
                <a:rect l="l" t="t" r="r" b="b"/>
                <a:pathLst>
                  <a:path w="12552" h="4395" extrusionOk="0">
                    <a:moveTo>
                      <a:pt x="9565" y="0"/>
                    </a:moveTo>
                    <a:lnTo>
                      <a:pt x="8894" y="13"/>
                    </a:lnTo>
                    <a:lnTo>
                      <a:pt x="8236" y="40"/>
                    </a:lnTo>
                    <a:lnTo>
                      <a:pt x="7605" y="92"/>
                    </a:lnTo>
                    <a:lnTo>
                      <a:pt x="7000" y="171"/>
                    </a:lnTo>
                    <a:lnTo>
                      <a:pt x="6421" y="263"/>
                    </a:lnTo>
                    <a:lnTo>
                      <a:pt x="5868" y="395"/>
                    </a:lnTo>
                    <a:lnTo>
                      <a:pt x="5342" y="526"/>
                    </a:lnTo>
                    <a:lnTo>
                      <a:pt x="4842" y="671"/>
                    </a:lnTo>
                    <a:lnTo>
                      <a:pt x="4369" y="842"/>
                    </a:lnTo>
                    <a:lnTo>
                      <a:pt x="3908" y="1013"/>
                    </a:lnTo>
                    <a:lnTo>
                      <a:pt x="3487" y="1197"/>
                    </a:lnTo>
                    <a:lnTo>
                      <a:pt x="3079" y="1395"/>
                    </a:lnTo>
                    <a:lnTo>
                      <a:pt x="2711" y="1592"/>
                    </a:lnTo>
                    <a:lnTo>
                      <a:pt x="2356" y="1789"/>
                    </a:lnTo>
                    <a:lnTo>
                      <a:pt x="2027" y="1987"/>
                    </a:lnTo>
                    <a:lnTo>
                      <a:pt x="1724" y="2184"/>
                    </a:lnTo>
                    <a:lnTo>
                      <a:pt x="1448" y="2381"/>
                    </a:lnTo>
                    <a:lnTo>
                      <a:pt x="1198" y="2566"/>
                    </a:lnTo>
                    <a:lnTo>
                      <a:pt x="961" y="2750"/>
                    </a:lnTo>
                    <a:lnTo>
                      <a:pt x="764" y="2921"/>
                    </a:lnTo>
                    <a:lnTo>
                      <a:pt x="422" y="3210"/>
                    </a:lnTo>
                    <a:lnTo>
                      <a:pt x="185" y="3447"/>
                    </a:lnTo>
                    <a:lnTo>
                      <a:pt x="1" y="3658"/>
                    </a:lnTo>
                    <a:lnTo>
                      <a:pt x="356" y="3789"/>
                    </a:lnTo>
                    <a:lnTo>
                      <a:pt x="711" y="3894"/>
                    </a:lnTo>
                    <a:lnTo>
                      <a:pt x="1053" y="4000"/>
                    </a:lnTo>
                    <a:lnTo>
                      <a:pt x="1395" y="4092"/>
                    </a:lnTo>
                    <a:lnTo>
                      <a:pt x="1737" y="4158"/>
                    </a:lnTo>
                    <a:lnTo>
                      <a:pt x="2079" y="4223"/>
                    </a:lnTo>
                    <a:lnTo>
                      <a:pt x="2408" y="4276"/>
                    </a:lnTo>
                    <a:lnTo>
                      <a:pt x="2737" y="4329"/>
                    </a:lnTo>
                    <a:lnTo>
                      <a:pt x="3053" y="4355"/>
                    </a:lnTo>
                    <a:lnTo>
                      <a:pt x="3369" y="4381"/>
                    </a:lnTo>
                    <a:lnTo>
                      <a:pt x="3684" y="4394"/>
                    </a:lnTo>
                    <a:lnTo>
                      <a:pt x="4303" y="4394"/>
                    </a:lnTo>
                    <a:lnTo>
                      <a:pt x="4605" y="4381"/>
                    </a:lnTo>
                    <a:lnTo>
                      <a:pt x="4895" y="4355"/>
                    </a:lnTo>
                    <a:lnTo>
                      <a:pt x="5184" y="4329"/>
                    </a:lnTo>
                    <a:lnTo>
                      <a:pt x="5474" y="4289"/>
                    </a:lnTo>
                    <a:lnTo>
                      <a:pt x="5750" y="4236"/>
                    </a:lnTo>
                    <a:lnTo>
                      <a:pt x="6303" y="4131"/>
                    </a:lnTo>
                    <a:lnTo>
                      <a:pt x="6829" y="4000"/>
                    </a:lnTo>
                    <a:lnTo>
                      <a:pt x="7329" y="3842"/>
                    </a:lnTo>
                    <a:lnTo>
                      <a:pt x="7815" y="3658"/>
                    </a:lnTo>
                    <a:lnTo>
                      <a:pt x="8276" y="3473"/>
                    </a:lnTo>
                    <a:lnTo>
                      <a:pt x="8723" y="3263"/>
                    </a:lnTo>
                    <a:lnTo>
                      <a:pt x="9144" y="3039"/>
                    </a:lnTo>
                    <a:lnTo>
                      <a:pt x="9539" y="2816"/>
                    </a:lnTo>
                    <a:lnTo>
                      <a:pt x="9920" y="2592"/>
                    </a:lnTo>
                    <a:lnTo>
                      <a:pt x="10276" y="2355"/>
                    </a:lnTo>
                    <a:lnTo>
                      <a:pt x="10591" y="2118"/>
                    </a:lnTo>
                    <a:lnTo>
                      <a:pt x="10907" y="1882"/>
                    </a:lnTo>
                    <a:lnTo>
                      <a:pt x="11183" y="1658"/>
                    </a:lnTo>
                    <a:lnTo>
                      <a:pt x="11433" y="1447"/>
                    </a:lnTo>
                    <a:lnTo>
                      <a:pt x="11670" y="1237"/>
                    </a:lnTo>
                    <a:lnTo>
                      <a:pt x="12052" y="869"/>
                    </a:lnTo>
                    <a:lnTo>
                      <a:pt x="12328" y="579"/>
                    </a:lnTo>
                    <a:lnTo>
                      <a:pt x="12499" y="395"/>
                    </a:lnTo>
                    <a:lnTo>
                      <a:pt x="12552" y="316"/>
                    </a:lnTo>
                    <a:lnTo>
                      <a:pt x="12157" y="250"/>
                    </a:lnTo>
                    <a:lnTo>
                      <a:pt x="11762" y="184"/>
                    </a:lnTo>
                    <a:lnTo>
                      <a:pt x="11381" y="132"/>
                    </a:lnTo>
                    <a:lnTo>
                      <a:pt x="11012" y="92"/>
                    </a:lnTo>
                    <a:lnTo>
                      <a:pt x="10276" y="40"/>
                    </a:lnTo>
                    <a:lnTo>
                      <a:pt x="956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5" name="Google Shape;1765;p34"/>
              <p:cNvSpPr/>
              <p:nvPr/>
            </p:nvSpPr>
            <p:spPr>
              <a:xfrm>
                <a:off x="6320800" y="3591275"/>
                <a:ext cx="313800" cy="109875"/>
              </a:xfrm>
              <a:custGeom>
                <a:avLst/>
                <a:gdLst/>
                <a:ahLst/>
                <a:cxnLst/>
                <a:rect l="l" t="t" r="r" b="b"/>
                <a:pathLst>
                  <a:path w="12552" h="4395" fill="none" extrusionOk="0">
                    <a:moveTo>
                      <a:pt x="12552" y="316"/>
                    </a:moveTo>
                    <a:lnTo>
                      <a:pt x="12552" y="316"/>
                    </a:lnTo>
                    <a:lnTo>
                      <a:pt x="12499" y="395"/>
                    </a:lnTo>
                    <a:lnTo>
                      <a:pt x="12328" y="579"/>
                    </a:lnTo>
                    <a:lnTo>
                      <a:pt x="12052" y="869"/>
                    </a:lnTo>
                    <a:lnTo>
                      <a:pt x="11670" y="1237"/>
                    </a:lnTo>
                    <a:lnTo>
                      <a:pt x="11433" y="1447"/>
                    </a:lnTo>
                    <a:lnTo>
                      <a:pt x="11183" y="1658"/>
                    </a:lnTo>
                    <a:lnTo>
                      <a:pt x="10907" y="1882"/>
                    </a:lnTo>
                    <a:lnTo>
                      <a:pt x="10591" y="2118"/>
                    </a:lnTo>
                    <a:lnTo>
                      <a:pt x="10276" y="2355"/>
                    </a:lnTo>
                    <a:lnTo>
                      <a:pt x="9920" y="2592"/>
                    </a:lnTo>
                    <a:lnTo>
                      <a:pt x="9539" y="2816"/>
                    </a:lnTo>
                    <a:lnTo>
                      <a:pt x="9144" y="3039"/>
                    </a:lnTo>
                    <a:lnTo>
                      <a:pt x="8723" y="3263"/>
                    </a:lnTo>
                    <a:lnTo>
                      <a:pt x="8276" y="3473"/>
                    </a:lnTo>
                    <a:lnTo>
                      <a:pt x="7815" y="3658"/>
                    </a:lnTo>
                    <a:lnTo>
                      <a:pt x="7329" y="3842"/>
                    </a:lnTo>
                    <a:lnTo>
                      <a:pt x="6829" y="4000"/>
                    </a:lnTo>
                    <a:lnTo>
                      <a:pt x="6303" y="4131"/>
                    </a:lnTo>
                    <a:lnTo>
                      <a:pt x="5750" y="4236"/>
                    </a:lnTo>
                    <a:lnTo>
                      <a:pt x="5474" y="4289"/>
                    </a:lnTo>
                    <a:lnTo>
                      <a:pt x="5184" y="4329"/>
                    </a:lnTo>
                    <a:lnTo>
                      <a:pt x="4895" y="4355"/>
                    </a:lnTo>
                    <a:lnTo>
                      <a:pt x="4605" y="4381"/>
                    </a:lnTo>
                    <a:lnTo>
                      <a:pt x="4303" y="4394"/>
                    </a:lnTo>
                    <a:lnTo>
                      <a:pt x="4000" y="4394"/>
                    </a:lnTo>
                    <a:lnTo>
                      <a:pt x="3684" y="4394"/>
                    </a:lnTo>
                    <a:lnTo>
                      <a:pt x="3369" y="4381"/>
                    </a:lnTo>
                    <a:lnTo>
                      <a:pt x="3053" y="4355"/>
                    </a:lnTo>
                    <a:lnTo>
                      <a:pt x="2737" y="4329"/>
                    </a:lnTo>
                    <a:lnTo>
                      <a:pt x="2408" y="4276"/>
                    </a:lnTo>
                    <a:lnTo>
                      <a:pt x="2079" y="4223"/>
                    </a:lnTo>
                    <a:lnTo>
                      <a:pt x="1737" y="4158"/>
                    </a:lnTo>
                    <a:lnTo>
                      <a:pt x="1395" y="4092"/>
                    </a:lnTo>
                    <a:lnTo>
                      <a:pt x="1053" y="4000"/>
                    </a:lnTo>
                    <a:lnTo>
                      <a:pt x="711" y="3894"/>
                    </a:lnTo>
                    <a:lnTo>
                      <a:pt x="356" y="3789"/>
                    </a:lnTo>
                    <a:lnTo>
                      <a:pt x="1" y="3658"/>
                    </a:lnTo>
                    <a:lnTo>
                      <a:pt x="1" y="3658"/>
                    </a:lnTo>
                    <a:lnTo>
                      <a:pt x="185" y="3447"/>
                    </a:lnTo>
                    <a:lnTo>
                      <a:pt x="422" y="3210"/>
                    </a:lnTo>
                    <a:lnTo>
                      <a:pt x="764" y="2921"/>
                    </a:lnTo>
                    <a:lnTo>
                      <a:pt x="961" y="2750"/>
                    </a:lnTo>
                    <a:lnTo>
                      <a:pt x="1198" y="2566"/>
                    </a:lnTo>
                    <a:lnTo>
                      <a:pt x="1448" y="2381"/>
                    </a:lnTo>
                    <a:lnTo>
                      <a:pt x="1724" y="2184"/>
                    </a:lnTo>
                    <a:lnTo>
                      <a:pt x="2027" y="1987"/>
                    </a:lnTo>
                    <a:lnTo>
                      <a:pt x="2356" y="1789"/>
                    </a:lnTo>
                    <a:lnTo>
                      <a:pt x="2711" y="1592"/>
                    </a:lnTo>
                    <a:lnTo>
                      <a:pt x="3079" y="1395"/>
                    </a:lnTo>
                    <a:lnTo>
                      <a:pt x="3487" y="1197"/>
                    </a:lnTo>
                    <a:lnTo>
                      <a:pt x="3908" y="1013"/>
                    </a:lnTo>
                    <a:lnTo>
                      <a:pt x="4369" y="842"/>
                    </a:lnTo>
                    <a:lnTo>
                      <a:pt x="4842" y="671"/>
                    </a:lnTo>
                    <a:lnTo>
                      <a:pt x="5342" y="526"/>
                    </a:lnTo>
                    <a:lnTo>
                      <a:pt x="5868" y="395"/>
                    </a:lnTo>
                    <a:lnTo>
                      <a:pt x="6421" y="263"/>
                    </a:lnTo>
                    <a:lnTo>
                      <a:pt x="7000" y="171"/>
                    </a:lnTo>
                    <a:lnTo>
                      <a:pt x="7605" y="92"/>
                    </a:lnTo>
                    <a:lnTo>
                      <a:pt x="8236" y="40"/>
                    </a:lnTo>
                    <a:lnTo>
                      <a:pt x="8894" y="13"/>
                    </a:lnTo>
                    <a:lnTo>
                      <a:pt x="9565" y="0"/>
                    </a:lnTo>
                    <a:lnTo>
                      <a:pt x="10276" y="40"/>
                    </a:lnTo>
                    <a:lnTo>
                      <a:pt x="11012" y="92"/>
                    </a:lnTo>
                    <a:lnTo>
                      <a:pt x="11381" y="132"/>
                    </a:lnTo>
                    <a:lnTo>
                      <a:pt x="11762" y="184"/>
                    </a:lnTo>
                    <a:lnTo>
                      <a:pt x="12157" y="250"/>
                    </a:lnTo>
                    <a:lnTo>
                      <a:pt x="12552" y="316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6" name="Google Shape;1766;p34"/>
              <p:cNvSpPr/>
              <p:nvPr/>
            </p:nvSpPr>
            <p:spPr>
              <a:xfrm>
                <a:off x="6269500" y="3682700"/>
                <a:ext cx="45750" cy="120725"/>
              </a:xfrm>
              <a:custGeom>
                <a:avLst/>
                <a:gdLst/>
                <a:ahLst/>
                <a:cxnLst/>
                <a:rect l="l" t="t" r="r" b="b"/>
                <a:pathLst>
                  <a:path w="1830" h="4829" extrusionOk="0">
                    <a:moveTo>
                      <a:pt x="750" y="1"/>
                    </a:moveTo>
                    <a:lnTo>
                      <a:pt x="645" y="14"/>
                    </a:lnTo>
                    <a:lnTo>
                      <a:pt x="553" y="40"/>
                    </a:lnTo>
                    <a:lnTo>
                      <a:pt x="448" y="93"/>
                    </a:lnTo>
                    <a:lnTo>
                      <a:pt x="356" y="158"/>
                    </a:lnTo>
                    <a:lnTo>
                      <a:pt x="250" y="251"/>
                    </a:lnTo>
                    <a:lnTo>
                      <a:pt x="158" y="356"/>
                    </a:lnTo>
                    <a:lnTo>
                      <a:pt x="93" y="461"/>
                    </a:lnTo>
                    <a:lnTo>
                      <a:pt x="40" y="566"/>
                    </a:lnTo>
                    <a:lnTo>
                      <a:pt x="14" y="672"/>
                    </a:lnTo>
                    <a:lnTo>
                      <a:pt x="0" y="790"/>
                    </a:lnTo>
                    <a:lnTo>
                      <a:pt x="14" y="922"/>
                    </a:lnTo>
                    <a:lnTo>
                      <a:pt x="27" y="1053"/>
                    </a:lnTo>
                    <a:lnTo>
                      <a:pt x="40" y="1211"/>
                    </a:lnTo>
                    <a:lnTo>
                      <a:pt x="106" y="1540"/>
                    </a:lnTo>
                    <a:lnTo>
                      <a:pt x="171" y="1935"/>
                    </a:lnTo>
                    <a:lnTo>
                      <a:pt x="198" y="2171"/>
                    </a:lnTo>
                    <a:lnTo>
                      <a:pt x="224" y="2421"/>
                    </a:lnTo>
                    <a:lnTo>
                      <a:pt x="237" y="2684"/>
                    </a:lnTo>
                    <a:lnTo>
                      <a:pt x="250" y="2987"/>
                    </a:lnTo>
                    <a:lnTo>
                      <a:pt x="250" y="3276"/>
                    </a:lnTo>
                    <a:lnTo>
                      <a:pt x="277" y="3553"/>
                    </a:lnTo>
                    <a:lnTo>
                      <a:pt x="303" y="3790"/>
                    </a:lnTo>
                    <a:lnTo>
                      <a:pt x="342" y="4013"/>
                    </a:lnTo>
                    <a:lnTo>
                      <a:pt x="395" y="4197"/>
                    </a:lnTo>
                    <a:lnTo>
                      <a:pt x="448" y="4368"/>
                    </a:lnTo>
                    <a:lnTo>
                      <a:pt x="514" y="4513"/>
                    </a:lnTo>
                    <a:lnTo>
                      <a:pt x="592" y="4618"/>
                    </a:lnTo>
                    <a:lnTo>
                      <a:pt x="671" y="4710"/>
                    </a:lnTo>
                    <a:lnTo>
                      <a:pt x="750" y="4776"/>
                    </a:lnTo>
                    <a:lnTo>
                      <a:pt x="842" y="4816"/>
                    </a:lnTo>
                    <a:lnTo>
                      <a:pt x="948" y="4829"/>
                    </a:lnTo>
                    <a:lnTo>
                      <a:pt x="1040" y="4816"/>
                    </a:lnTo>
                    <a:lnTo>
                      <a:pt x="1145" y="4776"/>
                    </a:lnTo>
                    <a:lnTo>
                      <a:pt x="1237" y="4710"/>
                    </a:lnTo>
                    <a:lnTo>
                      <a:pt x="1342" y="4618"/>
                    </a:lnTo>
                    <a:lnTo>
                      <a:pt x="1434" y="4513"/>
                    </a:lnTo>
                    <a:lnTo>
                      <a:pt x="1527" y="4395"/>
                    </a:lnTo>
                    <a:lnTo>
                      <a:pt x="1592" y="4263"/>
                    </a:lnTo>
                    <a:lnTo>
                      <a:pt x="1645" y="4132"/>
                    </a:lnTo>
                    <a:lnTo>
                      <a:pt x="1698" y="4000"/>
                    </a:lnTo>
                    <a:lnTo>
                      <a:pt x="1724" y="3868"/>
                    </a:lnTo>
                    <a:lnTo>
                      <a:pt x="1750" y="3724"/>
                    </a:lnTo>
                    <a:lnTo>
                      <a:pt x="1750" y="3592"/>
                    </a:lnTo>
                    <a:lnTo>
                      <a:pt x="1750" y="3474"/>
                    </a:lnTo>
                    <a:lnTo>
                      <a:pt x="1724" y="3355"/>
                    </a:lnTo>
                    <a:lnTo>
                      <a:pt x="1698" y="3250"/>
                    </a:lnTo>
                    <a:lnTo>
                      <a:pt x="1645" y="3158"/>
                    </a:lnTo>
                    <a:lnTo>
                      <a:pt x="1592" y="3092"/>
                    </a:lnTo>
                    <a:lnTo>
                      <a:pt x="1527" y="3027"/>
                    </a:lnTo>
                    <a:lnTo>
                      <a:pt x="1434" y="3000"/>
                    </a:lnTo>
                    <a:lnTo>
                      <a:pt x="1342" y="2987"/>
                    </a:lnTo>
                    <a:lnTo>
                      <a:pt x="1237" y="2974"/>
                    </a:lnTo>
                    <a:lnTo>
                      <a:pt x="1145" y="2934"/>
                    </a:lnTo>
                    <a:lnTo>
                      <a:pt x="1053" y="2882"/>
                    </a:lnTo>
                    <a:lnTo>
                      <a:pt x="961" y="2803"/>
                    </a:lnTo>
                    <a:lnTo>
                      <a:pt x="882" y="2711"/>
                    </a:lnTo>
                    <a:lnTo>
                      <a:pt x="816" y="2606"/>
                    </a:lnTo>
                    <a:lnTo>
                      <a:pt x="763" y="2487"/>
                    </a:lnTo>
                    <a:lnTo>
                      <a:pt x="724" y="2369"/>
                    </a:lnTo>
                    <a:lnTo>
                      <a:pt x="711" y="2237"/>
                    </a:lnTo>
                    <a:lnTo>
                      <a:pt x="724" y="2106"/>
                    </a:lnTo>
                    <a:lnTo>
                      <a:pt x="750" y="1961"/>
                    </a:lnTo>
                    <a:lnTo>
                      <a:pt x="803" y="1829"/>
                    </a:lnTo>
                    <a:lnTo>
                      <a:pt x="895" y="1698"/>
                    </a:lnTo>
                    <a:lnTo>
                      <a:pt x="1000" y="1566"/>
                    </a:lnTo>
                    <a:lnTo>
                      <a:pt x="1158" y="1448"/>
                    </a:lnTo>
                    <a:lnTo>
                      <a:pt x="1342" y="1343"/>
                    </a:lnTo>
                    <a:lnTo>
                      <a:pt x="1527" y="1237"/>
                    </a:lnTo>
                    <a:lnTo>
                      <a:pt x="1658" y="1132"/>
                    </a:lnTo>
                    <a:lnTo>
                      <a:pt x="1750" y="1040"/>
                    </a:lnTo>
                    <a:lnTo>
                      <a:pt x="1803" y="935"/>
                    </a:lnTo>
                    <a:lnTo>
                      <a:pt x="1829" y="843"/>
                    </a:lnTo>
                    <a:lnTo>
                      <a:pt x="1829" y="751"/>
                    </a:lnTo>
                    <a:lnTo>
                      <a:pt x="1803" y="672"/>
                    </a:lnTo>
                    <a:lnTo>
                      <a:pt x="1750" y="593"/>
                    </a:lnTo>
                    <a:lnTo>
                      <a:pt x="1698" y="514"/>
                    </a:lnTo>
                    <a:lnTo>
                      <a:pt x="1632" y="448"/>
                    </a:lnTo>
                    <a:lnTo>
                      <a:pt x="1500" y="343"/>
                    </a:lnTo>
                    <a:lnTo>
                      <a:pt x="1382" y="277"/>
                    </a:lnTo>
                    <a:lnTo>
                      <a:pt x="1342" y="251"/>
                    </a:lnTo>
                    <a:lnTo>
                      <a:pt x="1250" y="172"/>
                    </a:lnTo>
                    <a:lnTo>
                      <a:pt x="1145" y="106"/>
                    </a:lnTo>
                    <a:lnTo>
                      <a:pt x="1000" y="40"/>
                    </a:lnTo>
                    <a:lnTo>
                      <a:pt x="921" y="14"/>
                    </a:lnTo>
                    <a:lnTo>
                      <a:pt x="829" y="1"/>
                    </a:lnTo>
                    <a:close/>
                  </a:path>
                </a:pathLst>
              </a:custGeom>
              <a:solidFill>
                <a:srgbClr val="EA966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7" name="Google Shape;1767;p34"/>
              <p:cNvSpPr/>
              <p:nvPr/>
            </p:nvSpPr>
            <p:spPr>
              <a:xfrm>
                <a:off x="6036300" y="3332425"/>
                <a:ext cx="624950" cy="493050"/>
              </a:xfrm>
              <a:custGeom>
                <a:avLst/>
                <a:gdLst/>
                <a:ahLst/>
                <a:cxnLst/>
                <a:rect l="l" t="t" r="r" b="b"/>
                <a:pathLst>
                  <a:path w="24998" h="19722" extrusionOk="0">
                    <a:moveTo>
                      <a:pt x="15656" y="0"/>
                    </a:moveTo>
                    <a:lnTo>
                      <a:pt x="15525" y="14"/>
                    </a:lnTo>
                    <a:lnTo>
                      <a:pt x="15222" y="53"/>
                    </a:lnTo>
                    <a:lnTo>
                      <a:pt x="14854" y="119"/>
                    </a:lnTo>
                    <a:lnTo>
                      <a:pt x="14446" y="211"/>
                    </a:lnTo>
                    <a:lnTo>
                      <a:pt x="13986" y="342"/>
                    </a:lnTo>
                    <a:lnTo>
                      <a:pt x="13486" y="487"/>
                    </a:lnTo>
                    <a:lnTo>
                      <a:pt x="12946" y="671"/>
                    </a:lnTo>
                    <a:lnTo>
                      <a:pt x="12381" y="869"/>
                    </a:lnTo>
                    <a:lnTo>
                      <a:pt x="11775" y="1079"/>
                    </a:lnTo>
                    <a:lnTo>
                      <a:pt x="11157" y="1316"/>
                    </a:lnTo>
                    <a:lnTo>
                      <a:pt x="10512" y="1566"/>
                    </a:lnTo>
                    <a:lnTo>
                      <a:pt x="9184" y="2119"/>
                    </a:lnTo>
                    <a:lnTo>
                      <a:pt x="7842" y="2697"/>
                    </a:lnTo>
                    <a:lnTo>
                      <a:pt x="6513" y="3303"/>
                    </a:lnTo>
                    <a:lnTo>
                      <a:pt x="5224" y="3921"/>
                    </a:lnTo>
                    <a:lnTo>
                      <a:pt x="4605" y="4223"/>
                    </a:lnTo>
                    <a:lnTo>
                      <a:pt x="4027" y="4539"/>
                    </a:lnTo>
                    <a:lnTo>
                      <a:pt x="3461" y="4829"/>
                    </a:lnTo>
                    <a:lnTo>
                      <a:pt x="2935" y="5118"/>
                    </a:lnTo>
                    <a:lnTo>
                      <a:pt x="2461" y="5408"/>
                    </a:lnTo>
                    <a:lnTo>
                      <a:pt x="2014" y="5671"/>
                    </a:lnTo>
                    <a:lnTo>
                      <a:pt x="1619" y="5934"/>
                    </a:lnTo>
                    <a:lnTo>
                      <a:pt x="1277" y="6171"/>
                    </a:lnTo>
                    <a:lnTo>
                      <a:pt x="1001" y="6394"/>
                    </a:lnTo>
                    <a:lnTo>
                      <a:pt x="777" y="6605"/>
                    </a:lnTo>
                    <a:lnTo>
                      <a:pt x="685" y="6697"/>
                    </a:lnTo>
                    <a:lnTo>
                      <a:pt x="619" y="6789"/>
                    </a:lnTo>
                    <a:lnTo>
                      <a:pt x="566" y="6868"/>
                    </a:lnTo>
                    <a:lnTo>
                      <a:pt x="527" y="6947"/>
                    </a:lnTo>
                    <a:lnTo>
                      <a:pt x="488" y="7131"/>
                    </a:lnTo>
                    <a:lnTo>
                      <a:pt x="435" y="7355"/>
                    </a:lnTo>
                    <a:lnTo>
                      <a:pt x="395" y="7631"/>
                    </a:lnTo>
                    <a:lnTo>
                      <a:pt x="356" y="7960"/>
                    </a:lnTo>
                    <a:lnTo>
                      <a:pt x="277" y="8723"/>
                    </a:lnTo>
                    <a:lnTo>
                      <a:pt x="224" y="9617"/>
                    </a:lnTo>
                    <a:lnTo>
                      <a:pt x="172" y="10617"/>
                    </a:lnTo>
                    <a:lnTo>
                      <a:pt x="132" y="11696"/>
                    </a:lnTo>
                    <a:lnTo>
                      <a:pt x="67" y="13933"/>
                    </a:lnTo>
                    <a:lnTo>
                      <a:pt x="27" y="16103"/>
                    </a:lnTo>
                    <a:lnTo>
                      <a:pt x="1" y="17945"/>
                    </a:lnTo>
                    <a:lnTo>
                      <a:pt x="1" y="19721"/>
                    </a:lnTo>
                    <a:lnTo>
                      <a:pt x="3185" y="19721"/>
                    </a:lnTo>
                    <a:lnTo>
                      <a:pt x="5316" y="13341"/>
                    </a:lnTo>
                    <a:lnTo>
                      <a:pt x="8513" y="12801"/>
                    </a:lnTo>
                    <a:lnTo>
                      <a:pt x="24997" y="8012"/>
                    </a:lnTo>
                    <a:lnTo>
                      <a:pt x="23813" y="6842"/>
                    </a:lnTo>
                    <a:lnTo>
                      <a:pt x="22550" y="5631"/>
                    </a:lnTo>
                    <a:lnTo>
                      <a:pt x="21077" y="4223"/>
                    </a:lnTo>
                    <a:lnTo>
                      <a:pt x="20301" y="3500"/>
                    </a:lnTo>
                    <a:lnTo>
                      <a:pt x="19511" y="2789"/>
                    </a:lnTo>
                    <a:lnTo>
                      <a:pt x="18761" y="2119"/>
                    </a:lnTo>
                    <a:lnTo>
                      <a:pt x="18038" y="1513"/>
                    </a:lnTo>
                    <a:lnTo>
                      <a:pt x="17380" y="974"/>
                    </a:lnTo>
                    <a:lnTo>
                      <a:pt x="17077" y="737"/>
                    </a:lnTo>
                    <a:lnTo>
                      <a:pt x="16801" y="527"/>
                    </a:lnTo>
                    <a:lnTo>
                      <a:pt x="16551" y="356"/>
                    </a:lnTo>
                    <a:lnTo>
                      <a:pt x="16314" y="211"/>
                    </a:lnTo>
                    <a:lnTo>
                      <a:pt x="16117" y="106"/>
                    </a:lnTo>
                    <a:lnTo>
                      <a:pt x="15959" y="40"/>
                    </a:lnTo>
                    <a:lnTo>
                      <a:pt x="15867" y="14"/>
                    </a:lnTo>
                    <a:lnTo>
                      <a:pt x="1577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8" name="Google Shape;1768;p34"/>
              <p:cNvSpPr/>
              <p:nvPr/>
            </p:nvSpPr>
            <p:spPr>
              <a:xfrm>
                <a:off x="6223125" y="3514975"/>
                <a:ext cx="484825" cy="208875"/>
              </a:xfrm>
              <a:custGeom>
                <a:avLst/>
                <a:gdLst/>
                <a:ahLst/>
                <a:cxnLst/>
                <a:rect l="l" t="t" r="r" b="b"/>
                <a:pathLst>
                  <a:path w="19393" h="8355" extrusionOk="0">
                    <a:moveTo>
                      <a:pt x="14696" y="0"/>
                    </a:moveTo>
                    <a:lnTo>
                      <a:pt x="14183" y="13"/>
                    </a:lnTo>
                    <a:lnTo>
                      <a:pt x="13643" y="26"/>
                    </a:lnTo>
                    <a:lnTo>
                      <a:pt x="13091" y="53"/>
                    </a:lnTo>
                    <a:lnTo>
                      <a:pt x="12512" y="92"/>
                    </a:lnTo>
                    <a:lnTo>
                      <a:pt x="11920" y="145"/>
                    </a:lnTo>
                    <a:lnTo>
                      <a:pt x="11301" y="211"/>
                    </a:lnTo>
                    <a:lnTo>
                      <a:pt x="10670" y="303"/>
                    </a:lnTo>
                    <a:lnTo>
                      <a:pt x="10025" y="395"/>
                    </a:lnTo>
                    <a:lnTo>
                      <a:pt x="9368" y="513"/>
                    </a:lnTo>
                    <a:lnTo>
                      <a:pt x="8697" y="658"/>
                    </a:lnTo>
                    <a:lnTo>
                      <a:pt x="8026" y="816"/>
                    </a:lnTo>
                    <a:lnTo>
                      <a:pt x="7355" y="1000"/>
                    </a:lnTo>
                    <a:lnTo>
                      <a:pt x="6671" y="1197"/>
                    </a:lnTo>
                    <a:lnTo>
                      <a:pt x="5986" y="1421"/>
                    </a:lnTo>
                    <a:lnTo>
                      <a:pt x="5315" y="1684"/>
                    </a:lnTo>
                    <a:lnTo>
                      <a:pt x="4631" y="1960"/>
                    </a:lnTo>
                    <a:lnTo>
                      <a:pt x="3960" y="2276"/>
                    </a:lnTo>
                    <a:lnTo>
                      <a:pt x="3303" y="2618"/>
                    </a:lnTo>
                    <a:lnTo>
                      <a:pt x="2974" y="2789"/>
                    </a:lnTo>
                    <a:lnTo>
                      <a:pt x="2645" y="2986"/>
                    </a:lnTo>
                    <a:lnTo>
                      <a:pt x="2316" y="3184"/>
                    </a:lnTo>
                    <a:lnTo>
                      <a:pt x="2000" y="3381"/>
                    </a:lnTo>
                    <a:lnTo>
                      <a:pt x="1684" y="3605"/>
                    </a:lnTo>
                    <a:lnTo>
                      <a:pt x="1369" y="3828"/>
                    </a:lnTo>
                    <a:lnTo>
                      <a:pt x="1053" y="4052"/>
                    </a:lnTo>
                    <a:lnTo>
                      <a:pt x="750" y="4289"/>
                    </a:lnTo>
                    <a:lnTo>
                      <a:pt x="448" y="4539"/>
                    </a:lnTo>
                    <a:lnTo>
                      <a:pt x="158" y="4802"/>
                    </a:lnTo>
                    <a:lnTo>
                      <a:pt x="79" y="4881"/>
                    </a:lnTo>
                    <a:lnTo>
                      <a:pt x="27" y="4986"/>
                    </a:lnTo>
                    <a:lnTo>
                      <a:pt x="0" y="5105"/>
                    </a:lnTo>
                    <a:lnTo>
                      <a:pt x="0" y="5210"/>
                    </a:lnTo>
                    <a:lnTo>
                      <a:pt x="395" y="7959"/>
                    </a:lnTo>
                    <a:lnTo>
                      <a:pt x="408" y="8025"/>
                    </a:lnTo>
                    <a:lnTo>
                      <a:pt x="435" y="8078"/>
                    </a:lnTo>
                    <a:lnTo>
                      <a:pt x="487" y="8183"/>
                    </a:lnTo>
                    <a:lnTo>
                      <a:pt x="566" y="8262"/>
                    </a:lnTo>
                    <a:lnTo>
                      <a:pt x="658" y="8315"/>
                    </a:lnTo>
                    <a:lnTo>
                      <a:pt x="763" y="8354"/>
                    </a:lnTo>
                    <a:lnTo>
                      <a:pt x="882" y="8354"/>
                    </a:lnTo>
                    <a:lnTo>
                      <a:pt x="987" y="8341"/>
                    </a:lnTo>
                    <a:lnTo>
                      <a:pt x="1040" y="8315"/>
                    </a:lnTo>
                    <a:lnTo>
                      <a:pt x="1092" y="8288"/>
                    </a:lnTo>
                    <a:lnTo>
                      <a:pt x="1540" y="7999"/>
                    </a:lnTo>
                    <a:lnTo>
                      <a:pt x="2092" y="7670"/>
                    </a:lnTo>
                    <a:lnTo>
                      <a:pt x="2763" y="7302"/>
                    </a:lnTo>
                    <a:lnTo>
                      <a:pt x="3526" y="6894"/>
                    </a:lnTo>
                    <a:lnTo>
                      <a:pt x="3947" y="6696"/>
                    </a:lnTo>
                    <a:lnTo>
                      <a:pt x="4381" y="6486"/>
                    </a:lnTo>
                    <a:lnTo>
                      <a:pt x="4855" y="6275"/>
                    </a:lnTo>
                    <a:lnTo>
                      <a:pt x="5342" y="6065"/>
                    </a:lnTo>
                    <a:lnTo>
                      <a:pt x="5855" y="5854"/>
                    </a:lnTo>
                    <a:lnTo>
                      <a:pt x="6381" y="5657"/>
                    </a:lnTo>
                    <a:lnTo>
                      <a:pt x="6934" y="5460"/>
                    </a:lnTo>
                    <a:lnTo>
                      <a:pt x="7513" y="5262"/>
                    </a:lnTo>
                    <a:lnTo>
                      <a:pt x="8105" y="5078"/>
                    </a:lnTo>
                    <a:lnTo>
                      <a:pt x="8710" y="4907"/>
                    </a:lnTo>
                    <a:lnTo>
                      <a:pt x="9341" y="4736"/>
                    </a:lnTo>
                    <a:lnTo>
                      <a:pt x="9986" y="4591"/>
                    </a:lnTo>
                    <a:lnTo>
                      <a:pt x="10644" y="4447"/>
                    </a:lnTo>
                    <a:lnTo>
                      <a:pt x="11328" y="4328"/>
                    </a:lnTo>
                    <a:lnTo>
                      <a:pt x="12025" y="4223"/>
                    </a:lnTo>
                    <a:lnTo>
                      <a:pt x="12735" y="4131"/>
                    </a:lnTo>
                    <a:lnTo>
                      <a:pt x="13459" y="4065"/>
                    </a:lnTo>
                    <a:lnTo>
                      <a:pt x="14196" y="4026"/>
                    </a:lnTo>
                    <a:lnTo>
                      <a:pt x="14946" y="3999"/>
                    </a:lnTo>
                    <a:lnTo>
                      <a:pt x="15696" y="4013"/>
                    </a:lnTo>
                    <a:lnTo>
                      <a:pt x="16472" y="4039"/>
                    </a:lnTo>
                    <a:lnTo>
                      <a:pt x="17261" y="4092"/>
                    </a:lnTo>
                    <a:lnTo>
                      <a:pt x="18051" y="4170"/>
                    </a:lnTo>
                    <a:lnTo>
                      <a:pt x="18853" y="4289"/>
                    </a:lnTo>
                    <a:lnTo>
                      <a:pt x="18919" y="4302"/>
                    </a:lnTo>
                    <a:lnTo>
                      <a:pt x="18985" y="4302"/>
                    </a:lnTo>
                    <a:lnTo>
                      <a:pt x="19050" y="4289"/>
                    </a:lnTo>
                    <a:lnTo>
                      <a:pt x="19103" y="4263"/>
                    </a:lnTo>
                    <a:lnTo>
                      <a:pt x="19208" y="4210"/>
                    </a:lnTo>
                    <a:lnTo>
                      <a:pt x="19287" y="4131"/>
                    </a:lnTo>
                    <a:lnTo>
                      <a:pt x="19353" y="4039"/>
                    </a:lnTo>
                    <a:lnTo>
                      <a:pt x="19392" y="3921"/>
                    </a:lnTo>
                    <a:lnTo>
                      <a:pt x="19392" y="3868"/>
                    </a:lnTo>
                    <a:lnTo>
                      <a:pt x="19392" y="3802"/>
                    </a:lnTo>
                    <a:lnTo>
                      <a:pt x="19392" y="3749"/>
                    </a:lnTo>
                    <a:lnTo>
                      <a:pt x="19366" y="3684"/>
                    </a:lnTo>
                    <a:lnTo>
                      <a:pt x="18156" y="447"/>
                    </a:lnTo>
                    <a:lnTo>
                      <a:pt x="18129" y="382"/>
                    </a:lnTo>
                    <a:lnTo>
                      <a:pt x="18090" y="329"/>
                    </a:lnTo>
                    <a:lnTo>
                      <a:pt x="18051" y="289"/>
                    </a:lnTo>
                    <a:lnTo>
                      <a:pt x="18011" y="237"/>
                    </a:lnTo>
                    <a:lnTo>
                      <a:pt x="17958" y="211"/>
                    </a:lnTo>
                    <a:lnTo>
                      <a:pt x="17906" y="184"/>
                    </a:lnTo>
                    <a:lnTo>
                      <a:pt x="17840" y="158"/>
                    </a:lnTo>
                    <a:lnTo>
                      <a:pt x="17774" y="145"/>
                    </a:lnTo>
                    <a:lnTo>
                      <a:pt x="17366" y="105"/>
                    </a:lnTo>
                    <a:lnTo>
                      <a:pt x="16774" y="66"/>
                    </a:lnTo>
                    <a:lnTo>
                      <a:pt x="16038" y="26"/>
                    </a:lnTo>
                    <a:lnTo>
                      <a:pt x="15169" y="0"/>
                    </a:lnTo>
                    <a:close/>
                  </a:path>
                </a:pathLst>
              </a:custGeom>
              <a:solidFill>
                <a:srgbClr val="C3ABE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9" name="Google Shape;1769;p34"/>
              <p:cNvSpPr/>
              <p:nvPr/>
            </p:nvSpPr>
            <p:spPr>
              <a:xfrm>
                <a:off x="5996175" y="3811950"/>
                <a:ext cx="159875" cy="159550"/>
              </a:xfrm>
              <a:custGeom>
                <a:avLst/>
                <a:gdLst/>
                <a:ahLst/>
                <a:cxnLst/>
                <a:rect l="l" t="t" r="r" b="b"/>
                <a:pathLst>
                  <a:path w="6395" h="6382" extrusionOk="0">
                    <a:moveTo>
                      <a:pt x="3198" y="1"/>
                    </a:moveTo>
                    <a:lnTo>
                      <a:pt x="3040" y="14"/>
                    </a:lnTo>
                    <a:lnTo>
                      <a:pt x="2869" y="14"/>
                    </a:lnTo>
                    <a:lnTo>
                      <a:pt x="2711" y="40"/>
                    </a:lnTo>
                    <a:lnTo>
                      <a:pt x="2553" y="67"/>
                    </a:lnTo>
                    <a:lnTo>
                      <a:pt x="2395" y="106"/>
                    </a:lnTo>
                    <a:lnTo>
                      <a:pt x="2250" y="146"/>
                    </a:lnTo>
                    <a:lnTo>
                      <a:pt x="1961" y="251"/>
                    </a:lnTo>
                    <a:lnTo>
                      <a:pt x="1672" y="396"/>
                    </a:lnTo>
                    <a:lnTo>
                      <a:pt x="1408" y="553"/>
                    </a:lnTo>
                    <a:lnTo>
                      <a:pt x="1172" y="738"/>
                    </a:lnTo>
                    <a:lnTo>
                      <a:pt x="948" y="935"/>
                    </a:lnTo>
                    <a:lnTo>
                      <a:pt x="737" y="1172"/>
                    </a:lnTo>
                    <a:lnTo>
                      <a:pt x="553" y="1409"/>
                    </a:lnTo>
                    <a:lnTo>
                      <a:pt x="395" y="1672"/>
                    </a:lnTo>
                    <a:lnTo>
                      <a:pt x="264" y="1948"/>
                    </a:lnTo>
                    <a:lnTo>
                      <a:pt x="145" y="2251"/>
                    </a:lnTo>
                    <a:lnTo>
                      <a:pt x="106" y="2395"/>
                    </a:lnTo>
                    <a:lnTo>
                      <a:pt x="67" y="2553"/>
                    </a:lnTo>
                    <a:lnTo>
                      <a:pt x="40" y="2711"/>
                    </a:lnTo>
                    <a:lnTo>
                      <a:pt x="27" y="2869"/>
                    </a:lnTo>
                    <a:lnTo>
                      <a:pt x="14" y="3027"/>
                    </a:lnTo>
                    <a:lnTo>
                      <a:pt x="1" y="3198"/>
                    </a:lnTo>
                    <a:lnTo>
                      <a:pt x="14" y="3356"/>
                    </a:lnTo>
                    <a:lnTo>
                      <a:pt x="27" y="3527"/>
                    </a:lnTo>
                    <a:lnTo>
                      <a:pt x="40" y="3685"/>
                    </a:lnTo>
                    <a:lnTo>
                      <a:pt x="67" y="3843"/>
                    </a:lnTo>
                    <a:lnTo>
                      <a:pt x="106" y="3987"/>
                    </a:lnTo>
                    <a:lnTo>
                      <a:pt x="145" y="4145"/>
                    </a:lnTo>
                    <a:lnTo>
                      <a:pt x="264" y="4435"/>
                    </a:lnTo>
                    <a:lnTo>
                      <a:pt x="395" y="4711"/>
                    </a:lnTo>
                    <a:lnTo>
                      <a:pt x="553" y="4974"/>
                    </a:lnTo>
                    <a:lnTo>
                      <a:pt x="737" y="5224"/>
                    </a:lnTo>
                    <a:lnTo>
                      <a:pt x="948" y="5448"/>
                    </a:lnTo>
                    <a:lnTo>
                      <a:pt x="1172" y="5658"/>
                    </a:lnTo>
                    <a:lnTo>
                      <a:pt x="1408" y="5842"/>
                    </a:lnTo>
                    <a:lnTo>
                      <a:pt x="1672" y="6000"/>
                    </a:lnTo>
                    <a:lnTo>
                      <a:pt x="1961" y="6132"/>
                    </a:lnTo>
                    <a:lnTo>
                      <a:pt x="2250" y="6237"/>
                    </a:lnTo>
                    <a:lnTo>
                      <a:pt x="2395" y="6290"/>
                    </a:lnTo>
                    <a:lnTo>
                      <a:pt x="2553" y="6316"/>
                    </a:lnTo>
                    <a:lnTo>
                      <a:pt x="2711" y="6355"/>
                    </a:lnTo>
                    <a:lnTo>
                      <a:pt x="2869" y="6368"/>
                    </a:lnTo>
                    <a:lnTo>
                      <a:pt x="3040" y="6382"/>
                    </a:lnTo>
                    <a:lnTo>
                      <a:pt x="3369" y="6382"/>
                    </a:lnTo>
                    <a:lnTo>
                      <a:pt x="3527" y="6368"/>
                    </a:lnTo>
                    <a:lnTo>
                      <a:pt x="3684" y="6355"/>
                    </a:lnTo>
                    <a:lnTo>
                      <a:pt x="3842" y="6316"/>
                    </a:lnTo>
                    <a:lnTo>
                      <a:pt x="4000" y="6290"/>
                    </a:lnTo>
                    <a:lnTo>
                      <a:pt x="4145" y="6237"/>
                    </a:lnTo>
                    <a:lnTo>
                      <a:pt x="4434" y="6132"/>
                    </a:lnTo>
                    <a:lnTo>
                      <a:pt x="4724" y="6000"/>
                    </a:lnTo>
                    <a:lnTo>
                      <a:pt x="4987" y="5842"/>
                    </a:lnTo>
                    <a:lnTo>
                      <a:pt x="5224" y="5658"/>
                    </a:lnTo>
                    <a:lnTo>
                      <a:pt x="5461" y="5448"/>
                    </a:lnTo>
                    <a:lnTo>
                      <a:pt x="5658" y="5224"/>
                    </a:lnTo>
                    <a:lnTo>
                      <a:pt x="5842" y="4974"/>
                    </a:lnTo>
                    <a:lnTo>
                      <a:pt x="6000" y="4711"/>
                    </a:lnTo>
                    <a:lnTo>
                      <a:pt x="6145" y="4435"/>
                    </a:lnTo>
                    <a:lnTo>
                      <a:pt x="6250" y="4145"/>
                    </a:lnTo>
                    <a:lnTo>
                      <a:pt x="6289" y="3987"/>
                    </a:lnTo>
                    <a:lnTo>
                      <a:pt x="6329" y="3843"/>
                    </a:lnTo>
                    <a:lnTo>
                      <a:pt x="6355" y="3685"/>
                    </a:lnTo>
                    <a:lnTo>
                      <a:pt x="6368" y="3527"/>
                    </a:lnTo>
                    <a:lnTo>
                      <a:pt x="6381" y="3356"/>
                    </a:lnTo>
                    <a:lnTo>
                      <a:pt x="6395" y="3198"/>
                    </a:lnTo>
                    <a:lnTo>
                      <a:pt x="6381" y="3027"/>
                    </a:lnTo>
                    <a:lnTo>
                      <a:pt x="6368" y="2869"/>
                    </a:lnTo>
                    <a:lnTo>
                      <a:pt x="6355" y="2711"/>
                    </a:lnTo>
                    <a:lnTo>
                      <a:pt x="6329" y="2553"/>
                    </a:lnTo>
                    <a:lnTo>
                      <a:pt x="6289" y="2395"/>
                    </a:lnTo>
                    <a:lnTo>
                      <a:pt x="6250" y="2251"/>
                    </a:lnTo>
                    <a:lnTo>
                      <a:pt x="6145" y="1948"/>
                    </a:lnTo>
                    <a:lnTo>
                      <a:pt x="6000" y="1672"/>
                    </a:lnTo>
                    <a:lnTo>
                      <a:pt x="5842" y="1409"/>
                    </a:lnTo>
                    <a:lnTo>
                      <a:pt x="5658" y="1172"/>
                    </a:lnTo>
                    <a:lnTo>
                      <a:pt x="5461" y="935"/>
                    </a:lnTo>
                    <a:lnTo>
                      <a:pt x="5224" y="738"/>
                    </a:lnTo>
                    <a:lnTo>
                      <a:pt x="4987" y="553"/>
                    </a:lnTo>
                    <a:lnTo>
                      <a:pt x="4724" y="396"/>
                    </a:lnTo>
                    <a:lnTo>
                      <a:pt x="4434" y="251"/>
                    </a:lnTo>
                    <a:lnTo>
                      <a:pt x="4145" y="146"/>
                    </a:lnTo>
                    <a:lnTo>
                      <a:pt x="4000" y="106"/>
                    </a:lnTo>
                    <a:lnTo>
                      <a:pt x="3842" y="67"/>
                    </a:lnTo>
                    <a:lnTo>
                      <a:pt x="3684" y="40"/>
                    </a:lnTo>
                    <a:lnTo>
                      <a:pt x="3527" y="14"/>
                    </a:lnTo>
                    <a:lnTo>
                      <a:pt x="3369" y="14"/>
                    </a:lnTo>
                    <a:lnTo>
                      <a:pt x="3198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0" name="Google Shape;1770;p34"/>
              <p:cNvSpPr/>
              <p:nvPr/>
            </p:nvSpPr>
            <p:spPr>
              <a:xfrm>
                <a:off x="5983025" y="3811950"/>
                <a:ext cx="66475" cy="66475"/>
              </a:xfrm>
              <a:custGeom>
                <a:avLst/>
                <a:gdLst/>
                <a:ahLst/>
                <a:cxnLst/>
                <a:rect l="l" t="t" r="r" b="b"/>
                <a:pathLst>
                  <a:path w="2659" h="2659" extrusionOk="0">
                    <a:moveTo>
                      <a:pt x="1329" y="1"/>
                    </a:moveTo>
                    <a:lnTo>
                      <a:pt x="1198" y="14"/>
                    </a:lnTo>
                    <a:lnTo>
                      <a:pt x="1066" y="27"/>
                    </a:lnTo>
                    <a:lnTo>
                      <a:pt x="935" y="67"/>
                    </a:lnTo>
                    <a:lnTo>
                      <a:pt x="816" y="106"/>
                    </a:lnTo>
                    <a:lnTo>
                      <a:pt x="698" y="159"/>
                    </a:lnTo>
                    <a:lnTo>
                      <a:pt x="593" y="225"/>
                    </a:lnTo>
                    <a:lnTo>
                      <a:pt x="487" y="304"/>
                    </a:lnTo>
                    <a:lnTo>
                      <a:pt x="395" y="396"/>
                    </a:lnTo>
                    <a:lnTo>
                      <a:pt x="303" y="488"/>
                    </a:lnTo>
                    <a:lnTo>
                      <a:pt x="224" y="593"/>
                    </a:lnTo>
                    <a:lnTo>
                      <a:pt x="158" y="698"/>
                    </a:lnTo>
                    <a:lnTo>
                      <a:pt x="106" y="817"/>
                    </a:lnTo>
                    <a:lnTo>
                      <a:pt x="66" y="935"/>
                    </a:lnTo>
                    <a:lnTo>
                      <a:pt x="27" y="1067"/>
                    </a:lnTo>
                    <a:lnTo>
                      <a:pt x="14" y="1198"/>
                    </a:lnTo>
                    <a:lnTo>
                      <a:pt x="1" y="1330"/>
                    </a:lnTo>
                    <a:lnTo>
                      <a:pt x="14" y="1474"/>
                    </a:lnTo>
                    <a:lnTo>
                      <a:pt x="27" y="1606"/>
                    </a:lnTo>
                    <a:lnTo>
                      <a:pt x="66" y="1724"/>
                    </a:lnTo>
                    <a:lnTo>
                      <a:pt x="106" y="1856"/>
                    </a:lnTo>
                    <a:lnTo>
                      <a:pt x="158" y="1961"/>
                    </a:lnTo>
                    <a:lnTo>
                      <a:pt x="224" y="2080"/>
                    </a:lnTo>
                    <a:lnTo>
                      <a:pt x="303" y="2185"/>
                    </a:lnTo>
                    <a:lnTo>
                      <a:pt x="395" y="2277"/>
                    </a:lnTo>
                    <a:lnTo>
                      <a:pt x="487" y="2356"/>
                    </a:lnTo>
                    <a:lnTo>
                      <a:pt x="593" y="2435"/>
                    </a:lnTo>
                    <a:lnTo>
                      <a:pt x="698" y="2501"/>
                    </a:lnTo>
                    <a:lnTo>
                      <a:pt x="816" y="2553"/>
                    </a:lnTo>
                    <a:lnTo>
                      <a:pt x="935" y="2606"/>
                    </a:lnTo>
                    <a:lnTo>
                      <a:pt x="1066" y="2632"/>
                    </a:lnTo>
                    <a:lnTo>
                      <a:pt x="1198" y="2658"/>
                    </a:lnTo>
                    <a:lnTo>
                      <a:pt x="1461" y="2658"/>
                    </a:lnTo>
                    <a:lnTo>
                      <a:pt x="1592" y="2632"/>
                    </a:lnTo>
                    <a:lnTo>
                      <a:pt x="1724" y="2606"/>
                    </a:lnTo>
                    <a:lnTo>
                      <a:pt x="1842" y="2553"/>
                    </a:lnTo>
                    <a:lnTo>
                      <a:pt x="1961" y="2501"/>
                    </a:lnTo>
                    <a:lnTo>
                      <a:pt x="2079" y="2435"/>
                    </a:lnTo>
                    <a:lnTo>
                      <a:pt x="2171" y="2356"/>
                    </a:lnTo>
                    <a:lnTo>
                      <a:pt x="2277" y="2277"/>
                    </a:lnTo>
                    <a:lnTo>
                      <a:pt x="2355" y="2185"/>
                    </a:lnTo>
                    <a:lnTo>
                      <a:pt x="2434" y="2080"/>
                    </a:lnTo>
                    <a:lnTo>
                      <a:pt x="2500" y="1961"/>
                    </a:lnTo>
                    <a:lnTo>
                      <a:pt x="2553" y="1856"/>
                    </a:lnTo>
                    <a:lnTo>
                      <a:pt x="2605" y="1724"/>
                    </a:lnTo>
                    <a:lnTo>
                      <a:pt x="2632" y="1606"/>
                    </a:lnTo>
                    <a:lnTo>
                      <a:pt x="2658" y="1474"/>
                    </a:lnTo>
                    <a:lnTo>
                      <a:pt x="2658" y="1330"/>
                    </a:lnTo>
                    <a:lnTo>
                      <a:pt x="2658" y="1198"/>
                    </a:lnTo>
                    <a:lnTo>
                      <a:pt x="2632" y="1067"/>
                    </a:lnTo>
                    <a:lnTo>
                      <a:pt x="2605" y="935"/>
                    </a:lnTo>
                    <a:lnTo>
                      <a:pt x="2553" y="817"/>
                    </a:lnTo>
                    <a:lnTo>
                      <a:pt x="2500" y="698"/>
                    </a:lnTo>
                    <a:lnTo>
                      <a:pt x="2434" y="593"/>
                    </a:lnTo>
                    <a:lnTo>
                      <a:pt x="2355" y="488"/>
                    </a:lnTo>
                    <a:lnTo>
                      <a:pt x="2277" y="396"/>
                    </a:lnTo>
                    <a:lnTo>
                      <a:pt x="2171" y="304"/>
                    </a:lnTo>
                    <a:lnTo>
                      <a:pt x="2079" y="225"/>
                    </a:lnTo>
                    <a:lnTo>
                      <a:pt x="1961" y="159"/>
                    </a:lnTo>
                    <a:lnTo>
                      <a:pt x="1842" y="106"/>
                    </a:lnTo>
                    <a:lnTo>
                      <a:pt x="1724" y="67"/>
                    </a:lnTo>
                    <a:lnTo>
                      <a:pt x="1592" y="27"/>
                    </a:lnTo>
                    <a:lnTo>
                      <a:pt x="1461" y="14"/>
                    </a:lnTo>
                    <a:lnTo>
                      <a:pt x="132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1" name="Google Shape;1771;p34"/>
              <p:cNvSpPr/>
              <p:nvPr/>
            </p:nvSpPr>
            <p:spPr>
              <a:xfrm>
                <a:off x="5969875" y="3865250"/>
                <a:ext cx="66450" cy="66450"/>
              </a:xfrm>
              <a:custGeom>
                <a:avLst/>
                <a:gdLst/>
                <a:ahLst/>
                <a:cxnLst/>
                <a:rect l="l" t="t" r="r" b="b"/>
                <a:pathLst>
                  <a:path w="2658" h="2658" extrusionOk="0">
                    <a:moveTo>
                      <a:pt x="1184" y="0"/>
                    </a:moveTo>
                    <a:lnTo>
                      <a:pt x="1053" y="27"/>
                    </a:lnTo>
                    <a:lnTo>
                      <a:pt x="934" y="53"/>
                    </a:lnTo>
                    <a:lnTo>
                      <a:pt x="803" y="105"/>
                    </a:lnTo>
                    <a:lnTo>
                      <a:pt x="698" y="158"/>
                    </a:lnTo>
                    <a:lnTo>
                      <a:pt x="579" y="224"/>
                    </a:lnTo>
                    <a:lnTo>
                      <a:pt x="474" y="303"/>
                    </a:lnTo>
                    <a:lnTo>
                      <a:pt x="382" y="395"/>
                    </a:lnTo>
                    <a:lnTo>
                      <a:pt x="303" y="487"/>
                    </a:lnTo>
                    <a:lnTo>
                      <a:pt x="224" y="592"/>
                    </a:lnTo>
                    <a:lnTo>
                      <a:pt x="158" y="698"/>
                    </a:lnTo>
                    <a:lnTo>
                      <a:pt x="106" y="816"/>
                    </a:lnTo>
                    <a:lnTo>
                      <a:pt x="53" y="934"/>
                    </a:lnTo>
                    <a:lnTo>
                      <a:pt x="27" y="1066"/>
                    </a:lnTo>
                    <a:lnTo>
                      <a:pt x="0" y="1197"/>
                    </a:lnTo>
                    <a:lnTo>
                      <a:pt x="0" y="1329"/>
                    </a:lnTo>
                    <a:lnTo>
                      <a:pt x="0" y="1461"/>
                    </a:lnTo>
                    <a:lnTo>
                      <a:pt x="27" y="1592"/>
                    </a:lnTo>
                    <a:lnTo>
                      <a:pt x="53" y="1724"/>
                    </a:lnTo>
                    <a:lnTo>
                      <a:pt x="106" y="1842"/>
                    </a:lnTo>
                    <a:lnTo>
                      <a:pt x="158" y="1960"/>
                    </a:lnTo>
                    <a:lnTo>
                      <a:pt x="224" y="2079"/>
                    </a:lnTo>
                    <a:lnTo>
                      <a:pt x="303" y="2171"/>
                    </a:lnTo>
                    <a:lnTo>
                      <a:pt x="382" y="2263"/>
                    </a:lnTo>
                    <a:lnTo>
                      <a:pt x="474" y="2355"/>
                    </a:lnTo>
                    <a:lnTo>
                      <a:pt x="579" y="2434"/>
                    </a:lnTo>
                    <a:lnTo>
                      <a:pt x="698" y="2500"/>
                    </a:lnTo>
                    <a:lnTo>
                      <a:pt x="803" y="2553"/>
                    </a:lnTo>
                    <a:lnTo>
                      <a:pt x="934" y="2605"/>
                    </a:lnTo>
                    <a:lnTo>
                      <a:pt x="1053" y="2631"/>
                    </a:lnTo>
                    <a:lnTo>
                      <a:pt x="1184" y="2658"/>
                    </a:lnTo>
                    <a:lnTo>
                      <a:pt x="1461" y="2658"/>
                    </a:lnTo>
                    <a:lnTo>
                      <a:pt x="1592" y="2631"/>
                    </a:lnTo>
                    <a:lnTo>
                      <a:pt x="1724" y="2605"/>
                    </a:lnTo>
                    <a:lnTo>
                      <a:pt x="1842" y="2553"/>
                    </a:lnTo>
                    <a:lnTo>
                      <a:pt x="1961" y="2500"/>
                    </a:lnTo>
                    <a:lnTo>
                      <a:pt x="2066" y="2434"/>
                    </a:lnTo>
                    <a:lnTo>
                      <a:pt x="2171" y="2355"/>
                    </a:lnTo>
                    <a:lnTo>
                      <a:pt x="2263" y="2263"/>
                    </a:lnTo>
                    <a:lnTo>
                      <a:pt x="2355" y="2171"/>
                    </a:lnTo>
                    <a:lnTo>
                      <a:pt x="2434" y="2079"/>
                    </a:lnTo>
                    <a:lnTo>
                      <a:pt x="2500" y="1960"/>
                    </a:lnTo>
                    <a:lnTo>
                      <a:pt x="2553" y="1842"/>
                    </a:lnTo>
                    <a:lnTo>
                      <a:pt x="2592" y="1724"/>
                    </a:lnTo>
                    <a:lnTo>
                      <a:pt x="2631" y="1592"/>
                    </a:lnTo>
                    <a:lnTo>
                      <a:pt x="2645" y="1461"/>
                    </a:lnTo>
                    <a:lnTo>
                      <a:pt x="2658" y="1329"/>
                    </a:lnTo>
                    <a:lnTo>
                      <a:pt x="2645" y="1197"/>
                    </a:lnTo>
                    <a:lnTo>
                      <a:pt x="2631" y="1066"/>
                    </a:lnTo>
                    <a:lnTo>
                      <a:pt x="2592" y="934"/>
                    </a:lnTo>
                    <a:lnTo>
                      <a:pt x="2553" y="816"/>
                    </a:lnTo>
                    <a:lnTo>
                      <a:pt x="2500" y="698"/>
                    </a:lnTo>
                    <a:lnTo>
                      <a:pt x="2434" y="592"/>
                    </a:lnTo>
                    <a:lnTo>
                      <a:pt x="2355" y="487"/>
                    </a:lnTo>
                    <a:lnTo>
                      <a:pt x="2263" y="395"/>
                    </a:lnTo>
                    <a:lnTo>
                      <a:pt x="2171" y="303"/>
                    </a:lnTo>
                    <a:lnTo>
                      <a:pt x="2066" y="224"/>
                    </a:lnTo>
                    <a:lnTo>
                      <a:pt x="1961" y="158"/>
                    </a:lnTo>
                    <a:lnTo>
                      <a:pt x="1842" y="105"/>
                    </a:lnTo>
                    <a:lnTo>
                      <a:pt x="1724" y="53"/>
                    </a:lnTo>
                    <a:lnTo>
                      <a:pt x="1592" y="27"/>
                    </a:lnTo>
                    <a:lnTo>
                      <a:pt x="146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2" name="Google Shape;1772;p34"/>
              <p:cNvSpPr/>
              <p:nvPr/>
            </p:nvSpPr>
            <p:spPr>
              <a:xfrm>
                <a:off x="5996175" y="3905050"/>
                <a:ext cx="66800" cy="66450"/>
              </a:xfrm>
              <a:custGeom>
                <a:avLst/>
                <a:gdLst/>
                <a:ahLst/>
                <a:cxnLst/>
                <a:rect l="l" t="t" r="r" b="b"/>
                <a:pathLst>
                  <a:path w="2672" h="2658" extrusionOk="0">
                    <a:moveTo>
                      <a:pt x="1343" y="0"/>
                    </a:moveTo>
                    <a:lnTo>
                      <a:pt x="1198" y="13"/>
                    </a:lnTo>
                    <a:lnTo>
                      <a:pt x="1066" y="26"/>
                    </a:lnTo>
                    <a:lnTo>
                      <a:pt x="948" y="66"/>
                    </a:lnTo>
                    <a:lnTo>
                      <a:pt x="816" y="105"/>
                    </a:lnTo>
                    <a:lnTo>
                      <a:pt x="698" y="158"/>
                    </a:lnTo>
                    <a:lnTo>
                      <a:pt x="593" y="224"/>
                    </a:lnTo>
                    <a:lnTo>
                      <a:pt x="488" y="303"/>
                    </a:lnTo>
                    <a:lnTo>
                      <a:pt x="395" y="395"/>
                    </a:lnTo>
                    <a:lnTo>
                      <a:pt x="316" y="487"/>
                    </a:lnTo>
                    <a:lnTo>
                      <a:pt x="238" y="592"/>
                    </a:lnTo>
                    <a:lnTo>
                      <a:pt x="172" y="697"/>
                    </a:lnTo>
                    <a:lnTo>
                      <a:pt x="106" y="816"/>
                    </a:lnTo>
                    <a:lnTo>
                      <a:pt x="67" y="934"/>
                    </a:lnTo>
                    <a:lnTo>
                      <a:pt x="40" y="1066"/>
                    </a:lnTo>
                    <a:lnTo>
                      <a:pt x="14" y="1197"/>
                    </a:lnTo>
                    <a:lnTo>
                      <a:pt x="1" y="1329"/>
                    </a:lnTo>
                    <a:lnTo>
                      <a:pt x="14" y="1474"/>
                    </a:lnTo>
                    <a:lnTo>
                      <a:pt x="40" y="1605"/>
                    </a:lnTo>
                    <a:lnTo>
                      <a:pt x="67" y="1724"/>
                    </a:lnTo>
                    <a:lnTo>
                      <a:pt x="106" y="1855"/>
                    </a:lnTo>
                    <a:lnTo>
                      <a:pt x="172" y="1960"/>
                    </a:lnTo>
                    <a:lnTo>
                      <a:pt x="238" y="2079"/>
                    </a:lnTo>
                    <a:lnTo>
                      <a:pt x="316" y="2184"/>
                    </a:lnTo>
                    <a:lnTo>
                      <a:pt x="395" y="2276"/>
                    </a:lnTo>
                    <a:lnTo>
                      <a:pt x="488" y="2355"/>
                    </a:lnTo>
                    <a:lnTo>
                      <a:pt x="593" y="2434"/>
                    </a:lnTo>
                    <a:lnTo>
                      <a:pt x="698" y="2500"/>
                    </a:lnTo>
                    <a:lnTo>
                      <a:pt x="816" y="2552"/>
                    </a:lnTo>
                    <a:lnTo>
                      <a:pt x="948" y="2605"/>
                    </a:lnTo>
                    <a:lnTo>
                      <a:pt x="1066" y="2631"/>
                    </a:lnTo>
                    <a:lnTo>
                      <a:pt x="1198" y="2658"/>
                    </a:lnTo>
                    <a:lnTo>
                      <a:pt x="1474" y="2658"/>
                    </a:lnTo>
                    <a:lnTo>
                      <a:pt x="1606" y="2631"/>
                    </a:lnTo>
                    <a:lnTo>
                      <a:pt x="1737" y="2605"/>
                    </a:lnTo>
                    <a:lnTo>
                      <a:pt x="1856" y="2552"/>
                    </a:lnTo>
                    <a:lnTo>
                      <a:pt x="1974" y="2500"/>
                    </a:lnTo>
                    <a:lnTo>
                      <a:pt x="2079" y="2434"/>
                    </a:lnTo>
                    <a:lnTo>
                      <a:pt x="2185" y="2355"/>
                    </a:lnTo>
                    <a:lnTo>
                      <a:pt x="2277" y="2276"/>
                    </a:lnTo>
                    <a:lnTo>
                      <a:pt x="2369" y="2184"/>
                    </a:lnTo>
                    <a:lnTo>
                      <a:pt x="2435" y="2079"/>
                    </a:lnTo>
                    <a:lnTo>
                      <a:pt x="2500" y="1960"/>
                    </a:lnTo>
                    <a:lnTo>
                      <a:pt x="2566" y="1855"/>
                    </a:lnTo>
                    <a:lnTo>
                      <a:pt x="2606" y="1724"/>
                    </a:lnTo>
                    <a:lnTo>
                      <a:pt x="2645" y="1605"/>
                    </a:lnTo>
                    <a:lnTo>
                      <a:pt x="2658" y="1474"/>
                    </a:lnTo>
                    <a:lnTo>
                      <a:pt x="2671" y="1329"/>
                    </a:lnTo>
                    <a:lnTo>
                      <a:pt x="2658" y="1197"/>
                    </a:lnTo>
                    <a:lnTo>
                      <a:pt x="2645" y="1066"/>
                    </a:lnTo>
                    <a:lnTo>
                      <a:pt x="2606" y="934"/>
                    </a:lnTo>
                    <a:lnTo>
                      <a:pt x="2566" y="816"/>
                    </a:lnTo>
                    <a:lnTo>
                      <a:pt x="2500" y="697"/>
                    </a:lnTo>
                    <a:lnTo>
                      <a:pt x="2435" y="592"/>
                    </a:lnTo>
                    <a:lnTo>
                      <a:pt x="2369" y="487"/>
                    </a:lnTo>
                    <a:lnTo>
                      <a:pt x="2277" y="395"/>
                    </a:lnTo>
                    <a:lnTo>
                      <a:pt x="2185" y="303"/>
                    </a:lnTo>
                    <a:lnTo>
                      <a:pt x="2079" y="224"/>
                    </a:lnTo>
                    <a:lnTo>
                      <a:pt x="1974" y="158"/>
                    </a:lnTo>
                    <a:lnTo>
                      <a:pt x="1856" y="105"/>
                    </a:lnTo>
                    <a:lnTo>
                      <a:pt x="1737" y="66"/>
                    </a:lnTo>
                    <a:lnTo>
                      <a:pt x="1606" y="26"/>
                    </a:lnTo>
                    <a:lnTo>
                      <a:pt x="1474" y="13"/>
                    </a:lnTo>
                    <a:lnTo>
                      <a:pt x="134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3" name="Google Shape;1773;p34"/>
              <p:cNvSpPr/>
              <p:nvPr/>
            </p:nvSpPr>
            <p:spPr>
              <a:xfrm>
                <a:off x="6036300" y="3918525"/>
                <a:ext cx="66475" cy="66475"/>
              </a:xfrm>
              <a:custGeom>
                <a:avLst/>
                <a:gdLst/>
                <a:ahLst/>
                <a:cxnLst/>
                <a:rect l="l" t="t" r="r" b="b"/>
                <a:pathLst>
                  <a:path w="2659" h="2659" extrusionOk="0">
                    <a:moveTo>
                      <a:pt x="1198" y="1"/>
                    </a:moveTo>
                    <a:lnTo>
                      <a:pt x="1053" y="27"/>
                    </a:lnTo>
                    <a:lnTo>
                      <a:pt x="935" y="53"/>
                    </a:lnTo>
                    <a:lnTo>
                      <a:pt x="816" y="106"/>
                    </a:lnTo>
                    <a:lnTo>
                      <a:pt x="698" y="158"/>
                    </a:lnTo>
                    <a:lnTo>
                      <a:pt x="580" y="224"/>
                    </a:lnTo>
                    <a:lnTo>
                      <a:pt x="488" y="303"/>
                    </a:lnTo>
                    <a:lnTo>
                      <a:pt x="382" y="382"/>
                    </a:lnTo>
                    <a:lnTo>
                      <a:pt x="303" y="474"/>
                    </a:lnTo>
                    <a:lnTo>
                      <a:pt x="224" y="579"/>
                    </a:lnTo>
                    <a:lnTo>
                      <a:pt x="159" y="698"/>
                    </a:lnTo>
                    <a:lnTo>
                      <a:pt x="106" y="803"/>
                    </a:lnTo>
                    <a:lnTo>
                      <a:pt x="53" y="935"/>
                    </a:lnTo>
                    <a:lnTo>
                      <a:pt x="27" y="1053"/>
                    </a:lnTo>
                    <a:lnTo>
                      <a:pt x="1" y="1185"/>
                    </a:lnTo>
                    <a:lnTo>
                      <a:pt x="1" y="1329"/>
                    </a:lnTo>
                    <a:lnTo>
                      <a:pt x="1" y="1461"/>
                    </a:lnTo>
                    <a:lnTo>
                      <a:pt x="27" y="1592"/>
                    </a:lnTo>
                    <a:lnTo>
                      <a:pt x="53" y="1724"/>
                    </a:lnTo>
                    <a:lnTo>
                      <a:pt x="106" y="1842"/>
                    </a:lnTo>
                    <a:lnTo>
                      <a:pt x="159" y="1961"/>
                    </a:lnTo>
                    <a:lnTo>
                      <a:pt x="224" y="2066"/>
                    </a:lnTo>
                    <a:lnTo>
                      <a:pt x="303" y="2171"/>
                    </a:lnTo>
                    <a:lnTo>
                      <a:pt x="382" y="2263"/>
                    </a:lnTo>
                    <a:lnTo>
                      <a:pt x="488" y="2355"/>
                    </a:lnTo>
                    <a:lnTo>
                      <a:pt x="580" y="2434"/>
                    </a:lnTo>
                    <a:lnTo>
                      <a:pt x="698" y="2500"/>
                    </a:lnTo>
                    <a:lnTo>
                      <a:pt x="816" y="2553"/>
                    </a:lnTo>
                    <a:lnTo>
                      <a:pt x="935" y="2592"/>
                    </a:lnTo>
                    <a:lnTo>
                      <a:pt x="1053" y="2632"/>
                    </a:lnTo>
                    <a:lnTo>
                      <a:pt x="1198" y="2645"/>
                    </a:lnTo>
                    <a:lnTo>
                      <a:pt x="1330" y="2658"/>
                    </a:lnTo>
                    <a:lnTo>
                      <a:pt x="1461" y="2645"/>
                    </a:lnTo>
                    <a:lnTo>
                      <a:pt x="1593" y="2632"/>
                    </a:lnTo>
                    <a:lnTo>
                      <a:pt x="1724" y="2592"/>
                    </a:lnTo>
                    <a:lnTo>
                      <a:pt x="1843" y="2553"/>
                    </a:lnTo>
                    <a:lnTo>
                      <a:pt x="1961" y="2500"/>
                    </a:lnTo>
                    <a:lnTo>
                      <a:pt x="2066" y="2434"/>
                    </a:lnTo>
                    <a:lnTo>
                      <a:pt x="2172" y="2355"/>
                    </a:lnTo>
                    <a:lnTo>
                      <a:pt x="2264" y="2263"/>
                    </a:lnTo>
                    <a:lnTo>
                      <a:pt x="2356" y="2171"/>
                    </a:lnTo>
                    <a:lnTo>
                      <a:pt x="2435" y="2066"/>
                    </a:lnTo>
                    <a:lnTo>
                      <a:pt x="2500" y="1961"/>
                    </a:lnTo>
                    <a:lnTo>
                      <a:pt x="2553" y="1842"/>
                    </a:lnTo>
                    <a:lnTo>
                      <a:pt x="2593" y="1724"/>
                    </a:lnTo>
                    <a:lnTo>
                      <a:pt x="2632" y="1592"/>
                    </a:lnTo>
                    <a:lnTo>
                      <a:pt x="2645" y="1461"/>
                    </a:lnTo>
                    <a:lnTo>
                      <a:pt x="2658" y="1329"/>
                    </a:lnTo>
                    <a:lnTo>
                      <a:pt x="2645" y="1185"/>
                    </a:lnTo>
                    <a:lnTo>
                      <a:pt x="2632" y="1053"/>
                    </a:lnTo>
                    <a:lnTo>
                      <a:pt x="2593" y="935"/>
                    </a:lnTo>
                    <a:lnTo>
                      <a:pt x="2553" y="803"/>
                    </a:lnTo>
                    <a:lnTo>
                      <a:pt x="2500" y="698"/>
                    </a:lnTo>
                    <a:lnTo>
                      <a:pt x="2435" y="579"/>
                    </a:lnTo>
                    <a:lnTo>
                      <a:pt x="2356" y="474"/>
                    </a:lnTo>
                    <a:lnTo>
                      <a:pt x="2264" y="382"/>
                    </a:lnTo>
                    <a:lnTo>
                      <a:pt x="2172" y="303"/>
                    </a:lnTo>
                    <a:lnTo>
                      <a:pt x="2066" y="224"/>
                    </a:lnTo>
                    <a:lnTo>
                      <a:pt x="1961" y="158"/>
                    </a:lnTo>
                    <a:lnTo>
                      <a:pt x="1843" y="106"/>
                    </a:lnTo>
                    <a:lnTo>
                      <a:pt x="1724" y="53"/>
                    </a:lnTo>
                    <a:lnTo>
                      <a:pt x="1593" y="27"/>
                    </a:lnTo>
                    <a:lnTo>
                      <a:pt x="1461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4" name="Google Shape;1774;p34"/>
              <p:cNvSpPr/>
              <p:nvPr/>
            </p:nvSpPr>
            <p:spPr>
              <a:xfrm>
                <a:off x="6076100" y="3905050"/>
                <a:ext cx="66475" cy="66450"/>
              </a:xfrm>
              <a:custGeom>
                <a:avLst/>
                <a:gdLst/>
                <a:ahLst/>
                <a:cxnLst/>
                <a:rect l="l" t="t" r="r" b="b"/>
                <a:pathLst>
                  <a:path w="2659" h="2658" extrusionOk="0">
                    <a:moveTo>
                      <a:pt x="1329" y="0"/>
                    </a:moveTo>
                    <a:lnTo>
                      <a:pt x="1198" y="13"/>
                    </a:lnTo>
                    <a:lnTo>
                      <a:pt x="1066" y="26"/>
                    </a:lnTo>
                    <a:lnTo>
                      <a:pt x="935" y="66"/>
                    </a:lnTo>
                    <a:lnTo>
                      <a:pt x="816" y="105"/>
                    </a:lnTo>
                    <a:lnTo>
                      <a:pt x="698" y="158"/>
                    </a:lnTo>
                    <a:lnTo>
                      <a:pt x="593" y="224"/>
                    </a:lnTo>
                    <a:lnTo>
                      <a:pt x="487" y="303"/>
                    </a:lnTo>
                    <a:lnTo>
                      <a:pt x="395" y="395"/>
                    </a:lnTo>
                    <a:lnTo>
                      <a:pt x="303" y="487"/>
                    </a:lnTo>
                    <a:lnTo>
                      <a:pt x="224" y="592"/>
                    </a:lnTo>
                    <a:lnTo>
                      <a:pt x="159" y="697"/>
                    </a:lnTo>
                    <a:lnTo>
                      <a:pt x="106" y="816"/>
                    </a:lnTo>
                    <a:lnTo>
                      <a:pt x="66" y="934"/>
                    </a:lnTo>
                    <a:lnTo>
                      <a:pt x="27" y="1066"/>
                    </a:lnTo>
                    <a:lnTo>
                      <a:pt x="14" y="1197"/>
                    </a:lnTo>
                    <a:lnTo>
                      <a:pt x="1" y="1329"/>
                    </a:lnTo>
                    <a:lnTo>
                      <a:pt x="14" y="1474"/>
                    </a:lnTo>
                    <a:lnTo>
                      <a:pt x="27" y="1605"/>
                    </a:lnTo>
                    <a:lnTo>
                      <a:pt x="66" y="1724"/>
                    </a:lnTo>
                    <a:lnTo>
                      <a:pt x="106" y="1855"/>
                    </a:lnTo>
                    <a:lnTo>
                      <a:pt x="159" y="1960"/>
                    </a:lnTo>
                    <a:lnTo>
                      <a:pt x="224" y="2079"/>
                    </a:lnTo>
                    <a:lnTo>
                      <a:pt x="303" y="2184"/>
                    </a:lnTo>
                    <a:lnTo>
                      <a:pt x="395" y="2276"/>
                    </a:lnTo>
                    <a:lnTo>
                      <a:pt x="487" y="2355"/>
                    </a:lnTo>
                    <a:lnTo>
                      <a:pt x="593" y="2434"/>
                    </a:lnTo>
                    <a:lnTo>
                      <a:pt x="698" y="2500"/>
                    </a:lnTo>
                    <a:lnTo>
                      <a:pt x="816" y="2552"/>
                    </a:lnTo>
                    <a:lnTo>
                      <a:pt x="935" y="2605"/>
                    </a:lnTo>
                    <a:lnTo>
                      <a:pt x="1066" y="2631"/>
                    </a:lnTo>
                    <a:lnTo>
                      <a:pt x="1198" y="2658"/>
                    </a:lnTo>
                    <a:lnTo>
                      <a:pt x="1461" y="2658"/>
                    </a:lnTo>
                    <a:lnTo>
                      <a:pt x="1593" y="2631"/>
                    </a:lnTo>
                    <a:lnTo>
                      <a:pt x="1724" y="2605"/>
                    </a:lnTo>
                    <a:lnTo>
                      <a:pt x="1843" y="2552"/>
                    </a:lnTo>
                    <a:lnTo>
                      <a:pt x="1961" y="2500"/>
                    </a:lnTo>
                    <a:lnTo>
                      <a:pt x="2079" y="2434"/>
                    </a:lnTo>
                    <a:lnTo>
                      <a:pt x="2171" y="2355"/>
                    </a:lnTo>
                    <a:lnTo>
                      <a:pt x="2277" y="2276"/>
                    </a:lnTo>
                    <a:lnTo>
                      <a:pt x="2356" y="2184"/>
                    </a:lnTo>
                    <a:lnTo>
                      <a:pt x="2435" y="2079"/>
                    </a:lnTo>
                    <a:lnTo>
                      <a:pt x="2500" y="1960"/>
                    </a:lnTo>
                    <a:lnTo>
                      <a:pt x="2553" y="1855"/>
                    </a:lnTo>
                    <a:lnTo>
                      <a:pt x="2606" y="1724"/>
                    </a:lnTo>
                    <a:lnTo>
                      <a:pt x="2632" y="1605"/>
                    </a:lnTo>
                    <a:lnTo>
                      <a:pt x="2658" y="1474"/>
                    </a:lnTo>
                    <a:lnTo>
                      <a:pt x="2658" y="1329"/>
                    </a:lnTo>
                    <a:lnTo>
                      <a:pt x="2658" y="1197"/>
                    </a:lnTo>
                    <a:lnTo>
                      <a:pt x="2632" y="1066"/>
                    </a:lnTo>
                    <a:lnTo>
                      <a:pt x="2606" y="934"/>
                    </a:lnTo>
                    <a:lnTo>
                      <a:pt x="2553" y="816"/>
                    </a:lnTo>
                    <a:lnTo>
                      <a:pt x="2500" y="697"/>
                    </a:lnTo>
                    <a:lnTo>
                      <a:pt x="2435" y="592"/>
                    </a:lnTo>
                    <a:lnTo>
                      <a:pt x="2356" y="487"/>
                    </a:lnTo>
                    <a:lnTo>
                      <a:pt x="2277" y="395"/>
                    </a:lnTo>
                    <a:lnTo>
                      <a:pt x="2171" y="303"/>
                    </a:lnTo>
                    <a:lnTo>
                      <a:pt x="2079" y="224"/>
                    </a:lnTo>
                    <a:lnTo>
                      <a:pt x="1961" y="158"/>
                    </a:lnTo>
                    <a:lnTo>
                      <a:pt x="1843" y="105"/>
                    </a:lnTo>
                    <a:lnTo>
                      <a:pt x="1724" y="66"/>
                    </a:lnTo>
                    <a:lnTo>
                      <a:pt x="1593" y="26"/>
                    </a:lnTo>
                    <a:lnTo>
                      <a:pt x="1461" y="13"/>
                    </a:lnTo>
                    <a:lnTo>
                      <a:pt x="132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5" name="Google Shape;1775;p34"/>
              <p:cNvSpPr/>
              <p:nvPr/>
            </p:nvSpPr>
            <p:spPr>
              <a:xfrm>
                <a:off x="6102750" y="3878400"/>
                <a:ext cx="66450" cy="66800"/>
              </a:xfrm>
              <a:custGeom>
                <a:avLst/>
                <a:gdLst/>
                <a:ahLst/>
                <a:cxnLst/>
                <a:rect l="l" t="t" r="r" b="b"/>
                <a:pathLst>
                  <a:path w="2658" h="2672" extrusionOk="0">
                    <a:moveTo>
                      <a:pt x="1329" y="0"/>
                    </a:moveTo>
                    <a:lnTo>
                      <a:pt x="1198" y="14"/>
                    </a:lnTo>
                    <a:lnTo>
                      <a:pt x="1066" y="27"/>
                    </a:lnTo>
                    <a:lnTo>
                      <a:pt x="934" y="66"/>
                    </a:lnTo>
                    <a:lnTo>
                      <a:pt x="816" y="106"/>
                    </a:lnTo>
                    <a:lnTo>
                      <a:pt x="698" y="172"/>
                    </a:lnTo>
                    <a:lnTo>
                      <a:pt x="579" y="237"/>
                    </a:lnTo>
                    <a:lnTo>
                      <a:pt x="487" y="303"/>
                    </a:lnTo>
                    <a:lnTo>
                      <a:pt x="395" y="395"/>
                    </a:lnTo>
                    <a:lnTo>
                      <a:pt x="303" y="487"/>
                    </a:lnTo>
                    <a:lnTo>
                      <a:pt x="224" y="592"/>
                    </a:lnTo>
                    <a:lnTo>
                      <a:pt x="158" y="698"/>
                    </a:lnTo>
                    <a:lnTo>
                      <a:pt x="106" y="816"/>
                    </a:lnTo>
                    <a:lnTo>
                      <a:pt x="53" y="935"/>
                    </a:lnTo>
                    <a:lnTo>
                      <a:pt x="27" y="1066"/>
                    </a:lnTo>
                    <a:lnTo>
                      <a:pt x="0" y="1198"/>
                    </a:lnTo>
                    <a:lnTo>
                      <a:pt x="0" y="1329"/>
                    </a:lnTo>
                    <a:lnTo>
                      <a:pt x="0" y="1474"/>
                    </a:lnTo>
                    <a:lnTo>
                      <a:pt x="27" y="1606"/>
                    </a:lnTo>
                    <a:lnTo>
                      <a:pt x="53" y="1724"/>
                    </a:lnTo>
                    <a:lnTo>
                      <a:pt x="106" y="1855"/>
                    </a:lnTo>
                    <a:lnTo>
                      <a:pt x="158" y="1974"/>
                    </a:lnTo>
                    <a:lnTo>
                      <a:pt x="224" y="2079"/>
                    </a:lnTo>
                    <a:lnTo>
                      <a:pt x="303" y="2184"/>
                    </a:lnTo>
                    <a:lnTo>
                      <a:pt x="395" y="2276"/>
                    </a:lnTo>
                    <a:lnTo>
                      <a:pt x="487" y="2355"/>
                    </a:lnTo>
                    <a:lnTo>
                      <a:pt x="579" y="2434"/>
                    </a:lnTo>
                    <a:lnTo>
                      <a:pt x="698" y="2500"/>
                    </a:lnTo>
                    <a:lnTo>
                      <a:pt x="816" y="2566"/>
                    </a:lnTo>
                    <a:lnTo>
                      <a:pt x="934" y="2605"/>
                    </a:lnTo>
                    <a:lnTo>
                      <a:pt x="1066" y="2632"/>
                    </a:lnTo>
                    <a:lnTo>
                      <a:pt x="1198" y="2658"/>
                    </a:lnTo>
                    <a:lnTo>
                      <a:pt x="1329" y="2671"/>
                    </a:lnTo>
                    <a:lnTo>
                      <a:pt x="1461" y="2658"/>
                    </a:lnTo>
                    <a:lnTo>
                      <a:pt x="1592" y="2632"/>
                    </a:lnTo>
                    <a:lnTo>
                      <a:pt x="1724" y="2605"/>
                    </a:lnTo>
                    <a:lnTo>
                      <a:pt x="1842" y="2566"/>
                    </a:lnTo>
                    <a:lnTo>
                      <a:pt x="1961" y="2500"/>
                    </a:lnTo>
                    <a:lnTo>
                      <a:pt x="2066" y="2434"/>
                    </a:lnTo>
                    <a:lnTo>
                      <a:pt x="2171" y="2355"/>
                    </a:lnTo>
                    <a:lnTo>
                      <a:pt x="2263" y="2276"/>
                    </a:lnTo>
                    <a:lnTo>
                      <a:pt x="2355" y="2184"/>
                    </a:lnTo>
                    <a:lnTo>
                      <a:pt x="2434" y="2079"/>
                    </a:lnTo>
                    <a:lnTo>
                      <a:pt x="2500" y="1974"/>
                    </a:lnTo>
                    <a:lnTo>
                      <a:pt x="2553" y="1855"/>
                    </a:lnTo>
                    <a:lnTo>
                      <a:pt x="2605" y="1724"/>
                    </a:lnTo>
                    <a:lnTo>
                      <a:pt x="2632" y="1606"/>
                    </a:lnTo>
                    <a:lnTo>
                      <a:pt x="2658" y="1474"/>
                    </a:lnTo>
                    <a:lnTo>
                      <a:pt x="2658" y="1329"/>
                    </a:lnTo>
                    <a:lnTo>
                      <a:pt x="2658" y="1198"/>
                    </a:lnTo>
                    <a:lnTo>
                      <a:pt x="2632" y="1066"/>
                    </a:lnTo>
                    <a:lnTo>
                      <a:pt x="2605" y="935"/>
                    </a:lnTo>
                    <a:lnTo>
                      <a:pt x="2553" y="816"/>
                    </a:lnTo>
                    <a:lnTo>
                      <a:pt x="2500" y="698"/>
                    </a:lnTo>
                    <a:lnTo>
                      <a:pt x="2434" y="592"/>
                    </a:lnTo>
                    <a:lnTo>
                      <a:pt x="2355" y="487"/>
                    </a:lnTo>
                    <a:lnTo>
                      <a:pt x="2263" y="395"/>
                    </a:lnTo>
                    <a:lnTo>
                      <a:pt x="2171" y="303"/>
                    </a:lnTo>
                    <a:lnTo>
                      <a:pt x="2066" y="237"/>
                    </a:lnTo>
                    <a:lnTo>
                      <a:pt x="1961" y="172"/>
                    </a:lnTo>
                    <a:lnTo>
                      <a:pt x="1842" y="106"/>
                    </a:lnTo>
                    <a:lnTo>
                      <a:pt x="1724" y="66"/>
                    </a:lnTo>
                    <a:lnTo>
                      <a:pt x="1592" y="27"/>
                    </a:lnTo>
                    <a:lnTo>
                      <a:pt x="1461" y="14"/>
                    </a:lnTo>
                    <a:lnTo>
                      <a:pt x="132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6" name="Google Shape;1776;p34"/>
              <p:cNvSpPr/>
              <p:nvPr/>
            </p:nvSpPr>
            <p:spPr>
              <a:xfrm>
                <a:off x="6102750" y="3825450"/>
                <a:ext cx="66450" cy="66450"/>
              </a:xfrm>
              <a:custGeom>
                <a:avLst/>
                <a:gdLst/>
                <a:ahLst/>
                <a:cxnLst/>
                <a:rect l="l" t="t" r="r" b="b"/>
                <a:pathLst>
                  <a:path w="2658" h="2658" extrusionOk="0">
                    <a:moveTo>
                      <a:pt x="1158" y="0"/>
                    </a:moveTo>
                    <a:lnTo>
                      <a:pt x="1040" y="27"/>
                    </a:lnTo>
                    <a:lnTo>
                      <a:pt x="908" y="66"/>
                    </a:lnTo>
                    <a:lnTo>
                      <a:pt x="790" y="106"/>
                    </a:lnTo>
                    <a:lnTo>
                      <a:pt x="671" y="171"/>
                    </a:lnTo>
                    <a:lnTo>
                      <a:pt x="566" y="237"/>
                    </a:lnTo>
                    <a:lnTo>
                      <a:pt x="474" y="316"/>
                    </a:lnTo>
                    <a:lnTo>
                      <a:pt x="369" y="395"/>
                    </a:lnTo>
                    <a:lnTo>
                      <a:pt x="290" y="500"/>
                    </a:lnTo>
                    <a:lnTo>
                      <a:pt x="211" y="606"/>
                    </a:lnTo>
                    <a:lnTo>
                      <a:pt x="145" y="711"/>
                    </a:lnTo>
                    <a:lnTo>
                      <a:pt x="92" y="829"/>
                    </a:lnTo>
                    <a:lnTo>
                      <a:pt x="53" y="961"/>
                    </a:lnTo>
                    <a:lnTo>
                      <a:pt x="27" y="1092"/>
                    </a:lnTo>
                    <a:lnTo>
                      <a:pt x="0" y="1224"/>
                    </a:lnTo>
                    <a:lnTo>
                      <a:pt x="0" y="1355"/>
                    </a:lnTo>
                    <a:lnTo>
                      <a:pt x="13" y="1487"/>
                    </a:lnTo>
                    <a:lnTo>
                      <a:pt x="27" y="1619"/>
                    </a:lnTo>
                    <a:lnTo>
                      <a:pt x="66" y="1737"/>
                    </a:lnTo>
                    <a:lnTo>
                      <a:pt x="119" y="1869"/>
                    </a:lnTo>
                    <a:lnTo>
                      <a:pt x="171" y="1974"/>
                    </a:lnTo>
                    <a:lnTo>
                      <a:pt x="237" y="2079"/>
                    </a:lnTo>
                    <a:lnTo>
                      <a:pt x="316" y="2184"/>
                    </a:lnTo>
                    <a:lnTo>
                      <a:pt x="408" y="2276"/>
                    </a:lnTo>
                    <a:lnTo>
                      <a:pt x="500" y="2368"/>
                    </a:lnTo>
                    <a:lnTo>
                      <a:pt x="605" y="2434"/>
                    </a:lnTo>
                    <a:lnTo>
                      <a:pt x="711" y="2500"/>
                    </a:lnTo>
                    <a:lnTo>
                      <a:pt x="829" y="2566"/>
                    </a:lnTo>
                    <a:lnTo>
                      <a:pt x="961" y="2605"/>
                    </a:lnTo>
                    <a:lnTo>
                      <a:pt x="1092" y="2632"/>
                    </a:lnTo>
                    <a:lnTo>
                      <a:pt x="1224" y="2658"/>
                    </a:lnTo>
                    <a:lnTo>
                      <a:pt x="1369" y="2658"/>
                    </a:lnTo>
                    <a:lnTo>
                      <a:pt x="1500" y="2645"/>
                    </a:lnTo>
                    <a:lnTo>
                      <a:pt x="1618" y="2618"/>
                    </a:lnTo>
                    <a:lnTo>
                      <a:pt x="1750" y="2592"/>
                    </a:lnTo>
                    <a:lnTo>
                      <a:pt x="1868" y="2539"/>
                    </a:lnTo>
                    <a:lnTo>
                      <a:pt x="1987" y="2487"/>
                    </a:lnTo>
                    <a:lnTo>
                      <a:pt x="2092" y="2421"/>
                    </a:lnTo>
                    <a:lnTo>
                      <a:pt x="2184" y="2342"/>
                    </a:lnTo>
                    <a:lnTo>
                      <a:pt x="2289" y="2250"/>
                    </a:lnTo>
                    <a:lnTo>
                      <a:pt x="2368" y="2158"/>
                    </a:lnTo>
                    <a:lnTo>
                      <a:pt x="2447" y="2053"/>
                    </a:lnTo>
                    <a:lnTo>
                      <a:pt x="2513" y="1934"/>
                    </a:lnTo>
                    <a:lnTo>
                      <a:pt x="2566" y="1816"/>
                    </a:lnTo>
                    <a:lnTo>
                      <a:pt x="2605" y="1697"/>
                    </a:lnTo>
                    <a:lnTo>
                      <a:pt x="2632" y="1566"/>
                    </a:lnTo>
                    <a:lnTo>
                      <a:pt x="2658" y="1421"/>
                    </a:lnTo>
                    <a:lnTo>
                      <a:pt x="2658" y="1290"/>
                    </a:lnTo>
                    <a:lnTo>
                      <a:pt x="2645" y="1158"/>
                    </a:lnTo>
                    <a:lnTo>
                      <a:pt x="2632" y="1027"/>
                    </a:lnTo>
                    <a:lnTo>
                      <a:pt x="2592" y="908"/>
                    </a:lnTo>
                    <a:lnTo>
                      <a:pt x="2539" y="790"/>
                    </a:lnTo>
                    <a:lnTo>
                      <a:pt x="2487" y="671"/>
                    </a:lnTo>
                    <a:lnTo>
                      <a:pt x="2421" y="566"/>
                    </a:lnTo>
                    <a:lnTo>
                      <a:pt x="2342" y="461"/>
                    </a:lnTo>
                    <a:lnTo>
                      <a:pt x="2250" y="369"/>
                    </a:lnTo>
                    <a:lnTo>
                      <a:pt x="2158" y="290"/>
                    </a:lnTo>
                    <a:lnTo>
                      <a:pt x="2053" y="211"/>
                    </a:lnTo>
                    <a:lnTo>
                      <a:pt x="1947" y="145"/>
                    </a:lnTo>
                    <a:lnTo>
                      <a:pt x="1829" y="92"/>
                    </a:lnTo>
                    <a:lnTo>
                      <a:pt x="1697" y="53"/>
                    </a:lnTo>
                    <a:lnTo>
                      <a:pt x="1566" y="13"/>
                    </a:lnTo>
                    <a:lnTo>
                      <a:pt x="143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7" name="Google Shape;1777;p34"/>
              <p:cNvSpPr/>
              <p:nvPr/>
            </p:nvSpPr>
            <p:spPr>
              <a:xfrm>
                <a:off x="6062950" y="3798800"/>
                <a:ext cx="66450" cy="66475"/>
              </a:xfrm>
              <a:custGeom>
                <a:avLst/>
                <a:gdLst/>
                <a:ahLst/>
                <a:cxnLst/>
                <a:rect l="l" t="t" r="r" b="b"/>
                <a:pathLst>
                  <a:path w="2658" h="2659" extrusionOk="0">
                    <a:moveTo>
                      <a:pt x="1184" y="1"/>
                    </a:moveTo>
                    <a:lnTo>
                      <a:pt x="1053" y="27"/>
                    </a:lnTo>
                    <a:lnTo>
                      <a:pt x="935" y="53"/>
                    </a:lnTo>
                    <a:lnTo>
                      <a:pt x="803" y="106"/>
                    </a:lnTo>
                    <a:lnTo>
                      <a:pt x="698" y="159"/>
                    </a:lnTo>
                    <a:lnTo>
                      <a:pt x="579" y="224"/>
                    </a:lnTo>
                    <a:lnTo>
                      <a:pt x="474" y="303"/>
                    </a:lnTo>
                    <a:lnTo>
                      <a:pt x="382" y="382"/>
                    </a:lnTo>
                    <a:lnTo>
                      <a:pt x="303" y="487"/>
                    </a:lnTo>
                    <a:lnTo>
                      <a:pt x="224" y="580"/>
                    </a:lnTo>
                    <a:lnTo>
                      <a:pt x="158" y="698"/>
                    </a:lnTo>
                    <a:lnTo>
                      <a:pt x="106" y="816"/>
                    </a:lnTo>
                    <a:lnTo>
                      <a:pt x="53" y="935"/>
                    </a:lnTo>
                    <a:lnTo>
                      <a:pt x="27" y="1053"/>
                    </a:lnTo>
                    <a:lnTo>
                      <a:pt x="0" y="1198"/>
                    </a:lnTo>
                    <a:lnTo>
                      <a:pt x="0" y="1329"/>
                    </a:lnTo>
                    <a:lnTo>
                      <a:pt x="0" y="1461"/>
                    </a:lnTo>
                    <a:lnTo>
                      <a:pt x="27" y="1593"/>
                    </a:lnTo>
                    <a:lnTo>
                      <a:pt x="53" y="1724"/>
                    </a:lnTo>
                    <a:lnTo>
                      <a:pt x="106" y="1843"/>
                    </a:lnTo>
                    <a:lnTo>
                      <a:pt x="158" y="1961"/>
                    </a:lnTo>
                    <a:lnTo>
                      <a:pt x="224" y="2066"/>
                    </a:lnTo>
                    <a:lnTo>
                      <a:pt x="303" y="2171"/>
                    </a:lnTo>
                    <a:lnTo>
                      <a:pt x="382" y="2264"/>
                    </a:lnTo>
                    <a:lnTo>
                      <a:pt x="474" y="2356"/>
                    </a:lnTo>
                    <a:lnTo>
                      <a:pt x="579" y="2435"/>
                    </a:lnTo>
                    <a:lnTo>
                      <a:pt x="698" y="2500"/>
                    </a:lnTo>
                    <a:lnTo>
                      <a:pt x="803" y="2553"/>
                    </a:lnTo>
                    <a:lnTo>
                      <a:pt x="935" y="2592"/>
                    </a:lnTo>
                    <a:lnTo>
                      <a:pt x="1053" y="2632"/>
                    </a:lnTo>
                    <a:lnTo>
                      <a:pt x="1184" y="2645"/>
                    </a:lnTo>
                    <a:lnTo>
                      <a:pt x="1329" y="2658"/>
                    </a:lnTo>
                    <a:lnTo>
                      <a:pt x="1461" y="2645"/>
                    </a:lnTo>
                    <a:lnTo>
                      <a:pt x="1592" y="2632"/>
                    </a:lnTo>
                    <a:lnTo>
                      <a:pt x="1724" y="2592"/>
                    </a:lnTo>
                    <a:lnTo>
                      <a:pt x="1842" y="2553"/>
                    </a:lnTo>
                    <a:lnTo>
                      <a:pt x="1961" y="2500"/>
                    </a:lnTo>
                    <a:lnTo>
                      <a:pt x="2066" y="2435"/>
                    </a:lnTo>
                    <a:lnTo>
                      <a:pt x="2171" y="2356"/>
                    </a:lnTo>
                    <a:lnTo>
                      <a:pt x="2263" y="2264"/>
                    </a:lnTo>
                    <a:lnTo>
                      <a:pt x="2355" y="2171"/>
                    </a:lnTo>
                    <a:lnTo>
                      <a:pt x="2434" y="2066"/>
                    </a:lnTo>
                    <a:lnTo>
                      <a:pt x="2500" y="1961"/>
                    </a:lnTo>
                    <a:lnTo>
                      <a:pt x="2553" y="1843"/>
                    </a:lnTo>
                    <a:lnTo>
                      <a:pt x="2592" y="1724"/>
                    </a:lnTo>
                    <a:lnTo>
                      <a:pt x="2632" y="1593"/>
                    </a:lnTo>
                    <a:lnTo>
                      <a:pt x="2645" y="1461"/>
                    </a:lnTo>
                    <a:lnTo>
                      <a:pt x="2658" y="1329"/>
                    </a:lnTo>
                    <a:lnTo>
                      <a:pt x="2645" y="1198"/>
                    </a:lnTo>
                    <a:lnTo>
                      <a:pt x="2632" y="1053"/>
                    </a:lnTo>
                    <a:lnTo>
                      <a:pt x="2592" y="935"/>
                    </a:lnTo>
                    <a:lnTo>
                      <a:pt x="2553" y="816"/>
                    </a:lnTo>
                    <a:lnTo>
                      <a:pt x="2500" y="698"/>
                    </a:lnTo>
                    <a:lnTo>
                      <a:pt x="2434" y="580"/>
                    </a:lnTo>
                    <a:lnTo>
                      <a:pt x="2355" y="487"/>
                    </a:lnTo>
                    <a:lnTo>
                      <a:pt x="2263" y="382"/>
                    </a:lnTo>
                    <a:lnTo>
                      <a:pt x="2171" y="303"/>
                    </a:lnTo>
                    <a:lnTo>
                      <a:pt x="2066" y="224"/>
                    </a:lnTo>
                    <a:lnTo>
                      <a:pt x="1961" y="159"/>
                    </a:lnTo>
                    <a:lnTo>
                      <a:pt x="1842" y="106"/>
                    </a:lnTo>
                    <a:lnTo>
                      <a:pt x="1724" y="53"/>
                    </a:lnTo>
                    <a:lnTo>
                      <a:pt x="1592" y="27"/>
                    </a:lnTo>
                    <a:lnTo>
                      <a:pt x="1461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8" name="Google Shape;1778;p34"/>
              <p:cNvSpPr/>
              <p:nvPr/>
            </p:nvSpPr>
            <p:spPr>
              <a:xfrm>
                <a:off x="6022825" y="3785325"/>
                <a:ext cx="66450" cy="66775"/>
              </a:xfrm>
              <a:custGeom>
                <a:avLst/>
                <a:gdLst/>
                <a:ahLst/>
                <a:cxnLst/>
                <a:rect l="l" t="t" r="r" b="b"/>
                <a:pathLst>
                  <a:path w="2658" h="2671" extrusionOk="0">
                    <a:moveTo>
                      <a:pt x="1329" y="0"/>
                    </a:moveTo>
                    <a:lnTo>
                      <a:pt x="1198" y="13"/>
                    </a:lnTo>
                    <a:lnTo>
                      <a:pt x="1066" y="27"/>
                    </a:lnTo>
                    <a:lnTo>
                      <a:pt x="934" y="66"/>
                    </a:lnTo>
                    <a:lnTo>
                      <a:pt x="816" y="106"/>
                    </a:lnTo>
                    <a:lnTo>
                      <a:pt x="698" y="171"/>
                    </a:lnTo>
                    <a:lnTo>
                      <a:pt x="592" y="237"/>
                    </a:lnTo>
                    <a:lnTo>
                      <a:pt x="487" y="303"/>
                    </a:lnTo>
                    <a:lnTo>
                      <a:pt x="395" y="395"/>
                    </a:lnTo>
                    <a:lnTo>
                      <a:pt x="303" y="487"/>
                    </a:lnTo>
                    <a:lnTo>
                      <a:pt x="237" y="592"/>
                    </a:lnTo>
                    <a:lnTo>
                      <a:pt x="171" y="698"/>
                    </a:lnTo>
                    <a:lnTo>
                      <a:pt x="106" y="816"/>
                    </a:lnTo>
                    <a:lnTo>
                      <a:pt x="66" y="934"/>
                    </a:lnTo>
                    <a:lnTo>
                      <a:pt x="27" y="1066"/>
                    </a:lnTo>
                    <a:lnTo>
                      <a:pt x="14" y="1198"/>
                    </a:lnTo>
                    <a:lnTo>
                      <a:pt x="0" y="1329"/>
                    </a:lnTo>
                    <a:lnTo>
                      <a:pt x="14" y="1474"/>
                    </a:lnTo>
                    <a:lnTo>
                      <a:pt x="27" y="1605"/>
                    </a:lnTo>
                    <a:lnTo>
                      <a:pt x="66" y="1724"/>
                    </a:lnTo>
                    <a:lnTo>
                      <a:pt x="106" y="1855"/>
                    </a:lnTo>
                    <a:lnTo>
                      <a:pt x="171" y="1974"/>
                    </a:lnTo>
                    <a:lnTo>
                      <a:pt x="237" y="2079"/>
                    </a:lnTo>
                    <a:lnTo>
                      <a:pt x="303" y="2184"/>
                    </a:lnTo>
                    <a:lnTo>
                      <a:pt x="395" y="2276"/>
                    </a:lnTo>
                    <a:lnTo>
                      <a:pt x="487" y="2355"/>
                    </a:lnTo>
                    <a:lnTo>
                      <a:pt x="592" y="2434"/>
                    </a:lnTo>
                    <a:lnTo>
                      <a:pt x="698" y="2500"/>
                    </a:lnTo>
                    <a:lnTo>
                      <a:pt x="816" y="2566"/>
                    </a:lnTo>
                    <a:lnTo>
                      <a:pt x="934" y="2605"/>
                    </a:lnTo>
                    <a:lnTo>
                      <a:pt x="1066" y="2632"/>
                    </a:lnTo>
                    <a:lnTo>
                      <a:pt x="1198" y="2658"/>
                    </a:lnTo>
                    <a:lnTo>
                      <a:pt x="1329" y="2671"/>
                    </a:lnTo>
                    <a:lnTo>
                      <a:pt x="1474" y="2658"/>
                    </a:lnTo>
                    <a:lnTo>
                      <a:pt x="1605" y="2632"/>
                    </a:lnTo>
                    <a:lnTo>
                      <a:pt x="1724" y="2605"/>
                    </a:lnTo>
                    <a:lnTo>
                      <a:pt x="1855" y="2566"/>
                    </a:lnTo>
                    <a:lnTo>
                      <a:pt x="1974" y="2500"/>
                    </a:lnTo>
                    <a:lnTo>
                      <a:pt x="2079" y="2434"/>
                    </a:lnTo>
                    <a:lnTo>
                      <a:pt x="2184" y="2355"/>
                    </a:lnTo>
                    <a:lnTo>
                      <a:pt x="2276" y="2276"/>
                    </a:lnTo>
                    <a:lnTo>
                      <a:pt x="2355" y="2184"/>
                    </a:lnTo>
                    <a:lnTo>
                      <a:pt x="2434" y="2079"/>
                    </a:lnTo>
                    <a:lnTo>
                      <a:pt x="2500" y="1974"/>
                    </a:lnTo>
                    <a:lnTo>
                      <a:pt x="2566" y="1855"/>
                    </a:lnTo>
                    <a:lnTo>
                      <a:pt x="2605" y="1724"/>
                    </a:lnTo>
                    <a:lnTo>
                      <a:pt x="2632" y="1605"/>
                    </a:lnTo>
                    <a:lnTo>
                      <a:pt x="2658" y="1474"/>
                    </a:lnTo>
                    <a:lnTo>
                      <a:pt x="2658" y="1329"/>
                    </a:lnTo>
                    <a:lnTo>
                      <a:pt x="2658" y="1198"/>
                    </a:lnTo>
                    <a:lnTo>
                      <a:pt x="2632" y="1066"/>
                    </a:lnTo>
                    <a:lnTo>
                      <a:pt x="2605" y="934"/>
                    </a:lnTo>
                    <a:lnTo>
                      <a:pt x="2566" y="816"/>
                    </a:lnTo>
                    <a:lnTo>
                      <a:pt x="2500" y="698"/>
                    </a:lnTo>
                    <a:lnTo>
                      <a:pt x="2434" y="592"/>
                    </a:lnTo>
                    <a:lnTo>
                      <a:pt x="2355" y="487"/>
                    </a:lnTo>
                    <a:lnTo>
                      <a:pt x="2276" y="395"/>
                    </a:lnTo>
                    <a:lnTo>
                      <a:pt x="2184" y="303"/>
                    </a:lnTo>
                    <a:lnTo>
                      <a:pt x="2079" y="237"/>
                    </a:lnTo>
                    <a:lnTo>
                      <a:pt x="1974" y="171"/>
                    </a:lnTo>
                    <a:lnTo>
                      <a:pt x="1855" y="106"/>
                    </a:lnTo>
                    <a:lnTo>
                      <a:pt x="1724" y="66"/>
                    </a:lnTo>
                    <a:lnTo>
                      <a:pt x="1605" y="27"/>
                    </a:lnTo>
                    <a:lnTo>
                      <a:pt x="1474" y="13"/>
                    </a:lnTo>
                    <a:lnTo>
                      <a:pt x="132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9" name="Google Shape;1779;p34"/>
              <p:cNvSpPr/>
              <p:nvPr/>
            </p:nvSpPr>
            <p:spPr>
              <a:xfrm>
                <a:off x="6499400" y="3859650"/>
                <a:ext cx="136850" cy="74025"/>
              </a:xfrm>
              <a:custGeom>
                <a:avLst/>
                <a:gdLst/>
                <a:ahLst/>
                <a:cxnLst/>
                <a:rect l="l" t="t" r="r" b="b"/>
                <a:pathLst>
                  <a:path w="5474" h="2961" extrusionOk="0">
                    <a:moveTo>
                      <a:pt x="2303" y="1"/>
                    </a:moveTo>
                    <a:lnTo>
                      <a:pt x="2119" y="14"/>
                    </a:lnTo>
                    <a:lnTo>
                      <a:pt x="1948" y="40"/>
                    </a:lnTo>
                    <a:lnTo>
                      <a:pt x="1790" y="80"/>
                    </a:lnTo>
                    <a:lnTo>
                      <a:pt x="1632" y="119"/>
                    </a:lnTo>
                    <a:lnTo>
                      <a:pt x="1487" y="158"/>
                    </a:lnTo>
                    <a:lnTo>
                      <a:pt x="1342" y="224"/>
                    </a:lnTo>
                    <a:lnTo>
                      <a:pt x="1211" y="277"/>
                    </a:lnTo>
                    <a:lnTo>
                      <a:pt x="1092" y="343"/>
                    </a:lnTo>
                    <a:lnTo>
                      <a:pt x="974" y="422"/>
                    </a:lnTo>
                    <a:lnTo>
                      <a:pt x="856" y="501"/>
                    </a:lnTo>
                    <a:lnTo>
                      <a:pt x="750" y="593"/>
                    </a:lnTo>
                    <a:lnTo>
                      <a:pt x="658" y="672"/>
                    </a:lnTo>
                    <a:lnTo>
                      <a:pt x="566" y="777"/>
                    </a:lnTo>
                    <a:lnTo>
                      <a:pt x="395" y="974"/>
                    </a:lnTo>
                    <a:lnTo>
                      <a:pt x="264" y="1185"/>
                    </a:lnTo>
                    <a:lnTo>
                      <a:pt x="158" y="1395"/>
                    </a:lnTo>
                    <a:lnTo>
                      <a:pt x="79" y="1619"/>
                    </a:lnTo>
                    <a:lnTo>
                      <a:pt x="27" y="1842"/>
                    </a:lnTo>
                    <a:lnTo>
                      <a:pt x="0" y="2053"/>
                    </a:lnTo>
                    <a:lnTo>
                      <a:pt x="0" y="2277"/>
                    </a:lnTo>
                    <a:lnTo>
                      <a:pt x="14" y="2369"/>
                    </a:lnTo>
                    <a:lnTo>
                      <a:pt x="40" y="2461"/>
                    </a:lnTo>
                    <a:lnTo>
                      <a:pt x="66" y="2540"/>
                    </a:lnTo>
                    <a:lnTo>
                      <a:pt x="106" y="2619"/>
                    </a:lnTo>
                    <a:lnTo>
                      <a:pt x="145" y="2684"/>
                    </a:lnTo>
                    <a:lnTo>
                      <a:pt x="185" y="2737"/>
                    </a:lnTo>
                    <a:lnTo>
                      <a:pt x="237" y="2790"/>
                    </a:lnTo>
                    <a:lnTo>
                      <a:pt x="290" y="2829"/>
                    </a:lnTo>
                    <a:lnTo>
                      <a:pt x="421" y="2895"/>
                    </a:lnTo>
                    <a:lnTo>
                      <a:pt x="566" y="2934"/>
                    </a:lnTo>
                    <a:lnTo>
                      <a:pt x="711" y="2961"/>
                    </a:lnTo>
                    <a:lnTo>
                      <a:pt x="1000" y="2961"/>
                    </a:lnTo>
                    <a:lnTo>
                      <a:pt x="1145" y="2934"/>
                    </a:lnTo>
                    <a:lnTo>
                      <a:pt x="1395" y="2895"/>
                    </a:lnTo>
                    <a:lnTo>
                      <a:pt x="1579" y="2842"/>
                    </a:lnTo>
                    <a:lnTo>
                      <a:pt x="1645" y="2816"/>
                    </a:lnTo>
                    <a:lnTo>
                      <a:pt x="1671" y="2777"/>
                    </a:lnTo>
                    <a:lnTo>
                      <a:pt x="1763" y="2684"/>
                    </a:lnTo>
                    <a:lnTo>
                      <a:pt x="1842" y="2632"/>
                    </a:lnTo>
                    <a:lnTo>
                      <a:pt x="1934" y="2566"/>
                    </a:lnTo>
                    <a:lnTo>
                      <a:pt x="2053" y="2513"/>
                    </a:lnTo>
                    <a:lnTo>
                      <a:pt x="2184" y="2448"/>
                    </a:lnTo>
                    <a:lnTo>
                      <a:pt x="2342" y="2395"/>
                    </a:lnTo>
                    <a:lnTo>
                      <a:pt x="2526" y="2356"/>
                    </a:lnTo>
                    <a:lnTo>
                      <a:pt x="2724" y="2329"/>
                    </a:lnTo>
                    <a:lnTo>
                      <a:pt x="2961" y="2329"/>
                    </a:lnTo>
                    <a:lnTo>
                      <a:pt x="3211" y="2342"/>
                    </a:lnTo>
                    <a:lnTo>
                      <a:pt x="3500" y="2382"/>
                    </a:lnTo>
                    <a:lnTo>
                      <a:pt x="3816" y="2448"/>
                    </a:lnTo>
                    <a:lnTo>
                      <a:pt x="4158" y="2540"/>
                    </a:lnTo>
                    <a:lnTo>
                      <a:pt x="4329" y="2592"/>
                    </a:lnTo>
                    <a:lnTo>
                      <a:pt x="4487" y="2619"/>
                    </a:lnTo>
                    <a:lnTo>
                      <a:pt x="4645" y="2632"/>
                    </a:lnTo>
                    <a:lnTo>
                      <a:pt x="4776" y="2632"/>
                    </a:lnTo>
                    <a:lnTo>
                      <a:pt x="4908" y="2619"/>
                    </a:lnTo>
                    <a:lnTo>
                      <a:pt x="5013" y="2579"/>
                    </a:lnTo>
                    <a:lnTo>
                      <a:pt x="5118" y="2540"/>
                    </a:lnTo>
                    <a:lnTo>
                      <a:pt x="5210" y="2487"/>
                    </a:lnTo>
                    <a:lnTo>
                      <a:pt x="5289" y="2421"/>
                    </a:lnTo>
                    <a:lnTo>
                      <a:pt x="5355" y="2342"/>
                    </a:lnTo>
                    <a:lnTo>
                      <a:pt x="5408" y="2263"/>
                    </a:lnTo>
                    <a:lnTo>
                      <a:pt x="5434" y="2171"/>
                    </a:lnTo>
                    <a:lnTo>
                      <a:pt x="5460" y="2079"/>
                    </a:lnTo>
                    <a:lnTo>
                      <a:pt x="5473" y="1974"/>
                    </a:lnTo>
                    <a:lnTo>
                      <a:pt x="5473" y="1856"/>
                    </a:lnTo>
                    <a:lnTo>
                      <a:pt x="5460" y="1737"/>
                    </a:lnTo>
                    <a:lnTo>
                      <a:pt x="5434" y="1632"/>
                    </a:lnTo>
                    <a:lnTo>
                      <a:pt x="5394" y="1500"/>
                    </a:lnTo>
                    <a:lnTo>
                      <a:pt x="5342" y="1382"/>
                    </a:lnTo>
                    <a:lnTo>
                      <a:pt x="5263" y="1264"/>
                    </a:lnTo>
                    <a:lnTo>
                      <a:pt x="5184" y="1145"/>
                    </a:lnTo>
                    <a:lnTo>
                      <a:pt x="5079" y="1014"/>
                    </a:lnTo>
                    <a:lnTo>
                      <a:pt x="4973" y="895"/>
                    </a:lnTo>
                    <a:lnTo>
                      <a:pt x="4842" y="790"/>
                    </a:lnTo>
                    <a:lnTo>
                      <a:pt x="4697" y="672"/>
                    </a:lnTo>
                    <a:lnTo>
                      <a:pt x="4552" y="566"/>
                    </a:lnTo>
                    <a:lnTo>
                      <a:pt x="4368" y="461"/>
                    </a:lnTo>
                    <a:lnTo>
                      <a:pt x="4184" y="369"/>
                    </a:lnTo>
                    <a:lnTo>
                      <a:pt x="3987" y="290"/>
                    </a:lnTo>
                    <a:lnTo>
                      <a:pt x="3763" y="211"/>
                    </a:lnTo>
                    <a:lnTo>
                      <a:pt x="3539" y="145"/>
                    </a:lnTo>
                    <a:lnTo>
                      <a:pt x="3290" y="80"/>
                    </a:lnTo>
                    <a:lnTo>
                      <a:pt x="3079" y="53"/>
                    </a:lnTo>
                    <a:lnTo>
                      <a:pt x="2869" y="27"/>
                    </a:lnTo>
                    <a:lnTo>
                      <a:pt x="2671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0" name="Google Shape;1780;p34"/>
              <p:cNvSpPr/>
              <p:nvPr/>
            </p:nvSpPr>
            <p:spPr>
              <a:xfrm>
                <a:off x="6408300" y="3700800"/>
                <a:ext cx="106900" cy="113500"/>
              </a:xfrm>
              <a:custGeom>
                <a:avLst/>
                <a:gdLst/>
                <a:ahLst/>
                <a:cxnLst/>
                <a:rect l="l" t="t" r="r" b="b"/>
                <a:pathLst>
                  <a:path w="4276" h="4540" extrusionOk="0">
                    <a:moveTo>
                      <a:pt x="2197" y="0"/>
                    </a:moveTo>
                    <a:lnTo>
                      <a:pt x="2026" y="27"/>
                    </a:lnTo>
                    <a:lnTo>
                      <a:pt x="1855" y="53"/>
                    </a:lnTo>
                    <a:lnTo>
                      <a:pt x="1711" y="79"/>
                    </a:lnTo>
                    <a:lnTo>
                      <a:pt x="1566" y="132"/>
                    </a:lnTo>
                    <a:lnTo>
                      <a:pt x="1421" y="184"/>
                    </a:lnTo>
                    <a:lnTo>
                      <a:pt x="1303" y="237"/>
                    </a:lnTo>
                    <a:lnTo>
                      <a:pt x="1184" y="303"/>
                    </a:lnTo>
                    <a:lnTo>
                      <a:pt x="1066" y="369"/>
                    </a:lnTo>
                    <a:lnTo>
                      <a:pt x="961" y="447"/>
                    </a:lnTo>
                    <a:lnTo>
                      <a:pt x="776" y="619"/>
                    </a:lnTo>
                    <a:lnTo>
                      <a:pt x="619" y="790"/>
                    </a:lnTo>
                    <a:lnTo>
                      <a:pt x="487" y="961"/>
                    </a:lnTo>
                    <a:lnTo>
                      <a:pt x="382" y="1145"/>
                    </a:lnTo>
                    <a:lnTo>
                      <a:pt x="290" y="1316"/>
                    </a:lnTo>
                    <a:lnTo>
                      <a:pt x="224" y="1487"/>
                    </a:lnTo>
                    <a:lnTo>
                      <a:pt x="171" y="1632"/>
                    </a:lnTo>
                    <a:lnTo>
                      <a:pt x="119" y="1855"/>
                    </a:lnTo>
                    <a:lnTo>
                      <a:pt x="106" y="1934"/>
                    </a:lnTo>
                    <a:lnTo>
                      <a:pt x="53" y="2158"/>
                    </a:lnTo>
                    <a:lnTo>
                      <a:pt x="13" y="2368"/>
                    </a:lnTo>
                    <a:lnTo>
                      <a:pt x="0" y="2566"/>
                    </a:lnTo>
                    <a:lnTo>
                      <a:pt x="0" y="2763"/>
                    </a:lnTo>
                    <a:lnTo>
                      <a:pt x="13" y="2934"/>
                    </a:lnTo>
                    <a:lnTo>
                      <a:pt x="40" y="3105"/>
                    </a:lnTo>
                    <a:lnTo>
                      <a:pt x="79" y="3263"/>
                    </a:lnTo>
                    <a:lnTo>
                      <a:pt x="132" y="3421"/>
                    </a:lnTo>
                    <a:lnTo>
                      <a:pt x="184" y="3552"/>
                    </a:lnTo>
                    <a:lnTo>
                      <a:pt x="250" y="3671"/>
                    </a:lnTo>
                    <a:lnTo>
                      <a:pt x="316" y="3789"/>
                    </a:lnTo>
                    <a:lnTo>
                      <a:pt x="395" y="3894"/>
                    </a:lnTo>
                    <a:lnTo>
                      <a:pt x="474" y="3986"/>
                    </a:lnTo>
                    <a:lnTo>
                      <a:pt x="566" y="4079"/>
                    </a:lnTo>
                    <a:lnTo>
                      <a:pt x="658" y="4171"/>
                    </a:lnTo>
                    <a:lnTo>
                      <a:pt x="750" y="4250"/>
                    </a:lnTo>
                    <a:lnTo>
                      <a:pt x="855" y="4315"/>
                    </a:lnTo>
                    <a:lnTo>
                      <a:pt x="961" y="4368"/>
                    </a:lnTo>
                    <a:lnTo>
                      <a:pt x="1079" y="4421"/>
                    </a:lnTo>
                    <a:lnTo>
                      <a:pt x="1184" y="4473"/>
                    </a:lnTo>
                    <a:lnTo>
                      <a:pt x="1303" y="4500"/>
                    </a:lnTo>
                    <a:lnTo>
                      <a:pt x="1421" y="4526"/>
                    </a:lnTo>
                    <a:lnTo>
                      <a:pt x="1553" y="4539"/>
                    </a:lnTo>
                    <a:lnTo>
                      <a:pt x="1737" y="4539"/>
                    </a:lnTo>
                    <a:lnTo>
                      <a:pt x="1947" y="4526"/>
                    </a:lnTo>
                    <a:lnTo>
                      <a:pt x="2145" y="4500"/>
                    </a:lnTo>
                    <a:lnTo>
                      <a:pt x="2329" y="4447"/>
                    </a:lnTo>
                    <a:lnTo>
                      <a:pt x="2513" y="4394"/>
                    </a:lnTo>
                    <a:lnTo>
                      <a:pt x="2671" y="4315"/>
                    </a:lnTo>
                    <a:lnTo>
                      <a:pt x="2829" y="4250"/>
                    </a:lnTo>
                    <a:lnTo>
                      <a:pt x="2987" y="4158"/>
                    </a:lnTo>
                    <a:lnTo>
                      <a:pt x="3118" y="4065"/>
                    </a:lnTo>
                    <a:lnTo>
                      <a:pt x="3250" y="3960"/>
                    </a:lnTo>
                    <a:lnTo>
                      <a:pt x="3368" y="3855"/>
                    </a:lnTo>
                    <a:lnTo>
                      <a:pt x="3487" y="3750"/>
                    </a:lnTo>
                    <a:lnTo>
                      <a:pt x="3592" y="3644"/>
                    </a:lnTo>
                    <a:lnTo>
                      <a:pt x="3763" y="3421"/>
                    </a:lnTo>
                    <a:lnTo>
                      <a:pt x="3921" y="3197"/>
                    </a:lnTo>
                    <a:lnTo>
                      <a:pt x="4013" y="3039"/>
                    </a:lnTo>
                    <a:lnTo>
                      <a:pt x="4092" y="2868"/>
                    </a:lnTo>
                    <a:lnTo>
                      <a:pt x="4158" y="2697"/>
                    </a:lnTo>
                    <a:lnTo>
                      <a:pt x="4210" y="2513"/>
                    </a:lnTo>
                    <a:lnTo>
                      <a:pt x="4250" y="2316"/>
                    </a:lnTo>
                    <a:lnTo>
                      <a:pt x="4276" y="2131"/>
                    </a:lnTo>
                    <a:lnTo>
                      <a:pt x="4276" y="1934"/>
                    </a:lnTo>
                    <a:lnTo>
                      <a:pt x="4263" y="1737"/>
                    </a:lnTo>
                    <a:lnTo>
                      <a:pt x="4250" y="1618"/>
                    </a:lnTo>
                    <a:lnTo>
                      <a:pt x="4223" y="1487"/>
                    </a:lnTo>
                    <a:lnTo>
                      <a:pt x="4184" y="1342"/>
                    </a:lnTo>
                    <a:lnTo>
                      <a:pt x="4131" y="1197"/>
                    </a:lnTo>
                    <a:lnTo>
                      <a:pt x="4079" y="1066"/>
                    </a:lnTo>
                    <a:lnTo>
                      <a:pt x="4013" y="921"/>
                    </a:lnTo>
                    <a:lnTo>
                      <a:pt x="3921" y="776"/>
                    </a:lnTo>
                    <a:lnTo>
                      <a:pt x="3829" y="645"/>
                    </a:lnTo>
                    <a:lnTo>
                      <a:pt x="3723" y="526"/>
                    </a:lnTo>
                    <a:lnTo>
                      <a:pt x="3592" y="408"/>
                    </a:lnTo>
                    <a:lnTo>
                      <a:pt x="3460" y="303"/>
                    </a:lnTo>
                    <a:lnTo>
                      <a:pt x="3302" y="211"/>
                    </a:lnTo>
                    <a:lnTo>
                      <a:pt x="3131" y="132"/>
                    </a:lnTo>
                    <a:lnTo>
                      <a:pt x="2947" y="66"/>
                    </a:lnTo>
                    <a:lnTo>
                      <a:pt x="2737" y="27"/>
                    </a:lnTo>
                    <a:lnTo>
                      <a:pt x="2513" y="0"/>
                    </a:lnTo>
                    <a:close/>
                  </a:path>
                </a:pathLst>
              </a:custGeom>
              <a:solidFill>
                <a:srgbClr val="FF7F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1" name="Google Shape;1781;p34"/>
              <p:cNvSpPr/>
              <p:nvPr/>
            </p:nvSpPr>
            <p:spPr>
              <a:xfrm>
                <a:off x="6408300" y="3700800"/>
                <a:ext cx="106900" cy="113500"/>
              </a:xfrm>
              <a:custGeom>
                <a:avLst/>
                <a:gdLst/>
                <a:ahLst/>
                <a:cxnLst/>
                <a:rect l="l" t="t" r="r" b="b"/>
                <a:pathLst>
                  <a:path w="4276" h="4540" fill="none" extrusionOk="0">
                    <a:moveTo>
                      <a:pt x="2382" y="0"/>
                    </a:moveTo>
                    <a:lnTo>
                      <a:pt x="2382" y="0"/>
                    </a:lnTo>
                    <a:lnTo>
                      <a:pt x="2197" y="0"/>
                    </a:lnTo>
                    <a:lnTo>
                      <a:pt x="2026" y="27"/>
                    </a:lnTo>
                    <a:lnTo>
                      <a:pt x="1855" y="53"/>
                    </a:lnTo>
                    <a:lnTo>
                      <a:pt x="1711" y="79"/>
                    </a:lnTo>
                    <a:lnTo>
                      <a:pt x="1566" y="132"/>
                    </a:lnTo>
                    <a:lnTo>
                      <a:pt x="1421" y="184"/>
                    </a:lnTo>
                    <a:lnTo>
                      <a:pt x="1303" y="237"/>
                    </a:lnTo>
                    <a:lnTo>
                      <a:pt x="1184" y="303"/>
                    </a:lnTo>
                    <a:lnTo>
                      <a:pt x="1066" y="369"/>
                    </a:lnTo>
                    <a:lnTo>
                      <a:pt x="961" y="447"/>
                    </a:lnTo>
                    <a:lnTo>
                      <a:pt x="776" y="619"/>
                    </a:lnTo>
                    <a:lnTo>
                      <a:pt x="619" y="790"/>
                    </a:lnTo>
                    <a:lnTo>
                      <a:pt x="487" y="961"/>
                    </a:lnTo>
                    <a:lnTo>
                      <a:pt x="382" y="1145"/>
                    </a:lnTo>
                    <a:lnTo>
                      <a:pt x="290" y="1316"/>
                    </a:lnTo>
                    <a:lnTo>
                      <a:pt x="224" y="1487"/>
                    </a:lnTo>
                    <a:lnTo>
                      <a:pt x="171" y="1632"/>
                    </a:lnTo>
                    <a:lnTo>
                      <a:pt x="119" y="1855"/>
                    </a:lnTo>
                    <a:lnTo>
                      <a:pt x="106" y="1934"/>
                    </a:lnTo>
                    <a:lnTo>
                      <a:pt x="106" y="1934"/>
                    </a:lnTo>
                    <a:lnTo>
                      <a:pt x="53" y="2158"/>
                    </a:lnTo>
                    <a:lnTo>
                      <a:pt x="13" y="2368"/>
                    </a:lnTo>
                    <a:lnTo>
                      <a:pt x="0" y="2566"/>
                    </a:lnTo>
                    <a:lnTo>
                      <a:pt x="0" y="2763"/>
                    </a:lnTo>
                    <a:lnTo>
                      <a:pt x="13" y="2934"/>
                    </a:lnTo>
                    <a:lnTo>
                      <a:pt x="40" y="3105"/>
                    </a:lnTo>
                    <a:lnTo>
                      <a:pt x="79" y="3263"/>
                    </a:lnTo>
                    <a:lnTo>
                      <a:pt x="132" y="3421"/>
                    </a:lnTo>
                    <a:lnTo>
                      <a:pt x="132" y="3421"/>
                    </a:lnTo>
                    <a:lnTo>
                      <a:pt x="184" y="3552"/>
                    </a:lnTo>
                    <a:lnTo>
                      <a:pt x="250" y="3671"/>
                    </a:lnTo>
                    <a:lnTo>
                      <a:pt x="316" y="3789"/>
                    </a:lnTo>
                    <a:lnTo>
                      <a:pt x="395" y="3894"/>
                    </a:lnTo>
                    <a:lnTo>
                      <a:pt x="474" y="3986"/>
                    </a:lnTo>
                    <a:lnTo>
                      <a:pt x="566" y="4079"/>
                    </a:lnTo>
                    <a:lnTo>
                      <a:pt x="658" y="4171"/>
                    </a:lnTo>
                    <a:lnTo>
                      <a:pt x="750" y="4250"/>
                    </a:lnTo>
                    <a:lnTo>
                      <a:pt x="855" y="4315"/>
                    </a:lnTo>
                    <a:lnTo>
                      <a:pt x="961" y="4368"/>
                    </a:lnTo>
                    <a:lnTo>
                      <a:pt x="1079" y="4421"/>
                    </a:lnTo>
                    <a:lnTo>
                      <a:pt x="1184" y="4473"/>
                    </a:lnTo>
                    <a:lnTo>
                      <a:pt x="1303" y="4500"/>
                    </a:lnTo>
                    <a:lnTo>
                      <a:pt x="1421" y="4526"/>
                    </a:lnTo>
                    <a:lnTo>
                      <a:pt x="1553" y="4539"/>
                    </a:lnTo>
                    <a:lnTo>
                      <a:pt x="1671" y="4539"/>
                    </a:lnTo>
                    <a:lnTo>
                      <a:pt x="1671" y="4539"/>
                    </a:lnTo>
                    <a:lnTo>
                      <a:pt x="1737" y="4539"/>
                    </a:lnTo>
                    <a:lnTo>
                      <a:pt x="1737" y="4539"/>
                    </a:lnTo>
                    <a:lnTo>
                      <a:pt x="1947" y="4526"/>
                    </a:lnTo>
                    <a:lnTo>
                      <a:pt x="2145" y="4500"/>
                    </a:lnTo>
                    <a:lnTo>
                      <a:pt x="2329" y="4447"/>
                    </a:lnTo>
                    <a:lnTo>
                      <a:pt x="2513" y="4394"/>
                    </a:lnTo>
                    <a:lnTo>
                      <a:pt x="2671" y="4315"/>
                    </a:lnTo>
                    <a:lnTo>
                      <a:pt x="2829" y="4250"/>
                    </a:lnTo>
                    <a:lnTo>
                      <a:pt x="2987" y="4158"/>
                    </a:lnTo>
                    <a:lnTo>
                      <a:pt x="3118" y="4065"/>
                    </a:lnTo>
                    <a:lnTo>
                      <a:pt x="3250" y="3960"/>
                    </a:lnTo>
                    <a:lnTo>
                      <a:pt x="3368" y="3855"/>
                    </a:lnTo>
                    <a:lnTo>
                      <a:pt x="3487" y="3750"/>
                    </a:lnTo>
                    <a:lnTo>
                      <a:pt x="3592" y="3644"/>
                    </a:lnTo>
                    <a:lnTo>
                      <a:pt x="3763" y="3421"/>
                    </a:lnTo>
                    <a:lnTo>
                      <a:pt x="3921" y="3197"/>
                    </a:lnTo>
                    <a:lnTo>
                      <a:pt x="3921" y="3197"/>
                    </a:lnTo>
                    <a:lnTo>
                      <a:pt x="4013" y="3039"/>
                    </a:lnTo>
                    <a:lnTo>
                      <a:pt x="4092" y="2868"/>
                    </a:lnTo>
                    <a:lnTo>
                      <a:pt x="4158" y="2697"/>
                    </a:lnTo>
                    <a:lnTo>
                      <a:pt x="4210" y="2513"/>
                    </a:lnTo>
                    <a:lnTo>
                      <a:pt x="4250" y="2316"/>
                    </a:lnTo>
                    <a:lnTo>
                      <a:pt x="4276" y="2131"/>
                    </a:lnTo>
                    <a:lnTo>
                      <a:pt x="4276" y="1934"/>
                    </a:lnTo>
                    <a:lnTo>
                      <a:pt x="4263" y="1737"/>
                    </a:lnTo>
                    <a:lnTo>
                      <a:pt x="4263" y="1737"/>
                    </a:lnTo>
                    <a:lnTo>
                      <a:pt x="4250" y="1618"/>
                    </a:lnTo>
                    <a:lnTo>
                      <a:pt x="4223" y="1487"/>
                    </a:lnTo>
                    <a:lnTo>
                      <a:pt x="4184" y="1342"/>
                    </a:lnTo>
                    <a:lnTo>
                      <a:pt x="4131" y="1197"/>
                    </a:lnTo>
                    <a:lnTo>
                      <a:pt x="4079" y="1066"/>
                    </a:lnTo>
                    <a:lnTo>
                      <a:pt x="4013" y="921"/>
                    </a:lnTo>
                    <a:lnTo>
                      <a:pt x="3921" y="776"/>
                    </a:lnTo>
                    <a:lnTo>
                      <a:pt x="3829" y="645"/>
                    </a:lnTo>
                    <a:lnTo>
                      <a:pt x="3723" y="526"/>
                    </a:lnTo>
                    <a:lnTo>
                      <a:pt x="3592" y="408"/>
                    </a:lnTo>
                    <a:lnTo>
                      <a:pt x="3460" y="303"/>
                    </a:lnTo>
                    <a:lnTo>
                      <a:pt x="3302" y="211"/>
                    </a:lnTo>
                    <a:lnTo>
                      <a:pt x="3131" y="132"/>
                    </a:lnTo>
                    <a:lnTo>
                      <a:pt x="2947" y="66"/>
                    </a:lnTo>
                    <a:lnTo>
                      <a:pt x="2737" y="27"/>
                    </a:lnTo>
                    <a:lnTo>
                      <a:pt x="2513" y="0"/>
                    </a:lnTo>
                    <a:lnTo>
                      <a:pt x="2513" y="0"/>
                    </a:lnTo>
                    <a:lnTo>
                      <a:pt x="2382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2" name="Google Shape;1782;p34"/>
              <p:cNvSpPr/>
              <p:nvPr/>
            </p:nvSpPr>
            <p:spPr>
              <a:xfrm>
                <a:off x="6588850" y="3680075"/>
                <a:ext cx="112850" cy="118100"/>
              </a:xfrm>
              <a:custGeom>
                <a:avLst/>
                <a:gdLst/>
                <a:ahLst/>
                <a:cxnLst/>
                <a:rect l="l" t="t" r="r" b="b"/>
                <a:pathLst>
                  <a:path w="4514" h="4724" extrusionOk="0">
                    <a:moveTo>
                      <a:pt x="1856" y="0"/>
                    </a:moveTo>
                    <a:lnTo>
                      <a:pt x="1619" y="27"/>
                    </a:lnTo>
                    <a:lnTo>
                      <a:pt x="1409" y="66"/>
                    </a:lnTo>
                    <a:lnTo>
                      <a:pt x="1211" y="132"/>
                    </a:lnTo>
                    <a:lnTo>
                      <a:pt x="1027" y="211"/>
                    </a:lnTo>
                    <a:lnTo>
                      <a:pt x="869" y="316"/>
                    </a:lnTo>
                    <a:lnTo>
                      <a:pt x="711" y="421"/>
                    </a:lnTo>
                    <a:lnTo>
                      <a:pt x="580" y="540"/>
                    </a:lnTo>
                    <a:lnTo>
                      <a:pt x="475" y="671"/>
                    </a:lnTo>
                    <a:lnTo>
                      <a:pt x="369" y="816"/>
                    </a:lnTo>
                    <a:lnTo>
                      <a:pt x="277" y="961"/>
                    </a:lnTo>
                    <a:lnTo>
                      <a:pt x="211" y="1105"/>
                    </a:lnTo>
                    <a:lnTo>
                      <a:pt x="146" y="1250"/>
                    </a:lnTo>
                    <a:lnTo>
                      <a:pt x="93" y="1395"/>
                    </a:lnTo>
                    <a:lnTo>
                      <a:pt x="54" y="1540"/>
                    </a:lnTo>
                    <a:lnTo>
                      <a:pt x="27" y="1684"/>
                    </a:lnTo>
                    <a:lnTo>
                      <a:pt x="14" y="1816"/>
                    </a:lnTo>
                    <a:lnTo>
                      <a:pt x="1" y="2013"/>
                    </a:lnTo>
                    <a:lnTo>
                      <a:pt x="1" y="2211"/>
                    </a:lnTo>
                    <a:lnTo>
                      <a:pt x="27" y="2421"/>
                    </a:lnTo>
                    <a:lnTo>
                      <a:pt x="67" y="2605"/>
                    </a:lnTo>
                    <a:lnTo>
                      <a:pt x="119" y="2803"/>
                    </a:lnTo>
                    <a:lnTo>
                      <a:pt x="185" y="2987"/>
                    </a:lnTo>
                    <a:lnTo>
                      <a:pt x="277" y="3171"/>
                    </a:lnTo>
                    <a:lnTo>
                      <a:pt x="369" y="3329"/>
                    </a:lnTo>
                    <a:lnTo>
                      <a:pt x="527" y="3552"/>
                    </a:lnTo>
                    <a:lnTo>
                      <a:pt x="725" y="3789"/>
                    </a:lnTo>
                    <a:lnTo>
                      <a:pt x="830" y="3908"/>
                    </a:lnTo>
                    <a:lnTo>
                      <a:pt x="948" y="4013"/>
                    </a:lnTo>
                    <a:lnTo>
                      <a:pt x="1080" y="4118"/>
                    </a:lnTo>
                    <a:lnTo>
                      <a:pt x="1211" y="4223"/>
                    </a:lnTo>
                    <a:lnTo>
                      <a:pt x="1356" y="4329"/>
                    </a:lnTo>
                    <a:lnTo>
                      <a:pt x="1514" y="4421"/>
                    </a:lnTo>
                    <a:lnTo>
                      <a:pt x="1685" y="4500"/>
                    </a:lnTo>
                    <a:lnTo>
                      <a:pt x="1869" y="4566"/>
                    </a:lnTo>
                    <a:lnTo>
                      <a:pt x="2053" y="4631"/>
                    </a:lnTo>
                    <a:lnTo>
                      <a:pt x="2251" y="4671"/>
                    </a:lnTo>
                    <a:lnTo>
                      <a:pt x="2461" y="4710"/>
                    </a:lnTo>
                    <a:lnTo>
                      <a:pt x="2685" y="4723"/>
                    </a:lnTo>
                    <a:lnTo>
                      <a:pt x="2882" y="4723"/>
                    </a:lnTo>
                    <a:lnTo>
                      <a:pt x="3001" y="4710"/>
                    </a:lnTo>
                    <a:lnTo>
                      <a:pt x="3132" y="4684"/>
                    </a:lnTo>
                    <a:lnTo>
                      <a:pt x="3250" y="4644"/>
                    </a:lnTo>
                    <a:lnTo>
                      <a:pt x="3382" y="4605"/>
                    </a:lnTo>
                    <a:lnTo>
                      <a:pt x="3500" y="4552"/>
                    </a:lnTo>
                    <a:lnTo>
                      <a:pt x="3606" y="4487"/>
                    </a:lnTo>
                    <a:lnTo>
                      <a:pt x="3711" y="4421"/>
                    </a:lnTo>
                    <a:lnTo>
                      <a:pt x="3816" y="4342"/>
                    </a:lnTo>
                    <a:lnTo>
                      <a:pt x="3921" y="4250"/>
                    </a:lnTo>
                    <a:lnTo>
                      <a:pt x="4014" y="4158"/>
                    </a:lnTo>
                    <a:lnTo>
                      <a:pt x="4106" y="4052"/>
                    </a:lnTo>
                    <a:lnTo>
                      <a:pt x="4185" y="3934"/>
                    </a:lnTo>
                    <a:lnTo>
                      <a:pt x="4250" y="3816"/>
                    </a:lnTo>
                    <a:lnTo>
                      <a:pt x="4316" y="3684"/>
                    </a:lnTo>
                    <a:lnTo>
                      <a:pt x="4369" y="3552"/>
                    </a:lnTo>
                    <a:lnTo>
                      <a:pt x="4421" y="3395"/>
                    </a:lnTo>
                    <a:lnTo>
                      <a:pt x="4474" y="3237"/>
                    </a:lnTo>
                    <a:lnTo>
                      <a:pt x="4500" y="3053"/>
                    </a:lnTo>
                    <a:lnTo>
                      <a:pt x="4513" y="2868"/>
                    </a:lnTo>
                    <a:lnTo>
                      <a:pt x="4513" y="2671"/>
                    </a:lnTo>
                    <a:lnTo>
                      <a:pt x="4500" y="2461"/>
                    </a:lnTo>
                    <a:lnTo>
                      <a:pt x="4461" y="2237"/>
                    </a:lnTo>
                    <a:lnTo>
                      <a:pt x="4408" y="2013"/>
                    </a:lnTo>
                    <a:lnTo>
                      <a:pt x="4395" y="1921"/>
                    </a:lnTo>
                    <a:lnTo>
                      <a:pt x="4329" y="1697"/>
                    </a:lnTo>
                    <a:lnTo>
                      <a:pt x="4277" y="1540"/>
                    </a:lnTo>
                    <a:lnTo>
                      <a:pt x="4211" y="1369"/>
                    </a:lnTo>
                    <a:lnTo>
                      <a:pt x="4119" y="1198"/>
                    </a:lnTo>
                    <a:lnTo>
                      <a:pt x="4000" y="1000"/>
                    </a:lnTo>
                    <a:lnTo>
                      <a:pt x="3856" y="816"/>
                    </a:lnTo>
                    <a:lnTo>
                      <a:pt x="3698" y="632"/>
                    </a:lnTo>
                    <a:lnTo>
                      <a:pt x="3606" y="553"/>
                    </a:lnTo>
                    <a:lnTo>
                      <a:pt x="3500" y="461"/>
                    </a:lnTo>
                    <a:lnTo>
                      <a:pt x="3395" y="382"/>
                    </a:lnTo>
                    <a:lnTo>
                      <a:pt x="3277" y="316"/>
                    </a:lnTo>
                    <a:lnTo>
                      <a:pt x="3145" y="250"/>
                    </a:lnTo>
                    <a:lnTo>
                      <a:pt x="3014" y="185"/>
                    </a:lnTo>
                    <a:lnTo>
                      <a:pt x="2869" y="132"/>
                    </a:lnTo>
                    <a:lnTo>
                      <a:pt x="2711" y="79"/>
                    </a:lnTo>
                    <a:lnTo>
                      <a:pt x="2553" y="53"/>
                    </a:lnTo>
                    <a:lnTo>
                      <a:pt x="2382" y="27"/>
                    </a:lnTo>
                    <a:lnTo>
                      <a:pt x="2198" y="0"/>
                    </a:lnTo>
                    <a:close/>
                  </a:path>
                </a:pathLst>
              </a:custGeom>
              <a:solidFill>
                <a:srgbClr val="FF7F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3" name="Google Shape;1783;p34"/>
              <p:cNvSpPr/>
              <p:nvPr/>
            </p:nvSpPr>
            <p:spPr>
              <a:xfrm>
                <a:off x="6588850" y="3680075"/>
                <a:ext cx="112850" cy="118100"/>
              </a:xfrm>
              <a:custGeom>
                <a:avLst/>
                <a:gdLst/>
                <a:ahLst/>
                <a:cxnLst/>
                <a:rect l="l" t="t" r="r" b="b"/>
                <a:pathLst>
                  <a:path w="4514" h="4724" fill="none" extrusionOk="0">
                    <a:moveTo>
                      <a:pt x="2014" y="0"/>
                    </a:moveTo>
                    <a:lnTo>
                      <a:pt x="2014" y="0"/>
                    </a:lnTo>
                    <a:lnTo>
                      <a:pt x="1856" y="0"/>
                    </a:lnTo>
                    <a:lnTo>
                      <a:pt x="1856" y="0"/>
                    </a:lnTo>
                    <a:lnTo>
                      <a:pt x="1619" y="27"/>
                    </a:lnTo>
                    <a:lnTo>
                      <a:pt x="1409" y="66"/>
                    </a:lnTo>
                    <a:lnTo>
                      <a:pt x="1211" y="132"/>
                    </a:lnTo>
                    <a:lnTo>
                      <a:pt x="1027" y="211"/>
                    </a:lnTo>
                    <a:lnTo>
                      <a:pt x="869" y="316"/>
                    </a:lnTo>
                    <a:lnTo>
                      <a:pt x="711" y="421"/>
                    </a:lnTo>
                    <a:lnTo>
                      <a:pt x="580" y="540"/>
                    </a:lnTo>
                    <a:lnTo>
                      <a:pt x="475" y="671"/>
                    </a:lnTo>
                    <a:lnTo>
                      <a:pt x="369" y="816"/>
                    </a:lnTo>
                    <a:lnTo>
                      <a:pt x="277" y="961"/>
                    </a:lnTo>
                    <a:lnTo>
                      <a:pt x="211" y="1105"/>
                    </a:lnTo>
                    <a:lnTo>
                      <a:pt x="146" y="1250"/>
                    </a:lnTo>
                    <a:lnTo>
                      <a:pt x="93" y="1395"/>
                    </a:lnTo>
                    <a:lnTo>
                      <a:pt x="54" y="1540"/>
                    </a:lnTo>
                    <a:lnTo>
                      <a:pt x="27" y="1684"/>
                    </a:lnTo>
                    <a:lnTo>
                      <a:pt x="14" y="1816"/>
                    </a:lnTo>
                    <a:lnTo>
                      <a:pt x="14" y="1816"/>
                    </a:lnTo>
                    <a:lnTo>
                      <a:pt x="1" y="2013"/>
                    </a:lnTo>
                    <a:lnTo>
                      <a:pt x="1" y="2211"/>
                    </a:lnTo>
                    <a:lnTo>
                      <a:pt x="27" y="2421"/>
                    </a:lnTo>
                    <a:lnTo>
                      <a:pt x="67" y="2605"/>
                    </a:lnTo>
                    <a:lnTo>
                      <a:pt x="119" y="2803"/>
                    </a:lnTo>
                    <a:lnTo>
                      <a:pt x="185" y="2987"/>
                    </a:lnTo>
                    <a:lnTo>
                      <a:pt x="277" y="3171"/>
                    </a:lnTo>
                    <a:lnTo>
                      <a:pt x="369" y="3329"/>
                    </a:lnTo>
                    <a:lnTo>
                      <a:pt x="369" y="3329"/>
                    </a:lnTo>
                    <a:lnTo>
                      <a:pt x="527" y="3552"/>
                    </a:lnTo>
                    <a:lnTo>
                      <a:pt x="725" y="3789"/>
                    </a:lnTo>
                    <a:lnTo>
                      <a:pt x="830" y="3908"/>
                    </a:lnTo>
                    <a:lnTo>
                      <a:pt x="948" y="4013"/>
                    </a:lnTo>
                    <a:lnTo>
                      <a:pt x="1080" y="4118"/>
                    </a:lnTo>
                    <a:lnTo>
                      <a:pt x="1211" y="4223"/>
                    </a:lnTo>
                    <a:lnTo>
                      <a:pt x="1356" y="4329"/>
                    </a:lnTo>
                    <a:lnTo>
                      <a:pt x="1514" y="4421"/>
                    </a:lnTo>
                    <a:lnTo>
                      <a:pt x="1685" y="4500"/>
                    </a:lnTo>
                    <a:lnTo>
                      <a:pt x="1869" y="4566"/>
                    </a:lnTo>
                    <a:lnTo>
                      <a:pt x="2053" y="4631"/>
                    </a:lnTo>
                    <a:lnTo>
                      <a:pt x="2251" y="4671"/>
                    </a:lnTo>
                    <a:lnTo>
                      <a:pt x="2461" y="4710"/>
                    </a:lnTo>
                    <a:lnTo>
                      <a:pt x="2685" y="4723"/>
                    </a:lnTo>
                    <a:lnTo>
                      <a:pt x="2685" y="4723"/>
                    </a:lnTo>
                    <a:lnTo>
                      <a:pt x="2751" y="4723"/>
                    </a:lnTo>
                    <a:lnTo>
                      <a:pt x="2751" y="4723"/>
                    </a:lnTo>
                    <a:lnTo>
                      <a:pt x="2882" y="4723"/>
                    </a:lnTo>
                    <a:lnTo>
                      <a:pt x="3001" y="4710"/>
                    </a:lnTo>
                    <a:lnTo>
                      <a:pt x="3132" y="4684"/>
                    </a:lnTo>
                    <a:lnTo>
                      <a:pt x="3250" y="4644"/>
                    </a:lnTo>
                    <a:lnTo>
                      <a:pt x="3382" y="4605"/>
                    </a:lnTo>
                    <a:lnTo>
                      <a:pt x="3500" y="4552"/>
                    </a:lnTo>
                    <a:lnTo>
                      <a:pt x="3606" y="4487"/>
                    </a:lnTo>
                    <a:lnTo>
                      <a:pt x="3711" y="4421"/>
                    </a:lnTo>
                    <a:lnTo>
                      <a:pt x="3816" y="4342"/>
                    </a:lnTo>
                    <a:lnTo>
                      <a:pt x="3921" y="4250"/>
                    </a:lnTo>
                    <a:lnTo>
                      <a:pt x="4014" y="4158"/>
                    </a:lnTo>
                    <a:lnTo>
                      <a:pt x="4106" y="4052"/>
                    </a:lnTo>
                    <a:lnTo>
                      <a:pt x="4185" y="3934"/>
                    </a:lnTo>
                    <a:lnTo>
                      <a:pt x="4250" y="3816"/>
                    </a:lnTo>
                    <a:lnTo>
                      <a:pt x="4316" y="3684"/>
                    </a:lnTo>
                    <a:lnTo>
                      <a:pt x="4369" y="3552"/>
                    </a:lnTo>
                    <a:lnTo>
                      <a:pt x="4369" y="3552"/>
                    </a:lnTo>
                    <a:lnTo>
                      <a:pt x="4421" y="3395"/>
                    </a:lnTo>
                    <a:lnTo>
                      <a:pt x="4474" y="3237"/>
                    </a:lnTo>
                    <a:lnTo>
                      <a:pt x="4500" y="3053"/>
                    </a:lnTo>
                    <a:lnTo>
                      <a:pt x="4513" y="2868"/>
                    </a:lnTo>
                    <a:lnTo>
                      <a:pt x="4513" y="2671"/>
                    </a:lnTo>
                    <a:lnTo>
                      <a:pt x="4500" y="2461"/>
                    </a:lnTo>
                    <a:lnTo>
                      <a:pt x="4461" y="2237"/>
                    </a:lnTo>
                    <a:lnTo>
                      <a:pt x="4408" y="2013"/>
                    </a:lnTo>
                    <a:lnTo>
                      <a:pt x="4408" y="2013"/>
                    </a:lnTo>
                    <a:lnTo>
                      <a:pt x="4395" y="1921"/>
                    </a:lnTo>
                    <a:lnTo>
                      <a:pt x="4329" y="1697"/>
                    </a:lnTo>
                    <a:lnTo>
                      <a:pt x="4277" y="1540"/>
                    </a:lnTo>
                    <a:lnTo>
                      <a:pt x="4211" y="1369"/>
                    </a:lnTo>
                    <a:lnTo>
                      <a:pt x="4119" y="1198"/>
                    </a:lnTo>
                    <a:lnTo>
                      <a:pt x="4000" y="1000"/>
                    </a:lnTo>
                    <a:lnTo>
                      <a:pt x="3856" y="816"/>
                    </a:lnTo>
                    <a:lnTo>
                      <a:pt x="3698" y="632"/>
                    </a:lnTo>
                    <a:lnTo>
                      <a:pt x="3606" y="553"/>
                    </a:lnTo>
                    <a:lnTo>
                      <a:pt x="3500" y="461"/>
                    </a:lnTo>
                    <a:lnTo>
                      <a:pt x="3395" y="382"/>
                    </a:lnTo>
                    <a:lnTo>
                      <a:pt x="3277" y="316"/>
                    </a:lnTo>
                    <a:lnTo>
                      <a:pt x="3145" y="250"/>
                    </a:lnTo>
                    <a:lnTo>
                      <a:pt x="3014" y="185"/>
                    </a:lnTo>
                    <a:lnTo>
                      <a:pt x="2869" y="132"/>
                    </a:lnTo>
                    <a:lnTo>
                      <a:pt x="2711" y="79"/>
                    </a:lnTo>
                    <a:lnTo>
                      <a:pt x="2553" y="53"/>
                    </a:lnTo>
                    <a:lnTo>
                      <a:pt x="2382" y="27"/>
                    </a:lnTo>
                    <a:lnTo>
                      <a:pt x="2198" y="0"/>
                    </a:lnTo>
                    <a:lnTo>
                      <a:pt x="2014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4" name="Google Shape;1784;p34"/>
              <p:cNvSpPr/>
              <p:nvPr/>
            </p:nvSpPr>
            <p:spPr>
              <a:xfrm>
                <a:off x="6412575" y="3719200"/>
                <a:ext cx="98350" cy="48375"/>
              </a:xfrm>
              <a:custGeom>
                <a:avLst/>
                <a:gdLst/>
                <a:ahLst/>
                <a:cxnLst/>
                <a:rect l="l" t="t" r="r" b="b"/>
                <a:pathLst>
                  <a:path w="3934" h="1935" extrusionOk="0">
                    <a:moveTo>
                      <a:pt x="1934" y="1"/>
                    </a:moveTo>
                    <a:lnTo>
                      <a:pt x="1684" y="40"/>
                    </a:lnTo>
                    <a:lnTo>
                      <a:pt x="1434" y="93"/>
                    </a:lnTo>
                    <a:lnTo>
                      <a:pt x="1211" y="172"/>
                    </a:lnTo>
                    <a:lnTo>
                      <a:pt x="987" y="264"/>
                    </a:lnTo>
                    <a:lnTo>
                      <a:pt x="790" y="382"/>
                    </a:lnTo>
                    <a:lnTo>
                      <a:pt x="605" y="514"/>
                    </a:lnTo>
                    <a:lnTo>
                      <a:pt x="448" y="659"/>
                    </a:lnTo>
                    <a:lnTo>
                      <a:pt x="303" y="803"/>
                    </a:lnTo>
                    <a:lnTo>
                      <a:pt x="198" y="961"/>
                    </a:lnTo>
                    <a:lnTo>
                      <a:pt x="106" y="1106"/>
                    </a:lnTo>
                    <a:lnTo>
                      <a:pt x="40" y="1264"/>
                    </a:lnTo>
                    <a:lnTo>
                      <a:pt x="0" y="1409"/>
                    </a:lnTo>
                    <a:lnTo>
                      <a:pt x="0" y="1540"/>
                    </a:lnTo>
                    <a:lnTo>
                      <a:pt x="13" y="1645"/>
                    </a:lnTo>
                    <a:lnTo>
                      <a:pt x="40" y="1724"/>
                    </a:lnTo>
                    <a:lnTo>
                      <a:pt x="79" y="1790"/>
                    </a:lnTo>
                    <a:lnTo>
                      <a:pt x="132" y="1830"/>
                    </a:lnTo>
                    <a:lnTo>
                      <a:pt x="198" y="1856"/>
                    </a:lnTo>
                    <a:lnTo>
                      <a:pt x="263" y="1869"/>
                    </a:lnTo>
                    <a:lnTo>
                      <a:pt x="342" y="1869"/>
                    </a:lnTo>
                    <a:lnTo>
                      <a:pt x="487" y="1856"/>
                    </a:lnTo>
                    <a:lnTo>
                      <a:pt x="619" y="1816"/>
                    </a:lnTo>
                    <a:lnTo>
                      <a:pt x="737" y="1764"/>
                    </a:lnTo>
                    <a:lnTo>
                      <a:pt x="777" y="1738"/>
                    </a:lnTo>
                    <a:lnTo>
                      <a:pt x="895" y="1672"/>
                    </a:lnTo>
                    <a:lnTo>
                      <a:pt x="1079" y="1580"/>
                    </a:lnTo>
                    <a:lnTo>
                      <a:pt x="1198" y="1540"/>
                    </a:lnTo>
                    <a:lnTo>
                      <a:pt x="1329" y="1514"/>
                    </a:lnTo>
                    <a:lnTo>
                      <a:pt x="1474" y="1488"/>
                    </a:lnTo>
                    <a:lnTo>
                      <a:pt x="1632" y="1461"/>
                    </a:lnTo>
                    <a:lnTo>
                      <a:pt x="1803" y="1461"/>
                    </a:lnTo>
                    <a:lnTo>
                      <a:pt x="1987" y="1474"/>
                    </a:lnTo>
                    <a:lnTo>
                      <a:pt x="2184" y="1514"/>
                    </a:lnTo>
                    <a:lnTo>
                      <a:pt x="2382" y="1567"/>
                    </a:lnTo>
                    <a:lnTo>
                      <a:pt x="2592" y="1645"/>
                    </a:lnTo>
                    <a:lnTo>
                      <a:pt x="2816" y="1764"/>
                    </a:lnTo>
                    <a:lnTo>
                      <a:pt x="2934" y="1816"/>
                    </a:lnTo>
                    <a:lnTo>
                      <a:pt x="3039" y="1856"/>
                    </a:lnTo>
                    <a:lnTo>
                      <a:pt x="3145" y="1895"/>
                    </a:lnTo>
                    <a:lnTo>
                      <a:pt x="3237" y="1922"/>
                    </a:lnTo>
                    <a:lnTo>
                      <a:pt x="3329" y="1922"/>
                    </a:lnTo>
                    <a:lnTo>
                      <a:pt x="3421" y="1935"/>
                    </a:lnTo>
                    <a:lnTo>
                      <a:pt x="3500" y="1922"/>
                    </a:lnTo>
                    <a:lnTo>
                      <a:pt x="3566" y="1909"/>
                    </a:lnTo>
                    <a:lnTo>
                      <a:pt x="3645" y="1882"/>
                    </a:lnTo>
                    <a:lnTo>
                      <a:pt x="3697" y="1843"/>
                    </a:lnTo>
                    <a:lnTo>
                      <a:pt x="3763" y="1803"/>
                    </a:lnTo>
                    <a:lnTo>
                      <a:pt x="3802" y="1751"/>
                    </a:lnTo>
                    <a:lnTo>
                      <a:pt x="3842" y="1698"/>
                    </a:lnTo>
                    <a:lnTo>
                      <a:pt x="3881" y="1645"/>
                    </a:lnTo>
                    <a:lnTo>
                      <a:pt x="3908" y="1580"/>
                    </a:lnTo>
                    <a:lnTo>
                      <a:pt x="3921" y="1514"/>
                    </a:lnTo>
                    <a:lnTo>
                      <a:pt x="3934" y="1435"/>
                    </a:lnTo>
                    <a:lnTo>
                      <a:pt x="3934" y="1356"/>
                    </a:lnTo>
                    <a:lnTo>
                      <a:pt x="3934" y="1277"/>
                    </a:lnTo>
                    <a:lnTo>
                      <a:pt x="3921" y="1198"/>
                    </a:lnTo>
                    <a:lnTo>
                      <a:pt x="3894" y="1106"/>
                    </a:lnTo>
                    <a:lnTo>
                      <a:pt x="3868" y="1027"/>
                    </a:lnTo>
                    <a:lnTo>
                      <a:pt x="3829" y="935"/>
                    </a:lnTo>
                    <a:lnTo>
                      <a:pt x="3776" y="856"/>
                    </a:lnTo>
                    <a:lnTo>
                      <a:pt x="3710" y="764"/>
                    </a:lnTo>
                    <a:lnTo>
                      <a:pt x="3645" y="685"/>
                    </a:lnTo>
                    <a:lnTo>
                      <a:pt x="3566" y="606"/>
                    </a:lnTo>
                    <a:lnTo>
                      <a:pt x="3473" y="514"/>
                    </a:lnTo>
                    <a:lnTo>
                      <a:pt x="3381" y="435"/>
                    </a:lnTo>
                    <a:lnTo>
                      <a:pt x="3263" y="369"/>
                    </a:lnTo>
                    <a:lnTo>
                      <a:pt x="3145" y="290"/>
                    </a:lnTo>
                    <a:lnTo>
                      <a:pt x="3013" y="225"/>
                    </a:lnTo>
                    <a:lnTo>
                      <a:pt x="2868" y="159"/>
                    </a:lnTo>
                    <a:lnTo>
                      <a:pt x="2737" y="119"/>
                    </a:lnTo>
                    <a:lnTo>
                      <a:pt x="2605" y="80"/>
                    </a:lnTo>
                    <a:lnTo>
                      <a:pt x="2460" y="40"/>
                    </a:lnTo>
                    <a:lnTo>
                      <a:pt x="2329" y="27"/>
                    </a:lnTo>
                    <a:lnTo>
                      <a:pt x="2197" y="14"/>
                    </a:lnTo>
                    <a:lnTo>
                      <a:pt x="2066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5" name="Google Shape;1785;p34"/>
              <p:cNvSpPr/>
              <p:nvPr/>
            </p:nvSpPr>
            <p:spPr>
              <a:xfrm>
                <a:off x="6440200" y="3721175"/>
                <a:ext cx="39825" cy="37200"/>
              </a:xfrm>
              <a:custGeom>
                <a:avLst/>
                <a:gdLst/>
                <a:ahLst/>
                <a:cxnLst/>
                <a:rect l="l" t="t" r="r" b="b"/>
                <a:pathLst>
                  <a:path w="1593" h="1488" extrusionOk="0">
                    <a:moveTo>
                      <a:pt x="803" y="1"/>
                    </a:moveTo>
                    <a:lnTo>
                      <a:pt x="658" y="14"/>
                    </a:lnTo>
                    <a:lnTo>
                      <a:pt x="500" y="53"/>
                    </a:lnTo>
                    <a:lnTo>
                      <a:pt x="369" y="119"/>
                    </a:lnTo>
                    <a:lnTo>
                      <a:pt x="250" y="211"/>
                    </a:lnTo>
                    <a:lnTo>
                      <a:pt x="145" y="330"/>
                    </a:lnTo>
                    <a:lnTo>
                      <a:pt x="79" y="461"/>
                    </a:lnTo>
                    <a:lnTo>
                      <a:pt x="40" y="540"/>
                    </a:lnTo>
                    <a:lnTo>
                      <a:pt x="27" y="619"/>
                    </a:lnTo>
                    <a:lnTo>
                      <a:pt x="0" y="738"/>
                    </a:lnTo>
                    <a:lnTo>
                      <a:pt x="0" y="856"/>
                    </a:lnTo>
                    <a:lnTo>
                      <a:pt x="27" y="974"/>
                    </a:lnTo>
                    <a:lnTo>
                      <a:pt x="53" y="1080"/>
                    </a:lnTo>
                    <a:lnTo>
                      <a:pt x="106" y="1185"/>
                    </a:lnTo>
                    <a:lnTo>
                      <a:pt x="171" y="1277"/>
                    </a:lnTo>
                    <a:lnTo>
                      <a:pt x="250" y="1369"/>
                    </a:lnTo>
                    <a:lnTo>
                      <a:pt x="342" y="1435"/>
                    </a:lnTo>
                    <a:lnTo>
                      <a:pt x="487" y="1422"/>
                    </a:lnTo>
                    <a:lnTo>
                      <a:pt x="790" y="1422"/>
                    </a:lnTo>
                    <a:lnTo>
                      <a:pt x="948" y="1435"/>
                    </a:lnTo>
                    <a:lnTo>
                      <a:pt x="1171" y="1488"/>
                    </a:lnTo>
                    <a:lnTo>
                      <a:pt x="1250" y="1435"/>
                    </a:lnTo>
                    <a:lnTo>
                      <a:pt x="1303" y="1382"/>
                    </a:lnTo>
                    <a:lnTo>
                      <a:pt x="1369" y="1330"/>
                    </a:lnTo>
                    <a:lnTo>
                      <a:pt x="1421" y="1264"/>
                    </a:lnTo>
                    <a:lnTo>
                      <a:pt x="1474" y="1198"/>
                    </a:lnTo>
                    <a:lnTo>
                      <a:pt x="1513" y="1132"/>
                    </a:lnTo>
                    <a:lnTo>
                      <a:pt x="1540" y="1040"/>
                    </a:lnTo>
                    <a:lnTo>
                      <a:pt x="1566" y="961"/>
                    </a:lnTo>
                    <a:lnTo>
                      <a:pt x="1579" y="882"/>
                    </a:lnTo>
                    <a:lnTo>
                      <a:pt x="1592" y="803"/>
                    </a:lnTo>
                    <a:lnTo>
                      <a:pt x="1579" y="646"/>
                    </a:lnTo>
                    <a:lnTo>
                      <a:pt x="1527" y="501"/>
                    </a:lnTo>
                    <a:lnTo>
                      <a:pt x="1461" y="369"/>
                    </a:lnTo>
                    <a:lnTo>
                      <a:pt x="1369" y="251"/>
                    </a:lnTo>
                    <a:lnTo>
                      <a:pt x="1250" y="146"/>
                    </a:lnTo>
                    <a:lnTo>
                      <a:pt x="1119" y="67"/>
                    </a:lnTo>
                    <a:lnTo>
                      <a:pt x="1040" y="40"/>
                    </a:lnTo>
                    <a:lnTo>
                      <a:pt x="974" y="14"/>
                    </a:lnTo>
                    <a:lnTo>
                      <a:pt x="882" y="1"/>
                    </a:lnTo>
                    <a:close/>
                  </a:path>
                </a:pathLst>
              </a:custGeom>
              <a:solidFill>
                <a:srgbClr val="3F14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6" name="Google Shape;1786;p34"/>
              <p:cNvSpPr/>
              <p:nvPr/>
            </p:nvSpPr>
            <p:spPr>
              <a:xfrm>
                <a:off x="6598725" y="3706050"/>
                <a:ext cx="89150" cy="48050"/>
              </a:xfrm>
              <a:custGeom>
                <a:avLst/>
                <a:gdLst/>
                <a:ahLst/>
                <a:cxnLst/>
                <a:rect l="l" t="t" r="r" b="b"/>
                <a:pathLst>
                  <a:path w="3566" h="1922" extrusionOk="0">
                    <a:moveTo>
                      <a:pt x="1579" y="1"/>
                    </a:moveTo>
                    <a:lnTo>
                      <a:pt x="1448" y="14"/>
                    </a:lnTo>
                    <a:lnTo>
                      <a:pt x="1329" y="40"/>
                    </a:lnTo>
                    <a:lnTo>
                      <a:pt x="1211" y="66"/>
                    </a:lnTo>
                    <a:lnTo>
                      <a:pt x="1079" y="106"/>
                    </a:lnTo>
                    <a:lnTo>
                      <a:pt x="961" y="159"/>
                    </a:lnTo>
                    <a:lnTo>
                      <a:pt x="843" y="224"/>
                    </a:lnTo>
                    <a:lnTo>
                      <a:pt x="711" y="290"/>
                    </a:lnTo>
                    <a:lnTo>
                      <a:pt x="606" y="356"/>
                    </a:lnTo>
                    <a:lnTo>
                      <a:pt x="501" y="435"/>
                    </a:lnTo>
                    <a:lnTo>
                      <a:pt x="422" y="514"/>
                    </a:lnTo>
                    <a:lnTo>
                      <a:pt x="330" y="593"/>
                    </a:lnTo>
                    <a:lnTo>
                      <a:pt x="264" y="685"/>
                    </a:lnTo>
                    <a:lnTo>
                      <a:pt x="198" y="764"/>
                    </a:lnTo>
                    <a:lnTo>
                      <a:pt x="145" y="856"/>
                    </a:lnTo>
                    <a:lnTo>
                      <a:pt x="66" y="1027"/>
                    </a:lnTo>
                    <a:lnTo>
                      <a:pt x="14" y="1185"/>
                    </a:lnTo>
                    <a:lnTo>
                      <a:pt x="1" y="1356"/>
                    </a:lnTo>
                    <a:lnTo>
                      <a:pt x="14" y="1500"/>
                    </a:lnTo>
                    <a:lnTo>
                      <a:pt x="27" y="1566"/>
                    </a:lnTo>
                    <a:lnTo>
                      <a:pt x="53" y="1632"/>
                    </a:lnTo>
                    <a:lnTo>
                      <a:pt x="80" y="1698"/>
                    </a:lnTo>
                    <a:lnTo>
                      <a:pt x="119" y="1750"/>
                    </a:lnTo>
                    <a:lnTo>
                      <a:pt x="159" y="1803"/>
                    </a:lnTo>
                    <a:lnTo>
                      <a:pt x="211" y="1843"/>
                    </a:lnTo>
                    <a:lnTo>
                      <a:pt x="264" y="1869"/>
                    </a:lnTo>
                    <a:lnTo>
                      <a:pt x="330" y="1895"/>
                    </a:lnTo>
                    <a:lnTo>
                      <a:pt x="395" y="1908"/>
                    </a:lnTo>
                    <a:lnTo>
                      <a:pt x="474" y="1921"/>
                    </a:lnTo>
                    <a:lnTo>
                      <a:pt x="553" y="1921"/>
                    </a:lnTo>
                    <a:lnTo>
                      <a:pt x="632" y="1908"/>
                    </a:lnTo>
                    <a:lnTo>
                      <a:pt x="724" y="1895"/>
                    </a:lnTo>
                    <a:lnTo>
                      <a:pt x="816" y="1856"/>
                    </a:lnTo>
                    <a:lnTo>
                      <a:pt x="908" y="1816"/>
                    </a:lnTo>
                    <a:lnTo>
                      <a:pt x="1014" y="1750"/>
                    </a:lnTo>
                    <a:lnTo>
                      <a:pt x="1211" y="1645"/>
                    </a:lnTo>
                    <a:lnTo>
                      <a:pt x="1408" y="1566"/>
                    </a:lnTo>
                    <a:lnTo>
                      <a:pt x="1593" y="1500"/>
                    </a:lnTo>
                    <a:lnTo>
                      <a:pt x="1764" y="1474"/>
                    </a:lnTo>
                    <a:lnTo>
                      <a:pt x="1935" y="1461"/>
                    </a:lnTo>
                    <a:lnTo>
                      <a:pt x="2092" y="1461"/>
                    </a:lnTo>
                    <a:lnTo>
                      <a:pt x="2237" y="1474"/>
                    </a:lnTo>
                    <a:lnTo>
                      <a:pt x="2369" y="1500"/>
                    </a:lnTo>
                    <a:lnTo>
                      <a:pt x="2474" y="1540"/>
                    </a:lnTo>
                    <a:lnTo>
                      <a:pt x="2579" y="1579"/>
                    </a:lnTo>
                    <a:lnTo>
                      <a:pt x="2750" y="1658"/>
                    </a:lnTo>
                    <a:lnTo>
                      <a:pt x="2855" y="1724"/>
                    </a:lnTo>
                    <a:lnTo>
                      <a:pt x="2895" y="1764"/>
                    </a:lnTo>
                    <a:lnTo>
                      <a:pt x="3000" y="1816"/>
                    </a:lnTo>
                    <a:lnTo>
                      <a:pt x="3119" y="1843"/>
                    </a:lnTo>
                    <a:lnTo>
                      <a:pt x="3250" y="1869"/>
                    </a:lnTo>
                    <a:lnTo>
                      <a:pt x="3316" y="1869"/>
                    </a:lnTo>
                    <a:lnTo>
                      <a:pt x="3382" y="1856"/>
                    </a:lnTo>
                    <a:lnTo>
                      <a:pt x="3434" y="1829"/>
                    </a:lnTo>
                    <a:lnTo>
                      <a:pt x="3487" y="1790"/>
                    </a:lnTo>
                    <a:lnTo>
                      <a:pt x="3526" y="1724"/>
                    </a:lnTo>
                    <a:lnTo>
                      <a:pt x="3553" y="1645"/>
                    </a:lnTo>
                    <a:lnTo>
                      <a:pt x="3566" y="1540"/>
                    </a:lnTo>
                    <a:lnTo>
                      <a:pt x="3553" y="1408"/>
                    </a:lnTo>
                    <a:lnTo>
                      <a:pt x="3526" y="1264"/>
                    </a:lnTo>
                    <a:lnTo>
                      <a:pt x="3474" y="1106"/>
                    </a:lnTo>
                    <a:lnTo>
                      <a:pt x="3382" y="948"/>
                    </a:lnTo>
                    <a:lnTo>
                      <a:pt x="3276" y="803"/>
                    </a:lnTo>
                    <a:lnTo>
                      <a:pt x="3158" y="645"/>
                    </a:lnTo>
                    <a:lnTo>
                      <a:pt x="3013" y="514"/>
                    </a:lnTo>
                    <a:lnTo>
                      <a:pt x="2842" y="382"/>
                    </a:lnTo>
                    <a:lnTo>
                      <a:pt x="2658" y="264"/>
                    </a:lnTo>
                    <a:lnTo>
                      <a:pt x="2474" y="159"/>
                    </a:lnTo>
                    <a:lnTo>
                      <a:pt x="2263" y="80"/>
                    </a:lnTo>
                    <a:lnTo>
                      <a:pt x="2040" y="27"/>
                    </a:lnTo>
                    <a:lnTo>
                      <a:pt x="1816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7" name="Google Shape;1787;p34"/>
              <p:cNvSpPr/>
              <p:nvPr/>
            </p:nvSpPr>
            <p:spPr>
              <a:xfrm>
                <a:off x="6627025" y="3707700"/>
                <a:ext cx="35525" cy="37200"/>
              </a:xfrm>
              <a:custGeom>
                <a:avLst/>
                <a:gdLst/>
                <a:ahLst/>
                <a:cxnLst/>
                <a:rect l="l" t="t" r="r" b="b"/>
                <a:pathLst>
                  <a:path w="1421" h="1488" extrusionOk="0">
                    <a:moveTo>
                      <a:pt x="697" y="0"/>
                    </a:moveTo>
                    <a:lnTo>
                      <a:pt x="632" y="14"/>
                    </a:lnTo>
                    <a:lnTo>
                      <a:pt x="553" y="27"/>
                    </a:lnTo>
                    <a:lnTo>
                      <a:pt x="487" y="40"/>
                    </a:lnTo>
                    <a:lnTo>
                      <a:pt x="421" y="79"/>
                    </a:lnTo>
                    <a:lnTo>
                      <a:pt x="289" y="145"/>
                    </a:lnTo>
                    <a:lnTo>
                      <a:pt x="184" y="250"/>
                    </a:lnTo>
                    <a:lnTo>
                      <a:pt x="105" y="369"/>
                    </a:lnTo>
                    <a:lnTo>
                      <a:pt x="40" y="514"/>
                    </a:lnTo>
                    <a:lnTo>
                      <a:pt x="0" y="658"/>
                    </a:lnTo>
                    <a:lnTo>
                      <a:pt x="0" y="816"/>
                    </a:lnTo>
                    <a:lnTo>
                      <a:pt x="13" y="974"/>
                    </a:lnTo>
                    <a:lnTo>
                      <a:pt x="26" y="1053"/>
                    </a:lnTo>
                    <a:lnTo>
                      <a:pt x="66" y="1132"/>
                    </a:lnTo>
                    <a:lnTo>
                      <a:pt x="92" y="1211"/>
                    </a:lnTo>
                    <a:lnTo>
                      <a:pt x="145" y="1277"/>
                    </a:lnTo>
                    <a:lnTo>
                      <a:pt x="184" y="1342"/>
                    </a:lnTo>
                    <a:lnTo>
                      <a:pt x="250" y="1395"/>
                    </a:lnTo>
                    <a:lnTo>
                      <a:pt x="303" y="1448"/>
                    </a:lnTo>
                    <a:lnTo>
                      <a:pt x="368" y="1487"/>
                    </a:lnTo>
                    <a:lnTo>
                      <a:pt x="566" y="1448"/>
                    </a:lnTo>
                    <a:lnTo>
                      <a:pt x="710" y="1434"/>
                    </a:lnTo>
                    <a:lnTo>
                      <a:pt x="855" y="1421"/>
                    </a:lnTo>
                    <a:lnTo>
                      <a:pt x="987" y="1434"/>
                    </a:lnTo>
                    <a:lnTo>
                      <a:pt x="1118" y="1448"/>
                    </a:lnTo>
                    <a:lnTo>
                      <a:pt x="1210" y="1369"/>
                    </a:lnTo>
                    <a:lnTo>
                      <a:pt x="1276" y="1290"/>
                    </a:lnTo>
                    <a:lnTo>
                      <a:pt x="1329" y="1185"/>
                    </a:lnTo>
                    <a:lnTo>
                      <a:pt x="1381" y="1092"/>
                    </a:lnTo>
                    <a:lnTo>
                      <a:pt x="1408" y="974"/>
                    </a:lnTo>
                    <a:lnTo>
                      <a:pt x="1421" y="869"/>
                    </a:lnTo>
                    <a:lnTo>
                      <a:pt x="1421" y="750"/>
                    </a:lnTo>
                    <a:lnTo>
                      <a:pt x="1408" y="619"/>
                    </a:lnTo>
                    <a:lnTo>
                      <a:pt x="1368" y="474"/>
                    </a:lnTo>
                    <a:lnTo>
                      <a:pt x="1289" y="343"/>
                    </a:lnTo>
                    <a:lnTo>
                      <a:pt x="1197" y="224"/>
                    </a:lnTo>
                    <a:lnTo>
                      <a:pt x="1092" y="132"/>
                    </a:lnTo>
                    <a:lnTo>
                      <a:pt x="974" y="53"/>
                    </a:lnTo>
                    <a:lnTo>
                      <a:pt x="842" y="14"/>
                    </a:lnTo>
                    <a:lnTo>
                      <a:pt x="697" y="0"/>
                    </a:lnTo>
                    <a:close/>
                  </a:path>
                </a:pathLst>
              </a:custGeom>
              <a:solidFill>
                <a:srgbClr val="3F14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8" name="Google Shape;1788;p34"/>
              <p:cNvSpPr/>
              <p:nvPr/>
            </p:nvSpPr>
            <p:spPr>
              <a:xfrm>
                <a:off x="6585575" y="3627775"/>
                <a:ext cx="103300" cy="40150"/>
              </a:xfrm>
              <a:custGeom>
                <a:avLst/>
                <a:gdLst/>
                <a:ahLst/>
                <a:cxnLst/>
                <a:rect l="l" t="t" r="r" b="b"/>
                <a:pathLst>
                  <a:path w="4132" h="1606" extrusionOk="0">
                    <a:moveTo>
                      <a:pt x="2368" y="1"/>
                    </a:moveTo>
                    <a:lnTo>
                      <a:pt x="2211" y="14"/>
                    </a:lnTo>
                    <a:lnTo>
                      <a:pt x="2066" y="40"/>
                    </a:lnTo>
                    <a:lnTo>
                      <a:pt x="1908" y="66"/>
                    </a:lnTo>
                    <a:lnTo>
                      <a:pt x="1750" y="106"/>
                    </a:lnTo>
                    <a:lnTo>
                      <a:pt x="1592" y="158"/>
                    </a:lnTo>
                    <a:lnTo>
                      <a:pt x="1290" y="277"/>
                    </a:lnTo>
                    <a:lnTo>
                      <a:pt x="1000" y="422"/>
                    </a:lnTo>
                    <a:lnTo>
                      <a:pt x="737" y="593"/>
                    </a:lnTo>
                    <a:lnTo>
                      <a:pt x="500" y="764"/>
                    </a:lnTo>
                    <a:lnTo>
                      <a:pt x="303" y="935"/>
                    </a:lnTo>
                    <a:lnTo>
                      <a:pt x="145" y="1092"/>
                    </a:lnTo>
                    <a:lnTo>
                      <a:pt x="92" y="1171"/>
                    </a:lnTo>
                    <a:lnTo>
                      <a:pt x="53" y="1250"/>
                    </a:lnTo>
                    <a:lnTo>
                      <a:pt x="14" y="1329"/>
                    </a:lnTo>
                    <a:lnTo>
                      <a:pt x="0" y="1382"/>
                    </a:lnTo>
                    <a:lnTo>
                      <a:pt x="0" y="1448"/>
                    </a:lnTo>
                    <a:lnTo>
                      <a:pt x="27" y="1500"/>
                    </a:lnTo>
                    <a:lnTo>
                      <a:pt x="66" y="1540"/>
                    </a:lnTo>
                    <a:lnTo>
                      <a:pt x="119" y="1566"/>
                    </a:lnTo>
                    <a:lnTo>
                      <a:pt x="198" y="1592"/>
                    </a:lnTo>
                    <a:lnTo>
                      <a:pt x="290" y="1606"/>
                    </a:lnTo>
                    <a:lnTo>
                      <a:pt x="408" y="1606"/>
                    </a:lnTo>
                    <a:lnTo>
                      <a:pt x="553" y="1592"/>
                    </a:lnTo>
                    <a:lnTo>
                      <a:pt x="711" y="1566"/>
                    </a:lnTo>
                    <a:lnTo>
                      <a:pt x="895" y="1527"/>
                    </a:lnTo>
                    <a:lnTo>
                      <a:pt x="1158" y="1448"/>
                    </a:lnTo>
                    <a:lnTo>
                      <a:pt x="1461" y="1382"/>
                    </a:lnTo>
                    <a:lnTo>
                      <a:pt x="1829" y="1316"/>
                    </a:lnTo>
                    <a:lnTo>
                      <a:pt x="2040" y="1303"/>
                    </a:lnTo>
                    <a:lnTo>
                      <a:pt x="2250" y="1290"/>
                    </a:lnTo>
                    <a:lnTo>
                      <a:pt x="2697" y="1290"/>
                    </a:lnTo>
                    <a:lnTo>
                      <a:pt x="2921" y="1329"/>
                    </a:lnTo>
                    <a:lnTo>
                      <a:pt x="3132" y="1369"/>
                    </a:lnTo>
                    <a:lnTo>
                      <a:pt x="3355" y="1435"/>
                    </a:lnTo>
                    <a:lnTo>
                      <a:pt x="3553" y="1527"/>
                    </a:lnTo>
                    <a:lnTo>
                      <a:pt x="3658" y="1566"/>
                    </a:lnTo>
                    <a:lnTo>
                      <a:pt x="3737" y="1592"/>
                    </a:lnTo>
                    <a:lnTo>
                      <a:pt x="3816" y="1606"/>
                    </a:lnTo>
                    <a:lnTo>
                      <a:pt x="3947" y="1606"/>
                    </a:lnTo>
                    <a:lnTo>
                      <a:pt x="4000" y="1579"/>
                    </a:lnTo>
                    <a:lnTo>
                      <a:pt x="4039" y="1553"/>
                    </a:lnTo>
                    <a:lnTo>
                      <a:pt x="4079" y="1513"/>
                    </a:lnTo>
                    <a:lnTo>
                      <a:pt x="4105" y="1474"/>
                    </a:lnTo>
                    <a:lnTo>
                      <a:pt x="4118" y="1421"/>
                    </a:lnTo>
                    <a:lnTo>
                      <a:pt x="4131" y="1356"/>
                    </a:lnTo>
                    <a:lnTo>
                      <a:pt x="4131" y="1290"/>
                    </a:lnTo>
                    <a:lnTo>
                      <a:pt x="4105" y="1145"/>
                    </a:lnTo>
                    <a:lnTo>
                      <a:pt x="4052" y="987"/>
                    </a:lnTo>
                    <a:lnTo>
                      <a:pt x="3960" y="829"/>
                    </a:lnTo>
                    <a:lnTo>
                      <a:pt x="3855" y="658"/>
                    </a:lnTo>
                    <a:lnTo>
                      <a:pt x="3697" y="500"/>
                    </a:lnTo>
                    <a:lnTo>
                      <a:pt x="3618" y="422"/>
                    </a:lnTo>
                    <a:lnTo>
                      <a:pt x="3526" y="343"/>
                    </a:lnTo>
                    <a:lnTo>
                      <a:pt x="3421" y="277"/>
                    </a:lnTo>
                    <a:lnTo>
                      <a:pt x="3316" y="224"/>
                    </a:lnTo>
                    <a:lnTo>
                      <a:pt x="3210" y="158"/>
                    </a:lnTo>
                    <a:lnTo>
                      <a:pt x="3079" y="119"/>
                    </a:lnTo>
                    <a:lnTo>
                      <a:pt x="2960" y="66"/>
                    </a:lnTo>
                    <a:lnTo>
                      <a:pt x="2816" y="40"/>
                    </a:lnTo>
                    <a:lnTo>
                      <a:pt x="2671" y="14"/>
                    </a:lnTo>
                    <a:lnTo>
                      <a:pt x="2526" y="1"/>
                    </a:lnTo>
                    <a:close/>
                  </a:path>
                </a:pathLst>
              </a:custGeom>
              <a:solidFill>
                <a:srgbClr val="3F141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9" name="Google Shape;1789;p34"/>
              <p:cNvSpPr/>
              <p:nvPr/>
            </p:nvSpPr>
            <p:spPr>
              <a:xfrm>
                <a:off x="5890275" y="4329650"/>
                <a:ext cx="1030800" cy="699275"/>
              </a:xfrm>
              <a:custGeom>
                <a:avLst/>
                <a:gdLst/>
                <a:ahLst/>
                <a:cxnLst/>
                <a:rect l="l" t="t" r="r" b="b"/>
                <a:pathLst>
                  <a:path w="41232" h="27971" extrusionOk="0">
                    <a:moveTo>
                      <a:pt x="38614" y="1"/>
                    </a:moveTo>
                    <a:lnTo>
                      <a:pt x="38377" y="40"/>
                    </a:lnTo>
                    <a:lnTo>
                      <a:pt x="38140" y="106"/>
                    </a:lnTo>
                    <a:lnTo>
                      <a:pt x="37890" y="185"/>
                    </a:lnTo>
                    <a:lnTo>
                      <a:pt x="37627" y="290"/>
                    </a:lnTo>
                    <a:lnTo>
                      <a:pt x="37364" y="422"/>
                    </a:lnTo>
                    <a:lnTo>
                      <a:pt x="37101" y="566"/>
                    </a:lnTo>
                    <a:lnTo>
                      <a:pt x="36837" y="711"/>
                    </a:lnTo>
                    <a:lnTo>
                      <a:pt x="36574" y="882"/>
                    </a:lnTo>
                    <a:lnTo>
                      <a:pt x="36324" y="1053"/>
                    </a:lnTo>
                    <a:lnTo>
                      <a:pt x="35824" y="1106"/>
                    </a:lnTo>
                    <a:lnTo>
                      <a:pt x="35285" y="1172"/>
                    </a:lnTo>
                    <a:lnTo>
                      <a:pt x="34719" y="1277"/>
                    </a:lnTo>
                    <a:lnTo>
                      <a:pt x="34140" y="1395"/>
                    </a:lnTo>
                    <a:lnTo>
                      <a:pt x="33522" y="1514"/>
                    </a:lnTo>
                    <a:lnTo>
                      <a:pt x="32877" y="1658"/>
                    </a:lnTo>
                    <a:lnTo>
                      <a:pt x="31549" y="1987"/>
                    </a:lnTo>
                    <a:lnTo>
                      <a:pt x="30141" y="2329"/>
                    </a:lnTo>
                    <a:lnTo>
                      <a:pt x="28668" y="2671"/>
                    </a:lnTo>
                    <a:lnTo>
                      <a:pt x="27931" y="2842"/>
                    </a:lnTo>
                    <a:lnTo>
                      <a:pt x="27168" y="3000"/>
                    </a:lnTo>
                    <a:lnTo>
                      <a:pt x="26405" y="3158"/>
                    </a:lnTo>
                    <a:lnTo>
                      <a:pt x="25642" y="3303"/>
                    </a:lnTo>
                    <a:lnTo>
                      <a:pt x="24892" y="3342"/>
                    </a:lnTo>
                    <a:lnTo>
                      <a:pt x="24089" y="3382"/>
                    </a:lnTo>
                    <a:lnTo>
                      <a:pt x="23260" y="3408"/>
                    </a:lnTo>
                    <a:lnTo>
                      <a:pt x="22405" y="3434"/>
                    </a:lnTo>
                    <a:lnTo>
                      <a:pt x="21497" y="3434"/>
                    </a:lnTo>
                    <a:lnTo>
                      <a:pt x="20563" y="3448"/>
                    </a:lnTo>
                    <a:lnTo>
                      <a:pt x="19590" y="3434"/>
                    </a:lnTo>
                    <a:lnTo>
                      <a:pt x="18564" y="3408"/>
                    </a:lnTo>
                    <a:lnTo>
                      <a:pt x="15630" y="3355"/>
                    </a:lnTo>
                    <a:lnTo>
                      <a:pt x="13051" y="3316"/>
                    </a:lnTo>
                    <a:lnTo>
                      <a:pt x="11657" y="3198"/>
                    </a:lnTo>
                    <a:lnTo>
                      <a:pt x="10302" y="3092"/>
                    </a:lnTo>
                    <a:lnTo>
                      <a:pt x="8973" y="3000"/>
                    </a:lnTo>
                    <a:lnTo>
                      <a:pt x="7684" y="2921"/>
                    </a:lnTo>
                    <a:lnTo>
                      <a:pt x="7065" y="2908"/>
                    </a:lnTo>
                    <a:lnTo>
                      <a:pt x="6460" y="2895"/>
                    </a:lnTo>
                    <a:lnTo>
                      <a:pt x="5881" y="2895"/>
                    </a:lnTo>
                    <a:lnTo>
                      <a:pt x="5316" y="2908"/>
                    </a:lnTo>
                    <a:lnTo>
                      <a:pt x="4763" y="2921"/>
                    </a:lnTo>
                    <a:lnTo>
                      <a:pt x="4250" y="2961"/>
                    </a:lnTo>
                    <a:lnTo>
                      <a:pt x="3750" y="3013"/>
                    </a:lnTo>
                    <a:lnTo>
                      <a:pt x="3276" y="3079"/>
                    </a:lnTo>
                    <a:lnTo>
                      <a:pt x="2961" y="2869"/>
                    </a:lnTo>
                    <a:lnTo>
                      <a:pt x="2632" y="2684"/>
                    </a:lnTo>
                    <a:lnTo>
                      <a:pt x="2461" y="2592"/>
                    </a:lnTo>
                    <a:lnTo>
                      <a:pt x="2290" y="2527"/>
                    </a:lnTo>
                    <a:lnTo>
                      <a:pt x="2119" y="2461"/>
                    </a:lnTo>
                    <a:lnTo>
                      <a:pt x="1948" y="2408"/>
                    </a:lnTo>
                    <a:lnTo>
                      <a:pt x="1777" y="2369"/>
                    </a:lnTo>
                    <a:lnTo>
                      <a:pt x="1606" y="2342"/>
                    </a:lnTo>
                    <a:lnTo>
                      <a:pt x="1435" y="2329"/>
                    </a:lnTo>
                    <a:lnTo>
                      <a:pt x="1263" y="2329"/>
                    </a:lnTo>
                    <a:lnTo>
                      <a:pt x="1092" y="2342"/>
                    </a:lnTo>
                    <a:lnTo>
                      <a:pt x="921" y="2369"/>
                    </a:lnTo>
                    <a:lnTo>
                      <a:pt x="750" y="2421"/>
                    </a:lnTo>
                    <a:lnTo>
                      <a:pt x="579" y="2487"/>
                    </a:lnTo>
                    <a:lnTo>
                      <a:pt x="500" y="2527"/>
                    </a:lnTo>
                    <a:lnTo>
                      <a:pt x="421" y="2579"/>
                    </a:lnTo>
                    <a:lnTo>
                      <a:pt x="356" y="2632"/>
                    </a:lnTo>
                    <a:lnTo>
                      <a:pt x="290" y="2698"/>
                    </a:lnTo>
                    <a:lnTo>
                      <a:pt x="185" y="2829"/>
                    </a:lnTo>
                    <a:lnTo>
                      <a:pt x="106" y="2974"/>
                    </a:lnTo>
                    <a:lnTo>
                      <a:pt x="53" y="3132"/>
                    </a:lnTo>
                    <a:lnTo>
                      <a:pt x="14" y="3316"/>
                    </a:lnTo>
                    <a:lnTo>
                      <a:pt x="0" y="3500"/>
                    </a:lnTo>
                    <a:lnTo>
                      <a:pt x="0" y="3697"/>
                    </a:lnTo>
                    <a:lnTo>
                      <a:pt x="27" y="3921"/>
                    </a:lnTo>
                    <a:lnTo>
                      <a:pt x="66" y="4145"/>
                    </a:lnTo>
                    <a:lnTo>
                      <a:pt x="119" y="4368"/>
                    </a:lnTo>
                    <a:lnTo>
                      <a:pt x="198" y="4605"/>
                    </a:lnTo>
                    <a:lnTo>
                      <a:pt x="277" y="4855"/>
                    </a:lnTo>
                    <a:lnTo>
                      <a:pt x="369" y="5092"/>
                    </a:lnTo>
                    <a:lnTo>
                      <a:pt x="593" y="5605"/>
                    </a:lnTo>
                    <a:lnTo>
                      <a:pt x="632" y="5881"/>
                    </a:lnTo>
                    <a:lnTo>
                      <a:pt x="671" y="6026"/>
                    </a:lnTo>
                    <a:lnTo>
                      <a:pt x="711" y="6171"/>
                    </a:lnTo>
                    <a:lnTo>
                      <a:pt x="921" y="6776"/>
                    </a:lnTo>
                    <a:lnTo>
                      <a:pt x="1171" y="7486"/>
                    </a:lnTo>
                    <a:lnTo>
                      <a:pt x="1303" y="7881"/>
                    </a:lnTo>
                    <a:lnTo>
                      <a:pt x="1435" y="8302"/>
                    </a:lnTo>
                    <a:lnTo>
                      <a:pt x="1566" y="8763"/>
                    </a:lnTo>
                    <a:lnTo>
                      <a:pt x="1698" y="9262"/>
                    </a:lnTo>
                    <a:lnTo>
                      <a:pt x="1803" y="9789"/>
                    </a:lnTo>
                    <a:lnTo>
                      <a:pt x="1908" y="10354"/>
                    </a:lnTo>
                    <a:lnTo>
                      <a:pt x="1987" y="10946"/>
                    </a:lnTo>
                    <a:lnTo>
                      <a:pt x="2053" y="11591"/>
                    </a:lnTo>
                    <a:lnTo>
                      <a:pt x="2092" y="12275"/>
                    </a:lnTo>
                    <a:lnTo>
                      <a:pt x="2105" y="12999"/>
                    </a:lnTo>
                    <a:lnTo>
                      <a:pt x="2092" y="13762"/>
                    </a:lnTo>
                    <a:lnTo>
                      <a:pt x="2066" y="14157"/>
                    </a:lnTo>
                    <a:lnTo>
                      <a:pt x="2040" y="14564"/>
                    </a:lnTo>
                    <a:lnTo>
                      <a:pt x="1921" y="16183"/>
                    </a:lnTo>
                    <a:lnTo>
                      <a:pt x="1869" y="16972"/>
                    </a:lnTo>
                    <a:lnTo>
                      <a:pt x="1829" y="17761"/>
                    </a:lnTo>
                    <a:lnTo>
                      <a:pt x="1803" y="18538"/>
                    </a:lnTo>
                    <a:lnTo>
                      <a:pt x="1777" y="19287"/>
                    </a:lnTo>
                    <a:lnTo>
                      <a:pt x="1777" y="20037"/>
                    </a:lnTo>
                    <a:lnTo>
                      <a:pt x="1790" y="20748"/>
                    </a:lnTo>
                    <a:lnTo>
                      <a:pt x="1763" y="21221"/>
                    </a:lnTo>
                    <a:lnTo>
                      <a:pt x="1750" y="21669"/>
                    </a:lnTo>
                    <a:lnTo>
                      <a:pt x="1737" y="22116"/>
                    </a:lnTo>
                    <a:lnTo>
                      <a:pt x="1737" y="22550"/>
                    </a:lnTo>
                    <a:lnTo>
                      <a:pt x="1763" y="22971"/>
                    </a:lnTo>
                    <a:lnTo>
                      <a:pt x="1790" y="23366"/>
                    </a:lnTo>
                    <a:lnTo>
                      <a:pt x="1829" y="23747"/>
                    </a:lnTo>
                    <a:lnTo>
                      <a:pt x="1882" y="24116"/>
                    </a:lnTo>
                    <a:lnTo>
                      <a:pt x="1698" y="24484"/>
                    </a:lnTo>
                    <a:lnTo>
                      <a:pt x="1527" y="24866"/>
                    </a:lnTo>
                    <a:lnTo>
                      <a:pt x="1448" y="25063"/>
                    </a:lnTo>
                    <a:lnTo>
                      <a:pt x="1382" y="25260"/>
                    </a:lnTo>
                    <a:lnTo>
                      <a:pt x="1329" y="25458"/>
                    </a:lnTo>
                    <a:lnTo>
                      <a:pt x="1277" y="25668"/>
                    </a:lnTo>
                    <a:lnTo>
                      <a:pt x="1237" y="25865"/>
                    </a:lnTo>
                    <a:lnTo>
                      <a:pt x="1224" y="26063"/>
                    </a:lnTo>
                    <a:lnTo>
                      <a:pt x="1211" y="26273"/>
                    </a:lnTo>
                    <a:lnTo>
                      <a:pt x="1211" y="26471"/>
                    </a:lnTo>
                    <a:lnTo>
                      <a:pt x="1224" y="26681"/>
                    </a:lnTo>
                    <a:lnTo>
                      <a:pt x="1263" y="26878"/>
                    </a:lnTo>
                    <a:lnTo>
                      <a:pt x="1316" y="27076"/>
                    </a:lnTo>
                    <a:lnTo>
                      <a:pt x="1382" y="27273"/>
                    </a:lnTo>
                    <a:lnTo>
                      <a:pt x="1435" y="27392"/>
                    </a:lnTo>
                    <a:lnTo>
                      <a:pt x="1487" y="27497"/>
                    </a:lnTo>
                    <a:lnTo>
                      <a:pt x="1553" y="27589"/>
                    </a:lnTo>
                    <a:lnTo>
                      <a:pt x="1619" y="27668"/>
                    </a:lnTo>
                    <a:lnTo>
                      <a:pt x="1698" y="27747"/>
                    </a:lnTo>
                    <a:lnTo>
                      <a:pt x="1777" y="27799"/>
                    </a:lnTo>
                    <a:lnTo>
                      <a:pt x="1856" y="27852"/>
                    </a:lnTo>
                    <a:lnTo>
                      <a:pt x="1948" y="27891"/>
                    </a:lnTo>
                    <a:lnTo>
                      <a:pt x="2040" y="27931"/>
                    </a:lnTo>
                    <a:lnTo>
                      <a:pt x="2145" y="27957"/>
                    </a:lnTo>
                    <a:lnTo>
                      <a:pt x="2250" y="27970"/>
                    </a:lnTo>
                    <a:lnTo>
                      <a:pt x="2355" y="27970"/>
                    </a:lnTo>
                    <a:lnTo>
                      <a:pt x="2579" y="27957"/>
                    </a:lnTo>
                    <a:lnTo>
                      <a:pt x="2816" y="27918"/>
                    </a:lnTo>
                    <a:lnTo>
                      <a:pt x="3066" y="27852"/>
                    </a:lnTo>
                    <a:lnTo>
                      <a:pt x="3316" y="27760"/>
                    </a:lnTo>
                    <a:lnTo>
                      <a:pt x="3579" y="27655"/>
                    </a:lnTo>
                    <a:lnTo>
                      <a:pt x="3842" y="27523"/>
                    </a:lnTo>
                    <a:lnTo>
                      <a:pt x="4118" y="27378"/>
                    </a:lnTo>
                    <a:lnTo>
                      <a:pt x="4381" y="27221"/>
                    </a:lnTo>
                    <a:lnTo>
                      <a:pt x="4645" y="27050"/>
                    </a:lnTo>
                    <a:lnTo>
                      <a:pt x="4908" y="26878"/>
                    </a:lnTo>
                    <a:lnTo>
                      <a:pt x="5171" y="26878"/>
                    </a:lnTo>
                    <a:lnTo>
                      <a:pt x="5434" y="26865"/>
                    </a:lnTo>
                    <a:lnTo>
                      <a:pt x="5710" y="26839"/>
                    </a:lnTo>
                    <a:lnTo>
                      <a:pt x="5987" y="26813"/>
                    </a:lnTo>
                    <a:lnTo>
                      <a:pt x="6592" y="26721"/>
                    </a:lnTo>
                    <a:lnTo>
                      <a:pt x="7236" y="26589"/>
                    </a:lnTo>
                    <a:lnTo>
                      <a:pt x="8723" y="26260"/>
                    </a:lnTo>
                    <a:lnTo>
                      <a:pt x="9578" y="26076"/>
                    </a:lnTo>
                    <a:lnTo>
                      <a:pt x="10538" y="25892"/>
                    </a:lnTo>
                    <a:lnTo>
                      <a:pt x="11591" y="25708"/>
                    </a:lnTo>
                    <a:lnTo>
                      <a:pt x="12749" y="25537"/>
                    </a:lnTo>
                    <a:lnTo>
                      <a:pt x="13367" y="25444"/>
                    </a:lnTo>
                    <a:lnTo>
                      <a:pt x="14025" y="25366"/>
                    </a:lnTo>
                    <a:lnTo>
                      <a:pt x="14722" y="25300"/>
                    </a:lnTo>
                    <a:lnTo>
                      <a:pt x="15446" y="25234"/>
                    </a:lnTo>
                    <a:lnTo>
                      <a:pt x="16196" y="25181"/>
                    </a:lnTo>
                    <a:lnTo>
                      <a:pt x="16998" y="25129"/>
                    </a:lnTo>
                    <a:lnTo>
                      <a:pt x="17827" y="25089"/>
                    </a:lnTo>
                    <a:lnTo>
                      <a:pt x="18695" y="25050"/>
                    </a:lnTo>
                    <a:lnTo>
                      <a:pt x="19603" y="25037"/>
                    </a:lnTo>
                    <a:lnTo>
                      <a:pt x="20550" y="25023"/>
                    </a:lnTo>
                    <a:lnTo>
                      <a:pt x="21550" y="25037"/>
                    </a:lnTo>
                    <a:lnTo>
                      <a:pt x="22589" y="25050"/>
                    </a:lnTo>
                    <a:lnTo>
                      <a:pt x="28036" y="25194"/>
                    </a:lnTo>
                    <a:lnTo>
                      <a:pt x="30273" y="25260"/>
                    </a:lnTo>
                    <a:lnTo>
                      <a:pt x="32207" y="25287"/>
                    </a:lnTo>
                    <a:lnTo>
                      <a:pt x="33877" y="25300"/>
                    </a:lnTo>
                    <a:lnTo>
                      <a:pt x="34614" y="25300"/>
                    </a:lnTo>
                    <a:lnTo>
                      <a:pt x="35298" y="25287"/>
                    </a:lnTo>
                    <a:lnTo>
                      <a:pt x="35917" y="25260"/>
                    </a:lnTo>
                    <a:lnTo>
                      <a:pt x="36482" y="25221"/>
                    </a:lnTo>
                    <a:lnTo>
                      <a:pt x="37008" y="25181"/>
                    </a:lnTo>
                    <a:lnTo>
                      <a:pt x="37469" y="25116"/>
                    </a:lnTo>
                    <a:lnTo>
                      <a:pt x="37837" y="25392"/>
                    </a:lnTo>
                    <a:lnTo>
                      <a:pt x="38021" y="25523"/>
                    </a:lnTo>
                    <a:lnTo>
                      <a:pt x="38219" y="25655"/>
                    </a:lnTo>
                    <a:lnTo>
                      <a:pt x="38416" y="25773"/>
                    </a:lnTo>
                    <a:lnTo>
                      <a:pt x="38614" y="25879"/>
                    </a:lnTo>
                    <a:lnTo>
                      <a:pt x="38824" y="25971"/>
                    </a:lnTo>
                    <a:lnTo>
                      <a:pt x="39021" y="26063"/>
                    </a:lnTo>
                    <a:lnTo>
                      <a:pt x="39232" y="26129"/>
                    </a:lnTo>
                    <a:lnTo>
                      <a:pt x="39429" y="26181"/>
                    </a:lnTo>
                    <a:lnTo>
                      <a:pt x="39640" y="26221"/>
                    </a:lnTo>
                    <a:lnTo>
                      <a:pt x="39837" y="26234"/>
                    </a:lnTo>
                    <a:lnTo>
                      <a:pt x="40048" y="26221"/>
                    </a:lnTo>
                    <a:lnTo>
                      <a:pt x="40245" y="26194"/>
                    </a:lnTo>
                    <a:lnTo>
                      <a:pt x="40455" y="26142"/>
                    </a:lnTo>
                    <a:lnTo>
                      <a:pt x="40653" y="26063"/>
                    </a:lnTo>
                    <a:lnTo>
                      <a:pt x="40745" y="26010"/>
                    </a:lnTo>
                    <a:lnTo>
                      <a:pt x="40837" y="25944"/>
                    </a:lnTo>
                    <a:lnTo>
                      <a:pt x="40916" y="25879"/>
                    </a:lnTo>
                    <a:lnTo>
                      <a:pt x="40995" y="25800"/>
                    </a:lnTo>
                    <a:lnTo>
                      <a:pt x="41047" y="25721"/>
                    </a:lnTo>
                    <a:lnTo>
                      <a:pt x="41100" y="25629"/>
                    </a:lnTo>
                    <a:lnTo>
                      <a:pt x="41139" y="25537"/>
                    </a:lnTo>
                    <a:lnTo>
                      <a:pt x="41179" y="25431"/>
                    </a:lnTo>
                    <a:lnTo>
                      <a:pt x="41205" y="25326"/>
                    </a:lnTo>
                    <a:lnTo>
                      <a:pt x="41218" y="25221"/>
                    </a:lnTo>
                    <a:lnTo>
                      <a:pt x="41232" y="24984"/>
                    </a:lnTo>
                    <a:lnTo>
                      <a:pt x="41218" y="24734"/>
                    </a:lnTo>
                    <a:lnTo>
                      <a:pt x="41179" y="24458"/>
                    </a:lnTo>
                    <a:lnTo>
                      <a:pt x="41113" y="24181"/>
                    </a:lnTo>
                    <a:lnTo>
                      <a:pt x="41021" y="23892"/>
                    </a:lnTo>
                    <a:lnTo>
                      <a:pt x="40916" y="23589"/>
                    </a:lnTo>
                    <a:lnTo>
                      <a:pt x="40797" y="23287"/>
                    </a:lnTo>
                    <a:lnTo>
                      <a:pt x="40653" y="22971"/>
                    </a:lnTo>
                    <a:lnTo>
                      <a:pt x="40508" y="22669"/>
                    </a:lnTo>
                    <a:lnTo>
                      <a:pt x="40350" y="22353"/>
                    </a:lnTo>
                    <a:lnTo>
                      <a:pt x="40192" y="22050"/>
                    </a:lnTo>
                    <a:lnTo>
                      <a:pt x="40061" y="21563"/>
                    </a:lnTo>
                    <a:lnTo>
                      <a:pt x="39903" y="21024"/>
                    </a:lnTo>
                    <a:lnTo>
                      <a:pt x="39732" y="20419"/>
                    </a:lnTo>
                    <a:lnTo>
                      <a:pt x="39561" y="19748"/>
                    </a:lnTo>
                    <a:lnTo>
                      <a:pt x="39469" y="19380"/>
                    </a:lnTo>
                    <a:lnTo>
                      <a:pt x="39390" y="18998"/>
                    </a:lnTo>
                    <a:lnTo>
                      <a:pt x="39311" y="18590"/>
                    </a:lnTo>
                    <a:lnTo>
                      <a:pt x="39245" y="18156"/>
                    </a:lnTo>
                    <a:lnTo>
                      <a:pt x="39179" y="17709"/>
                    </a:lnTo>
                    <a:lnTo>
                      <a:pt x="39127" y="17222"/>
                    </a:lnTo>
                    <a:lnTo>
                      <a:pt x="39087" y="16722"/>
                    </a:lnTo>
                    <a:lnTo>
                      <a:pt x="39048" y="16196"/>
                    </a:lnTo>
                    <a:lnTo>
                      <a:pt x="39048" y="15801"/>
                    </a:lnTo>
                    <a:lnTo>
                      <a:pt x="39034" y="15393"/>
                    </a:lnTo>
                    <a:lnTo>
                      <a:pt x="39061" y="14656"/>
                    </a:lnTo>
                    <a:lnTo>
                      <a:pt x="39113" y="13893"/>
                    </a:lnTo>
                    <a:lnTo>
                      <a:pt x="39245" y="12341"/>
                    </a:lnTo>
                    <a:lnTo>
                      <a:pt x="39350" y="10828"/>
                    </a:lnTo>
                    <a:lnTo>
                      <a:pt x="39442" y="9368"/>
                    </a:lnTo>
                    <a:lnTo>
                      <a:pt x="39482" y="8670"/>
                    </a:lnTo>
                    <a:lnTo>
                      <a:pt x="39495" y="8000"/>
                    </a:lnTo>
                    <a:lnTo>
                      <a:pt x="39534" y="7355"/>
                    </a:lnTo>
                    <a:lnTo>
                      <a:pt x="39574" y="6737"/>
                    </a:lnTo>
                    <a:lnTo>
                      <a:pt x="39600" y="6131"/>
                    </a:lnTo>
                    <a:lnTo>
                      <a:pt x="39600" y="5552"/>
                    </a:lnTo>
                    <a:lnTo>
                      <a:pt x="39600" y="4987"/>
                    </a:lnTo>
                    <a:lnTo>
                      <a:pt x="39587" y="4447"/>
                    </a:lnTo>
                    <a:lnTo>
                      <a:pt x="39548" y="3934"/>
                    </a:lnTo>
                    <a:lnTo>
                      <a:pt x="39482" y="3448"/>
                    </a:lnTo>
                    <a:lnTo>
                      <a:pt x="39627" y="3119"/>
                    </a:lnTo>
                    <a:lnTo>
                      <a:pt x="39758" y="2777"/>
                    </a:lnTo>
                    <a:lnTo>
                      <a:pt x="39850" y="2434"/>
                    </a:lnTo>
                    <a:lnTo>
                      <a:pt x="39890" y="2263"/>
                    </a:lnTo>
                    <a:lnTo>
                      <a:pt x="39929" y="2079"/>
                    </a:lnTo>
                    <a:lnTo>
                      <a:pt x="39942" y="1908"/>
                    </a:lnTo>
                    <a:lnTo>
                      <a:pt x="39955" y="1737"/>
                    </a:lnTo>
                    <a:lnTo>
                      <a:pt x="39955" y="1566"/>
                    </a:lnTo>
                    <a:lnTo>
                      <a:pt x="39942" y="1382"/>
                    </a:lnTo>
                    <a:lnTo>
                      <a:pt x="39929" y="1211"/>
                    </a:lnTo>
                    <a:lnTo>
                      <a:pt x="39890" y="1040"/>
                    </a:lnTo>
                    <a:lnTo>
                      <a:pt x="39837" y="869"/>
                    </a:lnTo>
                    <a:lnTo>
                      <a:pt x="39784" y="698"/>
                    </a:lnTo>
                    <a:lnTo>
                      <a:pt x="39732" y="579"/>
                    </a:lnTo>
                    <a:lnTo>
                      <a:pt x="39679" y="474"/>
                    </a:lnTo>
                    <a:lnTo>
                      <a:pt x="39613" y="382"/>
                    </a:lnTo>
                    <a:lnTo>
                      <a:pt x="39548" y="303"/>
                    </a:lnTo>
                    <a:lnTo>
                      <a:pt x="39469" y="237"/>
                    </a:lnTo>
                    <a:lnTo>
                      <a:pt x="39390" y="172"/>
                    </a:lnTo>
                    <a:lnTo>
                      <a:pt x="39311" y="119"/>
                    </a:lnTo>
                    <a:lnTo>
                      <a:pt x="39219" y="80"/>
                    </a:lnTo>
                    <a:lnTo>
                      <a:pt x="39127" y="53"/>
                    </a:lnTo>
                    <a:lnTo>
                      <a:pt x="39034" y="27"/>
                    </a:lnTo>
                    <a:lnTo>
                      <a:pt x="3892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0" name="Google Shape;1790;p34"/>
              <p:cNvSpPr/>
              <p:nvPr/>
            </p:nvSpPr>
            <p:spPr>
              <a:xfrm>
                <a:off x="6044200" y="4096800"/>
                <a:ext cx="315775" cy="503575"/>
              </a:xfrm>
              <a:custGeom>
                <a:avLst/>
                <a:gdLst/>
                <a:ahLst/>
                <a:cxnLst/>
                <a:rect l="l" t="t" r="r" b="b"/>
                <a:pathLst>
                  <a:path w="12631" h="20143" extrusionOk="0">
                    <a:moveTo>
                      <a:pt x="9802" y="0"/>
                    </a:moveTo>
                    <a:lnTo>
                      <a:pt x="9433" y="290"/>
                    </a:lnTo>
                    <a:lnTo>
                      <a:pt x="9012" y="618"/>
                    </a:lnTo>
                    <a:lnTo>
                      <a:pt x="8460" y="1079"/>
                    </a:lnTo>
                    <a:lnTo>
                      <a:pt x="7789" y="1645"/>
                    </a:lnTo>
                    <a:lnTo>
                      <a:pt x="7052" y="2316"/>
                    </a:lnTo>
                    <a:lnTo>
                      <a:pt x="6657" y="2697"/>
                    </a:lnTo>
                    <a:lnTo>
                      <a:pt x="6250" y="3092"/>
                    </a:lnTo>
                    <a:lnTo>
                      <a:pt x="5829" y="3513"/>
                    </a:lnTo>
                    <a:lnTo>
                      <a:pt x="5408" y="3947"/>
                    </a:lnTo>
                    <a:lnTo>
                      <a:pt x="4987" y="4407"/>
                    </a:lnTo>
                    <a:lnTo>
                      <a:pt x="4553" y="4894"/>
                    </a:lnTo>
                    <a:lnTo>
                      <a:pt x="4132" y="5381"/>
                    </a:lnTo>
                    <a:lnTo>
                      <a:pt x="3711" y="5907"/>
                    </a:lnTo>
                    <a:lnTo>
                      <a:pt x="3303" y="6433"/>
                    </a:lnTo>
                    <a:lnTo>
                      <a:pt x="2908" y="6986"/>
                    </a:lnTo>
                    <a:lnTo>
                      <a:pt x="2526" y="7539"/>
                    </a:lnTo>
                    <a:lnTo>
                      <a:pt x="2158" y="8117"/>
                    </a:lnTo>
                    <a:lnTo>
                      <a:pt x="1816" y="8709"/>
                    </a:lnTo>
                    <a:lnTo>
                      <a:pt x="1487" y="9301"/>
                    </a:lnTo>
                    <a:lnTo>
                      <a:pt x="1198" y="9907"/>
                    </a:lnTo>
                    <a:lnTo>
                      <a:pt x="1066" y="10222"/>
                    </a:lnTo>
                    <a:lnTo>
                      <a:pt x="935" y="10525"/>
                    </a:lnTo>
                    <a:lnTo>
                      <a:pt x="803" y="10841"/>
                    </a:lnTo>
                    <a:lnTo>
                      <a:pt x="698" y="11156"/>
                    </a:lnTo>
                    <a:lnTo>
                      <a:pt x="593" y="11472"/>
                    </a:lnTo>
                    <a:lnTo>
                      <a:pt x="500" y="11788"/>
                    </a:lnTo>
                    <a:lnTo>
                      <a:pt x="408" y="12104"/>
                    </a:lnTo>
                    <a:lnTo>
                      <a:pt x="329" y="12433"/>
                    </a:lnTo>
                    <a:lnTo>
                      <a:pt x="264" y="12748"/>
                    </a:lnTo>
                    <a:lnTo>
                      <a:pt x="211" y="13077"/>
                    </a:lnTo>
                    <a:lnTo>
                      <a:pt x="132" y="13709"/>
                    </a:lnTo>
                    <a:lnTo>
                      <a:pt x="66" y="14301"/>
                    </a:lnTo>
                    <a:lnTo>
                      <a:pt x="27" y="14853"/>
                    </a:lnTo>
                    <a:lnTo>
                      <a:pt x="1" y="15380"/>
                    </a:lnTo>
                    <a:lnTo>
                      <a:pt x="14" y="15866"/>
                    </a:lnTo>
                    <a:lnTo>
                      <a:pt x="40" y="16327"/>
                    </a:lnTo>
                    <a:lnTo>
                      <a:pt x="79" y="16748"/>
                    </a:lnTo>
                    <a:lnTo>
                      <a:pt x="145" y="17142"/>
                    </a:lnTo>
                    <a:lnTo>
                      <a:pt x="237" y="17511"/>
                    </a:lnTo>
                    <a:lnTo>
                      <a:pt x="329" y="17853"/>
                    </a:lnTo>
                    <a:lnTo>
                      <a:pt x="448" y="18155"/>
                    </a:lnTo>
                    <a:lnTo>
                      <a:pt x="593" y="18445"/>
                    </a:lnTo>
                    <a:lnTo>
                      <a:pt x="737" y="18695"/>
                    </a:lnTo>
                    <a:lnTo>
                      <a:pt x="908" y="18932"/>
                    </a:lnTo>
                    <a:lnTo>
                      <a:pt x="1079" y="19142"/>
                    </a:lnTo>
                    <a:lnTo>
                      <a:pt x="1277" y="19326"/>
                    </a:lnTo>
                    <a:lnTo>
                      <a:pt x="1487" y="19484"/>
                    </a:lnTo>
                    <a:lnTo>
                      <a:pt x="1698" y="19629"/>
                    </a:lnTo>
                    <a:lnTo>
                      <a:pt x="1934" y="19761"/>
                    </a:lnTo>
                    <a:lnTo>
                      <a:pt x="2171" y="19866"/>
                    </a:lnTo>
                    <a:lnTo>
                      <a:pt x="2408" y="19945"/>
                    </a:lnTo>
                    <a:lnTo>
                      <a:pt x="2671" y="20011"/>
                    </a:lnTo>
                    <a:lnTo>
                      <a:pt x="2934" y="20063"/>
                    </a:lnTo>
                    <a:lnTo>
                      <a:pt x="3211" y="20103"/>
                    </a:lnTo>
                    <a:lnTo>
                      <a:pt x="3487" y="20129"/>
                    </a:lnTo>
                    <a:lnTo>
                      <a:pt x="3763" y="20142"/>
                    </a:lnTo>
                    <a:lnTo>
                      <a:pt x="4053" y="20142"/>
                    </a:lnTo>
                    <a:lnTo>
                      <a:pt x="4342" y="20129"/>
                    </a:lnTo>
                    <a:lnTo>
                      <a:pt x="4645" y="20103"/>
                    </a:lnTo>
                    <a:lnTo>
                      <a:pt x="4934" y="20076"/>
                    </a:lnTo>
                    <a:lnTo>
                      <a:pt x="5526" y="19997"/>
                    </a:lnTo>
                    <a:lnTo>
                      <a:pt x="5644" y="19958"/>
                    </a:lnTo>
                    <a:lnTo>
                      <a:pt x="5776" y="19918"/>
                    </a:lnTo>
                    <a:lnTo>
                      <a:pt x="5908" y="19839"/>
                    </a:lnTo>
                    <a:lnTo>
                      <a:pt x="6052" y="19761"/>
                    </a:lnTo>
                    <a:lnTo>
                      <a:pt x="6197" y="19655"/>
                    </a:lnTo>
                    <a:lnTo>
                      <a:pt x="6355" y="19524"/>
                    </a:lnTo>
                    <a:lnTo>
                      <a:pt x="6526" y="19379"/>
                    </a:lnTo>
                    <a:lnTo>
                      <a:pt x="6697" y="19221"/>
                    </a:lnTo>
                    <a:lnTo>
                      <a:pt x="7052" y="18853"/>
                    </a:lnTo>
                    <a:lnTo>
                      <a:pt x="7434" y="18432"/>
                    </a:lnTo>
                    <a:lnTo>
                      <a:pt x="7828" y="17945"/>
                    </a:lnTo>
                    <a:lnTo>
                      <a:pt x="8236" y="17406"/>
                    </a:lnTo>
                    <a:lnTo>
                      <a:pt x="8657" y="16827"/>
                    </a:lnTo>
                    <a:lnTo>
                      <a:pt x="9065" y="16195"/>
                    </a:lnTo>
                    <a:lnTo>
                      <a:pt x="9473" y="15524"/>
                    </a:lnTo>
                    <a:lnTo>
                      <a:pt x="9881" y="14814"/>
                    </a:lnTo>
                    <a:lnTo>
                      <a:pt x="10275" y="14077"/>
                    </a:lnTo>
                    <a:lnTo>
                      <a:pt x="10657" y="13314"/>
                    </a:lnTo>
                    <a:lnTo>
                      <a:pt x="11012" y="12538"/>
                    </a:lnTo>
                    <a:lnTo>
                      <a:pt x="11341" y="11735"/>
                    </a:lnTo>
                    <a:lnTo>
                      <a:pt x="11499" y="11327"/>
                    </a:lnTo>
                    <a:lnTo>
                      <a:pt x="11657" y="10920"/>
                    </a:lnTo>
                    <a:lnTo>
                      <a:pt x="11788" y="10499"/>
                    </a:lnTo>
                    <a:lnTo>
                      <a:pt x="11920" y="10091"/>
                    </a:lnTo>
                    <a:lnTo>
                      <a:pt x="12038" y="9670"/>
                    </a:lnTo>
                    <a:lnTo>
                      <a:pt x="12157" y="9262"/>
                    </a:lnTo>
                    <a:lnTo>
                      <a:pt x="12262" y="8841"/>
                    </a:lnTo>
                    <a:lnTo>
                      <a:pt x="12354" y="8433"/>
                    </a:lnTo>
                    <a:lnTo>
                      <a:pt x="12433" y="8012"/>
                    </a:lnTo>
                    <a:lnTo>
                      <a:pt x="12499" y="7604"/>
                    </a:lnTo>
                    <a:lnTo>
                      <a:pt x="12551" y="7196"/>
                    </a:lnTo>
                    <a:lnTo>
                      <a:pt x="12591" y="6789"/>
                    </a:lnTo>
                    <a:lnTo>
                      <a:pt x="12617" y="6381"/>
                    </a:lnTo>
                    <a:lnTo>
                      <a:pt x="12630" y="5973"/>
                    </a:lnTo>
                    <a:lnTo>
                      <a:pt x="12630" y="5578"/>
                    </a:lnTo>
                    <a:lnTo>
                      <a:pt x="12617" y="5184"/>
                    </a:lnTo>
                    <a:lnTo>
                      <a:pt x="12578" y="4802"/>
                    </a:lnTo>
                    <a:lnTo>
                      <a:pt x="12525" y="4421"/>
                    </a:lnTo>
                    <a:lnTo>
                      <a:pt x="12459" y="4052"/>
                    </a:lnTo>
                    <a:lnTo>
                      <a:pt x="12380" y="3684"/>
                    </a:lnTo>
                    <a:lnTo>
                      <a:pt x="12275" y="3315"/>
                    </a:lnTo>
                    <a:lnTo>
                      <a:pt x="12157" y="2960"/>
                    </a:lnTo>
                    <a:lnTo>
                      <a:pt x="12012" y="2618"/>
                    </a:lnTo>
                    <a:lnTo>
                      <a:pt x="11854" y="2289"/>
                    </a:lnTo>
                    <a:lnTo>
                      <a:pt x="11683" y="1960"/>
                    </a:lnTo>
                    <a:lnTo>
                      <a:pt x="11473" y="1645"/>
                    </a:lnTo>
                    <a:lnTo>
                      <a:pt x="11249" y="1342"/>
                    </a:lnTo>
                    <a:lnTo>
                      <a:pt x="11012" y="1053"/>
                    </a:lnTo>
                    <a:lnTo>
                      <a:pt x="10749" y="776"/>
                    </a:lnTo>
                    <a:lnTo>
                      <a:pt x="10460" y="500"/>
                    </a:lnTo>
                    <a:lnTo>
                      <a:pt x="10144" y="250"/>
                    </a:lnTo>
                    <a:lnTo>
                      <a:pt x="9802" y="0"/>
                    </a:lnTo>
                    <a:close/>
                  </a:path>
                </a:pathLst>
              </a:custGeom>
              <a:solidFill>
                <a:srgbClr val="C3ABE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1" name="Google Shape;1791;p34"/>
              <p:cNvSpPr/>
              <p:nvPr/>
            </p:nvSpPr>
            <p:spPr>
              <a:xfrm>
                <a:off x="6043550" y="4444775"/>
                <a:ext cx="857125" cy="313125"/>
              </a:xfrm>
              <a:custGeom>
                <a:avLst/>
                <a:gdLst/>
                <a:ahLst/>
                <a:cxnLst/>
                <a:rect l="l" t="t" r="r" b="b"/>
                <a:pathLst>
                  <a:path w="34285" h="12525" extrusionOk="0">
                    <a:moveTo>
                      <a:pt x="5842" y="0"/>
                    </a:moveTo>
                    <a:lnTo>
                      <a:pt x="5368" y="13"/>
                    </a:lnTo>
                    <a:lnTo>
                      <a:pt x="4947" y="40"/>
                    </a:lnTo>
                    <a:lnTo>
                      <a:pt x="4579" y="92"/>
                    </a:lnTo>
                    <a:lnTo>
                      <a:pt x="4250" y="145"/>
                    </a:lnTo>
                    <a:lnTo>
                      <a:pt x="3960" y="224"/>
                    </a:lnTo>
                    <a:lnTo>
                      <a:pt x="3868" y="224"/>
                    </a:lnTo>
                    <a:lnTo>
                      <a:pt x="3737" y="250"/>
                    </a:lnTo>
                    <a:lnTo>
                      <a:pt x="3566" y="290"/>
                    </a:lnTo>
                    <a:lnTo>
                      <a:pt x="3342" y="355"/>
                    </a:lnTo>
                    <a:lnTo>
                      <a:pt x="3066" y="448"/>
                    </a:lnTo>
                    <a:lnTo>
                      <a:pt x="2737" y="579"/>
                    </a:lnTo>
                    <a:lnTo>
                      <a:pt x="2368" y="750"/>
                    </a:lnTo>
                    <a:lnTo>
                      <a:pt x="2066" y="895"/>
                    </a:lnTo>
                    <a:lnTo>
                      <a:pt x="1763" y="1040"/>
                    </a:lnTo>
                    <a:lnTo>
                      <a:pt x="1447" y="1184"/>
                    </a:lnTo>
                    <a:lnTo>
                      <a:pt x="1132" y="1342"/>
                    </a:lnTo>
                    <a:lnTo>
                      <a:pt x="842" y="1526"/>
                    </a:lnTo>
                    <a:lnTo>
                      <a:pt x="697" y="1618"/>
                    </a:lnTo>
                    <a:lnTo>
                      <a:pt x="579" y="1724"/>
                    </a:lnTo>
                    <a:lnTo>
                      <a:pt x="448" y="1829"/>
                    </a:lnTo>
                    <a:lnTo>
                      <a:pt x="342" y="1960"/>
                    </a:lnTo>
                    <a:lnTo>
                      <a:pt x="250" y="2079"/>
                    </a:lnTo>
                    <a:lnTo>
                      <a:pt x="171" y="2224"/>
                    </a:lnTo>
                    <a:lnTo>
                      <a:pt x="92" y="2368"/>
                    </a:lnTo>
                    <a:lnTo>
                      <a:pt x="53" y="2526"/>
                    </a:lnTo>
                    <a:lnTo>
                      <a:pt x="13" y="2697"/>
                    </a:lnTo>
                    <a:lnTo>
                      <a:pt x="0" y="2881"/>
                    </a:lnTo>
                    <a:lnTo>
                      <a:pt x="0" y="3079"/>
                    </a:lnTo>
                    <a:lnTo>
                      <a:pt x="40" y="3289"/>
                    </a:lnTo>
                    <a:lnTo>
                      <a:pt x="92" y="3513"/>
                    </a:lnTo>
                    <a:lnTo>
                      <a:pt x="158" y="3763"/>
                    </a:lnTo>
                    <a:lnTo>
                      <a:pt x="263" y="4013"/>
                    </a:lnTo>
                    <a:lnTo>
                      <a:pt x="395" y="4289"/>
                    </a:lnTo>
                    <a:lnTo>
                      <a:pt x="553" y="4579"/>
                    </a:lnTo>
                    <a:lnTo>
                      <a:pt x="737" y="4881"/>
                    </a:lnTo>
                    <a:lnTo>
                      <a:pt x="961" y="5210"/>
                    </a:lnTo>
                    <a:lnTo>
                      <a:pt x="1211" y="5565"/>
                    </a:lnTo>
                    <a:lnTo>
                      <a:pt x="1500" y="5920"/>
                    </a:lnTo>
                    <a:lnTo>
                      <a:pt x="1816" y="6315"/>
                    </a:lnTo>
                    <a:lnTo>
                      <a:pt x="2026" y="6552"/>
                    </a:lnTo>
                    <a:lnTo>
                      <a:pt x="2263" y="6776"/>
                    </a:lnTo>
                    <a:lnTo>
                      <a:pt x="2500" y="6986"/>
                    </a:lnTo>
                    <a:lnTo>
                      <a:pt x="2763" y="7197"/>
                    </a:lnTo>
                    <a:lnTo>
                      <a:pt x="3039" y="7394"/>
                    </a:lnTo>
                    <a:lnTo>
                      <a:pt x="3329" y="7591"/>
                    </a:lnTo>
                    <a:lnTo>
                      <a:pt x="3644" y="7775"/>
                    </a:lnTo>
                    <a:lnTo>
                      <a:pt x="3960" y="7960"/>
                    </a:lnTo>
                    <a:lnTo>
                      <a:pt x="4302" y="8131"/>
                    </a:lnTo>
                    <a:lnTo>
                      <a:pt x="4644" y="8302"/>
                    </a:lnTo>
                    <a:lnTo>
                      <a:pt x="5013" y="8460"/>
                    </a:lnTo>
                    <a:lnTo>
                      <a:pt x="5381" y="8617"/>
                    </a:lnTo>
                    <a:lnTo>
                      <a:pt x="5763" y="8762"/>
                    </a:lnTo>
                    <a:lnTo>
                      <a:pt x="6157" y="8907"/>
                    </a:lnTo>
                    <a:lnTo>
                      <a:pt x="6565" y="9038"/>
                    </a:lnTo>
                    <a:lnTo>
                      <a:pt x="6986" y="9170"/>
                    </a:lnTo>
                    <a:lnTo>
                      <a:pt x="7841" y="9420"/>
                    </a:lnTo>
                    <a:lnTo>
                      <a:pt x="8723" y="9644"/>
                    </a:lnTo>
                    <a:lnTo>
                      <a:pt x="9644" y="9841"/>
                    </a:lnTo>
                    <a:lnTo>
                      <a:pt x="10591" y="10025"/>
                    </a:lnTo>
                    <a:lnTo>
                      <a:pt x="11538" y="10183"/>
                    </a:lnTo>
                    <a:lnTo>
                      <a:pt x="12512" y="10328"/>
                    </a:lnTo>
                    <a:lnTo>
                      <a:pt x="13498" y="10446"/>
                    </a:lnTo>
                    <a:lnTo>
                      <a:pt x="14485" y="10551"/>
                    </a:lnTo>
                    <a:lnTo>
                      <a:pt x="15472" y="10657"/>
                    </a:lnTo>
                    <a:lnTo>
                      <a:pt x="16458" y="10736"/>
                    </a:lnTo>
                    <a:lnTo>
                      <a:pt x="17432" y="10801"/>
                    </a:lnTo>
                    <a:lnTo>
                      <a:pt x="18392" y="10854"/>
                    </a:lnTo>
                    <a:lnTo>
                      <a:pt x="19340" y="10893"/>
                    </a:lnTo>
                    <a:lnTo>
                      <a:pt x="20261" y="10920"/>
                    </a:lnTo>
                    <a:lnTo>
                      <a:pt x="21155" y="10946"/>
                    </a:lnTo>
                    <a:lnTo>
                      <a:pt x="22023" y="10959"/>
                    </a:lnTo>
                    <a:lnTo>
                      <a:pt x="23628" y="10972"/>
                    </a:lnTo>
                    <a:lnTo>
                      <a:pt x="25076" y="10959"/>
                    </a:lnTo>
                    <a:lnTo>
                      <a:pt x="26286" y="10933"/>
                    </a:lnTo>
                    <a:lnTo>
                      <a:pt x="27260" y="10907"/>
                    </a:lnTo>
                    <a:lnTo>
                      <a:pt x="27602" y="11051"/>
                    </a:lnTo>
                    <a:lnTo>
                      <a:pt x="28457" y="11407"/>
                    </a:lnTo>
                    <a:lnTo>
                      <a:pt x="29246" y="11722"/>
                    </a:lnTo>
                    <a:lnTo>
                      <a:pt x="29970" y="11985"/>
                    </a:lnTo>
                    <a:lnTo>
                      <a:pt x="30628" y="12209"/>
                    </a:lnTo>
                    <a:lnTo>
                      <a:pt x="30943" y="12301"/>
                    </a:lnTo>
                    <a:lnTo>
                      <a:pt x="31246" y="12367"/>
                    </a:lnTo>
                    <a:lnTo>
                      <a:pt x="31522" y="12433"/>
                    </a:lnTo>
                    <a:lnTo>
                      <a:pt x="31785" y="12472"/>
                    </a:lnTo>
                    <a:lnTo>
                      <a:pt x="32035" y="12512"/>
                    </a:lnTo>
                    <a:lnTo>
                      <a:pt x="32272" y="12525"/>
                    </a:lnTo>
                    <a:lnTo>
                      <a:pt x="32496" y="12512"/>
                    </a:lnTo>
                    <a:lnTo>
                      <a:pt x="32706" y="12499"/>
                    </a:lnTo>
                    <a:lnTo>
                      <a:pt x="32903" y="12459"/>
                    </a:lnTo>
                    <a:lnTo>
                      <a:pt x="33088" y="12393"/>
                    </a:lnTo>
                    <a:lnTo>
                      <a:pt x="33259" y="12314"/>
                    </a:lnTo>
                    <a:lnTo>
                      <a:pt x="33417" y="12222"/>
                    </a:lnTo>
                    <a:lnTo>
                      <a:pt x="33548" y="12104"/>
                    </a:lnTo>
                    <a:lnTo>
                      <a:pt x="33680" y="11959"/>
                    </a:lnTo>
                    <a:lnTo>
                      <a:pt x="33798" y="11801"/>
                    </a:lnTo>
                    <a:lnTo>
                      <a:pt x="33903" y="11617"/>
                    </a:lnTo>
                    <a:lnTo>
                      <a:pt x="33995" y="11407"/>
                    </a:lnTo>
                    <a:lnTo>
                      <a:pt x="34074" y="11183"/>
                    </a:lnTo>
                    <a:lnTo>
                      <a:pt x="34127" y="10920"/>
                    </a:lnTo>
                    <a:lnTo>
                      <a:pt x="34193" y="10644"/>
                    </a:lnTo>
                    <a:lnTo>
                      <a:pt x="34232" y="10341"/>
                    </a:lnTo>
                    <a:lnTo>
                      <a:pt x="34259" y="10012"/>
                    </a:lnTo>
                    <a:lnTo>
                      <a:pt x="34272" y="9644"/>
                    </a:lnTo>
                    <a:lnTo>
                      <a:pt x="34285" y="9262"/>
                    </a:lnTo>
                    <a:lnTo>
                      <a:pt x="34272" y="8973"/>
                    </a:lnTo>
                    <a:lnTo>
                      <a:pt x="34245" y="8710"/>
                    </a:lnTo>
                    <a:lnTo>
                      <a:pt x="34206" y="8460"/>
                    </a:lnTo>
                    <a:lnTo>
                      <a:pt x="34166" y="8236"/>
                    </a:lnTo>
                    <a:lnTo>
                      <a:pt x="34101" y="8039"/>
                    </a:lnTo>
                    <a:lnTo>
                      <a:pt x="34022" y="7854"/>
                    </a:lnTo>
                    <a:lnTo>
                      <a:pt x="33943" y="7683"/>
                    </a:lnTo>
                    <a:lnTo>
                      <a:pt x="33838" y="7539"/>
                    </a:lnTo>
                    <a:lnTo>
                      <a:pt x="33745" y="7407"/>
                    </a:lnTo>
                    <a:lnTo>
                      <a:pt x="33627" y="7302"/>
                    </a:lnTo>
                    <a:lnTo>
                      <a:pt x="33522" y="7197"/>
                    </a:lnTo>
                    <a:lnTo>
                      <a:pt x="33390" y="7118"/>
                    </a:lnTo>
                    <a:lnTo>
                      <a:pt x="33272" y="7039"/>
                    </a:lnTo>
                    <a:lnTo>
                      <a:pt x="33140" y="6986"/>
                    </a:lnTo>
                    <a:lnTo>
                      <a:pt x="33009" y="6933"/>
                    </a:lnTo>
                    <a:lnTo>
                      <a:pt x="32890" y="6894"/>
                    </a:lnTo>
                    <a:lnTo>
                      <a:pt x="32759" y="6868"/>
                    </a:lnTo>
                    <a:lnTo>
                      <a:pt x="32627" y="6855"/>
                    </a:lnTo>
                    <a:lnTo>
                      <a:pt x="32377" y="6841"/>
                    </a:lnTo>
                    <a:lnTo>
                      <a:pt x="32140" y="6841"/>
                    </a:lnTo>
                    <a:lnTo>
                      <a:pt x="31930" y="6868"/>
                    </a:lnTo>
                    <a:lnTo>
                      <a:pt x="31746" y="6894"/>
                    </a:lnTo>
                    <a:lnTo>
                      <a:pt x="31614" y="6933"/>
                    </a:lnTo>
                    <a:lnTo>
                      <a:pt x="31483" y="6960"/>
                    </a:lnTo>
                    <a:lnTo>
                      <a:pt x="31575" y="6920"/>
                    </a:lnTo>
                    <a:lnTo>
                      <a:pt x="31798" y="6776"/>
                    </a:lnTo>
                    <a:lnTo>
                      <a:pt x="32088" y="6578"/>
                    </a:lnTo>
                    <a:lnTo>
                      <a:pt x="32246" y="6447"/>
                    </a:lnTo>
                    <a:lnTo>
                      <a:pt x="32390" y="6315"/>
                    </a:lnTo>
                    <a:lnTo>
                      <a:pt x="32522" y="6170"/>
                    </a:lnTo>
                    <a:lnTo>
                      <a:pt x="32627" y="6026"/>
                    </a:lnTo>
                    <a:lnTo>
                      <a:pt x="32680" y="5947"/>
                    </a:lnTo>
                    <a:lnTo>
                      <a:pt x="32706" y="5868"/>
                    </a:lnTo>
                    <a:lnTo>
                      <a:pt x="32732" y="5802"/>
                    </a:lnTo>
                    <a:lnTo>
                      <a:pt x="32759" y="5723"/>
                    </a:lnTo>
                    <a:lnTo>
                      <a:pt x="32759" y="5644"/>
                    </a:lnTo>
                    <a:lnTo>
                      <a:pt x="32746" y="5565"/>
                    </a:lnTo>
                    <a:lnTo>
                      <a:pt x="32732" y="5486"/>
                    </a:lnTo>
                    <a:lnTo>
                      <a:pt x="32693" y="5421"/>
                    </a:lnTo>
                    <a:lnTo>
                      <a:pt x="32640" y="5342"/>
                    </a:lnTo>
                    <a:lnTo>
                      <a:pt x="32575" y="5276"/>
                    </a:lnTo>
                    <a:lnTo>
                      <a:pt x="32483" y="5197"/>
                    </a:lnTo>
                    <a:lnTo>
                      <a:pt x="32377" y="5131"/>
                    </a:lnTo>
                    <a:lnTo>
                      <a:pt x="32285" y="5078"/>
                    </a:lnTo>
                    <a:lnTo>
                      <a:pt x="32180" y="5039"/>
                    </a:lnTo>
                    <a:lnTo>
                      <a:pt x="32075" y="5013"/>
                    </a:lnTo>
                    <a:lnTo>
                      <a:pt x="31956" y="5000"/>
                    </a:lnTo>
                    <a:lnTo>
                      <a:pt x="31851" y="4986"/>
                    </a:lnTo>
                    <a:lnTo>
                      <a:pt x="31733" y="4986"/>
                    </a:lnTo>
                    <a:lnTo>
                      <a:pt x="31496" y="5000"/>
                    </a:lnTo>
                    <a:lnTo>
                      <a:pt x="31259" y="5052"/>
                    </a:lnTo>
                    <a:lnTo>
                      <a:pt x="31009" y="5118"/>
                    </a:lnTo>
                    <a:lnTo>
                      <a:pt x="30772" y="5197"/>
                    </a:lnTo>
                    <a:lnTo>
                      <a:pt x="30549" y="5289"/>
                    </a:lnTo>
                    <a:lnTo>
                      <a:pt x="30325" y="5394"/>
                    </a:lnTo>
                    <a:lnTo>
                      <a:pt x="30128" y="5499"/>
                    </a:lnTo>
                    <a:lnTo>
                      <a:pt x="29786" y="5697"/>
                    </a:lnTo>
                    <a:lnTo>
                      <a:pt x="29549" y="5842"/>
                    </a:lnTo>
                    <a:lnTo>
                      <a:pt x="29470" y="5894"/>
                    </a:lnTo>
                    <a:lnTo>
                      <a:pt x="28957" y="6184"/>
                    </a:lnTo>
                    <a:lnTo>
                      <a:pt x="28786" y="6276"/>
                    </a:lnTo>
                    <a:lnTo>
                      <a:pt x="28588" y="6355"/>
                    </a:lnTo>
                    <a:lnTo>
                      <a:pt x="28404" y="6434"/>
                    </a:lnTo>
                    <a:lnTo>
                      <a:pt x="28220" y="6486"/>
                    </a:lnTo>
                    <a:lnTo>
                      <a:pt x="28023" y="6539"/>
                    </a:lnTo>
                    <a:lnTo>
                      <a:pt x="27825" y="6578"/>
                    </a:lnTo>
                    <a:lnTo>
                      <a:pt x="27628" y="6605"/>
                    </a:lnTo>
                    <a:lnTo>
                      <a:pt x="27431" y="6618"/>
                    </a:lnTo>
                    <a:lnTo>
                      <a:pt x="27233" y="6631"/>
                    </a:lnTo>
                    <a:lnTo>
                      <a:pt x="27023" y="6618"/>
                    </a:lnTo>
                    <a:lnTo>
                      <a:pt x="26825" y="6605"/>
                    </a:lnTo>
                    <a:lnTo>
                      <a:pt x="26628" y="6578"/>
                    </a:lnTo>
                    <a:lnTo>
                      <a:pt x="26431" y="6539"/>
                    </a:lnTo>
                    <a:lnTo>
                      <a:pt x="26233" y="6486"/>
                    </a:lnTo>
                    <a:lnTo>
                      <a:pt x="26049" y="6420"/>
                    </a:lnTo>
                    <a:lnTo>
                      <a:pt x="25852" y="6341"/>
                    </a:lnTo>
                    <a:lnTo>
                      <a:pt x="23129" y="5210"/>
                    </a:lnTo>
                    <a:lnTo>
                      <a:pt x="21602" y="4579"/>
                    </a:lnTo>
                    <a:lnTo>
                      <a:pt x="20024" y="3947"/>
                    </a:lnTo>
                    <a:lnTo>
                      <a:pt x="18392" y="3302"/>
                    </a:lnTo>
                    <a:lnTo>
                      <a:pt x="16748" y="2671"/>
                    </a:lnTo>
                    <a:lnTo>
                      <a:pt x="15130" y="2066"/>
                    </a:lnTo>
                    <a:lnTo>
                      <a:pt x="13551" y="1500"/>
                    </a:lnTo>
                    <a:lnTo>
                      <a:pt x="12683" y="1211"/>
                    </a:lnTo>
                    <a:lnTo>
                      <a:pt x="11841" y="961"/>
                    </a:lnTo>
                    <a:lnTo>
                      <a:pt x="11025" y="737"/>
                    </a:lnTo>
                    <a:lnTo>
                      <a:pt x="10249" y="553"/>
                    </a:lnTo>
                    <a:lnTo>
                      <a:pt x="9512" y="395"/>
                    </a:lnTo>
                    <a:lnTo>
                      <a:pt x="8802" y="263"/>
                    </a:lnTo>
                    <a:lnTo>
                      <a:pt x="8131" y="158"/>
                    </a:lnTo>
                    <a:lnTo>
                      <a:pt x="7499" y="92"/>
                    </a:lnTo>
                    <a:lnTo>
                      <a:pt x="6907" y="40"/>
                    </a:lnTo>
                    <a:lnTo>
                      <a:pt x="6355" y="13"/>
                    </a:lnTo>
                    <a:lnTo>
                      <a:pt x="5842" y="0"/>
                    </a:lnTo>
                    <a:close/>
                  </a:path>
                </a:pathLst>
              </a:custGeom>
              <a:solidFill>
                <a:srgbClr val="FFBF9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2" name="Google Shape;1792;p34"/>
              <p:cNvSpPr/>
              <p:nvPr/>
            </p:nvSpPr>
            <p:spPr>
              <a:xfrm>
                <a:off x="6872700" y="4596725"/>
                <a:ext cx="27325" cy="74675"/>
              </a:xfrm>
              <a:custGeom>
                <a:avLst/>
                <a:gdLst/>
                <a:ahLst/>
                <a:cxnLst/>
                <a:rect l="l" t="t" r="r" b="b"/>
                <a:pathLst>
                  <a:path w="1093" h="2987" extrusionOk="0">
                    <a:moveTo>
                      <a:pt x="53" y="0"/>
                    </a:moveTo>
                    <a:lnTo>
                      <a:pt x="1" y="921"/>
                    </a:lnTo>
                    <a:lnTo>
                      <a:pt x="172" y="1342"/>
                    </a:lnTo>
                    <a:lnTo>
                      <a:pt x="343" y="1750"/>
                    </a:lnTo>
                    <a:lnTo>
                      <a:pt x="553" y="2197"/>
                    </a:lnTo>
                    <a:lnTo>
                      <a:pt x="751" y="2605"/>
                    </a:lnTo>
                    <a:lnTo>
                      <a:pt x="843" y="2763"/>
                    </a:lnTo>
                    <a:lnTo>
                      <a:pt x="922" y="2895"/>
                    </a:lnTo>
                    <a:lnTo>
                      <a:pt x="1000" y="2960"/>
                    </a:lnTo>
                    <a:lnTo>
                      <a:pt x="1027" y="2987"/>
                    </a:lnTo>
                    <a:lnTo>
                      <a:pt x="1053" y="2987"/>
                    </a:lnTo>
                    <a:lnTo>
                      <a:pt x="1066" y="2960"/>
                    </a:lnTo>
                    <a:lnTo>
                      <a:pt x="1079" y="2934"/>
                    </a:lnTo>
                    <a:lnTo>
                      <a:pt x="1093" y="2882"/>
                    </a:lnTo>
                    <a:lnTo>
                      <a:pt x="1093" y="2803"/>
                    </a:lnTo>
                    <a:lnTo>
                      <a:pt x="1093" y="2395"/>
                    </a:lnTo>
                    <a:lnTo>
                      <a:pt x="1053" y="2026"/>
                    </a:lnTo>
                    <a:lnTo>
                      <a:pt x="1014" y="1697"/>
                    </a:lnTo>
                    <a:lnTo>
                      <a:pt x="948" y="1408"/>
                    </a:lnTo>
                    <a:lnTo>
                      <a:pt x="869" y="1145"/>
                    </a:lnTo>
                    <a:lnTo>
                      <a:pt x="777" y="908"/>
                    </a:lnTo>
                    <a:lnTo>
                      <a:pt x="685" y="711"/>
                    </a:lnTo>
                    <a:lnTo>
                      <a:pt x="579" y="540"/>
                    </a:lnTo>
                    <a:lnTo>
                      <a:pt x="487" y="395"/>
                    </a:lnTo>
                    <a:lnTo>
                      <a:pt x="382" y="277"/>
                    </a:lnTo>
                    <a:lnTo>
                      <a:pt x="290" y="185"/>
                    </a:lnTo>
                    <a:lnTo>
                      <a:pt x="211" y="119"/>
                    </a:lnTo>
                    <a:lnTo>
                      <a:pt x="93" y="27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FFBF9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3" name="Google Shape;1793;p34"/>
              <p:cNvSpPr/>
              <p:nvPr/>
            </p:nvSpPr>
            <p:spPr>
              <a:xfrm>
                <a:off x="6166225" y="3865250"/>
                <a:ext cx="204600" cy="344700"/>
              </a:xfrm>
              <a:custGeom>
                <a:avLst/>
                <a:gdLst/>
                <a:ahLst/>
                <a:cxnLst/>
                <a:rect l="l" t="t" r="r" b="b"/>
                <a:pathLst>
                  <a:path w="8184" h="13788" fill="none" extrusionOk="0">
                    <a:moveTo>
                      <a:pt x="6500" y="0"/>
                    </a:moveTo>
                    <a:lnTo>
                      <a:pt x="6500" y="0"/>
                    </a:lnTo>
                    <a:lnTo>
                      <a:pt x="6592" y="145"/>
                    </a:lnTo>
                    <a:lnTo>
                      <a:pt x="6828" y="540"/>
                    </a:lnTo>
                    <a:lnTo>
                      <a:pt x="6973" y="816"/>
                    </a:lnTo>
                    <a:lnTo>
                      <a:pt x="7144" y="1145"/>
                    </a:lnTo>
                    <a:lnTo>
                      <a:pt x="7328" y="1526"/>
                    </a:lnTo>
                    <a:lnTo>
                      <a:pt x="7499" y="1921"/>
                    </a:lnTo>
                    <a:lnTo>
                      <a:pt x="7670" y="2368"/>
                    </a:lnTo>
                    <a:lnTo>
                      <a:pt x="7828" y="2829"/>
                    </a:lnTo>
                    <a:lnTo>
                      <a:pt x="7960" y="3316"/>
                    </a:lnTo>
                    <a:lnTo>
                      <a:pt x="8026" y="3566"/>
                    </a:lnTo>
                    <a:lnTo>
                      <a:pt x="8078" y="3815"/>
                    </a:lnTo>
                    <a:lnTo>
                      <a:pt x="8118" y="4065"/>
                    </a:lnTo>
                    <a:lnTo>
                      <a:pt x="8144" y="4329"/>
                    </a:lnTo>
                    <a:lnTo>
                      <a:pt x="8170" y="4579"/>
                    </a:lnTo>
                    <a:lnTo>
                      <a:pt x="8183" y="4842"/>
                    </a:lnTo>
                    <a:lnTo>
                      <a:pt x="8183" y="5092"/>
                    </a:lnTo>
                    <a:lnTo>
                      <a:pt x="8170" y="5342"/>
                    </a:lnTo>
                    <a:lnTo>
                      <a:pt x="8144" y="5605"/>
                    </a:lnTo>
                    <a:lnTo>
                      <a:pt x="8091" y="5855"/>
                    </a:lnTo>
                    <a:lnTo>
                      <a:pt x="8091" y="5855"/>
                    </a:lnTo>
                    <a:lnTo>
                      <a:pt x="8052" y="6091"/>
                    </a:lnTo>
                    <a:lnTo>
                      <a:pt x="8012" y="6341"/>
                    </a:lnTo>
                    <a:lnTo>
                      <a:pt x="7960" y="6828"/>
                    </a:lnTo>
                    <a:lnTo>
                      <a:pt x="7934" y="7289"/>
                    </a:lnTo>
                    <a:lnTo>
                      <a:pt x="7920" y="7749"/>
                    </a:lnTo>
                    <a:lnTo>
                      <a:pt x="7920" y="8617"/>
                    </a:lnTo>
                    <a:lnTo>
                      <a:pt x="7920" y="9038"/>
                    </a:lnTo>
                    <a:lnTo>
                      <a:pt x="7894" y="9446"/>
                    </a:lnTo>
                    <a:lnTo>
                      <a:pt x="7868" y="9828"/>
                    </a:lnTo>
                    <a:lnTo>
                      <a:pt x="7841" y="10025"/>
                    </a:lnTo>
                    <a:lnTo>
                      <a:pt x="7802" y="10209"/>
                    </a:lnTo>
                    <a:lnTo>
                      <a:pt x="7762" y="10394"/>
                    </a:lnTo>
                    <a:lnTo>
                      <a:pt x="7710" y="10578"/>
                    </a:lnTo>
                    <a:lnTo>
                      <a:pt x="7644" y="10762"/>
                    </a:lnTo>
                    <a:lnTo>
                      <a:pt x="7578" y="10933"/>
                    </a:lnTo>
                    <a:lnTo>
                      <a:pt x="7486" y="11104"/>
                    </a:lnTo>
                    <a:lnTo>
                      <a:pt x="7394" y="11275"/>
                    </a:lnTo>
                    <a:lnTo>
                      <a:pt x="7289" y="11446"/>
                    </a:lnTo>
                    <a:lnTo>
                      <a:pt x="7157" y="11604"/>
                    </a:lnTo>
                    <a:lnTo>
                      <a:pt x="7026" y="11775"/>
                    </a:lnTo>
                    <a:lnTo>
                      <a:pt x="6868" y="11933"/>
                    </a:lnTo>
                    <a:lnTo>
                      <a:pt x="6697" y="12078"/>
                    </a:lnTo>
                    <a:lnTo>
                      <a:pt x="6500" y="12235"/>
                    </a:lnTo>
                    <a:lnTo>
                      <a:pt x="6500" y="12235"/>
                    </a:lnTo>
                    <a:lnTo>
                      <a:pt x="6302" y="12367"/>
                    </a:lnTo>
                    <a:lnTo>
                      <a:pt x="6092" y="12499"/>
                    </a:lnTo>
                    <a:lnTo>
                      <a:pt x="5881" y="12604"/>
                    </a:lnTo>
                    <a:lnTo>
                      <a:pt x="5671" y="12696"/>
                    </a:lnTo>
                    <a:lnTo>
                      <a:pt x="5460" y="12762"/>
                    </a:lnTo>
                    <a:lnTo>
                      <a:pt x="5237" y="12827"/>
                    </a:lnTo>
                    <a:lnTo>
                      <a:pt x="5013" y="12880"/>
                    </a:lnTo>
                    <a:lnTo>
                      <a:pt x="4789" y="12919"/>
                    </a:lnTo>
                    <a:lnTo>
                      <a:pt x="4566" y="12946"/>
                    </a:lnTo>
                    <a:lnTo>
                      <a:pt x="4342" y="12972"/>
                    </a:lnTo>
                    <a:lnTo>
                      <a:pt x="3895" y="12998"/>
                    </a:lnTo>
                    <a:lnTo>
                      <a:pt x="3447" y="12998"/>
                    </a:lnTo>
                    <a:lnTo>
                      <a:pt x="3000" y="12998"/>
                    </a:lnTo>
                    <a:lnTo>
                      <a:pt x="2566" y="12985"/>
                    </a:lnTo>
                    <a:lnTo>
                      <a:pt x="2145" y="12998"/>
                    </a:lnTo>
                    <a:lnTo>
                      <a:pt x="1724" y="13025"/>
                    </a:lnTo>
                    <a:lnTo>
                      <a:pt x="1527" y="13051"/>
                    </a:lnTo>
                    <a:lnTo>
                      <a:pt x="1329" y="13077"/>
                    </a:lnTo>
                    <a:lnTo>
                      <a:pt x="1145" y="13117"/>
                    </a:lnTo>
                    <a:lnTo>
                      <a:pt x="961" y="13169"/>
                    </a:lnTo>
                    <a:lnTo>
                      <a:pt x="777" y="13235"/>
                    </a:lnTo>
                    <a:lnTo>
                      <a:pt x="606" y="13314"/>
                    </a:lnTo>
                    <a:lnTo>
                      <a:pt x="448" y="13406"/>
                    </a:lnTo>
                    <a:lnTo>
                      <a:pt x="290" y="13525"/>
                    </a:lnTo>
                    <a:lnTo>
                      <a:pt x="132" y="13643"/>
                    </a:lnTo>
                    <a:lnTo>
                      <a:pt x="0" y="13788"/>
                    </a:lnTo>
                    <a:lnTo>
                      <a:pt x="0" y="13788"/>
                    </a:lnTo>
                    <a:lnTo>
                      <a:pt x="435" y="13038"/>
                    </a:lnTo>
                    <a:lnTo>
                      <a:pt x="882" y="12262"/>
                    </a:lnTo>
                    <a:lnTo>
                      <a:pt x="1382" y="11354"/>
                    </a:lnTo>
                    <a:lnTo>
                      <a:pt x="1895" y="10420"/>
                    </a:lnTo>
                    <a:lnTo>
                      <a:pt x="2342" y="9565"/>
                    </a:lnTo>
                    <a:lnTo>
                      <a:pt x="2526" y="9196"/>
                    </a:lnTo>
                    <a:lnTo>
                      <a:pt x="2658" y="8894"/>
                    </a:lnTo>
                    <a:lnTo>
                      <a:pt x="2750" y="8657"/>
                    </a:lnTo>
                    <a:lnTo>
                      <a:pt x="2776" y="8578"/>
                    </a:lnTo>
                    <a:lnTo>
                      <a:pt x="2776" y="8512"/>
                    </a:lnTo>
                    <a:lnTo>
                      <a:pt x="2776" y="8512"/>
                    </a:lnTo>
                    <a:lnTo>
                      <a:pt x="2803" y="8131"/>
                    </a:lnTo>
                    <a:lnTo>
                      <a:pt x="2868" y="7460"/>
                    </a:lnTo>
                    <a:lnTo>
                      <a:pt x="3039" y="5644"/>
                    </a:lnTo>
                    <a:lnTo>
                      <a:pt x="3316" y="3197"/>
                    </a:lnTo>
                    <a:lnTo>
                      <a:pt x="6500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4" name="Google Shape;1794;p34"/>
              <p:cNvSpPr/>
              <p:nvPr/>
            </p:nvSpPr>
            <p:spPr>
              <a:xfrm>
                <a:off x="6541175" y="4024750"/>
                <a:ext cx="172025" cy="185200"/>
              </a:xfrm>
              <a:custGeom>
                <a:avLst/>
                <a:gdLst/>
                <a:ahLst/>
                <a:cxnLst/>
                <a:rect l="l" t="t" r="r" b="b"/>
                <a:pathLst>
                  <a:path w="6881" h="7408" extrusionOk="0">
                    <a:moveTo>
                      <a:pt x="13" y="1"/>
                    </a:moveTo>
                    <a:lnTo>
                      <a:pt x="0" y="185"/>
                    </a:lnTo>
                    <a:lnTo>
                      <a:pt x="0" y="382"/>
                    </a:lnTo>
                    <a:lnTo>
                      <a:pt x="0" y="567"/>
                    </a:lnTo>
                    <a:lnTo>
                      <a:pt x="13" y="764"/>
                    </a:lnTo>
                    <a:lnTo>
                      <a:pt x="40" y="948"/>
                    </a:lnTo>
                    <a:lnTo>
                      <a:pt x="79" y="1132"/>
                    </a:lnTo>
                    <a:lnTo>
                      <a:pt x="132" y="1317"/>
                    </a:lnTo>
                    <a:lnTo>
                      <a:pt x="198" y="1501"/>
                    </a:lnTo>
                    <a:lnTo>
                      <a:pt x="263" y="1672"/>
                    </a:lnTo>
                    <a:lnTo>
                      <a:pt x="356" y="1843"/>
                    </a:lnTo>
                    <a:lnTo>
                      <a:pt x="448" y="2001"/>
                    </a:lnTo>
                    <a:lnTo>
                      <a:pt x="540" y="2172"/>
                    </a:lnTo>
                    <a:lnTo>
                      <a:pt x="658" y="2316"/>
                    </a:lnTo>
                    <a:lnTo>
                      <a:pt x="777" y="2474"/>
                    </a:lnTo>
                    <a:lnTo>
                      <a:pt x="908" y="2619"/>
                    </a:lnTo>
                    <a:lnTo>
                      <a:pt x="1040" y="2751"/>
                    </a:lnTo>
                    <a:lnTo>
                      <a:pt x="1184" y="2882"/>
                    </a:lnTo>
                    <a:lnTo>
                      <a:pt x="1329" y="3014"/>
                    </a:lnTo>
                    <a:lnTo>
                      <a:pt x="1474" y="3145"/>
                    </a:lnTo>
                    <a:lnTo>
                      <a:pt x="1605" y="3303"/>
                    </a:lnTo>
                    <a:lnTo>
                      <a:pt x="1737" y="3474"/>
                    </a:lnTo>
                    <a:lnTo>
                      <a:pt x="1855" y="3645"/>
                    </a:lnTo>
                    <a:lnTo>
                      <a:pt x="1961" y="3843"/>
                    </a:lnTo>
                    <a:lnTo>
                      <a:pt x="2066" y="4040"/>
                    </a:lnTo>
                    <a:lnTo>
                      <a:pt x="2145" y="4263"/>
                    </a:lnTo>
                    <a:lnTo>
                      <a:pt x="2211" y="4448"/>
                    </a:lnTo>
                    <a:lnTo>
                      <a:pt x="2303" y="4619"/>
                    </a:lnTo>
                    <a:lnTo>
                      <a:pt x="2395" y="4790"/>
                    </a:lnTo>
                    <a:lnTo>
                      <a:pt x="2513" y="4948"/>
                    </a:lnTo>
                    <a:lnTo>
                      <a:pt x="2632" y="5092"/>
                    </a:lnTo>
                    <a:lnTo>
                      <a:pt x="2763" y="5237"/>
                    </a:lnTo>
                    <a:lnTo>
                      <a:pt x="2908" y="5355"/>
                    </a:lnTo>
                    <a:lnTo>
                      <a:pt x="3053" y="5474"/>
                    </a:lnTo>
                    <a:lnTo>
                      <a:pt x="3210" y="5592"/>
                    </a:lnTo>
                    <a:lnTo>
                      <a:pt x="3381" y="5684"/>
                    </a:lnTo>
                    <a:lnTo>
                      <a:pt x="3539" y="5790"/>
                    </a:lnTo>
                    <a:lnTo>
                      <a:pt x="3710" y="5869"/>
                    </a:lnTo>
                    <a:lnTo>
                      <a:pt x="4052" y="6013"/>
                    </a:lnTo>
                    <a:lnTo>
                      <a:pt x="4394" y="6145"/>
                    </a:lnTo>
                    <a:lnTo>
                      <a:pt x="4736" y="6237"/>
                    </a:lnTo>
                    <a:lnTo>
                      <a:pt x="5052" y="6316"/>
                    </a:lnTo>
                    <a:lnTo>
                      <a:pt x="5355" y="6368"/>
                    </a:lnTo>
                    <a:lnTo>
                      <a:pt x="5618" y="6408"/>
                    </a:lnTo>
                    <a:lnTo>
                      <a:pt x="5999" y="6447"/>
                    </a:lnTo>
                    <a:lnTo>
                      <a:pt x="6144" y="6461"/>
                    </a:lnTo>
                    <a:lnTo>
                      <a:pt x="6881" y="7408"/>
                    </a:lnTo>
                    <a:lnTo>
                      <a:pt x="6644" y="6829"/>
                    </a:lnTo>
                    <a:lnTo>
                      <a:pt x="6105" y="5500"/>
                    </a:lnTo>
                    <a:lnTo>
                      <a:pt x="5828" y="4763"/>
                    </a:lnTo>
                    <a:lnTo>
                      <a:pt x="5578" y="4079"/>
                    </a:lnTo>
                    <a:lnTo>
                      <a:pt x="5473" y="3777"/>
                    </a:lnTo>
                    <a:lnTo>
                      <a:pt x="5394" y="3527"/>
                    </a:lnTo>
                    <a:lnTo>
                      <a:pt x="5355" y="3329"/>
                    </a:lnTo>
                    <a:lnTo>
                      <a:pt x="5329" y="3198"/>
                    </a:lnTo>
                    <a:lnTo>
                      <a:pt x="5315" y="3132"/>
                    </a:lnTo>
                    <a:lnTo>
                      <a:pt x="5276" y="3066"/>
                    </a:lnTo>
                    <a:lnTo>
                      <a:pt x="5197" y="2987"/>
                    </a:lnTo>
                    <a:lnTo>
                      <a:pt x="5105" y="2908"/>
                    </a:lnTo>
                    <a:lnTo>
                      <a:pt x="4842" y="2698"/>
                    </a:lnTo>
                    <a:lnTo>
                      <a:pt x="4500" y="2474"/>
                    </a:lnTo>
                    <a:lnTo>
                      <a:pt x="4105" y="2211"/>
                    </a:lnTo>
                    <a:lnTo>
                      <a:pt x="3645" y="1948"/>
                    </a:lnTo>
                    <a:lnTo>
                      <a:pt x="2671" y="1395"/>
                    </a:lnTo>
                    <a:lnTo>
                      <a:pt x="1697" y="869"/>
                    </a:lnTo>
                    <a:lnTo>
                      <a:pt x="842" y="422"/>
                    </a:lnTo>
                    <a:lnTo>
                      <a:pt x="1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5" name="Google Shape;1795;p34"/>
              <p:cNvSpPr/>
              <p:nvPr/>
            </p:nvSpPr>
            <p:spPr>
              <a:xfrm>
                <a:off x="6751675" y="3429450"/>
                <a:ext cx="292750" cy="313475"/>
              </a:xfrm>
              <a:custGeom>
                <a:avLst/>
                <a:gdLst/>
                <a:ahLst/>
                <a:cxnLst/>
                <a:rect l="l" t="t" r="r" b="b"/>
                <a:pathLst>
                  <a:path w="11710" h="12539" extrusionOk="0">
                    <a:moveTo>
                      <a:pt x="4618" y="0"/>
                    </a:moveTo>
                    <a:lnTo>
                      <a:pt x="4381" y="79"/>
                    </a:lnTo>
                    <a:lnTo>
                      <a:pt x="4131" y="171"/>
                    </a:lnTo>
                    <a:lnTo>
                      <a:pt x="3894" y="264"/>
                    </a:lnTo>
                    <a:lnTo>
                      <a:pt x="3658" y="369"/>
                    </a:lnTo>
                    <a:lnTo>
                      <a:pt x="3434" y="487"/>
                    </a:lnTo>
                    <a:lnTo>
                      <a:pt x="3210" y="606"/>
                    </a:lnTo>
                    <a:lnTo>
                      <a:pt x="2987" y="737"/>
                    </a:lnTo>
                    <a:lnTo>
                      <a:pt x="2776" y="882"/>
                    </a:lnTo>
                    <a:lnTo>
                      <a:pt x="2566" y="1027"/>
                    </a:lnTo>
                    <a:lnTo>
                      <a:pt x="2368" y="1184"/>
                    </a:lnTo>
                    <a:lnTo>
                      <a:pt x="2171" y="1342"/>
                    </a:lnTo>
                    <a:lnTo>
                      <a:pt x="1987" y="1513"/>
                    </a:lnTo>
                    <a:lnTo>
                      <a:pt x="1803" y="1698"/>
                    </a:lnTo>
                    <a:lnTo>
                      <a:pt x="1632" y="1882"/>
                    </a:lnTo>
                    <a:lnTo>
                      <a:pt x="1461" y="2066"/>
                    </a:lnTo>
                    <a:lnTo>
                      <a:pt x="1303" y="2263"/>
                    </a:lnTo>
                    <a:lnTo>
                      <a:pt x="1158" y="2474"/>
                    </a:lnTo>
                    <a:lnTo>
                      <a:pt x="1013" y="2684"/>
                    </a:lnTo>
                    <a:lnTo>
                      <a:pt x="882" y="2895"/>
                    </a:lnTo>
                    <a:lnTo>
                      <a:pt x="750" y="3118"/>
                    </a:lnTo>
                    <a:lnTo>
                      <a:pt x="645" y="3355"/>
                    </a:lnTo>
                    <a:lnTo>
                      <a:pt x="526" y="3579"/>
                    </a:lnTo>
                    <a:lnTo>
                      <a:pt x="434" y="3816"/>
                    </a:lnTo>
                    <a:lnTo>
                      <a:pt x="342" y="4066"/>
                    </a:lnTo>
                    <a:lnTo>
                      <a:pt x="263" y="4316"/>
                    </a:lnTo>
                    <a:lnTo>
                      <a:pt x="198" y="4566"/>
                    </a:lnTo>
                    <a:lnTo>
                      <a:pt x="132" y="4816"/>
                    </a:lnTo>
                    <a:lnTo>
                      <a:pt x="79" y="5079"/>
                    </a:lnTo>
                    <a:lnTo>
                      <a:pt x="40" y="5342"/>
                    </a:lnTo>
                    <a:lnTo>
                      <a:pt x="13" y="5605"/>
                    </a:lnTo>
                    <a:lnTo>
                      <a:pt x="0" y="5868"/>
                    </a:lnTo>
                    <a:lnTo>
                      <a:pt x="0" y="6144"/>
                    </a:lnTo>
                    <a:lnTo>
                      <a:pt x="0" y="6473"/>
                    </a:lnTo>
                    <a:lnTo>
                      <a:pt x="27" y="6802"/>
                    </a:lnTo>
                    <a:lnTo>
                      <a:pt x="66" y="7118"/>
                    </a:lnTo>
                    <a:lnTo>
                      <a:pt x="132" y="7434"/>
                    </a:lnTo>
                    <a:lnTo>
                      <a:pt x="198" y="7736"/>
                    </a:lnTo>
                    <a:lnTo>
                      <a:pt x="276" y="8052"/>
                    </a:lnTo>
                    <a:lnTo>
                      <a:pt x="382" y="8341"/>
                    </a:lnTo>
                    <a:lnTo>
                      <a:pt x="500" y="8631"/>
                    </a:lnTo>
                    <a:lnTo>
                      <a:pt x="632" y="8920"/>
                    </a:lnTo>
                    <a:lnTo>
                      <a:pt x="763" y="9197"/>
                    </a:lnTo>
                    <a:lnTo>
                      <a:pt x="921" y="9460"/>
                    </a:lnTo>
                    <a:lnTo>
                      <a:pt x="1092" y="9723"/>
                    </a:lnTo>
                    <a:lnTo>
                      <a:pt x="1263" y="9973"/>
                    </a:lnTo>
                    <a:lnTo>
                      <a:pt x="1447" y="10210"/>
                    </a:lnTo>
                    <a:lnTo>
                      <a:pt x="1658" y="10446"/>
                    </a:lnTo>
                    <a:lnTo>
                      <a:pt x="1868" y="10657"/>
                    </a:lnTo>
                    <a:lnTo>
                      <a:pt x="2092" y="10867"/>
                    </a:lnTo>
                    <a:lnTo>
                      <a:pt x="2316" y="11078"/>
                    </a:lnTo>
                    <a:lnTo>
                      <a:pt x="2566" y="11262"/>
                    </a:lnTo>
                    <a:lnTo>
                      <a:pt x="2816" y="11446"/>
                    </a:lnTo>
                    <a:lnTo>
                      <a:pt x="3066" y="11604"/>
                    </a:lnTo>
                    <a:lnTo>
                      <a:pt x="3342" y="11762"/>
                    </a:lnTo>
                    <a:lnTo>
                      <a:pt x="3618" y="11907"/>
                    </a:lnTo>
                    <a:lnTo>
                      <a:pt x="3894" y="12025"/>
                    </a:lnTo>
                    <a:lnTo>
                      <a:pt x="4184" y="12143"/>
                    </a:lnTo>
                    <a:lnTo>
                      <a:pt x="4486" y="12249"/>
                    </a:lnTo>
                    <a:lnTo>
                      <a:pt x="4789" y="12328"/>
                    </a:lnTo>
                    <a:lnTo>
                      <a:pt x="5092" y="12407"/>
                    </a:lnTo>
                    <a:lnTo>
                      <a:pt x="5407" y="12459"/>
                    </a:lnTo>
                    <a:lnTo>
                      <a:pt x="5723" y="12499"/>
                    </a:lnTo>
                    <a:lnTo>
                      <a:pt x="6052" y="12525"/>
                    </a:lnTo>
                    <a:lnTo>
                      <a:pt x="6381" y="12538"/>
                    </a:lnTo>
                    <a:lnTo>
                      <a:pt x="6802" y="12525"/>
                    </a:lnTo>
                    <a:lnTo>
                      <a:pt x="7197" y="12486"/>
                    </a:lnTo>
                    <a:lnTo>
                      <a:pt x="7604" y="12420"/>
                    </a:lnTo>
                    <a:lnTo>
                      <a:pt x="7986" y="12328"/>
                    </a:lnTo>
                    <a:lnTo>
                      <a:pt x="8367" y="12222"/>
                    </a:lnTo>
                    <a:lnTo>
                      <a:pt x="8736" y="12078"/>
                    </a:lnTo>
                    <a:lnTo>
                      <a:pt x="9104" y="11920"/>
                    </a:lnTo>
                    <a:lnTo>
                      <a:pt x="9446" y="11749"/>
                    </a:lnTo>
                    <a:lnTo>
                      <a:pt x="9788" y="11551"/>
                    </a:lnTo>
                    <a:lnTo>
                      <a:pt x="10104" y="11328"/>
                    </a:lnTo>
                    <a:lnTo>
                      <a:pt x="10407" y="11104"/>
                    </a:lnTo>
                    <a:lnTo>
                      <a:pt x="10709" y="10841"/>
                    </a:lnTo>
                    <a:lnTo>
                      <a:pt x="10985" y="10578"/>
                    </a:lnTo>
                    <a:lnTo>
                      <a:pt x="11235" y="10288"/>
                    </a:lnTo>
                    <a:lnTo>
                      <a:pt x="11485" y="9986"/>
                    </a:lnTo>
                    <a:lnTo>
                      <a:pt x="11709" y="9670"/>
                    </a:lnTo>
                    <a:lnTo>
                      <a:pt x="11525" y="9789"/>
                    </a:lnTo>
                    <a:lnTo>
                      <a:pt x="11341" y="9907"/>
                    </a:lnTo>
                    <a:lnTo>
                      <a:pt x="11143" y="10012"/>
                    </a:lnTo>
                    <a:lnTo>
                      <a:pt x="10946" y="10104"/>
                    </a:lnTo>
                    <a:lnTo>
                      <a:pt x="10749" y="10196"/>
                    </a:lnTo>
                    <a:lnTo>
                      <a:pt x="10551" y="10288"/>
                    </a:lnTo>
                    <a:lnTo>
                      <a:pt x="10341" y="10367"/>
                    </a:lnTo>
                    <a:lnTo>
                      <a:pt x="10130" y="10433"/>
                    </a:lnTo>
                    <a:lnTo>
                      <a:pt x="9920" y="10499"/>
                    </a:lnTo>
                    <a:lnTo>
                      <a:pt x="9696" y="10552"/>
                    </a:lnTo>
                    <a:lnTo>
                      <a:pt x="9473" y="10604"/>
                    </a:lnTo>
                    <a:lnTo>
                      <a:pt x="9249" y="10644"/>
                    </a:lnTo>
                    <a:lnTo>
                      <a:pt x="9025" y="10670"/>
                    </a:lnTo>
                    <a:lnTo>
                      <a:pt x="8802" y="10696"/>
                    </a:lnTo>
                    <a:lnTo>
                      <a:pt x="8565" y="10709"/>
                    </a:lnTo>
                    <a:lnTo>
                      <a:pt x="8341" y="10709"/>
                    </a:lnTo>
                    <a:lnTo>
                      <a:pt x="8025" y="10696"/>
                    </a:lnTo>
                    <a:lnTo>
                      <a:pt x="7723" y="10683"/>
                    </a:lnTo>
                    <a:lnTo>
                      <a:pt x="7420" y="10644"/>
                    </a:lnTo>
                    <a:lnTo>
                      <a:pt x="7131" y="10591"/>
                    </a:lnTo>
                    <a:lnTo>
                      <a:pt x="6841" y="10525"/>
                    </a:lnTo>
                    <a:lnTo>
                      <a:pt x="6552" y="10433"/>
                    </a:lnTo>
                    <a:lnTo>
                      <a:pt x="6276" y="10341"/>
                    </a:lnTo>
                    <a:lnTo>
                      <a:pt x="5999" y="10236"/>
                    </a:lnTo>
                    <a:lnTo>
                      <a:pt x="5736" y="10117"/>
                    </a:lnTo>
                    <a:lnTo>
                      <a:pt x="5473" y="9986"/>
                    </a:lnTo>
                    <a:lnTo>
                      <a:pt x="5223" y="9841"/>
                    </a:lnTo>
                    <a:lnTo>
                      <a:pt x="4986" y="9683"/>
                    </a:lnTo>
                    <a:lnTo>
                      <a:pt x="4750" y="9512"/>
                    </a:lnTo>
                    <a:lnTo>
                      <a:pt x="4526" y="9341"/>
                    </a:lnTo>
                    <a:lnTo>
                      <a:pt x="4302" y="9144"/>
                    </a:lnTo>
                    <a:lnTo>
                      <a:pt x="4092" y="8947"/>
                    </a:lnTo>
                    <a:lnTo>
                      <a:pt x="3894" y="8749"/>
                    </a:lnTo>
                    <a:lnTo>
                      <a:pt x="3710" y="8526"/>
                    </a:lnTo>
                    <a:lnTo>
                      <a:pt x="3526" y="8302"/>
                    </a:lnTo>
                    <a:lnTo>
                      <a:pt x="3368" y="8065"/>
                    </a:lnTo>
                    <a:lnTo>
                      <a:pt x="3210" y="7815"/>
                    </a:lnTo>
                    <a:lnTo>
                      <a:pt x="3066" y="7565"/>
                    </a:lnTo>
                    <a:lnTo>
                      <a:pt x="2934" y="7315"/>
                    </a:lnTo>
                    <a:lnTo>
                      <a:pt x="2816" y="7052"/>
                    </a:lnTo>
                    <a:lnTo>
                      <a:pt x="2710" y="6776"/>
                    </a:lnTo>
                    <a:lnTo>
                      <a:pt x="2605" y="6500"/>
                    </a:lnTo>
                    <a:lnTo>
                      <a:pt x="2526" y="6210"/>
                    </a:lnTo>
                    <a:lnTo>
                      <a:pt x="2460" y="5921"/>
                    </a:lnTo>
                    <a:lnTo>
                      <a:pt x="2408" y="5631"/>
                    </a:lnTo>
                    <a:lnTo>
                      <a:pt x="2368" y="5329"/>
                    </a:lnTo>
                    <a:lnTo>
                      <a:pt x="2355" y="5026"/>
                    </a:lnTo>
                    <a:lnTo>
                      <a:pt x="2342" y="4710"/>
                    </a:lnTo>
                    <a:lnTo>
                      <a:pt x="2355" y="4355"/>
                    </a:lnTo>
                    <a:lnTo>
                      <a:pt x="2381" y="4013"/>
                    </a:lnTo>
                    <a:lnTo>
                      <a:pt x="2434" y="3658"/>
                    </a:lnTo>
                    <a:lnTo>
                      <a:pt x="2500" y="3329"/>
                    </a:lnTo>
                    <a:lnTo>
                      <a:pt x="2592" y="3000"/>
                    </a:lnTo>
                    <a:lnTo>
                      <a:pt x="2697" y="2671"/>
                    </a:lnTo>
                    <a:lnTo>
                      <a:pt x="2816" y="2355"/>
                    </a:lnTo>
                    <a:lnTo>
                      <a:pt x="2960" y="2053"/>
                    </a:lnTo>
                    <a:lnTo>
                      <a:pt x="3118" y="1763"/>
                    </a:lnTo>
                    <a:lnTo>
                      <a:pt x="3289" y="1474"/>
                    </a:lnTo>
                    <a:lnTo>
                      <a:pt x="3473" y="1198"/>
                    </a:lnTo>
                    <a:lnTo>
                      <a:pt x="3684" y="935"/>
                    </a:lnTo>
                    <a:lnTo>
                      <a:pt x="3894" y="685"/>
                    </a:lnTo>
                    <a:lnTo>
                      <a:pt x="4131" y="448"/>
                    </a:lnTo>
                    <a:lnTo>
                      <a:pt x="4368" y="224"/>
                    </a:lnTo>
                    <a:lnTo>
                      <a:pt x="461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6" name="Google Shape;1796;p34"/>
              <p:cNvSpPr/>
              <p:nvPr/>
            </p:nvSpPr>
            <p:spPr>
              <a:xfrm rot="-1110337">
                <a:off x="5786571" y="4067008"/>
                <a:ext cx="186176" cy="183551"/>
              </a:xfrm>
              <a:custGeom>
                <a:avLst/>
                <a:gdLst/>
                <a:ahLst/>
                <a:cxnLst/>
                <a:rect l="l" t="t" r="r" b="b"/>
                <a:pathLst>
                  <a:path w="7447" h="7342" extrusionOk="0">
                    <a:moveTo>
                      <a:pt x="3618" y="0"/>
                    </a:moveTo>
                    <a:lnTo>
                      <a:pt x="2369" y="2369"/>
                    </a:lnTo>
                    <a:lnTo>
                      <a:pt x="1" y="3618"/>
                    </a:lnTo>
                    <a:lnTo>
                      <a:pt x="2369" y="4855"/>
                    </a:lnTo>
                    <a:lnTo>
                      <a:pt x="3724" y="7342"/>
                    </a:lnTo>
                    <a:lnTo>
                      <a:pt x="4855" y="5079"/>
                    </a:lnTo>
                    <a:lnTo>
                      <a:pt x="7447" y="3618"/>
                    </a:lnTo>
                    <a:lnTo>
                      <a:pt x="5079" y="2369"/>
                    </a:lnTo>
                    <a:lnTo>
                      <a:pt x="361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7" name="Google Shape;1797;p34"/>
              <p:cNvSpPr/>
              <p:nvPr/>
            </p:nvSpPr>
            <p:spPr>
              <a:xfrm rot="1353507">
                <a:off x="5910016" y="3157560"/>
                <a:ext cx="186178" cy="183281"/>
              </a:xfrm>
              <a:custGeom>
                <a:avLst/>
                <a:gdLst/>
                <a:ahLst/>
                <a:cxnLst/>
                <a:rect l="l" t="t" r="r" b="b"/>
                <a:pathLst>
                  <a:path w="5013" h="4935" extrusionOk="0">
                    <a:moveTo>
                      <a:pt x="2434" y="1"/>
                    </a:moveTo>
                    <a:lnTo>
                      <a:pt x="1592" y="1593"/>
                    </a:lnTo>
                    <a:lnTo>
                      <a:pt x="0" y="2421"/>
                    </a:lnTo>
                    <a:lnTo>
                      <a:pt x="1592" y="3263"/>
                    </a:lnTo>
                    <a:lnTo>
                      <a:pt x="2513" y="4934"/>
                    </a:lnTo>
                    <a:lnTo>
                      <a:pt x="3263" y="3408"/>
                    </a:lnTo>
                    <a:lnTo>
                      <a:pt x="5013" y="2421"/>
                    </a:lnTo>
                    <a:lnTo>
                      <a:pt x="3421" y="1593"/>
                    </a:lnTo>
                    <a:lnTo>
                      <a:pt x="2434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8" name="Google Shape;1798;p34"/>
              <p:cNvSpPr/>
              <p:nvPr/>
            </p:nvSpPr>
            <p:spPr>
              <a:xfrm rot="1350026">
                <a:off x="7021376" y="4036600"/>
                <a:ext cx="127628" cy="125678"/>
              </a:xfrm>
              <a:custGeom>
                <a:avLst/>
                <a:gdLst/>
                <a:ahLst/>
                <a:cxnLst/>
                <a:rect l="l" t="t" r="r" b="b"/>
                <a:pathLst>
                  <a:path w="5105" h="5027" extrusionOk="0">
                    <a:moveTo>
                      <a:pt x="2473" y="1"/>
                    </a:moveTo>
                    <a:lnTo>
                      <a:pt x="1631" y="1632"/>
                    </a:lnTo>
                    <a:lnTo>
                      <a:pt x="0" y="2474"/>
                    </a:lnTo>
                    <a:lnTo>
                      <a:pt x="1631" y="3329"/>
                    </a:lnTo>
                    <a:lnTo>
                      <a:pt x="2552" y="5026"/>
                    </a:lnTo>
                    <a:lnTo>
                      <a:pt x="3329" y="3474"/>
                    </a:lnTo>
                    <a:lnTo>
                      <a:pt x="5105" y="2474"/>
                    </a:lnTo>
                    <a:lnTo>
                      <a:pt x="3487" y="1632"/>
                    </a:lnTo>
                    <a:lnTo>
                      <a:pt x="247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9" name="Google Shape;1799;p34"/>
              <p:cNvSpPr/>
              <p:nvPr/>
            </p:nvSpPr>
            <p:spPr>
              <a:xfrm>
                <a:off x="6573725" y="3625150"/>
                <a:ext cx="162825" cy="199000"/>
              </a:xfrm>
              <a:custGeom>
                <a:avLst/>
                <a:gdLst/>
                <a:ahLst/>
                <a:cxnLst/>
                <a:rect l="l" t="t" r="r" b="b"/>
                <a:pathLst>
                  <a:path w="6513" h="7960" extrusionOk="0">
                    <a:moveTo>
                      <a:pt x="3434" y="250"/>
                    </a:moveTo>
                    <a:lnTo>
                      <a:pt x="3579" y="263"/>
                    </a:lnTo>
                    <a:lnTo>
                      <a:pt x="3724" y="290"/>
                    </a:lnTo>
                    <a:lnTo>
                      <a:pt x="3869" y="316"/>
                    </a:lnTo>
                    <a:lnTo>
                      <a:pt x="4013" y="356"/>
                    </a:lnTo>
                    <a:lnTo>
                      <a:pt x="4158" y="395"/>
                    </a:lnTo>
                    <a:lnTo>
                      <a:pt x="4290" y="461"/>
                    </a:lnTo>
                    <a:lnTo>
                      <a:pt x="4434" y="513"/>
                    </a:lnTo>
                    <a:lnTo>
                      <a:pt x="4566" y="592"/>
                    </a:lnTo>
                    <a:lnTo>
                      <a:pt x="4697" y="671"/>
                    </a:lnTo>
                    <a:lnTo>
                      <a:pt x="4816" y="750"/>
                    </a:lnTo>
                    <a:lnTo>
                      <a:pt x="4947" y="855"/>
                    </a:lnTo>
                    <a:lnTo>
                      <a:pt x="5066" y="948"/>
                    </a:lnTo>
                    <a:lnTo>
                      <a:pt x="5171" y="1066"/>
                    </a:lnTo>
                    <a:lnTo>
                      <a:pt x="5290" y="1184"/>
                    </a:lnTo>
                    <a:lnTo>
                      <a:pt x="5395" y="1303"/>
                    </a:lnTo>
                    <a:lnTo>
                      <a:pt x="5500" y="1434"/>
                    </a:lnTo>
                    <a:lnTo>
                      <a:pt x="5592" y="1579"/>
                    </a:lnTo>
                    <a:lnTo>
                      <a:pt x="5684" y="1724"/>
                    </a:lnTo>
                    <a:lnTo>
                      <a:pt x="5855" y="2026"/>
                    </a:lnTo>
                    <a:lnTo>
                      <a:pt x="5987" y="2342"/>
                    </a:lnTo>
                    <a:lnTo>
                      <a:pt x="6105" y="2684"/>
                    </a:lnTo>
                    <a:lnTo>
                      <a:pt x="6184" y="3026"/>
                    </a:lnTo>
                    <a:lnTo>
                      <a:pt x="6237" y="3381"/>
                    </a:lnTo>
                    <a:lnTo>
                      <a:pt x="6263" y="3750"/>
                    </a:lnTo>
                    <a:lnTo>
                      <a:pt x="6263" y="4118"/>
                    </a:lnTo>
                    <a:lnTo>
                      <a:pt x="6224" y="4500"/>
                    </a:lnTo>
                    <a:lnTo>
                      <a:pt x="6171" y="4868"/>
                    </a:lnTo>
                    <a:lnTo>
                      <a:pt x="6079" y="5223"/>
                    </a:lnTo>
                    <a:lnTo>
                      <a:pt x="5960" y="5565"/>
                    </a:lnTo>
                    <a:lnTo>
                      <a:pt x="5816" y="5881"/>
                    </a:lnTo>
                    <a:lnTo>
                      <a:pt x="5658" y="6184"/>
                    </a:lnTo>
                    <a:lnTo>
                      <a:pt x="5461" y="6460"/>
                    </a:lnTo>
                    <a:lnTo>
                      <a:pt x="5263" y="6710"/>
                    </a:lnTo>
                    <a:lnTo>
                      <a:pt x="5040" y="6947"/>
                    </a:lnTo>
                    <a:lnTo>
                      <a:pt x="4790" y="7144"/>
                    </a:lnTo>
                    <a:lnTo>
                      <a:pt x="4671" y="7236"/>
                    </a:lnTo>
                    <a:lnTo>
                      <a:pt x="4540" y="7328"/>
                    </a:lnTo>
                    <a:lnTo>
                      <a:pt x="4408" y="7407"/>
                    </a:lnTo>
                    <a:lnTo>
                      <a:pt x="4263" y="7473"/>
                    </a:lnTo>
                    <a:lnTo>
                      <a:pt x="4132" y="7526"/>
                    </a:lnTo>
                    <a:lnTo>
                      <a:pt x="3987" y="7578"/>
                    </a:lnTo>
                    <a:lnTo>
                      <a:pt x="3842" y="7631"/>
                    </a:lnTo>
                    <a:lnTo>
                      <a:pt x="3698" y="7657"/>
                    </a:lnTo>
                    <a:lnTo>
                      <a:pt x="3540" y="7683"/>
                    </a:lnTo>
                    <a:lnTo>
                      <a:pt x="3395" y="7697"/>
                    </a:lnTo>
                    <a:lnTo>
                      <a:pt x="3237" y="7710"/>
                    </a:lnTo>
                    <a:lnTo>
                      <a:pt x="3092" y="7710"/>
                    </a:lnTo>
                    <a:lnTo>
                      <a:pt x="2935" y="7697"/>
                    </a:lnTo>
                    <a:lnTo>
                      <a:pt x="2790" y="7670"/>
                    </a:lnTo>
                    <a:lnTo>
                      <a:pt x="2645" y="7644"/>
                    </a:lnTo>
                    <a:lnTo>
                      <a:pt x="2500" y="7605"/>
                    </a:lnTo>
                    <a:lnTo>
                      <a:pt x="2356" y="7565"/>
                    </a:lnTo>
                    <a:lnTo>
                      <a:pt x="2224" y="7512"/>
                    </a:lnTo>
                    <a:lnTo>
                      <a:pt x="2093" y="7447"/>
                    </a:lnTo>
                    <a:lnTo>
                      <a:pt x="1961" y="7381"/>
                    </a:lnTo>
                    <a:lnTo>
                      <a:pt x="1829" y="7302"/>
                    </a:lnTo>
                    <a:lnTo>
                      <a:pt x="1698" y="7210"/>
                    </a:lnTo>
                    <a:lnTo>
                      <a:pt x="1579" y="7118"/>
                    </a:lnTo>
                    <a:lnTo>
                      <a:pt x="1461" y="7012"/>
                    </a:lnTo>
                    <a:lnTo>
                      <a:pt x="1343" y="6907"/>
                    </a:lnTo>
                    <a:lnTo>
                      <a:pt x="1224" y="6789"/>
                    </a:lnTo>
                    <a:lnTo>
                      <a:pt x="1119" y="6657"/>
                    </a:lnTo>
                    <a:lnTo>
                      <a:pt x="1027" y="6526"/>
                    </a:lnTo>
                    <a:lnTo>
                      <a:pt x="922" y="6394"/>
                    </a:lnTo>
                    <a:lnTo>
                      <a:pt x="830" y="6249"/>
                    </a:lnTo>
                    <a:lnTo>
                      <a:pt x="672" y="5934"/>
                    </a:lnTo>
                    <a:lnTo>
                      <a:pt x="527" y="5618"/>
                    </a:lnTo>
                    <a:lnTo>
                      <a:pt x="422" y="5289"/>
                    </a:lnTo>
                    <a:lnTo>
                      <a:pt x="330" y="4934"/>
                    </a:lnTo>
                    <a:lnTo>
                      <a:pt x="277" y="4579"/>
                    </a:lnTo>
                    <a:lnTo>
                      <a:pt x="251" y="4210"/>
                    </a:lnTo>
                    <a:lnTo>
                      <a:pt x="251" y="3842"/>
                    </a:lnTo>
                    <a:lnTo>
                      <a:pt x="290" y="3473"/>
                    </a:lnTo>
                    <a:lnTo>
                      <a:pt x="343" y="3105"/>
                    </a:lnTo>
                    <a:lnTo>
                      <a:pt x="435" y="2763"/>
                    </a:lnTo>
                    <a:lnTo>
                      <a:pt x="553" y="2421"/>
                    </a:lnTo>
                    <a:lnTo>
                      <a:pt x="698" y="2092"/>
                    </a:lnTo>
                    <a:lnTo>
                      <a:pt x="856" y="1790"/>
                    </a:lnTo>
                    <a:lnTo>
                      <a:pt x="1053" y="1500"/>
                    </a:lnTo>
                    <a:lnTo>
                      <a:pt x="1159" y="1369"/>
                    </a:lnTo>
                    <a:lnTo>
                      <a:pt x="1264" y="1237"/>
                    </a:lnTo>
                    <a:lnTo>
                      <a:pt x="1487" y="1013"/>
                    </a:lnTo>
                    <a:lnTo>
                      <a:pt x="1724" y="816"/>
                    </a:lnTo>
                    <a:lnTo>
                      <a:pt x="1961" y="645"/>
                    </a:lnTo>
                    <a:lnTo>
                      <a:pt x="2224" y="513"/>
                    </a:lnTo>
                    <a:lnTo>
                      <a:pt x="2487" y="395"/>
                    </a:lnTo>
                    <a:lnTo>
                      <a:pt x="2764" y="316"/>
                    </a:lnTo>
                    <a:lnTo>
                      <a:pt x="2895" y="290"/>
                    </a:lnTo>
                    <a:lnTo>
                      <a:pt x="3040" y="263"/>
                    </a:lnTo>
                    <a:lnTo>
                      <a:pt x="3171" y="263"/>
                    </a:lnTo>
                    <a:lnTo>
                      <a:pt x="3316" y="250"/>
                    </a:lnTo>
                    <a:close/>
                    <a:moveTo>
                      <a:pt x="3277" y="0"/>
                    </a:moveTo>
                    <a:lnTo>
                      <a:pt x="3119" y="13"/>
                    </a:lnTo>
                    <a:lnTo>
                      <a:pt x="2961" y="27"/>
                    </a:lnTo>
                    <a:lnTo>
                      <a:pt x="2803" y="53"/>
                    </a:lnTo>
                    <a:lnTo>
                      <a:pt x="2645" y="92"/>
                    </a:lnTo>
                    <a:lnTo>
                      <a:pt x="2487" y="132"/>
                    </a:lnTo>
                    <a:lnTo>
                      <a:pt x="2329" y="184"/>
                    </a:lnTo>
                    <a:lnTo>
                      <a:pt x="2185" y="250"/>
                    </a:lnTo>
                    <a:lnTo>
                      <a:pt x="2027" y="329"/>
                    </a:lnTo>
                    <a:lnTo>
                      <a:pt x="1882" y="408"/>
                    </a:lnTo>
                    <a:lnTo>
                      <a:pt x="1737" y="500"/>
                    </a:lnTo>
                    <a:lnTo>
                      <a:pt x="1606" y="592"/>
                    </a:lnTo>
                    <a:lnTo>
                      <a:pt x="1461" y="698"/>
                    </a:lnTo>
                    <a:lnTo>
                      <a:pt x="1330" y="816"/>
                    </a:lnTo>
                    <a:lnTo>
                      <a:pt x="1211" y="948"/>
                    </a:lnTo>
                    <a:lnTo>
                      <a:pt x="1080" y="1079"/>
                    </a:lnTo>
                    <a:lnTo>
                      <a:pt x="961" y="1211"/>
                    </a:lnTo>
                    <a:lnTo>
                      <a:pt x="856" y="1355"/>
                    </a:lnTo>
                    <a:lnTo>
                      <a:pt x="751" y="1500"/>
                    </a:lnTo>
                    <a:lnTo>
                      <a:pt x="645" y="1658"/>
                    </a:lnTo>
                    <a:lnTo>
                      <a:pt x="553" y="1816"/>
                    </a:lnTo>
                    <a:lnTo>
                      <a:pt x="474" y="1987"/>
                    </a:lnTo>
                    <a:lnTo>
                      <a:pt x="395" y="2158"/>
                    </a:lnTo>
                    <a:lnTo>
                      <a:pt x="317" y="2329"/>
                    </a:lnTo>
                    <a:lnTo>
                      <a:pt x="198" y="2684"/>
                    </a:lnTo>
                    <a:lnTo>
                      <a:pt x="106" y="3053"/>
                    </a:lnTo>
                    <a:lnTo>
                      <a:pt x="40" y="3434"/>
                    </a:lnTo>
                    <a:lnTo>
                      <a:pt x="1" y="3829"/>
                    </a:lnTo>
                    <a:lnTo>
                      <a:pt x="1" y="4223"/>
                    </a:lnTo>
                    <a:lnTo>
                      <a:pt x="27" y="4618"/>
                    </a:lnTo>
                    <a:lnTo>
                      <a:pt x="93" y="4986"/>
                    </a:lnTo>
                    <a:lnTo>
                      <a:pt x="185" y="5355"/>
                    </a:lnTo>
                    <a:lnTo>
                      <a:pt x="238" y="5539"/>
                    </a:lnTo>
                    <a:lnTo>
                      <a:pt x="303" y="5710"/>
                    </a:lnTo>
                    <a:lnTo>
                      <a:pt x="369" y="5881"/>
                    </a:lnTo>
                    <a:lnTo>
                      <a:pt x="448" y="6052"/>
                    </a:lnTo>
                    <a:lnTo>
                      <a:pt x="527" y="6210"/>
                    </a:lnTo>
                    <a:lnTo>
                      <a:pt x="619" y="6368"/>
                    </a:lnTo>
                    <a:lnTo>
                      <a:pt x="711" y="6526"/>
                    </a:lnTo>
                    <a:lnTo>
                      <a:pt x="816" y="6670"/>
                    </a:lnTo>
                    <a:lnTo>
                      <a:pt x="935" y="6815"/>
                    </a:lnTo>
                    <a:lnTo>
                      <a:pt x="1053" y="6960"/>
                    </a:lnTo>
                    <a:lnTo>
                      <a:pt x="1172" y="7078"/>
                    </a:lnTo>
                    <a:lnTo>
                      <a:pt x="1290" y="7197"/>
                    </a:lnTo>
                    <a:lnTo>
                      <a:pt x="1422" y="7315"/>
                    </a:lnTo>
                    <a:lnTo>
                      <a:pt x="1553" y="7420"/>
                    </a:lnTo>
                    <a:lnTo>
                      <a:pt x="1698" y="7512"/>
                    </a:lnTo>
                    <a:lnTo>
                      <a:pt x="1843" y="7591"/>
                    </a:lnTo>
                    <a:lnTo>
                      <a:pt x="1987" y="7670"/>
                    </a:lnTo>
                    <a:lnTo>
                      <a:pt x="2132" y="7736"/>
                    </a:lnTo>
                    <a:lnTo>
                      <a:pt x="2277" y="7802"/>
                    </a:lnTo>
                    <a:lnTo>
                      <a:pt x="2435" y="7854"/>
                    </a:lnTo>
                    <a:lnTo>
                      <a:pt x="2593" y="7894"/>
                    </a:lnTo>
                    <a:lnTo>
                      <a:pt x="2750" y="7920"/>
                    </a:lnTo>
                    <a:lnTo>
                      <a:pt x="2908" y="7947"/>
                    </a:lnTo>
                    <a:lnTo>
                      <a:pt x="3079" y="7960"/>
                    </a:lnTo>
                    <a:lnTo>
                      <a:pt x="3369" y="7960"/>
                    </a:lnTo>
                    <a:lnTo>
                      <a:pt x="3527" y="7933"/>
                    </a:lnTo>
                    <a:lnTo>
                      <a:pt x="3684" y="7920"/>
                    </a:lnTo>
                    <a:lnTo>
                      <a:pt x="3842" y="7881"/>
                    </a:lnTo>
                    <a:lnTo>
                      <a:pt x="3987" y="7841"/>
                    </a:lnTo>
                    <a:lnTo>
                      <a:pt x="4145" y="7789"/>
                    </a:lnTo>
                    <a:lnTo>
                      <a:pt x="4290" y="7736"/>
                    </a:lnTo>
                    <a:lnTo>
                      <a:pt x="4434" y="7657"/>
                    </a:lnTo>
                    <a:lnTo>
                      <a:pt x="4579" y="7591"/>
                    </a:lnTo>
                    <a:lnTo>
                      <a:pt x="4724" y="7499"/>
                    </a:lnTo>
                    <a:lnTo>
                      <a:pt x="4855" y="7407"/>
                    </a:lnTo>
                    <a:lnTo>
                      <a:pt x="4987" y="7315"/>
                    </a:lnTo>
                    <a:lnTo>
                      <a:pt x="5118" y="7210"/>
                    </a:lnTo>
                    <a:lnTo>
                      <a:pt x="5237" y="7091"/>
                    </a:lnTo>
                    <a:lnTo>
                      <a:pt x="5474" y="6855"/>
                    </a:lnTo>
                    <a:lnTo>
                      <a:pt x="5684" y="6578"/>
                    </a:lnTo>
                    <a:lnTo>
                      <a:pt x="5882" y="6289"/>
                    </a:lnTo>
                    <a:lnTo>
                      <a:pt x="6053" y="5973"/>
                    </a:lnTo>
                    <a:lnTo>
                      <a:pt x="6197" y="5631"/>
                    </a:lnTo>
                    <a:lnTo>
                      <a:pt x="6316" y="5276"/>
                    </a:lnTo>
                    <a:lnTo>
                      <a:pt x="6408" y="4908"/>
                    </a:lnTo>
                    <a:lnTo>
                      <a:pt x="6447" y="4723"/>
                    </a:lnTo>
                    <a:lnTo>
                      <a:pt x="6474" y="4526"/>
                    </a:lnTo>
                    <a:lnTo>
                      <a:pt x="6500" y="4329"/>
                    </a:lnTo>
                    <a:lnTo>
                      <a:pt x="6513" y="4131"/>
                    </a:lnTo>
                    <a:lnTo>
                      <a:pt x="6513" y="3737"/>
                    </a:lnTo>
                    <a:lnTo>
                      <a:pt x="6487" y="3355"/>
                    </a:lnTo>
                    <a:lnTo>
                      <a:pt x="6421" y="2974"/>
                    </a:lnTo>
                    <a:lnTo>
                      <a:pt x="6342" y="2605"/>
                    </a:lnTo>
                    <a:lnTo>
                      <a:pt x="6289" y="2421"/>
                    </a:lnTo>
                    <a:lnTo>
                      <a:pt x="6224" y="2250"/>
                    </a:lnTo>
                    <a:lnTo>
                      <a:pt x="6145" y="2079"/>
                    </a:lnTo>
                    <a:lnTo>
                      <a:pt x="6079" y="1908"/>
                    </a:lnTo>
                    <a:lnTo>
                      <a:pt x="5987" y="1750"/>
                    </a:lnTo>
                    <a:lnTo>
                      <a:pt x="5895" y="1592"/>
                    </a:lnTo>
                    <a:lnTo>
                      <a:pt x="5803" y="1434"/>
                    </a:lnTo>
                    <a:lnTo>
                      <a:pt x="5697" y="1290"/>
                    </a:lnTo>
                    <a:lnTo>
                      <a:pt x="5592" y="1145"/>
                    </a:lnTo>
                    <a:lnTo>
                      <a:pt x="5474" y="1013"/>
                    </a:lnTo>
                    <a:lnTo>
                      <a:pt x="5355" y="882"/>
                    </a:lnTo>
                    <a:lnTo>
                      <a:pt x="5224" y="763"/>
                    </a:lnTo>
                    <a:lnTo>
                      <a:pt x="5092" y="658"/>
                    </a:lnTo>
                    <a:lnTo>
                      <a:pt x="4961" y="553"/>
                    </a:lnTo>
                    <a:lnTo>
                      <a:pt x="4829" y="461"/>
                    </a:lnTo>
                    <a:lnTo>
                      <a:pt x="4684" y="369"/>
                    </a:lnTo>
                    <a:lnTo>
                      <a:pt x="4540" y="290"/>
                    </a:lnTo>
                    <a:lnTo>
                      <a:pt x="4395" y="224"/>
                    </a:lnTo>
                    <a:lnTo>
                      <a:pt x="4237" y="158"/>
                    </a:lnTo>
                    <a:lnTo>
                      <a:pt x="4079" y="119"/>
                    </a:lnTo>
                    <a:lnTo>
                      <a:pt x="3921" y="79"/>
                    </a:lnTo>
                    <a:lnTo>
                      <a:pt x="3763" y="40"/>
                    </a:lnTo>
                    <a:lnTo>
                      <a:pt x="3606" y="27"/>
                    </a:lnTo>
                    <a:lnTo>
                      <a:pt x="3448" y="13"/>
                    </a:lnTo>
                    <a:lnTo>
                      <a:pt x="327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0" name="Google Shape;1800;p34"/>
              <p:cNvSpPr/>
              <p:nvPr/>
            </p:nvSpPr>
            <p:spPr>
              <a:xfrm>
                <a:off x="6551375" y="3679075"/>
                <a:ext cx="67775" cy="161200"/>
              </a:xfrm>
              <a:custGeom>
                <a:avLst/>
                <a:gdLst/>
                <a:ahLst/>
                <a:cxnLst/>
                <a:rect l="l" t="t" r="r" b="b"/>
                <a:pathLst>
                  <a:path w="2711" h="6448" extrusionOk="0">
                    <a:moveTo>
                      <a:pt x="1184" y="1"/>
                    </a:moveTo>
                    <a:lnTo>
                      <a:pt x="1132" y="40"/>
                    </a:lnTo>
                    <a:lnTo>
                      <a:pt x="1000" y="172"/>
                    </a:lnTo>
                    <a:lnTo>
                      <a:pt x="908" y="277"/>
                    </a:lnTo>
                    <a:lnTo>
                      <a:pt x="816" y="422"/>
                    </a:lnTo>
                    <a:lnTo>
                      <a:pt x="697" y="593"/>
                    </a:lnTo>
                    <a:lnTo>
                      <a:pt x="592" y="790"/>
                    </a:lnTo>
                    <a:lnTo>
                      <a:pt x="474" y="1040"/>
                    </a:lnTo>
                    <a:lnTo>
                      <a:pt x="369" y="1316"/>
                    </a:lnTo>
                    <a:lnTo>
                      <a:pt x="276" y="1645"/>
                    </a:lnTo>
                    <a:lnTo>
                      <a:pt x="184" y="2014"/>
                    </a:lnTo>
                    <a:lnTo>
                      <a:pt x="105" y="2422"/>
                    </a:lnTo>
                    <a:lnTo>
                      <a:pt x="53" y="2882"/>
                    </a:lnTo>
                    <a:lnTo>
                      <a:pt x="13" y="3395"/>
                    </a:lnTo>
                    <a:lnTo>
                      <a:pt x="0" y="3974"/>
                    </a:lnTo>
                    <a:lnTo>
                      <a:pt x="0" y="4356"/>
                    </a:lnTo>
                    <a:lnTo>
                      <a:pt x="40" y="4711"/>
                    </a:lnTo>
                    <a:lnTo>
                      <a:pt x="92" y="5027"/>
                    </a:lnTo>
                    <a:lnTo>
                      <a:pt x="158" y="5303"/>
                    </a:lnTo>
                    <a:lnTo>
                      <a:pt x="237" y="5553"/>
                    </a:lnTo>
                    <a:lnTo>
                      <a:pt x="342" y="5763"/>
                    </a:lnTo>
                    <a:lnTo>
                      <a:pt x="447" y="5934"/>
                    </a:lnTo>
                    <a:lnTo>
                      <a:pt x="579" y="6092"/>
                    </a:lnTo>
                    <a:lnTo>
                      <a:pt x="711" y="6211"/>
                    </a:lnTo>
                    <a:lnTo>
                      <a:pt x="842" y="6303"/>
                    </a:lnTo>
                    <a:lnTo>
                      <a:pt x="987" y="6382"/>
                    </a:lnTo>
                    <a:lnTo>
                      <a:pt x="1145" y="6421"/>
                    </a:lnTo>
                    <a:lnTo>
                      <a:pt x="1289" y="6447"/>
                    </a:lnTo>
                    <a:lnTo>
                      <a:pt x="1447" y="6447"/>
                    </a:lnTo>
                    <a:lnTo>
                      <a:pt x="1592" y="6421"/>
                    </a:lnTo>
                    <a:lnTo>
                      <a:pt x="1737" y="6382"/>
                    </a:lnTo>
                    <a:lnTo>
                      <a:pt x="1881" y="6329"/>
                    </a:lnTo>
                    <a:lnTo>
                      <a:pt x="2026" y="6263"/>
                    </a:lnTo>
                    <a:lnTo>
                      <a:pt x="2158" y="6171"/>
                    </a:lnTo>
                    <a:lnTo>
                      <a:pt x="2276" y="6079"/>
                    </a:lnTo>
                    <a:lnTo>
                      <a:pt x="2381" y="5961"/>
                    </a:lnTo>
                    <a:lnTo>
                      <a:pt x="2487" y="5842"/>
                    </a:lnTo>
                    <a:lnTo>
                      <a:pt x="2566" y="5711"/>
                    </a:lnTo>
                    <a:lnTo>
                      <a:pt x="2631" y="5566"/>
                    </a:lnTo>
                    <a:lnTo>
                      <a:pt x="2684" y="5434"/>
                    </a:lnTo>
                    <a:lnTo>
                      <a:pt x="2710" y="5276"/>
                    </a:lnTo>
                    <a:lnTo>
                      <a:pt x="2710" y="5132"/>
                    </a:lnTo>
                    <a:lnTo>
                      <a:pt x="2697" y="4974"/>
                    </a:lnTo>
                    <a:lnTo>
                      <a:pt x="2658" y="4816"/>
                    </a:lnTo>
                    <a:lnTo>
                      <a:pt x="2592" y="4658"/>
                    </a:lnTo>
                    <a:lnTo>
                      <a:pt x="2500" y="4513"/>
                    </a:lnTo>
                    <a:lnTo>
                      <a:pt x="2381" y="4369"/>
                    </a:lnTo>
                    <a:lnTo>
                      <a:pt x="2237" y="4211"/>
                    </a:lnTo>
                    <a:lnTo>
                      <a:pt x="2118" y="4066"/>
                    </a:lnTo>
                    <a:lnTo>
                      <a:pt x="2000" y="3895"/>
                    </a:lnTo>
                    <a:lnTo>
                      <a:pt x="1895" y="3737"/>
                    </a:lnTo>
                    <a:lnTo>
                      <a:pt x="1803" y="3566"/>
                    </a:lnTo>
                    <a:lnTo>
                      <a:pt x="1710" y="3382"/>
                    </a:lnTo>
                    <a:lnTo>
                      <a:pt x="1632" y="3211"/>
                    </a:lnTo>
                    <a:lnTo>
                      <a:pt x="1566" y="3027"/>
                    </a:lnTo>
                    <a:lnTo>
                      <a:pt x="1447" y="2658"/>
                    </a:lnTo>
                    <a:lnTo>
                      <a:pt x="1342" y="2303"/>
                    </a:lnTo>
                    <a:lnTo>
                      <a:pt x="1276" y="1948"/>
                    </a:lnTo>
                    <a:lnTo>
                      <a:pt x="1224" y="1606"/>
                    </a:lnTo>
                    <a:lnTo>
                      <a:pt x="1197" y="1277"/>
                    </a:lnTo>
                    <a:lnTo>
                      <a:pt x="1171" y="974"/>
                    </a:lnTo>
                    <a:lnTo>
                      <a:pt x="1158" y="698"/>
                    </a:lnTo>
                    <a:lnTo>
                      <a:pt x="1158" y="461"/>
                    </a:lnTo>
                    <a:lnTo>
                      <a:pt x="1171" y="119"/>
                    </a:lnTo>
                    <a:lnTo>
                      <a:pt x="1184" y="1"/>
                    </a:lnTo>
                    <a:close/>
                  </a:path>
                </a:pathLst>
              </a:custGeom>
              <a:solidFill>
                <a:srgbClr val="FF67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1" name="Google Shape;1801;p34"/>
              <p:cNvSpPr/>
              <p:nvPr/>
            </p:nvSpPr>
            <p:spPr>
              <a:xfrm>
                <a:off x="6362900" y="3655400"/>
                <a:ext cx="187175" cy="199025"/>
              </a:xfrm>
              <a:custGeom>
                <a:avLst/>
                <a:gdLst/>
                <a:ahLst/>
                <a:cxnLst/>
                <a:rect l="l" t="t" r="r" b="b"/>
                <a:pathLst>
                  <a:path w="7487" h="7961" extrusionOk="0">
                    <a:moveTo>
                      <a:pt x="3921" y="251"/>
                    </a:moveTo>
                    <a:lnTo>
                      <a:pt x="4105" y="264"/>
                    </a:lnTo>
                    <a:lnTo>
                      <a:pt x="4276" y="290"/>
                    </a:lnTo>
                    <a:lnTo>
                      <a:pt x="4447" y="316"/>
                    </a:lnTo>
                    <a:lnTo>
                      <a:pt x="4619" y="369"/>
                    </a:lnTo>
                    <a:lnTo>
                      <a:pt x="4776" y="408"/>
                    </a:lnTo>
                    <a:lnTo>
                      <a:pt x="4947" y="474"/>
                    </a:lnTo>
                    <a:lnTo>
                      <a:pt x="5105" y="540"/>
                    </a:lnTo>
                    <a:lnTo>
                      <a:pt x="5250" y="619"/>
                    </a:lnTo>
                    <a:lnTo>
                      <a:pt x="5408" y="698"/>
                    </a:lnTo>
                    <a:lnTo>
                      <a:pt x="5553" y="790"/>
                    </a:lnTo>
                    <a:lnTo>
                      <a:pt x="5697" y="882"/>
                    </a:lnTo>
                    <a:lnTo>
                      <a:pt x="5829" y="987"/>
                    </a:lnTo>
                    <a:lnTo>
                      <a:pt x="5960" y="1106"/>
                    </a:lnTo>
                    <a:lnTo>
                      <a:pt x="6092" y="1211"/>
                    </a:lnTo>
                    <a:lnTo>
                      <a:pt x="6210" y="1343"/>
                    </a:lnTo>
                    <a:lnTo>
                      <a:pt x="6329" y="1474"/>
                    </a:lnTo>
                    <a:lnTo>
                      <a:pt x="6434" y="1606"/>
                    </a:lnTo>
                    <a:lnTo>
                      <a:pt x="6539" y="1750"/>
                    </a:lnTo>
                    <a:lnTo>
                      <a:pt x="6631" y="1895"/>
                    </a:lnTo>
                    <a:lnTo>
                      <a:pt x="6723" y="2040"/>
                    </a:lnTo>
                    <a:lnTo>
                      <a:pt x="6816" y="2198"/>
                    </a:lnTo>
                    <a:lnTo>
                      <a:pt x="6881" y="2356"/>
                    </a:lnTo>
                    <a:lnTo>
                      <a:pt x="6960" y="2527"/>
                    </a:lnTo>
                    <a:lnTo>
                      <a:pt x="7026" y="2698"/>
                    </a:lnTo>
                    <a:lnTo>
                      <a:pt x="7079" y="2869"/>
                    </a:lnTo>
                    <a:lnTo>
                      <a:pt x="7118" y="3040"/>
                    </a:lnTo>
                    <a:lnTo>
                      <a:pt x="7158" y="3224"/>
                    </a:lnTo>
                    <a:lnTo>
                      <a:pt x="7197" y="3408"/>
                    </a:lnTo>
                    <a:lnTo>
                      <a:pt x="7210" y="3592"/>
                    </a:lnTo>
                    <a:lnTo>
                      <a:pt x="7223" y="3790"/>
                    </a:lnTo>
                    <a:lnTo>
                      <a:pt x="7237" y="3974"/>
                    </a:lnTo>
                    <a:lnTo>
                      <a:pt x="7223" y="4171"/>
                    </a:lnTo>
                    <a:lnTo>
                      <a:pt x="7210" y="4355"/>
                    </a:lnTo>
                    <a:lnTo>
                      <a:pt x="7197" y="4539"/>
                    </a:lnTo>
                    <a:lnTo>
                      <a:pt x="7158" y="4724"/>
                    </a:lnTo>
                    <a:lnTo>
                      <a:pt x="7118" y="4908"/>
                    </a:lnTo>
                    <a:lnTo>
                      <a:pt x="7079" y="5079"/>
                    </a:lnTo>
                    <a:lnTo>
                      <a:pt x="7026" y="5263"/>
                    </a:lnTo>
                    <a:lnTo>
                      <a:pt x="6960" y="5421"/>
                    </a:lnTo>
                    <a:lnTo>
                      <a:pt x="6881" y="5592"/>
                    </a:lnTo>
                    <a:lnTo>
                      <a:pt x="6816" y="5750"/>
                    </a:lnTo>
                    <a:lnTo>
                      <a:pt x="6723" y="5908"/>
                    </a:lnTo>
                    <a:lnTo>
                      <a:pt x="6631" y="6066"/>
                    </a:lnTo>
                    <a:lnTo>
                      <a:pt x="6539" y="6210"/>
                    </a:lnTo>
                    <a:lnTo>
                      <a:pt x="6434" y="6342"/>
                    </a:lnTo>
                    <a:lnTo>
                      <a:pt x="6329" y="6487"/>
                    </a:lnTo>
                    <a:lnTo>
                      <a:pt x="6210" y="6618"/>
                    </a:lnTo>
                    <a:lnTo>
                      <a:pt x="6092" y="6737"/>
                    </a:lnTo>
                    <a:lnTo>
                      <a:pt x="5960" y="6855"/>
                    </a:lnTo>
                    <a:lnTo>
                      <a:pt x="5829" y="6960"/>
                    </a:lnTo>
                    <a:lnTo>
                      <a:pt x="5697" y="7065"/>
                    </a:lnTo>
                    <a:lnTo>
                      <a:pt x="5553" y="7171"/>
                    </a:lnTo>
                    <a:lnTo>
                      <a:pt x="5408" y="7250"/>
                    </a:lnTo>
                    <a:lnTo>
                      <a:pt x="5250" y="7342"/>
                    </a:lnTo>
                    <a:lnTo>
                      <a:pt x="5105" y="7408"/>
                    </a:lnTo>
                    <a:lnTo>
                      <a:pt x="4947" y="7473"/>
                    </a:lnTo>
                    <a:lnTo>
                      <a:pt x="4776" y="7539"/>
                    </a:lnTo>
                    <a:lnTo>
                      <a:pt x="4619" y="7592"/>
                    </a:lnTo>
                    <a:lnTo>
                      <a:pt x="4447" y="7631"/>
                    </a:lnTo>
                    <a:lnTo>
                      <a:pt x="4276" y="7657"/>
                    </a:lnTo>
                    <a:lnTo>
                      <a:pt x="4105" y="7684"/>
                    </a:lnTo>
                    <a:lnTo>
                      <a:pt x="3921" y="7697"/>
                    </a:lnTo>
                    <a:lnTo>
                      <a:pt x="3750" y="7710"/>
                    </a:lnTo>
                    <a:lnTo>
                      <a:pt x="3566" y="7697"/>
                    </a:lnTo>
                    <a:lnTo>
                      <a:pt x="3382" y="7684"/>
                    </a:lnTo>
                    <a:lnTo>
                      <a:pt x="3211" y="7657"/>
                    </a:lnTo>
                    <a:lnTo>
                      <a:pt x="3040" y="7631"/>
                    </a:lnTo>
                    <a:lnTo>
                      <a:pt x="2869" y="7592"/>
                    </a:lnTo>
                    <a:lnTo>
                      <a:pt x="2711" y="7539"/>
                    </a:lnTo>
                    <a:lnTo>
                      <a:pt x="2540" y="7473"/>
                    </a:lnTo>
                    <a:lnTo>
                      <a:pt x="2382" y="7408"/>
                    </a:lnTo>
                    <a:lnTo>
                      <a:pt x="2237" y="7342"/>
                    </a:lnTo>
                    <a:lnTo>
                      <a:pt x="2079" y="7250"/>
                    </a:lnTo>
                    <a:lnTo>
                      <a:pt x="1935" y="7171"/>
                    </a:lnTo>
                    <a:lnTo>
                      <a:pt x="1790" y="7065"/>
                    </a:lnTo>
                    <a:lnTo>
                      <a:pt x="1658" y="6960"/>
                    </a:lnTo>
                    <a:lnTo>
                      <a:pt x="1527" y="6855"/>
                    </a:lnTo>
                    <a:lnTo>
                      <a:pt x="1395" y="6737"/>
                    </a:lnTo>
                    <a:lnTo>
                      <a:pt x="1277" y="6618"/>
                    </a:lnTo>
                    <a:lnTo>
                      <a:pt x="1158" y="6487"/>
                    </a:lnTo>
                    <a:lnTo>
                      <a:pt x="1053" y="6342"/>
                    </a:lnTo>
                    <a:lnTo>
                      <a:pt x="948" y="6210"/>
                    </a:lnTo>
                    <a:lnTo>
                      <a:pt x="856" y="6066"/>
                    </a:lnTo>
                    <a:lnTo>
                      <a:pt x="764" y="5908"/>
                    </a:lnTo>
                    <a:lnTo>
                      <a:pt x="672" y="5750"/>
                    </a:lnTo>
                    <a:lnTo>
                      <a:pt x="606" y="5592"/>
                    </a:lnTo>
                    <a:lnTo>
                      <a:pt x="527" y="5421"/>
                    </a:lnTo>
                    <a:lnTo>
                      <a:pt x="461" y="5263"/>
                    </a:lnTo>
                    <a:lnTo>
                      <a:pt x="409" y="5079"/>
                    </a:lnTo>
                    <a:lnTo>
                      <a:pt x="369" y="4908"/>
                    </a:lnTo>
                    <a:lnTo>
                      <a:pt x="330" y="4724"/>
                    </a:lnTo>
                    <a:lnTo>
                      <a:pt x="290" y="4539"/>
                    </a:lnTo>
                    <a:lnTo>
                      <a:pt x="277" y="4355"/>
                    </a:lnTo>
                    <a:lnTo>
                      <a:pt x="264" y="4171"/>
                    </a:lnTo>
                    <a:lnTo>
                      <a:pt x="251" y="3974"/>
                    </a:lnTo>
                    <a:lnTo>
                      <a:pt x="264" y="3790"/>
                    </a:lnTo>
                    <a:lnTo>
                      <a:pt x="277" y="3592"/>
                    </a:lnTo>
                    <a:lnTo>
                      <a:pt x="290" y="3408"/>
                    </a:lnTo>
                    <a:lnTo>
                      <a:pt x="330" y="3224"/>
                    </a:lnTo>
                    <a:lnTo>
                      <a:pt x="369" y="3040"/>
                    </a:lnTo>
                    <a:lnTo>
                      <a:pt x="409" y="2869"/>
                    </a:lnTo>
                    <a:lnTo>
                      <a:pt x="461" y="2698"/>
                    </a:lnTo>
                    <a:lnTo>
                      <a:pt x="527" y="2527"/>
                    </a:lnTo>
                    <a:lnTo>
                      <a:pt x="606" y="2356"/>
                    </a:lnTo>
                    <a:lnTo>
                      <a:pt x="672" y="2198"/>
                    </a:lnTo>
                    <a:lnTo>
                      <a:pt x="764" y="2040"/>
                    </a:lnTo>
                    <a:lnTo>
                      <a:pt x="856" y="1895"/>
                    </a:lnTo>
                    <a:lnTo>
                      <a:pt x="948" y="1750"/>
                    </a:lnTo>
                    <a:lnTo>
                      <a:pt x="1053" y="1606"/>
                    </a:lnTo>
                    <a:lnTo>
                      <a:pt x="1158" y="1474"/>
                    </a:lnTo>
                    <a:lnTo>
                      <a:pt x="1277" y="1343"/>
                    </a:lnTo>
                    <a:lnTo>
                      <a:pt x="1395" y="1211"/>
                    </a:lnTo>
                    <a:lnTo>
                      <a:pt x="1527" y="1106"/>
                    </a:lnTo>
                    <a:lnTo>
                      <a:pt x="1658" y="987"/>
                    </a:lnTo>
                    <a:lnTo>
                      <a:pt x="1790" y="882"/>
                    </a:lnTo>
                    <a:lnTo>
                      <a:pt x="1935" y="790"/>
                    </a:lnTo>
                    <a:lnTo>
                      <a:pt x="2079" y="698"/>
                    </a:lnTo>
                    <a:lnTo>
                      <a:pt x="2237" y="619"/>
                    </a:lnTo>
                    <a:lnTo>
                      <a:pt x="2382" y="540"/>
                    </a:lnTo>
                    <a:lnTo>
                      <a:pt x="2540" y="474"/>
                    </a:lnTo>
                    <a:lnTo>
                      <a:pt x="2711" y="408"/>
                    </a:lnTo>
                    <a:lnTo>
                      <a:pt x="2869" y="369"/>
                    </a:lnTo>
                    <a:lnTo>
                      <a:pt x="3040" y="316"/>
                    </a:lnTo>
                    <a:lnTo>
                      <a:pt x="3211" y="290"/>
                    </a:lnTo>
                    <a:lnTo>
                      <a:pt x="3382" y="264"/>
                    </a:lnTo>
                    <a:lnTo>
                      <a:pt x="3566" y="251"/>
                    </a:lnTo>
                    <a:close/>
                    <a:moveTo>
                      <a:pt x="3553" y="1"/>
                    </a:moveTo>
                    <a:lnTo>
                      <a:pt x="3356" y="14"/>
                    </a:lnTo>
                    <a:lnTo>
                      <a:pt x="3171" y="40"/>
                    </a:lnTo>
                    <a:lnTo>
                      <a:pt x="2987" y="80"/>
                    </a:lnTo>
                    <a:lnTo>
                      <a:pt x="2816" y="119"/>
                    </a:lnTo>
                    <a:lnTo>
                      <a:pt x="2632" y="172"/>
                    </a:lnTo>
                    <a:lnTo>
                      <a:pt x="2461" y="237"/>
                    </a:lnTo>
                    <a:lnTo>
                      <a:pt x="2290" y="316"/>
                    </a:lnTo>
                    <a:lnTo>
                      <a:pt x="2119" y="395"/>
                    </a:lnTo>
                    <a:lnTo>
                      <a:pt x="1961" y="474"/>
                    </a:lnTo>
                    <a:lnTo>
                      <a:pt x="1803" y="580"/>
                    </a:lnTo>
                    <a:lnTo>
                      <a:pt x="1658" y="685"/>
                    </a:lnTo>
                    <a:lnTo>
                      <a:pt x="1514" y="790"/>
                    </a:lnTo>
                    <a:lnTo>
                      <a:pt x="1369" y="908"/>
                    </a:lnTo>
                    <a:lnTo>
                      <a:pt x="1237" y="1027"/>
                    </a:lnTo>
                    <a:lnTo>
                      <a:pt x="1106" y="1158"/>
                    </a:lnTo>
                    <a:lnTo>
                      <a:pt x="974" y="1303"/>
                    </a:lnTo>
                    <a:lnTo>
                      <a:pt x="856" y="1448"/>
                    </a:lnTo>
                    <a:lnTo>
                      <a:pt x="751" y="1593"/>
                    </a:lnTo>
                    <a:lnTo>
                      <a:pt x="645" y="1750"/>
                    </a:lnTo>
                    <a:lnTo>
                      <a:pt x="553" y="1921"/>
                    </a:lnTo>
                    <a:lnTo>
                      <a:pt x="461" y="2079"/>
                    </a:lnTo>
                    <a:lnTo>
                      <a:pt x="369" y="2250"/>
                    </a:lnTo>
                    <a:lnTo>
                      <a:pt x="303" y="2435"/>
                    </a:lnTo>
                    <a:lnTo>
                      <a:pt x="238" y="2606"/>
                    </a:lnTo>
                    <a:lnTo>
                      <a:pt x="172" y="2790"/>
                    </a:lnTo>
                    <a:lnTo>
                      <a:pt x="119" y="2987"/>
                    </a:lnTo>
                    <a:lnTo>
                      <a:pt x="80" y="3171"/>
                    </a:lnTo>
                    <a:lnTo>
                      <a:pt x="53" y="3369"/>
                    </a:lnTo>
                    <a:lnTo>
                      <a:pt x="27" y="3566"/>
                    </a:lnTo>
                    <a:lnTo>
                      <a:pt x="14" y="3776"/>
                    </a:lnTo>
                    <a:lnTo>
                      <a:pt x="1" y="3974"/>
                    </a:lnTo>
                    <a:lnTo>
                      <a:pt x="14" y="4184"/>
                    </a:lnTo>
                    <a:lnTo>
                      <a:pt x="27" y="4382"/>
                    </a:lnTo>
                    <a:lnTo>
                      <a:pt x="53" y="4579"/>
                    </a:lnTo>
                    <a:lnTo>
                      <a:pt x="80" y="4776"/>
                    </a:lnTo>
                    <a:lnTo>
                      <a:pt x="119" y="4974"/>
                    </a:lnTo>
                    <a:lnTo>
                      <a:pt x="172" y="5158"/>
                    </a:lnTo>
                    <a:lnTo>
                      <a:pt x="238" y="5342"/>
                    </a:lnTo>
                    <a:lnTo>
                      <a:pt x="303" y="5526"/>
                    </a:lnTo>
                    <a:lnTo>
                      <a:pt x="369" y="5697"/>
                    </a:lnTo>
                    <a:lnTo>
                      <a:pt x="461" y="5868"/>
                    </a:lnTo>
                    <a:lnTo>
                      <a:pt x="553" y="6039"/>
                    </a:lnTo>
                    <a:lnTo>
                      <a:pt x="645" y="6197"/>
                    </a:lnTo>
                    <a:lnTo>
                      <a:pt x="751" y="6355"/>
                    </a:lnTo>
                    <a:lnTo>
                      <a:pt x="856" y="6500"/>
                    </a:lnTo>
                    <a:lnTo>
                      <a:pt x="974" y="6644"/>
                    </a:lnTo>
                    <a:lnTo>
                      <a:pt x="1106" y="6789"/>
                    </a:lnTo>
                    <a:lnTo>
                      <a:pt x="1237" y="6921"/>
                    </a:lnTo>
                    <a:lnTo>
                      <a:pt x="1369" y="7039"/>
                    </a:lnTo>
                    <a:lnTo>
                      <a:pt x="1514" y="7158"/>
                    </a:lnTo>
                    <a:lnTo>
                      <a:pt x="1658" y="7276"/>
                    </a:lnTo>
                    <a:lnTo>
                      <a:pt x="1803" y="7381"/>
                    </a:lnTo>
                    <a:lnTo>
                      <a:pt x="1961" y="7473"/>
                    </a:lnTo>
                    <a:lnTo>
                      <a:pt x="2119" y="7565"/>
                    </a:lnTo>
                    <a:lnTo>
                      <a:pt x="2290" y="7644"/>
                    </a:lnTo>
                    <a:lnTo>
                      <a:pt x="2461" y="7710"/>
                    </a:lnTo>
                    <a:lnTo>
                      <a:pt x="2632" y="7776"/>
                    </a:lnTo>
                    <a:lnTo>
                      <a:pt x="2816" y="7829"/>
                    </a:lnTo>
                    <a:lnTo>
                      <a:pt x="2987" y="7868"/>
                    </a:lnTo>
                    <a:lnTo>
                      <a:pt x="3171" y="7907"/>
                    </a:lnTo>
                    <a:lnTo>
                      <a:pt x="3356" y="7934"/>
                    </a:lnTo>
                    <a:lnTo>
                      <a:pt x="3553" y="7947"/>
                    </a:lnTo>
                    <a:lnTo>
                      <a:pt x="3750" y="7960"/>
                    </a:lnTo>
                    <a:lnTo>
                      <a:pt x="3934" y="7947"/>
                    </a:lnTo>
                    <a:lnTo>
                      <a:pt x="4132" y="7934"/>
                    </a:lnTo>
                    <a:lnTo>
                      <a:pt x="4316" y="7907"/>
                    </a:lnTo>
                    <a:lnTo>
                      <a:pt x="4500" y="7868"/>
                    </a:lnTo>
                    <a:lnTo>
                      <a:pt x="4671" y="7829"/>
                    </a:lnTo>
                    <a:lnTo>
                      <a:pt x="4855" y="7776"/>
                    </a:lnTo>
                    <a:lnTo>
                      <a:pt x="5026" y="7710"/>
                    </a:lnTo>
                    <a:lnTo>
                      <a:pt x="5197" y="7644"/>
                    </a:lnTo>
                    <a:lnTo>
                      <a:pt x="5368" y="7565"/>
                    </a:lnTo>
                    <a:lnTo>
                      <a:pt x="5526" y="7473"/>
                    </a:lnTo>
                    <a:lnTo>
                      <a:pt x="5684" y="7381"/>
                    </a:lnTo>
                    <a:lnTo>
                      <a:pt x="5829" y="7276"/>
                    </a:lnTo>
                    <a:lnTo>
                      <a:pt x="5974" y="7158"/>
                    </a:lnTo>
                    <a:lnTo>
                      <a:pt x="6118" y="7039"/>
                    </a:lnTo>
                    <a:lnTo>
                      <a:pt x="6250" y="6921"/>
                    </a:lnTo>
                    <a:lnTo>
                      <a:pt x="6381" y="6789"/>
                    </a:lnTo>
                    <a:lnTo>
                      <a:pt x="6513" y="6644"/>
                    </a:lnTo>
                    <a:lnTo>
                      <a:pt x="6631" y="6500"/>
                    </a:lnTo>
                    <a:lnTo>
                      <a:pt x="6737" y="6355"/>
                    </a:lnTo>
                    <a:lnTo>
                      <a:pt x="6842" y="6197"/>
                    </a:lnTo>
                    <a:lnTo>
                      <a:pt x="6934" y="6039"/>
                    </a:lnTo>
                    <a:lnTo>
                      <a:pt x="7026" y="5868"/>
                    </a:lnTo>
                    <a:lnTo>
                      <a:pt x="7118" y="5697"/>
                    </a:lnTo>
                    <a:lnTo>
                      <a:pt x="7184" y="5526"/>
                    </a:lnTo>
                    <a:lnTo>
                      <a:pt x="7250" y="5342"/>
                    </a:lnTo>
                    <a:lnTo>
                      <a:pt x="7315" y="5158"/>
                    </a:lnTo>
                    <a:lnTo>
                      <a:pt x="7368" y="4974"/>
                    </a:lnTo>
                    <a:lnTo>
                      <a:pt x="7408" y="4776"/>
                    </a:lnTo>
                    <a:lnTo>
                      <a:pt x="7434" y="4579"/>
                    </a:lnTo>
                    <a:lnTo>
                      <a:pt x="7460" y="4382"/>
                    </a:lnTo>
                    <a:lnTo>
                      <a:pt x="7473" y="4184"/>
                    </a:lnTo>
                    <a:lnTo>
                      <a:pt x="7487" y="3974"/>
                    </a:lnTo>
                    <a:lnTo>
                      <a:pt x="7473" y="3776"/>
                    </a:lnTo>
                    <a:lnTo>
                      <a:pt x="7460" y="3566"/>
                    </a:lnTo>
                    <a:lnTo>
                      <a:pt x="7434" y="3369"/>
                    </a:lnTo>
                    <a:lnTo>
                      <a:pt x="7408" y="3171"/>
                    </a:lnTo>
                    <a:lnTo>
                      <a:pt x="7368" y="2987"/>
                    </a:lnTo>
                    <a:lnTo>
                      <a:pt x="7315" y="2790"/>
                    </a:lnTo>
                    <a:lnTo>
                      <a:pt x="7250" y="2606"/>
                    </a:lnTo>
                    <a:lnTo>
                      <a:pt x="7184" y="2435"/>
                    </a:lnTo>
                    <a:lnTo>
                      <a:pt x="7118" y="2250"/>
                    </a:lnTo>
                    <a:lnTo>
                      <a:pt x="7026" y="2079"/>
                    </a:lnTo>
                    <a:lnTo>
                      <a:pt x="6934" y="1921"/>
                    </a:lnTo>
                    <a:lnTo>
                      <a:pt x="6842" y="1750"/>
                    </a:lnTo>
                    <a:lnTo>
                      <a:pt x="6737" y="1593"/>
                    </a:lnTo>
                    <a:lnTo>
                      <a:pt x="6631" y="1448"/>
                    </a:lnTo>
                    <a:lnTo>
                      <a:pt x="6513" y="1303"/>
                    </a:lnTo>
                    <a:lnTo>
                      <a:pt x="6381" y="1158"/>
                    </a:lnTo>
                    <a:lnTo>
                      <a:pt x="6250" y="1027"/>
                    </a:lnTo>
                    <a:lnTo>
                      <a:pt x="6118" y="908"/>
                    </a:lnTo>
                    <a:lnTo>
                      <a:pt x="5974" y="790"/>
                    </a:lnTo>
                    <a:lnTo>
                      <a:pt x="5829" y="685"/>
                    </a:lnTo>
                    <a:lnTo>
                      <a:pt x="5684" y="580"/>
                    </a:lnTo>
                    <a:lnTo>
                      <a:pt x="5526" y="474"/>
                    </a:lnTo>
                    <a:lnTo>
                      <a:pt x="5368" y="395"/>
                    </a:lnTo>
                    <a:lnTo>
                      <a:pt x="5197" y="316"/>
                    </a:lnTo>
                    <a:lnTo>
                      <a:pt x="5026" y="237"/>
                    </a:lnTo>
                    <a:lnTo>
                      <a:pt x="4855" y="172"/>
                    </a:lnTo>
                    <a:lnTo>
                      <a:pt x="4671" y="119"/>
                    </a:lnTo>
                    <a:lnTo>
                      <a:pt x="4500" y="80"/>
                    </a:lnTo>
                    <a:lnTo>
                      <a:pt x="4316" y="40"/>
                    </a:lnTo>
                    <a:lnTo>
                      <a:pt x="4132" y="14"/>
                    </a:lnTo>
                    <a:lnTo>
                      <a:pt x="3934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2" name="Google Shape;1802;p34"/>
              <p:cNvSpPr/>
              <p:nvPr/>
            </p:nvSpPr>
            <p:spPr>
              <a:xfrm>
                <a:off x="6518150" y="3672175"/>
                <a:ext cx="71075" cy="15825"/>
              </a:xfrm>
              <a:custGeom>
                <a:avLst/>
                <a:gdLst/>
                <a:ahLst/>
                <a:cxnLst/>
                <a:rect l="l" t="t" r="r" b="b"/>
                <a:pathLst>
                  <a:path w="2843" h="633" extrusionOk="0">
                    <a:moveTo>
                      <a:pt x="2803" y="1"/>
                    </a:moveTo>
                    <a:lnTo>
                      <a:pt x="0" y="382"/>
                    </a:lnTo>
                    <a:lnTo>
                      <a:pt x="27" y="632"/>
                    </a:lnTo>
                    <a:lnTo>
                      <a:pt x="2842" y="251"/>
                    </a:lnTo>
                    <a:lnTo>
                      <a:pt x="2803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3" name="Google Shape;1803;p34"/>
              <p:cNvSpPr/>
              <p:nvPr/>
            </p:nvSpPr>
            <p:spPr>
              <a:xfrm>
                <a:off x="6319500" y="3680075"/>
                <a:ext cx="59550" cy="30600"/>
              </a:xfrm>
              <a:custGeom>
                <a:avLst/>
                <a:gdLst/>
                <a:ahLst/>
                <a:cxnLst/>
                <a:rect l="l" t="t" r="r" b="b"/>
                <a:pathLst>
                  <a:path w="2382" h="1224" extrusionOk="0">
                    <a:moveTo>
                      <a:pt x="92" y="0"/>
                    </a:moveTo>
                    <a:lnTo>
                      <a:pt x="0" y="224"/>
                    </a:lnTo>
                    <a:lnTo>
                      <a:pt x="2276" y="1224"/>
                    </a:lnTo>
                    <a:lnTo>
                      <a:pt x="2381" y="1000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4" name="Google Shape;1804;p34"/>
              <p:cNvSpPr/>
              <p:nvPr/>
            </p:nvSpPr>
            <p:spPr>
              <a:xfrm>
                <a:off x="6166225" y="3865250"/>
                <a:ext cx="204600" cy="344700"/>
              </a:xfrm>
              <a:custGeom>
                <a:avLst/>
                <a:gdLst/>
                <a:ahLst/>
                <a:cxnLst/>
                <a:rect l="l" t="t" r="r" b="b"/>
                <a:pathLst>
                  <a:path w="8184" h="13788" extrusionOk="0">
                    <a:moveTo>
                      <a:pt x="6500" y="0"/>
                    </a:moveTo>
                    <a:lnTo>
                      <a:pt x="3316" y="3197"/>
                    </a:lnTo>
                    <a:lnTo>
                      <a:pt x="3039" y="5644"/>
                    </a:lnTo>
                    <a:lnTo>
                      <a:pt x="2868" y="7460"/>
                    </a:lnTo>
                    <a:lnTo>
                      <a:pt x="2803" y="8131"/>
                    </a:lnTo>
                    <a:lnTo>
                      <a:pt x="2776" y="8512"/>
                    </a:lnTo>
                    <a:lnTo>
                      <a:pt x="2776" y="8578"/>
                    </a:lnTo>
                    <a:lnTo>
                      <a:pt x="2750" y="8657"/>
                    </a:lnTo>
                    <a:lnTo>
                      <a:pt x="2658" y="8894"/>
                    </a:lnTo>
                    <a:lnTo>
                      <a:pt x="2526" y="9196"/>
                    </a:lnTo>
                    <a:lnTo>
                      <a:pt x="2342" y="9565"/>
                    </a:lnTo>
                    <a:lnTo>
                      <a:pt x="1895" y="10420"/>
                    </a:lnTo>
                    <a:lnTo>
                      <a:pt x="1382" y="11354"/>
                    </a:lnTo>
                    <a:lnTo>
                      <a:pt x="882" y="12262"/>
                    </a:lnTo>
                    <a:lnTo>
                      <a:pt x="435" y="13038"/>
                    </a:lnTo>
                    <a:lnTo>
                      <a:pt x="0" y="13788"/>
                    </a:lnTo>
                    <a:lnTo>
                      <a:pt x="132" y="13643"/>
                    </a:lnTo>
                    <a:lnTo>
                      <a:pt x="290" y="13525"/>
                    </a:lnTo>
                    <a:lnTo>
                      <a:pt x="448" y="13406"/>
                    </a:lnTo>
                    <a:lnTo>
                      <a:pt x="606" y="13314"/>
                    </a:lnTo>
                    <a:lnTo>
                      <a:pt x="777" y="13235"/>
                    </a:lnTo>
                    <a:lnTo>
                      <a:pt x="961" y="13169"/>
                    </a:lnTo>
                    <a:lnTo>
                      <a:pt x="1145" y="13117"/>
                    </a:lnTo>
                    <a:lnTo>
                      <a:pt x="1329" y="13077"/>
                    </a:lnTo>
                    <a:lnTo>
                      <a:pt x="1527" y="13051"/>
                    </a:lnTo>
                    <a:lnTo>
                      <a:pt x="1724" y="13025"/>
                    </a:lnTo>
                    <a:lnTo>
                      <a:pt x="2145" y="12998"/>
                    </a:lnTo>
                    <a:lnTo>
                      <a:pt x="2566" y="12985"/>
                    </a:lnTo>
                    <a:lnTo>
                      <a:pt x="3000" y="12998"/>
                    </a:lnTo>
                    <a:lnTo>
                      <a:pt x="3895" y="12998"/>
                    </a:lnTo>
                    <a:lnTo>
                      <a:pt x="4342" y="12972"/>
                    </a:lnTo>
                    <a:lnTo>
                      <a:pt x="4566" y="12946"/>
                    </a:lnTo>
                    <a:lnTo>
                      <a:pt x="4789" y="12919"/>
                    </a:lnTo>
                    <a:lnTo>
                      <a:pt x="5013" y="12880"/>
                    </a:lnTo>
                    <a:lnTo>
                      <a:pt x="5237" y="12827"/>
                    </a:lnTo>
                    <a:lnTo>
                      <a:pt x="5460" y="12762"/>
                    </a:lnTo>
                    <a:lnTo>
                      <a:pt x="5671" y="12696"/>
                    </a:lnTo>
                    <a:lnTo>
                      <a:pt x="5881" y="12604"/>
                    </a:lnTo>
                    <a:lnTo>
                      <a:pt x="6092" y="12499"/>
                    </a:lnTo>
                    <a:lnTo>
                      <a:pt x="6302" y="12367"/>
                    </a:lnTo>
                    <a:lnTo>
                      <a:pt x="6500" y="12235"/>
                    </a:lnTo>
                    <a:lnTo>
                      <a:pt x="6697" y="12078"/>
                    </a:lnTo>
                    <a:lnTo>
                      <a:pt x="6868" y="11933"/>
                    </a:lnTo>
                    <a:lnTo>
                      <a:pt x="7026" y="11775"/>
                    </a:lnTo>
                    <a:lnTo>
                      <a:pt x="7157" y="11604"/>
                    </a:lnTo>
                    <a:lnTo>
                      <a:pt x="7289" y="11446"/>
                    </a:lnTo>
                    <a:lnTo>
                      <a:pt x="7394" y="11275"/>
                    </a:lnTo>
                    <a:lnTo>
                      <a:pt x="7486" y="11104"/>
                    </a:lnTo>
                    <a:lnTo>
                      <a:pt x="7578" y="10933"/>
                    </a:lnTo>
                    <a:lnTo>
                      <a:pt x="7644" y="10762"/>
                    </a:lnTo>
                    <a:lnTo>
                      <a:pt x="7710" y="10578"/>
                    </a:lnTo>
                    <a:lnTo>
                      <a:pt x="7762" y="10394"/>
                    </a:lnTo>
                    <a:lnTo>
                      <a:pt x="7802" y="10209"/>
                    </a:lnTo>
                    <a:lnTo>
                      <a:pt x="7841" y="10025"/>
                    </a:lnTo>
                    <a:lnTo>
                      <a:pt x="7868" y="9828"/>
                    </a:lnTo>
                    <a:lnTo>
                      <a:pt x="7894" y="9446"/>
                    </a:lnTo>
                    <a:lnTo>
                      <a:pt x="7920" y="9038"/>
                    </a:lnTo>
                    <a:lnTo>
                      <a:pt x="7920" y="8617"/>
                    </a:lnTo>
                    <a:lnTo>
                      <a:pt x="7920" y="7749"/>
                    </a:lnTo>
                    <a:lnTo>
                      <a:pt x="7934" y="7289"/>
                    </a:lnTo>
                    <a:lnTo>
                      <a:pt x="7960" y="6828"/>
                    </a:lnTo>
                    <a:lnTo>
                      <a:pt x="8012" y="6341"/>
                    </a:lnTo>
                    <a:lnTo>
                      <a:pt x="8052" y="6091"/>
                    </a:lnTo>
                    <a:lnTo>
                      <a:pt x="8091" y="5855"/>
                    </a:lnTo>
                    <a:lnTo>
                      <a:pt x="8144" y="5605"/>
                    </a:lnTo>
                    <a:lnTo>
                      <a:pt x="8170" y="5342"/>
                    </a:lnTo>
                    <a:lnTo>
                      <a:pt x="8183" y="5092"/>
                    </a:lnTo>
                    <a:lnTo>
                      <a:pt x="8183" y="4842"/>
                    </a:lnTo>
                    <a:lnTo>
                      <a:pt x="8170" y="4579"/>
                    </a:lnTo>
                    <a:lnTo>
                      <a:pt x="8144" y="4329"/>
                    </a:lnTo>
                    <a:lnTo>
                      <a:pt x="8118" y="4065"/>
                    </a:lnTo>
                    <a:lnTo>
                      <a:pt x="8078" y="3815"/>
                    </a:lnTo>
                    <a:lnTo>
                      <a:pt x="8026" y="3566"/>
                    </a:lnTo>
                    <a:lnTo>
                      <a:pt x="7960" y="3316"/>
                    </a:lnTo>
                    <a:lnTo>
                      <a:pt x="7828" y="2829"/>
                    </a:lnTo>
                    <a:lnTo>
                      <a:pt x="7670" y="2368"/>
                    </a:lnTo>
                    <a:lnTo>
                      <a:pt x="7499" y="1921"/>
                    </a:lnTo>
                    <a:lnTo>
                      <a:pt x="7328" y="1526"/>
                    </a:lnTo>
                    <a:lnTo>
                      <a:pt x="7144" y="1145"/>
                    </a:lnTo>
                    <a:lnTo>
                      <a:pt x="6973" y="816"/>
                    </a:lnTo>
                    <a:lnTo>
                      <a:pt x="6828" y="540"/>
                    </a:lnTo>
                    <a:lnTo>
                      <a:pt x="6592" y="145"/>
                    </a:lnTo>
                    <a:lnTo>
                      <a:pt x="6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805" name="Google Shape;1805;p34"/>
            <p:cNvSpPr/>
            <p:nvPr/>
          </p:nvSpPr>
          <p:spPr>
            <a:xfrm>
              <a:off x="6380298" y="1901725"/>
              <a:ext cx="75900" cy="759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806" name="Google Shape;1806;p34"/>
            <p:cNvSpPr/>
            <p:nvPr/>
          </p:nvSpPr>
          <p:spPr>
            <a:xfrm>
              <a:off x="6698898" y="2571775"/>
              <a:ext cx="75900" cy="759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807" name="Google Shape;1807;p34"/>
            <p:cNvSpPr/>
            <p:nvPr/>
          </p:nvSpPr>
          <p:spPr>
            <a:xfrm>
              <a:off x="7256448" y="3101425"/>
              <a:ext cx="75900" cy="759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sp>
        <p:nvSpPr>
          <p:cNvPr id="1812" name="Google Shape;1812;p34"/>
          <p:cNvSpPr/>
          <p:nvPr/>
        </p:nvSpPr>
        <p:spPr>
          <a:xfrm>
            <a:off x="664512" y="2517325"/>
            <a:ext cx="584100" cy="584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02</a:t>
            </a: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816" name="Google Shape;1816;p34"/>
          <p:cNvSpPr/>
          <p:nvPr/>
        </p:nvSpPr>
        <p:spPr>
          <a:xfrm>
            <a:off x="664512" y="1393513"/>
            <a:ext cx="584100" cy="584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01</a:t>
            </a: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820" name="Google Shape;1820;p34"/>
          <p:cNvSpPr/>
          <p:nvPr/>
        </p:nvSpPr>
        <p:spPr>
          <a:xfrm>
            <a:off x="664512" y="3640138"/>
            <a:ext cx="584100" cy="584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03</a:t>
            </a: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821" name="Google Shape;1821;p34"/>
          <p:cNvSpPr/>
          <p:nvPr/>
        </p:nvSpPr>
        <p:spPr>
          <a:xfrm>
            <a:off x="3609312" y="2517325"/>
            <a:ext cx="584100" cy="584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822" name="Google Shape;1822;p34"/>
          <p:cNvSpPr/>
          <p:nvPr/>
        </p:nvSpPr>
        <p:spPr>
          <a:xfrm>
            <a:off x="3609312" y="1393513"/>
            <a:ext cx="584100" cy="584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823" name="Google Shape;1823;p34"/>
          <p:cNvSpPr/>
          <p:nvPr/>
        </p:nvSpPr>
        <p:spPr>
          <a:xfrm>
            <a:off x="3609300" y="3641113"/>
            <a:ext cx="584100" cy="584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1824" name="Google Shape;1824;p34"/>
          <p:cNvGrpSpPr/>
          <p:nvPr/>
        </p:nvGrpSpPr>
        <p:grpSpPr>
          <a:xfrm>
            <a:off x="3726305" y="1475533"/>
            <a:ext cx="350079" cy="349133"/>
            <a:chOff x="2768750" y="3227275"/>
            <a:chExt cx="296175" cy="295375"/>
          </a:xfrm>
        </p:grpSpPr>
        <p:sp>
          <p:nvSpPr>
            <p:cNvPr id="1825" name="Google Shape;1825;p34"/>
            <p:cNvSpPr/>
            <p:nvPr/>
          </p:nvSpPr>
          <p:spPr>
            <a:xfrm>
              <a:off x="2882950" y="3227275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55" y="1"/>
                  </a:moveTo>
                  <a:cubicBezTo>
                    <a:pt x="631" y="1"/>
                    <a:pt x="1" y="631"/>
                    <a:pt x="1" y="1387"/>
                  </a:cubicBezTo>
                  <a:cubicBezTo>
                    <a:pt x="1" y="2143"/>
                    <a:pt x="631" y="2773"/>
                    <a:pt x="1355" y="2773"/>
                  </a:cubicBezTo>
                  <a:cubicBezTo>
                    <a:pt x="2111" y="2773"/>
                    <a:pt x="2742" y="2174"/>
                    <a:pt x="2742" y="1387"/>
                  </a:cubicBezTo>
                  <a:cubicBezTo>
                    <a:pt x="2742" y="631"/>
                    <a:pt x="2111" y="1"/>
                    <a:pt x="135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34"/>
            <p:cNvSpPr/>
            <p:nvPr/>
          </p:nvSpPr>
          <p:spPr>
            <a:xfrm>
              <a:off x="2856175" y="3436000"/>
              <a:ext cx="17350" cy="34675"/>
            </a:xfrm>
            <a:custGeom>
              <a:avLst/>
              <a:gdLst/>
              <a:ahLst/>
              <a:cxnLst/>
              <a:rect l="l" t="t" r="r" b="b"/>
              <a:pathLst>
                <a:path w="694" h="1387" extrusionOk="0">
                  <a:moveTo>
                    <a:pt x="0" y="0"/>
                  </a:moveTo>
                  <a:lnTo>
                    <a:pt x="0" y="1386"/>
                  </a:lnTo>
                  <a:lnTo>
                    <a:pt x="694" y="1386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34"/>
            <p:cNvSpPr/>
            <p:nvPr/>
          </p:nvSpPr>
          <p:spPr>
            <a:xfrm>
              <a:off x="2890050" y="3436000"/>
              <a:ext cx="18125" cy="34675"/>
            </a:xfrm>
            <a:custGeom>
              <a:avLst/>
              <a:gdLst/>
              <a:ahLst/>
              <a:cxnLst/>
              <a:rect l="l" t="t" r="r" b="b"/>
              <a:pathLst>
                <a:path w="725" h="1387" extrusionOk="0">
                  <a:moveTo>
                    <a:pt x="0" y="0"/>
                  </a:moveTo>
                  <a:lnTo>
                    <a:pt x="0" y="1386"/>
                  </a:lnTo>
                  <a:lnTo>
                    <a:pt x="725" y="1386"/>
                  </a:lnTo>
                  <a:lnTo>
                    <a:pt x="7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34"/>
            <p:cNvSpPr/>
            <p:nvPr/>
          </p:nvSpPr>
          <p:spPr>
            <a:xfrm>
              <a:off x="2821525" y="3436000"/>
              <a:ext cx="17350" cy="34675"/>
            </a:xfrm>
            <a:custGeom>
              <a:avLst/>
              <a:gdLst/>
              <a:ahLst/>
              <a:cxnLst/>
              <a:rect l="l" t="t" r="r" b="b"/>
              <a:pathLst>
                <a:path w="694" h="1387" extrusionOk="0">
                  <a:moveTo>
                    <a:pt x="0" y="0"/>
                  </a:moveTo>
                  <a:lnTo>
                    <a:pt x="0" y="1386"/>
                  </a:lnTo>
                  <a:lnTo>
                    <a:pt x="693" y="1386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34"/>
            <p:cNvSpPr/>
            <p:nvPr/>
          </p:nvSpPr>
          <p:spPr>
            <a:xfrm>
              <a:off x="2924700" y="3436000"/>
              <a:ext cx="34675" cy="34675"/>
            </a:xfrm>
            <a:custGeom>
              <a:avLst/>
              <a:gdLst/>
              <a:ahLst/>
              <a:cxnLst/>
              <a:rect l="l" t="t" r="r" b="b"/>
              <a:pathLst>
                <a:path w="1387" h="1387" extrusionOk="0">
                  <a:moveTo>
                    <a:pt x="0" y="0"/>
                  </a:moveTo>
                  <a:lnTo>
                    <a:pt x="0" y="1386"/>
                  </a:lnTo>
                  <a:lnTo>
                    <a:pt x="1387" y="1386"/>
                  </a:lnTo>
                  <a:lnTo>
                    <a:pt x="138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0" name="Google Shape;1830;p34"/>
            <p:cNvSpPr/>
            <p:nvPr/>
          </p:nvSpPr>
          <p:spPr>
            <a:xfrm>
              <a:off x="2768750" y="3384800"/>
              <a:ext cx="244175" cy="137850"/>
            </a:xfrm>
            <a:custGeom>
              <a:avLst/>
              <a:gdLst/>
              <a:ahLst/>
              <a:cxnLst/>
              <a:rect l="l" t="t" r="r" b="b"/>
              <a:pathLst>
                <a:path w="9767" h="5514" extrusionOk="0">
                  <a:moveTo>
                    <a:pt x="7971" y="1387"/>
                  </a:moveTo>
                  <a:cubicBezTo>
                    <a:pt x="8192" y="1387"/>
                    <a:pt x="8349" y="1544"/>
                    <a:pt x="8349" y="1733"/>
                  </a:cubicBezTo>
                  <a:lnTo>
                    <a:pt x="8349" y="3813"/>
                  </a:lnTo>
                  <a:cubicBezTo>
                    <a:pt x="8349" y="4033"/>
                    <a:pt x="8192" y="4191"/>
                    <a:pt x="7971" y="4191"/>
                  </a:cubicBezTo>
                  <a:lnTo>
                    <a:pt x="1765" y="4191"/>
                  </a:lnTo>
                  <a:cubicBezTo>
                    <a:pt x="1576" y="4191"/>
                    <a:pt x="1418" y="4033"/>
                    <a:pt x="1418" y="3813"/>
                  </a:cubicBezTo>
                  <a:lnTo>
                    <a:pt x="1418" y="1733"/>
                  </a:lnTo>
                  <a:cubicBezTo>
                    <a:pt x="1418" y="1544"/>
                    <a:pt x="1576" y="1387"/>
                    <a:pt x="1765" y="1387"/>
                  </a:cubicBezTo>
                  <a:close/>
                  <a:moveTo>
                    <a:pt x="1040" y="0"/>
                  </a:moveTo>
                  <a:cubicBezTo>
                    <a:pt x="473" y="0"/>
                    <a:pt x="32" y="473"/>
                    <a:pt x="32" y="1040"/>
                  </a:cubicBezTo>
                  <a:lnTo>
                    <a:pt x="32" y="4506"/>
                  </a:lnTo>
                  <a:cubicBezTo>
                    <a:pt x="0" y="5073"/>
                    <a:pt x="473" y="5514"/>
                    <a:pt x="1040" y="5514"/>
                  </a:cubicBezTo>
                  <a:lnTo>
                    <a:pt x="8727" y="5514"/>
                  </a:lnTo>
                  <a:cubicBezTo>
                    <a:pt x="9326" y="5514"/>
                    <a:pt x="9767" y="5041"/>
                    <a:pt x="9767" y="4506"/>
                  </a:cubicBezTo>
                  <a:lnTo>
                    <a:pt x="9767" y="1040"/>
                  </a:lnTo>
                  <a:cubicBezTo>
                    <a:pt x="9767" y="442"/>
                    <a:pt x="9294" y="0"/>
                    <a:pt x="87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1" name="Google Shape;1831;p34"/>
            <p:cNvSpPr/>
            <p:nvPr/>
          </p:nvSpPr>
          <p:spPr>
            <a:xfrm>
              <a:off x="3030250" y="3419450"/>
              <a:ext cx="34675" cy="68550"/>
            </a:xfrm>
            <a:custGeom>
              <a:avLst/>
              <a:gdLst/>
              <a:ahLst/>
              <a:cxnLst/>
              <a:rect l="l" t="t" r="r" b="b"/>
              <a:pathLst>
                <a:path w="1387" h="2742" extrusionOk="0">
                  <a:moveTo>
                    <a:pt x="0" y="1"/>
                  </a:moveTo>
                  <a:lnTo>
                    <a:pt x="0" y="2742"/>
                  </a:lnTo>
                  <a:lnTo>
                    <a:pt x="1040" y="2742"/>
                  </a:lnTo>
                  <a:cubicBezTo>
                    <a:pt x="1229" y="2742"/>
                    <a:pt x="1386" y="2584"/>
                    <a:pt x="1386" y="2395"/>
                  </a:cubicBezTo>
                  <a:lnTo>
                    <a:pt x="1386" y="347"/>
                  </a:lnTo>
                  <a:cubicBezTo>
                    <a:pt x="1386" y="158"/>
                    <a:pt x="1229" y="1"/>
                    <a:pt x="10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34"/>
            <p:cNvSpPr/>
            <p:nvPr/>
          </p:nvSpPr>
          <p:spPr>
            <a:xfrm>
              <a:off x="2856175" y="3294225"/>
              <a:ext cx="122100" cy="73275"/>
            </a:xfrm>
            <a:custGeom>
              <a:avLst/>
              <a:gdLst/>
              <a:ahLst/>
              <a:cxnLst/>
              <a:rect l="l" t="t" r="r" b="b"/>
              <a:pathLst>
                <a:path w="4884" h="2931" extrusionOk="0">
                  <a:moveTo>
                    <a:pt x="820" y="0"/>
                  </a:moveTo>
                  <a:cubicBezTo>
                    <a:pt x="316" y="473"/>
                    <a:pt x="0" y="1103"/>
                    <a:pt x="0" y="1828"/>
                  </a:cubicBezTo>
                  <a:lnTo>
                    <a:pt x="0" y="2552"/>
                  </a:lnTo>
                  <a:cubicBezTo>
                    <a:pt x="0" y="2773"/>
                    <a:pt x="158" y="2930"/>
                    <a:pt x="347" y="2930"/>
                  </a:cubicBezTo>
                  <a:lnTo>
                    <a:pt x="4506" y="2930"/>
                  </a:lnTo>
                  <a:cubicBezTo>
                    <a:pt x="4726" y="2930"/>
                    <a:pt x="4884" y="2773"/>
                    <a:pt x="4884" y="2552"/>
                  </a:cubicBezTo>
                  <a:lnTo>
                    <a:pt x="4884" y="1828"/>
                  </a:lnTo>
                  <a:cubicBezTo>
                    <a:pt x="4884" y="1103"/>
                    <a:pt x="4569" y="441"/>
                    <a:pt x="4033" y="0"/>
                  </a:cubicBezTo>
                  <a:cubicBezTo>
                    <a:pt x="3655" y="473"/>
                    <a:pt x="3088" y="788"/>
                    <a:pt x="2426" y="788"/>
                  </a:cubicBezTo>
                  <a:cubicBezTo>
                    <a:pt x="1765" y="788"/>
                    <a:pt x="1198" y="473"/>
                    <a:pt x="82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33" name="Google Shape;1833;p34"/>
          <p:cNvGrpSpPr/>
          <p:nvPr/>
        </p:nvGrpSpPr>
        <p:grpSpPr>
          <a:xfrm>
            <a:off x="3731706" y="2639757"/>
            <a:ext cx="339253" cy="339253"/>
            <a:chOff x="5049725" y="3806450"/>
            <a:chExt cx="481825" cy="481825"/>
          </a:xfrm>
        </p:grpSpPr>
        <p:sp>
          <p:nvSpPr>
            <p:cNvPr id="1834" name="Google Shape;1834;p34"/>
            <p:cNvSpPr/>
            <p:nvPr/>
          </p:nvSpPr>
          <p:spPr>
            <a:xfrm>
              <a:off x="5361150" y="3976800"/>
              <a:ext cx="28250" cy="28275"/>
            </a:xfrm>
            <a:custGeom>
              <a:avLst/>
              <a:gdLst/>
              <a:ahLst/>
              <a:cxnLst/>
              <a:rect l="l" t="t" r="r" b="b"/>
              <a:pathLst>
                <a:path w="1130" h="1131" extrusionOk="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cubicBezTo>
                    <a:pt x="1" y="877"/>
                    <a:pt x="254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835" name="Google Shape;1835;p34"/>
            <p:cNvSpPr/>
            <p:nvPr/>
          </p:nvSpPr>
          <p:spPr>
            <a:xfrm>
              <a:off x="5191775" y="3976800"/>
              <a:ext cx="28250" cy="28275"/>
            </a:xfrm>
            <a:custGeom>
              <a:avLst/>
              <a:gdLst/>
              <a:ahLst/>
              <a:cxnLst/>
              <a:rect l="l" t="t" r="r" b="b"/>
              <a:pathLst>
                <a:path w="1130" h="1131" extrusionOk="0">
                  <a:moveTo>
                    <a:pt x="567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1"/>
                </a:solidFill>
              </a:endParaRPr>
            </a:p>
          </p:txBody>
        </p:sp>
        <p:sp>
          <p:nvSpPr>
            <p:cNvPr id="1836" name="Google Shape;1836;p34"/>
            <p:cNvSpPr/>
            <p:nvPr/>
          </p:nvSpPr>
          <p:spPr>
            <a:xfrm>
              <a:off x="5049725" y="3806450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6249" y="5686"/>
                  </a:moveTo>
                  <a:cubicBezTo>
                    <a:pt x="6932" y="5686"/>
                    <a:pt x="7549" y="6098"/>
                    <a:pt x="7811" y="6730"/>
                  </a:cubicBezTo>
                  <a:cubicBezTo>
                    <a:pt x="8073" y="7363"/>
                    <a:pt x="7929" y="8092"/>
                    <a:pt x="7444" y="8576"/>
                  </a:cubicBezTo>
                  <a:cubicBezTo>
                    <a:pt x="7120" y="8901"/>
                    <a:pt x="6686" y="9073"/>
                    <a:pt x="6246" y="9073"/>
                  </a:cubicBezTo>
                  <a:cubicBezTo>
                    <a:pt x="6028" y="9073"/>
                    <a:pt x="5808" y="9031"/>
                    <a:pt x="5598" y="8944"/>
                  </a:cubicBezTo>
                  <a:cubicBezTo>
                    <a:pt x="4966" y="8682"/>
                    <a:pt x="4553" y="8064"/>
                    <a:pt x="4553" y="7378"/>
                  </a:cubicBezTo>
                  <a:cubicBezTo>
                    <a:pt x="4553" y="6441"/>
                    <a:pt x="5312" y="5686"/>
                    <a:pt x="6249" y="5686"/>
                  </a:cubicBezTo>
                  <a:close/>
                  <a:moveTo>
                    <a:pt x="13024" y="5683"/>
                  </a:moveTo>
                  <a:cubicBezTo>
                    <a:pt x="13242" y="5683"/>
                    <a:pt x="13462" y="5725"/>
                    <a:pt x="13671" y="5812"/>
                  </a:cubicBezTo>
                  <a:cubicBezTo>
                    <a:pt x="14304" y="6074"/>
                    <a:pt x="14716" y="6691"/>
                    <a:pt x="14716" y="7378"/>
                  </a:cubicBezTo>
                  <a:cubicBezTo>
                    <a:pt x="14716" y="8314"/>
                    <a:pt x="13957" y="9070"/>
                    <a:pt x="13024" y="9073"/>
                  </a:cubicBezTo>
                  <a:cubicBezTo>
                    <a:pt x="12337" y="9073"/>
                    <a:pt x="11720" y="8658"/>
                    <a:pt x="11458" y="8025"/>
                  </a:cubicBezTo>
                  <a:cubicBezTo>
                    <a:pt x="11196" y="7393"/>
                    <a:pt x="11341" y="6664"/>
                    <a:pt x="11825" y="6179"/>
                  </a:cubicBezTo>
                  <a:cubicBezTo>
                    <a:pt x="12150" y="5855"/>
                    <a:pt x="12583" y="5683"/>
                    <a:pt x="13024" y="5683"/>
                  </a:cubicBezTo>
                  <a:close/>
                  <a:moveTo>
                    <a:pt x="9636" y="10196"/>
                  </a:moveTo>
                  <a:cubicBezTo>
                    <a:pt x="11955" y="10196"/>
                    <a:pt x="13981" y="11765"/>
                    <a:pt x="14557" y="14012"/>
                  </a:cubicBezTo>
                  <a:cubicBezTo>
                    <a:pt x="14635" y="14316"/>
                    <a:pt x="14454" y="14623"/>
                    <a:pt x="14153" y="14701"/>
                  </a:cubicBezTo>
                  <a:cubicBezTo>
                    <a:pt x="14107" y="14713"/>
                    <a:pt x="14060" y="14718"/>
                    <a:pt x="14014" y="14718"/>
                  </a:cubicBezTo>
                  <a:cubicBezTo>
                    <a:pt x="13760" y="14718"/>
                    <a:pt x="13530" y="14550"/>
                    <a:pt x="13464" y="14295"/>
                  </a:cubicBezTo>
                  <a:cubicBezTo>
                    <a:pt x="13015" y="12548"/>
                    <a:pt x="11440" y="11326"/>
                    <a:pt x="9636" y="11326"/>
                  </a:cubicBezTo>
                  <a:cubicBezTo>
                    <a:pt x="7833" y="11326"/>
                    <a:pt x="6258" y="12548"/>
                    <a:pt x="5809" y="14295"/>
                  </a:cubicBezTo>
                  <a:cubicBezTo>
                    <a:pt x="5743" y="14550"/>
                    <a:pt x="5512" y="14718"/>
                    <a:pt x="5260" y="14718"/>
                  </a:cubicBezTo>
                  <a:cubicBezTo>
                    <a:pt x="5215" y="14718"/>
                    <a:pt x="5169" y="14713"/>
                    <a:pt x="5122" y="14701"/>
                  </a:cubicBezTo>
                  <a:cubicBezTo>
                    <a:pt x="4818" y="14623"/>
                    <a:pt x="4638" y="14316"/>
                    <a:pt x="4716" y="14012"/>
                  </a:cubicBezTo>
                  <a:cubicBezTo>
                    <a:pt x="5291" y="11765"/>
                    <a:pt x="7318" y="10196"/>
                    <a:pt x="9636" y="10196"/>
                  </a:cubicBezTo>
                  <a:close/>
                  <a:moveTo>
                    <a:pt x="9636" y="0"/>
                  </a:moveTo>
                  <a:cubicBezTo>
                    <a:pt x="4342" y="0"/>
                    <a:pt x="0" y="4343"/>
                    <a:pt x="0" y="9636"/>
                  </a:cubicBezTo>
                  <a:cubicBezTo>
                    <a:pt x="0" y="14930"/>
                    <a:pt x="4342" y="19272"/>
                    <a:pt x="9636" y="19272"/>
                  </a:cubicBezTo>
                  <a:cubicBezTo>
                    <a:pt x="14927" y="19272"/>
                    <a:pt x="19272" y="14930"/>
                    <a:pt x="19272" y="9636"/>
                  </a:cubicBezTo>
                  <a:cubicBezTo>
                    <a:pt x="19272" y="4343"/>
                    <a:pt x="14927" y="0"/>
                    <a:pt x="96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1"/>
                </a:solidFill>
              </a:endParaRPr>
            </a:p>
          </p:txBody>
        </p:sp>
      </p:grpSp>
      <p:grpSp>
        <p:nvGrpSpPr>
          <p:cNvPr id="1837" name="Google Shape;1837;p34"/>
          <p:cNvGrpSpPr/>
          <p:nvPr/>
        </p:nvGrpSpPr>
        <p:grpSpPr>
          <a:xfrm>
            <a:off x="3723513" y="3777826"/>
            <a:ext cx="355663" cy="308725"/>
            <a:chOff x="-28462125" y="3199700"/>
            <a:chExt cx="298550" cy="259150"/>
          </a:xfrm>
        </p:grpSpPr>
        <p:sp>
          <p:nvSpPr>
            <p:cNvPr id="1838" name="Google Shape;1838;p34"/>
            <p:cNvSpPr/>
            <p:nvPr/>
          </p:nvSpPr>
          <p:spPr>
            <a:xfrm>
              <a:off x="-28459750" y="3284775"/>
              <a:ext cx="296175" cy="104775"/>
            </a:xfrm>
            <a:custGeom>
              <a:avLst/>
              <a:gdLst/>
              <a:ahLst/>
              <a:cxnLst/>
              <a:rect l="l" t="t" r="r" b="b"/>
              <a:pathLst>
                <a:path w="11847" h="4191" extrusionOk="0">
                  <a:moveTo>
                    <a:pt x="5230" y="0"/>
                  </a:moveTo>
                  <a:cubicBezTo>
                    <a:pt x="5073" y="0"/>
                    <a:pt x="4947" y="63"/>
                    <a:pt x="4915" y="189"/>
                  </a:cubicBezTo>
                  <a:lnTo>
                    <a:pt x="4096" y="2080"/>
                  </a:lnTo>
                  <a:lnTo>
                    <a:pt x="347" y="2080"/>
                  </a:lnTo>
                  <a:cubicBezTo>
                    <a:pt x="158" y="2080"/>
                    <a:pt x="0" y="2237"/>
                    <a:pt x="0" y="2426"/>
                  </a:cubicBezTo>
                  <a:cubicBezTo>
                    <a:pt x="0" y="2615"/>
                    <a:pt x="158" y="2773"/>
                    <a:pt x="347" y="2773"/>
                  </a:cubicBezTo>
                  <a:lnTo>
                    <a:pt x="4316" y="2773"/>
                  </a:lnTo>
                  <a:cubicBezTo>
                    <a:pt x="4411" y="2773"/>
                    <a:pt x="4505" y="2710"/>
                    <a:pt x="4600" y="2584"/>
                  </a:cubicBezTo>
                  <a:lnTo>
                    <a:pt x="5199" y="1292"/>
                  </a:lnTo>
                  <a:lnTo>
                    <a:pt x="6238" y="3970"/>
                  </a:lnTo>
                  <a:cubicBezTo>
                    <a:pt x="6301" y="4096"/>
                    <a:pt x="6396" y="4159"/>
                    <a:pt x="6522" y="4191"/>
                  </a:cubicBezTo>
                  <a:lnTo>
                    <a:pt x="6553" y="4191"/>
                  </a:lnTo>
                  <a:cubicBezTo>
                    <a:pt x="6679" y="4191"/>
                    <a:pt x="6805" y="4127"/>
                    <a:pt x="6868" y="4033"/>
                  </a:cubicBezTo>
                  <a:lnTo>
                    <a:pt x="7624" y="2836"/>
                  </a:lnTo>
                  <a:lnTo>
                    <a:pt x="11500" y="2836"/>
                  </a:lnTo>
                  <a:cubicBezTo>
                    <a:pt x="11689" y="2836"/>
                    <a:pt x="11846" y="2678"/>
                    <a:pt x="11846" y="2458"/>
                  </a:cubicBezTo>
                  <a:cubicBezTo>
                    <a:pt x="11846" y="2269"/>
                    <a:pt x="11689" y="2111"/>
                    <a:pt x="11500" y="2111"/>
                  </a:cubicBezTo>
                  <a:lnTo>
                    <a:pt x="7435" y="2111"/>
                  </a:lnTo>
                  <a:cubicBezTo>
                    <a:pt x="7309" y="2111"/>
                    <a:pt x="7183" y="2206"/>
                    <a:pt x="7120" y="2269"/>
                  </a:cubicBezTo>
                  <a:lnTo>
                    <a:pt x="6648" y="3056"/>
                  </a:lnTo>
                  <a:lnTo>
                    <a:pt x="5545" y="221"/>
                  </a:lnTo>
                  <a:cubicBezTo>
                    <a:pt x="5514" y="95"/>
                    <a:pt x="5388" y="0"/>
                    <a:pt x="52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34"/>
            <p:cNvSpPr/>
            <p:nvPr/>
          </p:nvSpPr>
          <p:spPr>
            <a:xfrm>
              <a:off x="-28462125" y="3199700"/>
              <a:ext cx="295400" cy="125275"/>
            </a:xfrm>
            <a:custGeom>
              <a:avLst/>
              <a:gdLst/>
              <a:ahLst/>
              <a:cxnLst/>
              <a:rect l="l" t="t" r="r" b="b"/>
              <a:pathLst>
                <a:path w="11816" h="5011" extrusionOk="0">
                  <a:moveTo>
                    <a:pt x="3151" y="1"/>
                  </a:moveTo>
                  <a:cubicBezTo>
                    <a:pt x="1387" y="1"/>
                    <a:pt x="1" y="1419"/>
                    <a:pt x="1" y="3277"/>
                  </a:cubicBezTo>
                  <a:cubicBezTo>
                    <a:pt x="1" y="3876"/>
                    <a:pt x="158" y="4349"/>
                    <a:pt x="442" y="4821"/>
                  </a:cubicBezTo>
                  <a:lnTo>
                    <a:pt x="3655" y="4821"/>
                  </a:lnTo>
                  <a:lnTo>
                    <a:pt x="4285" y="3340"/>
                  </a:lnTo>
                  <a:cubicBezTo>
                    <a:pt x="4443" y="2994"/>
                    <a:pt x="4821" y="2773"/>
                    <a:pt x="5199" y="2710"/>
                  </a:cubicBezTo>
                  <a:cubicBezTo>
                    <a:pt x="5672" y="2710"/>
                    <a:pt x="6018" y="2994"/>
                    <a:pt x="6176" y="3403"/>
                  </a:cubicBezTo>
                  <a:lnTo>
                    <a:pt x="6806" y="5010"/>
                  </a:lnTo>
                  <a:cubicBezTo>
                    <a:pt x="6963" y="4884"/>
                    <a:pt x="7215" y="4821"/>
                    <a:pt x="7404" y="4821"/>
                  </a:cubicBezTo>
                  <a:lnTo>
                    <a:pt x="11374" y="4821"/>
                  </a:lnTo>
                  <a:cubicBezTo>
                    <a:pt x="11626" y="4349"/>
                    <a:pt x="11815" y="3813"/>
                    <a:pt x="11815" y="3277"/>
                  </a:cubicBezTo>
                  <a:cubicBezTo>
                    <a:pt x="11815" y="1419"/>
                    <a:pt x="10429" y="1"/>
                    <a:pt x="8665" y="1"/>
                  </a:cubicBezTo>
                  <a:cubicBezTo>
                    <a:pt x="7247" y="1"/>
                    <a:pt x="6396" y="977"/>
                    <a:pt x="5924" y="1860"/>
                  </a:cubicBezTo>
                  <a:cubicBezTo>
                    <a:pt x="5451" y="977"/>
                    <a:pt x="4537" y="1"/>
                    <a:pt x="31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34"/>
            <p:cNvSpPr/>
            <p:nvPr/>
          </p:nvSpPr>
          <p:spPr>
            <a:xfrm>
              <a:off x="-28405400" y="3360375"/>
              <a:ext cx="186675" cy="98475"/>
            </a:xfrm>
            <a:custGeom>
              <a:avLst/>
              <a:gdLst/>
              <a:ahLst/>
              <a:cxnLst/>
              <a:rect l="l" t="t" r="r" b="b"/>
              <a:pathLst>
                <a:path w="7467" h="3939" extrusionOk="0">
                  <a:moveTo>
                    <a:pt x="2962" y="1"/>
                  </a:moveTo>
                  <a:cubicBezTo>
                    <a:pt x="2773" y="284"/>
                    <a:pt x="2458" y="442"/>
                    <a:pt x="2111" y="442"/>
                  </a:cubicBezTo>
                  <a:lnTo>
                    <a:pt x="0" y="442"/>
                  </a:lnTo>
                  <a:cubicBezTo>
                    <a:pt x="158" y="599"/>
                    <a:pt x="347" y="757"/>
                    <a:pt x="536" y="914"/>
                  </a:cubicBezTo>
                  <a:cubicBezTo>
                    <a:pt x="1449" y="1734"/>
                    <a:pt x="2426" y="2647"/>
                    <a:pt x="3434" y="3813"/>
                  </a:cubicBezTo>
                  <a:cubicBezTo>
                    <a:pt x="3529" y="3907"/>
                    <a:pt x="3592" y="3939"/>
                    <a:pt x="3718" y="3939"/>
                  </a:cubicBezTo>
                  <a:cubicBezTo>
                    <a:pt x="3844" y="3939"/>
                    <a:pt x="3907" y="3907"/>
                    <a:pt x="4001" y="3813"/>
                  </a:cubicBezTo>
                  <a:cubicBezTo>
                    <a:pt x="4978" y="2584"/>
                    <a:pt x="6018" y="1734"/>
                    <a:pt x="6900" y="914"/>
                  </a:cubicBezTo>
                  <a:cubicBezTo>
                    <a:pt x="7120" y="757"/>
                    <a:pt x="7278" y="599"/>
                    <a:pt x="7467" y="442"/>
                  </a:cubicBezTo>
                  <a:lnTo>
                    <a:pt x="5860" y="442"/>
                  </a:lnTo>
                  <a:lnTo>
                    <a:pt x="5293" y="1324"/>
                  </a:lnTo>
                  <a:cubicBezTo>
                    <a:pt x="5104" y="1639"/>
                    <a:pt x="4789" y="1860"/>
                    <a:pt x="4379" y="1860"/>
                  </a:cubicBezTo>
                  <a:lnTo>
                    <a:pt x="4316" y="1860"/>
                  </a:lnTo>
                  <a:cubicBezTo>
                    <a:pt x="3907" y="1797"/>
                    <a:pt x="3592" y="1576"/>
                    <a:pt x="3434" y="1167"/>
                  </a:cubicBezTo>
                  <a:lnTo>
                    <a:pt x="296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841" name="Google Shape;1841;p34"/>
          <p:cNvCxnSpPr>
            <a:stCxn id="1822" idx="6"/>
            <a:endCxn id="1805" idx="2"/>
          </p:cNvCxnSpPr>
          <p:nvPr/>
        </p:nvCxnSpPr>
        <p:spPr>
          <a:xfrm>
            <a:off x="4193412" y="1685563"/>
            <a:ext cx="2187000" cy="254100"/>
          </a:xfrm>
          <a:prstGeom prst="bentConnector3">
            <a:avLst>
              <a:gd name="adj1" fmla="val 4499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842" name="Google Shape;1842;p34"/>
          <p:cNvCxnSpPr>
            <a:stCxn id="1821" idx="6"/>
            <a:endCxn id="1806" idx="2"/>
          </p:cNvCxnSpPr>
          <p:nvPr/>
        </p:nvCxnSpPr>
        <p:spPr>
          <a:xfrm rot="10800000" flipH="1">
            <a:off x="4193412" y="2609875"/>
            <a:ext cx="2505600" cy="199500"/>
          </a:xfrm>
          <a:prstGeom prst="bentConnector3">
            <a:avLst>
              <a:gd name="adj1" fmla="val 3768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843" name="Google Shape;1843;p34"/>
          <p:cNvCxnSpPr>
            <a:stCxn id="1823" idx="6"/>
            <a:endCxn id="1807" idx="2"/>
          </p:cNvCxnSpPr>
          <p:nvPr/>
        </p:nvCxnSpPr>
        <p:spPr>
          <a:xfrm rot="10800000" flipH="1">
            <a:off x="4193400" y="3139363"/>
            <a:ext cx="3063000" cy="793800"/>
          </a:xfrm>
          <a:prstGeom prst="bentConnector3">
            <a:avLst>
              <a:gd name="adj1" fmla="val 3108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09BD778-4C70-E5BD-11B7-376ADDE85BBD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CB735A-34EE-13FB-3293-28C7A522D4B0}"/>
              </a:ext>
            </a:extLst>
          </p:cNvPr>
          <p:cNvSpPr txBox="1"/>
          <p:nvPr/>
        </p:nvSpPr>
        <p:spPr>
          <a:xfrm>
            <a:off x="1391126" y="1066982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54C056-D54F-837D-A349-E912CB79255F}"/>
              </a:ext>
            </a:extLst>
          </p:cNvPr>
          <p:cNvSpPr txBox="1"/>
          <p:nvPr/>
        </p:nvSpPr>
        <p:spPr>
          <a:xfrm>
            <a:off x="1391126" y="2203953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7E6904-BF7A-3FD0-8AC3-0CF59BD76CBD}"/>
              </a:ext>
            </a:extLst>
          </p:cNvPr>
          <p:cNvSpPr txBox="1"/>
          <p:nvPr/>
        </p:nvSpPr>
        <p:spPr>
          <a:xfrm>
            <a:off x="1391126" y="3340925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med">
    <p:pull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1" name="Google Shape;2071;p38"/>
          <p:cNvGrpSpPr/>
          <p:nvPr/>
        </p:nvGrpSpPr>
        <p:grpSpPr>
          <a:xfrm>
            <a:off x="3202458" y="1498364"/>
            <a:ext cx="2739084" cy="3246210"/>
            <a:chOff x="3202458" y="1498364"/>
            <a:chExt cx="2739084" cy="3246210"/>
          </a:xfrm>
        </p:grpSpPr>
        <p:grpSp>
          <p:nvGrpSpPr>
            <p:cNvPr id="2072" name="Google Shape;2072;p38"/>
            <p:cNvGrpSpPr/>
            <p:nvPr/>
          </p:nvGrpSpPr>
          <p:grpSpPr>
            <a:xfrm>
              <a:off x="3202458" y="1498364"/>
              <a:ext cx="2739084" cy="3246210"/>
              <a:chOff x="457200" y="1006875"/>
              <a:chExt cx="3143314" cy="3725282"/>
            </a:xfrm>
          </p:grpSpPr>
          <p:sp>
            <p:nvSpPr>
              <p:cNvPr id="2073" name="Google Shape;2073;p38"/>
              <p:cNvSpPr/>
              <p:nvPr/>
            </p:nvSpPr>
            <p:spPr>
              <a:xfrm>
                <a:off x="457200" y="1006875"/>
                <a:ext cx="3143314" cy="3725282"/>
              </a:xfrm>
              <a:custGeom>
                <a:avLst/>
                <a:gdLst/>
                <a:ahLst/>
                <a:cxnLst/>
                <a:rect l="l" t="t" r="r" b="b"/>
                <a:pathLst>
                  <a:path w="85544" h="101382" extrusionOk="0">
                    <a:moveTo>
                      <a:pt x="41597" y="1"/>
                    </a:moveTo>
                    <a:lnTo>
                      <a:pt x="41036" y="9"/>
                    </a:lnTo>
                    <a:lnTo>
                      <a:pt x="40483" y="34"/>
                    </a:lnTo>
                    <a:lnTo>
                      <a:pt x="39930" y="58"/>
                    </a:lnTo>
                    <a:lnTo>
                      <a:pt x="39378" y="100"/>
                    </a:lnTo>
                    <a:lnTo>
                      <a:pt x="38833" y="149"/>
                    </a:lnTo>
                    <a:lnTo>
                      <a:pt x="38289" y="207"/>
                    </a:lnTo>
                    <a:lnTo>
                      <a:pt x="37745" y="273"/>
                    </a:lnTo>
                    <a:lnTo>
                      <a:pt x="37208" y="347"/>
                    </a:lnTo>
                    <a:lnTo>
                      <a:pt x="36681" y="438"/>
                    </a:lnTo>
                    <a:lnTo>
                      <a:pt x="36153" y="537"/>
                    </a:lnTo>
                    <a:lnTo>
                      <a:pt x="35625" y="644"/>
                    </a:lnTo>
                    <a:lnTo>
                      <a:pt x="35105" y="760"/>
                    </a:lnTo>
                    <a:lnTo>
                      <a:pt x="34585" y="892"/>
                    </a:lnTo>
                    <a:lnTo>
                      <a:pt x="34074" y="1032"/>
                    </a:lnTo>
                    <a:lnTo>
                      <a:pt x="33571" y="1180"/>
                    </a:lnTo>
                    <a:lnTo>
                      <a:pt x="33068" y="1337"/>
                    </a:lnTo>
                    <a:lnTo>
                      <a:pt x="32573" y="1510"/>
                    </a:lnTo>
                    <a:lnTo>
                      <a:pt x="32078" y="1692"/>
                    </a:lnTo>
                    <a:lnTo>
                      <a:pt x="31591" y="1890"/>
                    </a:lnTo>
                    <a:lnTo>
                      <a:pt x="31113" y="2096"/>
                    </a:lnTo>
                    <a:lnTo>
                      <a:pt x="30634" y="2310"/>
                    </a:lnTo>
                    <a:lnTo>
                      <a:pt x="30164" y="2541"/>
                    </a:lnTo>
                    <a:lnTo>
                      <a:pt x="29702" y="2789"/>
                    </a:lnTo>
                    <a:lnTo>
                      <a:pt x="29249" y="3036"/>
                    </a:lnTo>
                    <a:lnTo>
                      <a:pt x="28795" y="3308"/>
                    </a:lnTo>
                    <a:lnTo>
                      <a:pt x="28350" y="3581"/>
                    </a:lnTo>
                    <a:lnTo>
                      <a:pt x="27913" y="3869"/>
                    </a:lnTo>
                    <a:lnTo>
                      <a:pt x="27475" y="4174"/>
                    </a:lnTo>
                    <a:lnTo>
                      <a:pt x="27055" y="4488"/>
                    </a:lnTo>
                    <a:lnTo>
                      <a:pt x="26634" y="4818"/>
                    </a:lnTo>
                    <a:lnTo>
                      <a:pt x="26222" y="5164"/>
                    </a:lnTo>
                    <a:lnTo>
                      <a:pt x="25817" y="5519"/>
                    </a:lnTo>
                    <a:lnTo>
                      <a:pt x="25421" y="5890"/>
                    </a:lnTo>
                    <a:lnTo>
                      <a:pt x="25026" y="6278"/>
                    </a:lnTo>
                    <a:lnTo>
                      <a:pt x="24630" y="6682"/>
                    </a:lnTo>
                    <a:lnTo>
                      <a:pt x="24234" y="7111"/>
                    </a:lnTo>
                    <a:lnTo>
                      <a:pt x="23838" y="7556"/>
                    </a:lnTo>
                    <a:lnTo>
                      <a:pt x="23450" y="8018"/>
                    </a:lnTo>
                    <a:lnTo>
                      <a:pt x="23054" y="8488"/>
                    </a:lnTo>
                    <a:lnTo>
                      <a:pt x="22667" y="8983"/>
                    </a:lnTo>
                    <a:lnTo>
                      <a:pt x="22279" y="9495"/>
                    </a:lnTo>
                    <a:lnTo>
                      <a:pt x="21899" y="10023"/>
                    </a:lnTo>
                    <a:lnTo>
                      <a:pt x="21512" y="10567"/>
                    </a:lnTo>
                    <a:lnTo>
                      <a:pt x="21132" y="11128"/>
                    </a:lnTo>
                    <a:lnTo>
                      <a:pt x="20753" y="11705"/>
                    </a:lnTo>
                    <a:lnTo>
                      <a:pt x="20373" y="12291"/>
                    </a:lnTo>
                    <a:lnTo>
                      <a:pt x="20002" y="12893"/>
                    </a:lnTo>
                    <a:lnTo>
                      <a:pt x="19631" y="13512"/>
                    </a:lnTo>
                    <a:lnTo>
                      <a:pt x="19252" y="14147"/>
                    </a:lnTo>
                    <a:lnTo>
                      <a:pt x="18889" y="14790"/>
                    </a:lnTo>
                    <a:lnTo>
                      <a:pt x="18518" y="15450"/>
                    </a:lnTo>
                    <a:lnTo>
                      <a:pt x="18155" y="16118"/>
                    </a:lnTo>
                    <a:lnTo>
                      <a:pt x="17792" y="16803"/>
                    </a:lnTo>
                    <a:lnTo>
                      <a:pt x="17429" y="17496"/>
                    </a:lnTo>
                    <a:lnTo>
                      <a:pt x="17074" y="18205"/>
                    </a:lnTo>
                    <a:lnTo>
                      <a:pt x="16719" y="18923"/>
                    </a:lnTo>
                    <a:lnTo>
                      <a:pt x="16365" y="19657"/>
                    </a:lnTo>
                    <a:lnTo>
                      <a:pt x="16018" y="20399"/>
                    </a:lnTo>
                    <a:lnTo>
                      <a:pt x="15664" y="21150"/>
                    </a:lnTo>
                    <a:lnTo>
                      <a:pt x="15317" y="21917"/>
                    </a:lnTo>
                    <a:lnTo>
                      <a:pt x="14979" y="22692"/>
                    </a:lnTo>
                    <a:lnTo>
                      <a:pt x="14641" y="23476"/>
                    </a:lnTo>
                    <a:lnTo>
                      <a:pt x="14303" y="24267"/>
                    </a:lnTo>
                    <a:lnTo>
                      <a:pt x="13965" y="25068"/>
                    </a:lnTo>
                    <a:lnTo>
                      <a:pt x="13635" y="25884"/>
                    </a:lnTo>
                    <a:lnTo>
                      <a:pt x="13305" y="26701"/>
                    </a:lnTo>
                    <a:lnTo>
                      <a:pt x="12975" y="27526"/>
                    </a:lnTo>
                    <a:lnTo>
                      <a:pt x="12653" y="28367"/>
                    </a:lnTo>
                    <a:lnTo>
                      <a:pt x="12331" y="29208"/>
                    </a:lnTo>
                    <a:lnTo>
                      <a:pt x="12018" y="30058"/>
                    </a:lnTo>
                    <a:lnTo>
                      <a:pt x="11704" y="30916"/>
                    </a:lnTo>
                    <a:lnTo>
                      <a:pt x="11391" y="31782"/>
                    </a:lnTo>
                    <a:lnTo>
                      <a:pt x="11086" y="32648"/>
                    </a:lnTo>
                    <a:lnTo>
                      <a:pt x="10781" y="33530"/>
                    </a:lnTo>
                    <a:lnTo>
                      <a:pt x="10178" y="35296"/>
                    </a:lnTo>
                    <a:lnTo>
                      <a:pt x="9593" y="37085"/>
                    </a:lnTo>
                    <a:lnTo>
                      <a:pt x="9024" y="38892"/>
                    </a:lnTo>
                    <a:lnTo>
                      <a:pt x="8463" y="40715"/>
                    </a:lnTo>
                    <a:lnTo>
                      <a:pt x="7918" y="42554"/>
                    </a:lnTo>
                    <a:lnTo>
                      <a:pt x="7391" y="44394"/>
                    </a:lnTo>
                    <a:lnTo>
                      <a:pt x="6879" y="46249"/>
                    </a:lnTo>
                    <a:lnTo>
                      <a:pt x="6376" y="48105"/>
                    </a:lnTo>
                    <a:lnTo>
                      <a:pt x="5898" y="49961"/>
                    </a:lnTo>
                    <a:lnTo>
                      <a:pt x="5427" y="51825"/>
                    </a:lnTo>
                    <a:lnTo>
                      <a:pt x="4982" y="53681"/>
                    </a:lnTo>
                    <a:lnTo>
                      <a:pt x="4545" y="55529"/>
                    </a:lnTo>
                    <a:lnTo>
                      <a:pt x="4132" y="57376"/>
                    </a:lnTo>
                    <a:lnTo>
                      <a:pt x="3728" y="59208"/>
                    </a:lnTo>
                    <a:lnTo>
                      <a:pt x="3349" y="61030"/>
                    </a:lnTo>
                    <a:lnTo>
                      <a:pt x="2986" y="62837"/>
                    </a:lnTo>
                    <a:lnTo>
                      <a:pt x="2648" y="64627"/>
                    </a:lnTo>
                    <a:lnTo>
                      <a:pt x="2326" y="66392"/>
                    </a:lnTo>
                    <a:lnTo>
                      <a:pt x="2021" y="68132"/>
                    </a:lnTo>
                    <a:lnTo>
                      <a:pt x="1732" y="69856"/>
                    </a:lnTo>
                    <a:lnTo>
                      <a:pt x="1468" y="71547"/>
                    </a:lnTo>
                    <a:lnTo>
                      <a:pt x="1229" y="73205"/>
                    </a:lnTo>
                    <a:lnTo>
                      <a:pt x="1006" y="74830"/>
                    </a:lnTo>
                    <a:lnTo>
                      <a:pt x="800" y="76422"/>
                    </a:lnTo>
                    <a:lnTo>
                      <a:pt x="619" y="77973"/>
                    </a:lnTo>
                    <a:lnTo>
                      <a:pt x="462" y="79490"/>
                    </a:lnTo>
                    <a:lnTo>
                      <a:pt x="330" y="80959"/>
                    </a:lnTo>
                    <a:lnTo>
                      <a:pt x="214" y="82377"/>
                    </a:lnTo>
                    <a:lnTo>
                      <a:pt x="165" y="83070"/>
                    </a:lnTo>
                    <a:lnTo>
                      <a:pt x="124" y="83755"/>
                    </a:lnTo>
                    <a:lnTo>
                      <a:pt x="91" y="84423"/>
                    </a:lnTo>
                    <a:lnTo>
                      <a:pt x="58" y="85075"/>
                    </a:lnTo>
                    <a:lnTo>
                      <a:pt x="33" y="85718"/>
                    </a:lnTo>
                    <a:lnTo>
                      <a:pt x="16" y="86345"/>
                    </a:lnTo>
                    <a:lnTo>
                      <a:pt x="0" y="86963"/>
                    </a:lnTo>
                    <a:lnTo>
                      <a:pt x="0" y="87557"/>
                    </a:lnTo>
                    <a:lnTo>
                      <a:pt x="0" y="88143"/>
                    </a:lnTo>
                    <a:lnTo>
                      <a:pt x="0" y="88720"/>
                    </a:lnTo>
                    <a:lnTo>
                      <a:pt x="16" y="89273"/>
                    </a:lnTo>
                    <a:lnTo>
                      <a:pt x="33" y="89809"/>
                    </a:lnTo>
                    <a:lnTo>
                      <a:pt x="58" y="90337"/>
                    </a:lnTo>
                    <a:lnTo>
                      <a:pt x="91" y="90840"/>
                    </a:lnTo>
                    <a:lnTo>
                      <a:pt x="124" y="91335"/>
                    </a:lnTo>
                    <a:lnTo>
                      <a:pt x="173" y="91805"/>
                    </a:lnTo>
                    <a:lnTo>
                      <a:pt x="223" y="92267"/>
                    </a:lnTo>
                    <a:lnTo>
                      <a:pt x="280" y="92704"/>
                    </a:lnTo>
                    <a:lnTo>
                      <a:pt x="338" y="93125"/>
                    </a:lnTo>
                    <a:lnTo>
                      <a:pt x="412" y="93529"/>
                    </a:lnTo>
                    <a:lnTo>
                      <a:pt x="487" y="93917"/>
                    </a:lnTo>
                    <a:lnTo>
                      <a:pt x="569" y="94280"/>
                    </a:lnTo>
                    <a:lnTo>
                      <a:pt x="660" y="94626"/>
                    </a:lnTo>
                    <a:lnTo>
                      <a:pt x="759" y="94956"/>
                    </a:lnTo>
                    <a:lnTo>
                      <a:pt x="866" y="95261"/>
                    </a:lnTo>
                    <a:lnTo>
                      <a:pt x="973" y="95550"/>
                    </a:lnTo>
                    <a:lnTo>
                      <a:pt x="1089" y="95822"/>
                    </a:lnTo>
                    <a:lnTo>
                      <a:pt x="1213" y="96070"/>
                    </a:lnTo>
                    <a:lnTo>
                      <a:pt x="1344" y="96292"/>
                    </a:lnTo>
                    <a:lnTo>
                      <a:pt x="1485" y="96499"/>
                    </a:lnTo>
                    <a:lnTo>
                      <a:pt x="1559" y="96597"/>
                    </a:lnTo>
                    <a:lnTo>
                      <a:pt x="1641" y="96688"/>
                    </a:lnTo>
                    <a:lnTo>
                      <a:pt x="1732" y="96787"/>
                    </a:lnTo>
                    <a:lnTo>
                      <a:pt x="1823" y="96878"/>
                    </a:lnTo>
                    <a:lnTo>
                      <a:pt x="1930" y="96977"/>
                    </a:lnTo>
                    <a:lnTo>
                      <a:pt x="2037" y="97068"/>
                    </a:lnTo>
                    <a:lnTo>
                      <a:pt x="2277" y="97249"/>
                    </a:lnTo>
                    <a:lnTo>
                      <a:pt x="2541" y="97422"/>
                    </a:lnTo>
                    <a:lnTo>
                      <a:pt x="2829" y="97604"/>
                    </a:lnTo>
                    <a:lnTo>
                      <a:pt x="3143" y="97769"/>
                    </a:lnTo>
                    <a:lnTo>
                      <a:pt x="3481" y="97942"/>
                    </a:lnTo>
                    <a:lnTo>
                      <a:pt x="3844" y="98099"/>
                    </a:lnTo>
                    <a:lnTo>
                      <a:pt x="4231" y="98264"/>
                    </a:lnTo>
                    <a:lnTo>
                      <a:pt x="4644" y="98420"/>
                    </a:lnTo>
                    <a:lnTo>
                      <a:pt x="5073" y="98569"/>
                    </a:lnTo>
                    <a:lnTo>
                      <a:pt x="5526" y="98717"/>
                    </a:lnTo>
                    <a:lnTo>
                      <a:pt x="6005" y="98866"/>
                    </a:lnTo>
                    <a:lnTo>
                      <a:pt x="6508" y="99006"/>
                    </a:lnTo>
                    <a:lnTo>
                      <a:pt x="7028" y="99146"/>
                    </a:lnTo>
                    <a:lnTo>
                      <a:pt x="7564" y="99278"/>
                    </a:lnTo>
                    <a:lnTo>
                      <a:pt x="8125" y="99410"/>
                    </a:lnTo>
                    <a:lnTo>
                      <a:pt x="8702" y="99534"/>
                    </a:lnTo>
                    <a:lnTo>
                      <a:pt x="9296" y="99658"/>
                    </a:lnTo>
                    <a:lnTo>
                      <a:pt x="9915" y="99773"/>
                    </a:lnTo>
                    <a:lnTo>
                      <a:pt x="10541" y="99889"/>
                    </a:lnTo>
                    <a:lnTo>
                      <a:pt x="11193" y="99996"/>
                    </a:lnTo>
                    <a:lnTo>
                      <a:pt x="11861" y="100103"/>
                    </a:lnTo>
                    <a:lnTo>
                      <a:pt x="12546" y="100202"/>
                    </a:lnTo>
                    <a:lnTo>
                      <a:pt x="13239" y="100301"/>
                    </a:lnTo>
                    <a:lnTo>
                      <a:pt x="13956" y="100392"/>
                    </a:lnTo>
                    <a:lnTo>
                      <a:pt x="14682" y="100482"/>
                    </a:lnTo>
                    <a:lnTo>
                      <a:pt x="15424" y="100573"/>
                    </a:lnTo>
                    <a:lnTo>
                      <a:pt x="16183" y="100647"/>
                    </a:lnTo>
                    <a:lnTo>
                      <a:pt x="16959" y="100730"/>
                    </a:lnTo>
                    <a:lnTo>
                      <a:pt x="17742" y="100804"/>
                    </a:lnTo>
                    <a:lnTo>
                      <a:pt x="18534" y="100870"/>
                    </a:lnTo>
                    <a:lnTo>
                      <a:pt x="19342" y="100936"/>
                    </a:lnTo>
                    <a:lnTo>
                      <a:pt x="20159" y="100994"/>
                    </a:lnTo>
                    <a:lnTo>
                      <a:pt x="20992" y="101052"/>
                    </a:lnTo>
                    <a:lnTo>
                      <a:pt x="22683" y="101151"/>
                    </a:lnTo>
                    <a:lnTo>
                      <a:pt x="24407" y="101233"/>
                    </a:lnTo>
                    <a:lnTo>
                      <a:pt x="26172" y="101299"/>
                    </a:lnTo>
                    <a:lnTo>
                      <a:pt x="27962" y="101340"/>
                    </a:lnTo>
                    <a:lnTo>
                      <a:pt x="29785" y="101373"/>
                    </a:lnTo>
                    <a:lnTo>
                      <a:pt x="31624" y="101382"/>
                    </a:lnTo>
                    <a:lnTo>
                      <a:pt x="33480" y="101373"/>
                    </a:lnTo>
                    <a:lnTo>
                      <a:pt x="35353" y="101349"/>
                    </a:lnTo>
                    <a:lnTo>
                      <a:pt x="37233" y="101299"/>
                    </a:lnTo>
                    <a:lnTo>
                      <a:pt x="39122" y="101241"/>
                    </a:lnTo>
                    <a:lnTo>
                      <a:pt x="41011" y="101159"/>
                    </a:lnTo>
                    <a:lnTo>
                      <a:pt x="42900" y="101052"/>
                    </a:lnTo>
                    <a:lnTo>
                      <a:pt x="43840" y="100994"/>
                    </a:lnTo>
                    <a:lnTo>
                      <a:pt x="44780" y="100928"/>
                    </a:lnTo>
                    <a:lnTo>
                      <a:pt x="45721" y="100862"/>
                    </a:lnTo>
                    <a:lnTo>
                      <a:pt x="46653" y="100788"/>
                    </a:lnTo>
                    <a:lnTo>
                      <a:pt x="47585" y="100713"/>
                    </a:lnTo>
                    <a:lnTo>
                      <a:pt x="48509" y="100631"/>
                    </a:lnTo>
                    <a:lnTo>
                      <a:pt x="49433" y="100540"/>
                    </a:lnTo>
                    <a:lnTo>
                      <a:pt x="50356" y="100449"/>
                    </a:lnTo>
                    <a:lnTo>
                      <a:pt x="51264" y="100351"/>
                    </a:lnTo>
                    <a:lnTo>
                      <a:pt x="52171" y="100252"/>
                    </a:lnTo>
                    <a:lnTo>
                      <a:pt x="53078" y="100144"/>
                    </a:lnTo>
                    <a:lnTo>
                      <a:pt x="53969" y="100029"/>
                    </a:lnTo>
                    <a:lnTo>
                      <a:pt x="54860" y="99913"/>
                    </a:lnTo>
                    <a:lnTo>
                      <a:pt x="55734" y="99790"/>
                    </a:lnTo>
                    <a:lnTo>
                      <a:pt x="56609" y="99658"/>
                    </a:lnTo>
                    <a:lnTo>
                      <a:pt x="57466" y="99526"/>
                    </a:lnTo>
                    <a:lnTo>
                      <a:pt x="58324" y="99385"/>
                    </a:lnTo>
                    <a:lnTo>
                      <a:pt x="59166" y="99245"/>
                    </a:lnTo>
                    <a:lnTo>
                      <a:pt x="59999" y="99097"/>
                    </a:lnTo>
                    <a:lnTo>
                      <a:pt x="60824" y="98940"/>
                    </a:lnTo>
                    <a:lnTo>
                      <a:pt x="61632" y="98783"/>
                    </a:lnTo>
                    <a:lnTo>
                      <a:pt x="62432" y="98618"/>
                    </a:lnTo>
                    <a:lnTo>
                      <a:pt x="63216" y="98445"/>
                    </a:lnTo>
                    <a:lnTo>
                      <a:pt x="63991" y="98272"/>
                    </a:lnTo>
                    <a:lnTo>
                      <a:pt x="64750" y="98090"/>
                    </a:lnTo>
                    <a:lnTo>
                      <a:pt x="65500" y="97901"/>
                    </a:lnTo>
                    <a:lnTo>
                      <a:pt x="66234" y="97711"/>
                    </a:lnTo>
                    <a:lnTo>
                      <a:pt x="66952" y="97513"/>
                    </a:lnTo>
                    <a:lnTo>
                      <a:pt x="67653" y="97315"/>
                    </a:lnTo>
                    <a:lnTo>
                      <a:pt x="68346" y="97101"/>
                    </a:lnTo>
                    <a:lnTo>
                      <a:pt x="69014" y="96894"/>
                    </a:lnTo>
                    <a:lnTo>
                      <a:pt x="69666" y="96672"/>
                    </a:lnTo>
                    <a:lnTo>
                      <a:pt x="70309" y="96449"/>
                    </a:lnTo>
                    <a:lnTo>
                      <a:pt x="70928" y="96218"/>
                    </a:lnTo>
                    <a:lnTo>
                      <a:pt x="71530" y="95979"/>
                    </a:lnTo>
                    <a:lnTo>
                      <a:pt x="72116" y="95740"/>
                    </a:lnTo>
                    <a:lnTo>
                      <a:pt x="72676" y="95492"/>
                    </a:lnTo>
                    <a:lnTo>
                      <a:pt x="73221" y="95237"/>
                    </a:lnTo>
                    <a:lnTo>
                      <a:pt x="73749" y="94981"/>
                    </a:lnTo>
                    <a:lnTo>
                      <a:pt x="74252" y="94717"/>
                    </a:lnTo>
                    <a:lnTo>
                      <a:pt x="74730" y="94445"/>
                    </a:lnTo>
                    <a:lnTo>
                      <a:pt x="75192" y="94172"/>
                    </a:lnTo>
                    <a:lnTo>
                      <a:pt x="75629" y="93892"/>
                    </a:lnTo>
                    <a:lnTo>
                      <a:pt x="76050" y="93603"/>
                    </a:lnTo>
                    <a:lnTo>
                      <a:pt x="76446" y="93306"/>
                    </a:lnTo>
                    <a:lnTo>
                      <a:pt x="76809" y="93009"/>
                    </a:lnTo>
                    <a:lnTo>
                      <a:pt x="76990" y="92861"/>
                    </a:lnTo>
                    <a:lnTo>
                      <a:pt x="77155" y="92704"/>
                    </a:lnTo>
                    <a:lnTo>
                      <a:pt x="77320" y="92556"/>
                    </a:lnTo>
                    <a:lnTo>
                      <a:pt x="77477" y="92399"/>
                    </a:lnTo>
                    <a:lnTo>
                      <a:pt x="77634" y="92242"/>
                    </a:lnTo>
                    <a:lnTo>
                      <a:pt x="77774" y="92077"/>
                    </a:lnTo>
                    <a:lnTo>
                      <a:pt x="77914" y="91921"/>
                    </a:lnTo>
                    <a:lnTo>
                      <a:pt x="78046" y="91756"/>
                    </a:lnTo>
                    <a:lnTo>
                      <a:pt x="78170" y="91591"/>
                    </a:lnTo>
                    <a:lnTo>
                      <a:pt x="78294" y="91426"/>
                    </a:lnTo>
                    <a:lnTo>
                      <a:pt x="78409" y="91261"/>
                    </a:lnTo>
                    <a:lnTo>
                      <a:pt x="78508" y="91096"/>
                    </a:lnTo>
                    <a:lnTo>
                      <a:pt x="78607" y="90923"/>
                    </a:lnTo>
                    <a:lnTo>
                      <a:pt x="78706" y="90758"/>
                    </a:lnTo>
                    <a:lnTo>
                      <a:pt x="78788" y="90584"/>
                    </a:lnTo>
                    <a:lnTo>
                      <a:pt x="78871" y="90411"/>
                    </a:lnTo>
                    <a:lnTo>
                      <a:pt x="78937" y="90230"/>
                    </a:lnTo>
                    <a:lnTo>
                      <a:pt x="79003" y="90057"/>
                    </a:lnTo>
                    <a:lnTo>
                      <a:pt x="79061" y="89875"/>
                    </a:lnTo>
                    <a:lnTo>
                      <a:pt x="79110" y="89694"/>
                    </a:lnTo>
                    <a:lnTo>
                      <a:pt x="79151" y="89512"/>
                    </a:lnTo>
                    <a:lnTo>
                      <a:pt x="79193" y="89331"/>
                    </a:lnTo>
                    <a:lnTo>
                      <a:pt x="79217" y="89149"/>
                    </a:lnTo>
                    <a:lnTo>
                      <a:pt x="79242" y="88959"/>
                    </a:lnTo>
                    <a:lnTo>
                      <a:pt x="79250" y="88778"/>
                    </a:lnTo>
                    <a:lnTo>
                      <a:pt x="79259" y="88588"/>
                    </a:lnTo>
                    <a:lnTo>
                      <a:pt x="79259" y="88390"/>
                    </a:lnTo>
                    <a:lnTo>
                      <a:pt x="79250" y="88201"/>
                    </a:lnTo>
                    <a:lnTo>
                      <a:pt x="79234" y="88011"/>
                    </a:lnTo>
                    <a:lnTo>
                      <a:pt x="79209" y="87813"/>
                    </a:lnTo>
                    <a:lnTo>
                      <a:pt x="79176" y="87615"/>
                    </a:lnTo>
                    <a:lnTo>
                      <a:pt x="79135" y="87417"/>
                    </a:lnTo>
                    <a:lnTo>
                      <a:pt x="79085" y="87219"/>
                    </a:lnTo>
                    <a:lnTo>
                      <a:pt x="79028" y="87013"/>
                    </a:lnTo>
                    <a:lnTo>
                      <a:pt x="78962" y="86815"/>
                    </a:lnTo>
                    <a:lnTo>
                      <a:pt x="78887" y="86609"/>
                    </a:lnTo>
                    <a:lnTo>
                      <a:pt x="78813" y="86403"/>
                    </a:lnTo>
                    <a:lnTo>
                      <a:pt x="78722" y="86196"/>
                    </a:lnTo>
                    <a:lnTo>
                      <a:pt x="78624" y="85982"/>
                    </a:lnTo>
                    <a:lnTo>
                      <a:pt x="78516" y="85776"/>
                    </a:lnTo>
                    <a:lnTo>
                      <a:pt x="78401" y="85561"/>
                    </a:lnTo>
                    <a:lnTo>
                      <a:pt x="78277" y="85347"/>
                    </a:lnTo>
                    <a:lnTo>
                      <a:pt x="78145" y="85132"/>
                    </a:lnTo>
                    <a:lnTo>
                      <a:pt x="78005" y="84918"/>
                    </a:lnTo>
                    <a:lnTo>
                      <a:pt x="77724" y="84472"/>
                    </a:lnTo>
                    <a:lnTo>
                      <a:pt x="77452" y="84027"/>
                    </a:lnTo>
                    <a:lnTo>
                      <a:pt x="77197" y="83582"/>
                    </a:lnTo>
                    <a:lnTo>
                      <a:pt x="76957" y="83120"/>
                    </a:lnTo>
                    <a:lnTo>
                      <a:pt x="76718" y="82658"/>
                    </a:lnTo>
                    <a:lnTo>
                      <a:pt x="76504" y="82188"/>
                    </a:lnTo>
                    <a:lnTo>
                      <a:pt x="76297" y="81709"/>
                    </a:lnTo>
                    <a:lnTo>
                      <a:pt x="76100" y="81231"/>
                    </a:lnTo>
                    <a:lnTo>
                      <a:pt x="75918" y="80736"/>
                    </a:lnTo>
                    <a:lnTo>
                      <a:pt x="75745" y="80249"/>
                    </a:lnTo>
                    <a:lnTo>
                      <a:pt x="75588" y="79746"/>
                    </a:lnTo>
                    <a:lnTo>
                      <a:pt x="75440" y="79243"/>
                    </a:lnTo>
                    <a:lnTo>
                      <a:pt x="75299" y="78740"/>
                    </a:lnTo>
                    <a:lnTo>
                      <a:pt x="75176" y="78228"/>
                    </a:lnTo>
                    <a:lnTo>
                      <a:pt x="75060" y="77709"/>
                    </a:lnTo>
                    <a:lnTo>
                      <a:pt x="74953" y="77181"/>
                    </a:lnTo>
                    <a:lnTo>
                      <a:pt x="74854" y="76661"/>
                    </a:lnTo>
                    <a:lnTo>
                      <a:pt x="74772" y="76125"/>
                    </a:lnTo>
                    <a:lnTo>
                      <a:pt x="74697" y="75589"/>
                    </a:lnTo>
                    <a:lnTo>
                      <a:pt x="74631" y="75053"/>
                    </a:lnTo>
                    <a:lnTo>
                      <a:pt x="74574" y="74508"/>
                    </a:lnTo>
                    <a:lnTo>
                      <a:pt x="74524" y="73956"/>
                    </a:lnTo>
                    <a:lnTo>
                      <a:pt x="74491" y="73411"/>
                    </a:lnTo>
                    <a:lnTo>
                      <a:pt x="74466" y="72850"/>
                    </a:lnTo>
                    <a:lnTo>
                      <a:pt x="74442" y="72298"/>
                    </a:lnTo>
                    <a:lnTo>
                      <a:pt x="74433" y="71737"/>
                    </a:lnTo>
                    <a:lnTo>
                      <a:pt x="74433" y="71168"/>
                    </a:lnTo>
                    <a:lnTo>
                      <a:pt x="74433" y="70599"/>
                    </a:lnTo>
                    <a:lnTo>
                      <a:pt x="74450" y="70029"/>
                    </a:lnTo>
                    <a:lnTo>
                      <a:pt x="74475" y="69452"/>
                    </a:lnTo>
                    <a:lnTo>
                      <a:pt x="74499" y="68883"/>
                    </a:lnTo>
                    <a:lnTo>
                      <a:pt x="74541" y="68297"/>
                    </a:lnTo>
                    <a:lnTo>
                      <a:pt x="74582" y="67720"/>
                    </a:lnTo>
                    <a:lnTo>
                      <a:pt x="74631" y="67134"/>
                    </a:lnTo>
                    <a:lnTo>
                      <a:pt x="74697" y="66549"/>
                    </a:lnTo>
                    <a:lnTo>
                      <a:pt x="74763" y="65963"/>
                    </a:lnTo>
                    <a:lnTo>
                      <a:pt x="74829" y="65369"/>
                    </a:lnTo>
                    <a:lnTo>
                      <a:pt x="74912" y="64775"/>
                    </a:lnTo>
                    <a:lnTo>
                      <a:pt x="74994" y="64181"/>
                    </a:lnTo>
                    <a:lnTo>
                      <a:pt x="75085" y="63587"/>
                    </a:lnTo>
                    <a:lnTo>
                      <a:pt x="75184" y="62994"/>
                    </a:lnTo>
                    <a:lnTo>
                      <a:pt x="75283" y="62400"/>
                    </a:lnTo>
                    <a:lnTo>
                      <a:pt x="75390" y="61798"/>
                    </a:lnTo>
                    <a:lnTo>
                      <a:pt x="75506" y="61195"/>
                    </a:lnTo>
                    <a:lnTo>
                      <a:pt x="75745" y="59991"/>
                    </a:lnTo>
                    <a:lnTo>
                      <a:pt x="76009" y="58787"/>
                    </a:lnTo>
                    <a:lnTo>
                      <a:pt x="76281" y="57583"/>
                    </a:lnTo>
                    <a:lnTo>
                      <a:pt x="76578" y="56378"/>
                    </a:lnTo>
                    <a:lnTo>
                      <a:pt x="76883" y="55166"/>
                    </a:lnTo>
                    <a:lnTo>
                      <a:pt x="77205" y="53962"/>
                    </a:lnTo>
                    <a:lnTo>
                      <a:pt x="77543" y="52766"/>
                    </a:lnTo>
                    <a:lnTo>
                      <a:pt x="77881" y="51561"/>
                    </a:lnTo>
                    <a:lnTo>
                      <a:pt x="78236" y="50365"/>
                    </a:lnTo>
                    <a:lnTo>
                      <a:pt x="78591" y="49178"/>
                    </a:lnTo>
                    <a:lnTo>
                      <a:pt x="78962" y="47998"/>
                    </a:lnTo>
                    <a:lnTo>
                      <a:pt x="79325" y="46827"/>
                    </a:lnTo>
                    <a:lnTo>
                      <a:pt x="80067" y="44509"/>
                    </a:lnTo>
                    <a:lnTo>
                      <a:pt x="80809" y="42224"/>
                    </a:lnTo>
                    <a:lnTo>
                      <a:pt x="81543" y="40005"/>
                    </a:lnTo>
                    <a:lnTo>
                      <a:pt x="82245" y="37836"/>
                    </a:lnTo>
                    <a:lnTo>
                      <a:pt x="82583" y="36780"/>
                    </a:lnTo>
                    <a:lnTo>
                      <a:pt x="82913" y="35741"/>
                    </a:lnTo>
                    <a:lnTo>
                      <a:pt x="83226" y="34718"/>
                    </a:lnTo>
                    <a:lnTo>
                      <a:pt x="83531" y="33720"/>
                    </a:lnTo>
                    <a:lnTo>
                      <a:pt x="83812" y="32739"/>
                    </a:lnTo>
                    <a:lnTo>
                      <a:pt x="84084" y="31782"/>
                    </a:lnTo>
                    <a:lnTo>
                      <a:pt x="84340" y="30850"/>
                    </a:lnTo>
                    <a:lnTo>
                      <a:pt x="84571" y="29942"/>
                    </a:lnTo>
                    <a:lnTo>
                      <a:pt x="84785" y="29052"/>
                    </a:lnTo>
                    <a:lnTo>
                      <a:pt x="84967" y="28194"/>
                    </a:lnTo>
                    <a:lnTo>
                      <a:pt x="85131" y="27369"/>
                    </a:lnTo>
                    <a:lnTo>
                      <a:pt x="85206" y="26965"/>
                    </a:lnTo>
                    <a:lnTo>
                      <a:pt x="85272" y="26561"/>
                    </a:lnTo>
                    <a:lnTo>
                      <a:pt x="85329" y="26173"/>
                    </a:lnTo>
                    <a:lnTo>
                      <a:pt x="85387" y="25793"/>
                    </a:lnTo>
                    <a:lnTo>
                      <a:pt x="85428" y="25414"/>
                    </a:lnTo>
                    <a:lnTo>
                      <a:pt x="85470" y="25051"/>
                    </a:lnTo>
                    <a:lnTo>
                      <a:pt x="85494" y="24688"/>
                    </a:lnTo>
                    <a:lnTo>
                      <a:pt x="85519" y="24342"/>
                    </a:lnTo>
                    <a:lnTo>
                      <a:pt x="85536" y="23995"/>
                    </a:lnTo>
                    <a:lnTo>
                      <a:pt x="85544" y="23657"/>
                    </a:lnTo>
                    <a:lnTo>
                      <a:pt x="85544" y="23335"/>
                    </a:lnTo>
                    <a:lnTo>
                      <a:pt x="85527" y="23014"/>
                    </a:lnTo>
                    <a:lnTo>
                      <a:pt x="85511" y="22709"/>
                    </a:lnTo>
                    <a:lnTo>
                      <a:pt x="85486" y="22403"/>
                    </a:lnTo>
                    <a:lnTo>
                      <a:pt x="85445" y="22115"/>
                    </a:lnTo>
                    <a:lnTo>
                      <a:pt x="85404" y="21826"/>
                    </a:lnTo>
                    <a:lnTo>
                      <a:pt x="85346" y="21554"/>
                    </a:lnTo>
                    <a:lnTo>
                      <a:pt x="85280" y="21290"/>
                    </a:lnTo>
                    <a:lnTo>
                      <a:pt x="85206" y="21034"/>
                    </a:lnTo>
                    <a:lnTo>
                      <a:pt x="85123" y="20795"/>
                    </a:lnTo>
                    <a:lnTo>
                      <a:pt x="85032" y="20556"/>
                    </a:lnTo>
                    <a:lnTo>
                      <a:pt x="84925" y="20333"/>
                    </a:lnTo>
                    <a:lnTo>
                      <a:pt x="84810" y="20110"/>
                    </a:lnTo>
                    <a:lnTo>
                      <a:pt x="84678" y="19879"/>
                    </a:lnTo>
                    <a:lnTo>
                      <a:pt x="84546" y="19648"/>
                    </a:lnTo>
                    <a:lnTo>
                      <a:pt x="84389" y="19417"/>
                    </a:lnTo>
                    <a:lnTo>
                      <a:pt x="84232" y="19178"/>
                    </a:lnTo>
                    <a:lnTo>
                      <a:pt x="84059" y="18931"/>
                    </a:lnTo>
                    <a:lnTo>
                      <a:pt x="83869" y="18692"/>
                    </a:lnTo>
                    <a:lnTo>
                      <a:pt x="83680" y="18436"/>
                    </a:lnTo>
                    <a:lnTo>
                      <a:pt x="83474" y="18188"/>
                    </a:lnTo>
                    <a:lnTo>
                      <a:pt x="83251" y="17933"/>
                    </a:lnTo>
                    <a:lnTo>
                      <a:pt x="83028" y="17677"/>
                    </a:lnTo>
                    <a:lnTo>
                      <a:pt x="82789" y="17413"/>
                    </a:lnTo>
                    <a:lnTo>
                      <a:pt x="82541" y="17157"/>
                    </a:lnTo>
                    <a:lnTo>
                      <a:pt x="82286" y="16893"/>
                    </a:lnTo>
                    <a:lnTo>
                      <a:pt x="82014" y="16621"/>
                    </a:lnTo>
                    <a:lnTo>
                      <a:pt x="81741" y="16357"/>
                    </a:lnTo>
                    <a:lnTo>
                      <a:pt x="81453" y="16085"/>
                    </a:lnTo>
                    <a:lnTo>
                      <a:pt x="81156" y="15813"/>
                    </a:lnTo>
                    <a:lnTo>
                      <a:pt x="80537" y="15260"/>
                    </a:lnTo>
                    <a:lnTo>
                      <a:pt x="79886" y="14699"/>
                    </a:lnTo>
                    <a:lnTo>
                      <a:pt x="79193" y="14138"/>
                    </a:lnTo>
                    <a:lnTo>
                      <a:pt x="78467" y="13578"/>
                    </a:lnTo>
                    <a:lnTo>
                      <a:pt x="77716" y="13008"/>
                    </a:lnTo>
                    <a:lnTo>
                      <a:pt x="76924" y="12439"/>
                    </a:lnTo>
                    <a:lnTo>
                      <a:pt x="76108" y="11870"/>
                    </a:lnTo>
                    <a:lnTo>
                      <a:pt x="75266" y="11301"/>
                    </a:lnTo>
                    <a:lnTo>
                      <a:pt x="74392" y="10732"/>
                    </a:lnTo>
                    <a:lnTo>
                      <a:pt x="73501" y="10171"/>
                    </a:lnTo>
                    <a:lnTo>
                      <a:pt x="72577" y="9610"/>
                    </a:lnTo>
                    <a:lnTo>
                      <a:pt x="71629" y="9057"/>
                    </a:lnTo>
                    <a:lnTo>
                      <a:pt x="70664" y="8505"/>
                    </a:lnTo>
                    <a:lnTo>
                      <a:pt x="69674" y="7969"/>
                    </a:lnTo>
                    <a:lnTo>
                      <a:pt x="68659" y="7433"/>
                    </a:lnTo>
                    <a:lnTo>
                      <a:pt x="67637" y="6913"/>
                    </a:lnTo>
                    <a:lnTo>
                      <a:pt x="66589" y="6401"/>
                    </a:lnTo>
                    <a:lnTo>
                      <a:pt x="65525" y="5898"/>
                    </a:lnTo>
                    <a:lnTo>
                      <a:pt x="64453" y="5412"/>
                    </a:lnTo>
                    <a:lnTo>
                      <a:pt x="63356" y="4933"/>
                    </a:lnTo>
                    <a:lnTo>
                      <a:pt x="62259" y="4480"/>
                    </a:lnTo>
                    <a:lnTo>
                      <a:pt x="61137" y="4034"/>
                    </a:lnTo>
                    <a:lnTo>
                      <a:pt x="60576" y="3820"/>
                    </a:lnTo>
                    <a:lnTo>
                      <a:pt x="60015" y="3605"/>
                    </a:lnTo>
                    <a:lnTo>
                      <a:pt x="59446" y="3399"/>
                    </a:lnTo>
                    <a:lnTo>
                      <a:pt x="58877" y="3201"/>
                    </a:lnTo>
                    <a:lnTo>
                      <a:pt x="58308" y="3003"/>
                    </a:lnTo>
                    <a:lnTo>
                      <a:pt x="57739" y="2813"/>
                    </a:lnTo>
                    <a:lnTo>
                      <a:pt x="57161" y="2624"/>
                    </a:lnTo>
                    <a:lnTo>
                      <a:pt x="56592" y="2442"/>
                    </a:lnTo>
                    <a:lnTo>
                      <a:pt x="56015" y="2261"/>
                    </a:lnTo>
                    <a:lnTo>
                      <a:pt x="55437" y="2096"/>
                    </a:lnTo>
                    <a:lnTo>
                      <a:pt x="54852" y="1931"/>
                    </a:lnTo>
                    <a:lnTo>
                      <a:pt x="54274" y="1766"/>
                    </a:lnTo>
                    <a:lnTo>
                      <a:pt x="53697" y="1617"/>
                    </a:lnTo>
                    <a:lnTo>
                      <a:pt x="53111" y="1469"/>
                    </a:lnTo>
                    <a:lnTo>
                      <a:pt x="52534" y="1329"/>
                    </a:lnTo>
                    <a:lnTo>
                      <a:pt x="51948" y="1197"/>
                    </a:lnTo>
                    <a:lnTo>
                      <a:pt x="51371" y="1065"/>
                    </a:lnTo>
                    <a:lnTo>
                      <a:pt x="50785" y="941"/>
                    </a:lnTo>
                    <a:lnTo>
                      <a:pt x="50200" y="826"/>
                    </a:lnTo>
                    <a:lnTo>
                      <a:pt x="49622" y="718"/>
                    </a:lnTo>
                    <a:lnTo>
                      <a:pt x="49045" y="619"/>
                    </a:lnTo>
                    <a:lnTo>
                      <a:pt x="48459" y="520"/>
                    </a:lnTo>
                    <a:lnTo>
                      <a:pt x="47882" y="438"/>
                    </a:lnTo>
                    <a:lnTo>
                      <a:pt x="47304" y="355"/>
                    </a:lnTo>
                    <a:lnTo>
                      <a:pt x="46727" y="289"/>
                    </a:lnTo>
                    <a:lnTo>
                      <a:pt x="46150" y="223"/>
                    </a:lnTo>
                    <a:lnTo>
                      <a:pt x="45572" y="166"/>
                    </a:lnTo>
                    <a:lnTo>
                      <a:pt x="44995" y="116"/>
                    </a:lnTo>
                    <a:lnTo>
                      <a:pt x="44426" y="75"/>
                    </a:lnTo>
                    <a:lnTo>
                      <a:pt x="43857" y="42"/>
                    </a:lnTo>
                    <a:lnTo>
                      <a:pt x="43287" y="26"/>
                    </a:lnTo>
                    <a:lnTo>
                      <a:pt x="42718" y="9"/>
                    </a:lnTo>
                    <a:lnTo>
                      <a:pt x="42157" y="1"/>
                    </a:lnTo>
                    <a:close/>
                  </a:path>
                </a:pathLst>
              </a:custGeom>
              <a:solidFill>
                <a:srgbClr val="9278B5">
                  <a:alpha val="125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4" name="Google Shape;2074;p38"/>
              <p:cNvSpPr/>
              <p:nvPr/>
            </p:nvSpPr>
            <p:spPr>
              <a:xfrm>
                <a:off x="2091694" y="2381034"/>
                <a:ext cx="179169" cy="624702"/>
              </a:xfrm>
              <a:custGeom>
                <a:avLst/>
                <a:gdLst/>
                <a:ahLst/>
                <a:cxnLst/>
                <a:rect l="l" t="t" r="r" b="b"/>
                <a:pathLst>
                  <a:path w="4876" h="17001" extrusionOk="0">
                    <a:moveTo>
                      <a:pt x="2426" y="1"/>
                    </a:moveTo>
                    <a:lnTo>
                      <a:pt x="2219" y="9"/>
                    </a:lnTo>
                    <a:lnTo>
                      <a:pt x="2096" y="26"/>
                    </a:lnTo>
                    <a:lnTo>
                      <a:pt x="1980" y="42"/>
                    </a:lnTo>
                    <a:lnTo>
                      <a:pt x="1865" y="67"/>
                    </a:lnTo>
                    <a:lnTo>
                      <a:pt x="1741" y="92"/>
                    </a:lnTo>
                    <a:lnTo>
                      <a:pt x="1634" y="125"/>
                    </a:lnTo>
                    <a:lnTo>
                      <a:pt x="1518" y="166"/>
                    </a:lnTo>
                    <a:lnTo>
                      <a:pt x="1411" y="215"/>
                    </a:lnTo>
                    <a:lnTo>
                      <a:pt x="1304" y="265"/>
                    </a:lnTo>
                    <a:lnTo>
                      <a:pt x="1205" y="314"/>
                    </a:lnTo>
                    <a:lnTo>
                      <a:pt x="1106" y="372"/>
                    </a:lnTo>
                    <a:lnTo>
                      <a:pt x="1007" y="438"/>
                    </a:lnTo>
                    <a:lnTo>
                      <a:pt x="916" y="504"/>
                    </a:lnTo>
                    <a:lnTo>
                      <a:pt x="825" y="578"/>
                    </a:lnTo>
                    <a:lnTo>
                      <a:pt x="743" y="653"/>
                    </a:lnTo>
                    <a:lnTo>
                      <a:pt x="660" y="735"/>
                    </a:lnTo>
                    <a:lnTo>
                      <a:pt x="586" y="817"/>
                    </a:lnTo>
                    <a:lnTo>
                      <a:pt x="512" y="908"/>
                    </a:lnTo>
                    <a:lnTo>
                      <a:pt x="446" y="991"/>
                    </a:lnTo>
                    <a:lnTo>
                      <a:pt x="380" y="1090"/>
                    </a:lnTo>
                    <a:lnTo>
                      <a:pt x="322" y="1180"/>
                    </a:lnTo>
                    <a:lnTo>
                      <a:pt x="264" y="1279"/>
                    </a:lnTo>
                    <a:lnTo>
                      <a:pt x="215" y="1387"/>
                    </a:lnTo>
                    <a:lnTo>
                      <a:pt x="165" y="1486"/>
                    </a:lnTo>
                    <a:lnTo>
                      <a:pt x="132" y="1593"/>
                    </a:lnTo>
                    <a:lnTo>
                      <a:pt x="91" y="1708"/>
                    </a:lnTo>
                    <a:lnTo>
                      <a:pt x="66" y="1816"/>
                    </a:lnTo>
                    <a:lnTo>
                      <a:pt x="42" y="1931"/>
                    </a:lnTo>
                    <a:lnTo>
                      <a:pt x="25" y="2046"/>
                    </a:lnTo>
                    <a:lnTo>
                      <a:pt x="9" y="2162"/>
                    </a:lnTo>
                    <a:lnTo>
                      <a:pt x="0" y="2277"/>
                    </a:lnTo>
                    <a:lnTo>
                      <a:pt x="0" y="2393"/>
                    </a:lnTo>
                    <a:lnTo>
                      <a:pt x="9" y="2517"/>
                    </a:lnTo>
                    <a:lnTo>
                      <a:pt x="1823" y="16811"/>
                    </a:lnTo>
                    <a:lnTo>
                      <a:pt x="2351" y="16852"/>
                    </a:lnTo>
                    <a:lnTo>
                      <a:pt x="3283" y="16935"/>
                    </a:lnTo>
                    <a:lnTo>
                      <a:pt x="3762" y="16968"/>
                    </a:lnTo>
                    <a:lnTo>
                      <a:pt x="4166" y="16993"/>
                    </a:lnTo>
                    <a:lnTo>
                      <a:pt x="4455" y="17001"/>
                    </a:lnTo>
                    <a:lnTo>
                      <a:pt x="4529" y="17001"/>
                    </a:lnTo>
                    <a:lnTo>
                      <a:pt x="4545" y="16993"/>
                    </a:lnTo>
                    <a:lnTo>
                      <a:pt x="4554" y="16984"/>
                    </a:lnTo>
                    <a:lnTo>
                      <a:pt x="4537" y="16943"/>
                    </a:lnTo>
                    <a:lnTo>
                      <a:pt x="4463" y="16720"/>
                    </a:lnTo>
                    <a:lnTo>
                      <a:pt x="4389" y="16498"/>
                    </a:lnTo>
                    <a:lnTo>
                      <a:pt x="4323" y="16275"/>
                    </a:lnTo>
                    <a:lnTo>
                      <a:pt x="4265" y="16044"/>
                    </a:lnTo>
                    <a:lnTo>
                      <a:pt x="4149" y="15590"/>
                    </a:lnTo>
                    <a:lnTo>
                      <a:pt x="4059" y="15137"/>
                    </a:lnTo>
                    <a:lnTo>
                      <a:pt x="3984" y="14667"/>
                    </a:lnTo>
                    <a:lnTo>
                      <a:pt x="3927" y="14205"/>
                    </a:lnTo>
                    <a:lnTo>
                      <a:pt x="3885" y="13734"/>
                    </a:lnTo>
                    <a:lnTo>
                      <a:pt x="3861" y="13264"/>
                    </a:lnTo>
                    <a:lnTo>
                      <a:pt x="3844" y="12794"/>
                    </a:lnTo>
                    <a:lnTo>
                      <a:pt x="3836" y="12324"/>
                    </a:lnTo>
                    <a:lnTo>
                      <a:pt x="3844" y="11846"/>
                    </a:lnTo>
                    <a:lnTo>
                      <a:pt x="3861" y="11375"/>
                    </a:lnTo>
                    <a:lnTo>
                      <a:pt x="3885" y="10905"/>
                    </a:lnTo>
                    <a:lnTo>
                      <a:pt x="3927" y="10427"/>
                    </a:lnTo>
                    <a:lnTo>
                      <a:pt x="3968" y="9957"/>
                    </a:lnTo>
                    <a:lnTo>
                      <a:pt x="4017" y="9487"/>
                    </a:lnTo>
                    <a:lnTo>
                      <a:pt x="4050" y="9264"/>
                    </a:lnTo>
                    <a:lnTo>
                      <a:pt x="4083" y="9016"/>
                    </a:lnTo>
                    <a:lnTo>
                      <a:pt x="4191" y="8439"/>
                    </a:lnTo>
                    <a:lnTo>
                      <a:pt x="4323" y="7771"/>
                    </a:lnTo>
                    <a:lnTo>
                      <a:pt x="4463" y="7037"/>
                    </a:lnTo>
                    <a:lnTo>
                      <a:pt x="4603" y="6253"/>
                    </a:lnTo>
                    <a:lnTo>
                      <a:pt x="4669" y="5849"/>
                    </a:lnTo>
                    <a:lnTo>
                      <a:pt x="4727" y="5437"/>
                    </a:lnTo>
                    <a:lnTo>
                      <a:pt x="4776" y="5024"/>
                    </a:lnTo>
                    <a:lnTo>
                      <a:pt x="4818" y="4612"/>
                    </a:lnTo>
                    <a:lnTo>
                      <a:pt x="4851" y="4208"/>
                    </a:lnTo>
                    <a:lnTo>
                      <a:pt x="4867" y="3803"/>
                    </a:lnTo>
                    <a:lnTo>
                      <a:pt x="4875" y="3407"/>
                    </a:lnTo>
                    <a:lnTo>
                      <a:pt x="4867" y="3020"/>
                    </a:lnTo>
                    <a:lnTo>
                      <a:pt x="4842" y="2649"/>
                    </a:lnTo>
                    <a:lnTo>
                      <a:pt x="4826" y="2467"/>
                    </a:lnTo>
                    <a:lnTo>
                      <a:pt x="4801" y="2286"/>
                    </a:lnTo>
                    <a:lnTo>
                      <a:pt x="4768" y="2112"/>
                    </a:lnTo>
                    <a:lnTo>
                      <a:pt x="4735" y="1948"/>
                    </a:lnTo>
                    <a:lnTo>
                      <a:pt x="4694" y="1783"/>
                    </a:lnTo>
                    <a:lnTo>
                      <a:pt x="4644" y="1626"/>
                    </a:lnTo>
                    <a:lnTo>
                      <a:pt x="4595" y="1469"/>
                    </a:lnTo>
                    <a:lnTo>
                      <a:pt x="4537" y="1321"/>
                    </a:lnTo>
                    <a:lnTo>
                      <a:pt x="4471" y="1180"/>
                    </a:lnTo>
                    <a:lnTo>
                      <a:pt x="4405" y="1048"/>
                    </a:lnTo>
                    <a:lnTo>
                      <a:pt x="4323" y="916"/>
                    </a:lnTo>
                    <a:lnTo>
                      <a:pt x="4240" y="793"/>
                    </a:lnTo>
                    <a:lnTo>
                      <a:pt x="4149" y="686"/>
                    </a:lnTo>
                    <a:lnTo>
                      <a:pt x="4050" y="578"/>
                    </a:lnTo>
                    <a:lnTo>
                      <a:pt x="3943" y="479"/>
                    </a:lnTo>
                    <a:lnTo>
                      <a:pt x="3828" y="389"/>
                    </a:lnTo>
                    <a:lnTo>
                      <a:pt x="3712" y="306"/>
                    </a:lnTo>
                    <a:lnTo>
                      <a:pt x="3580" y="232"/>
                    </a:lnTo>
                    <a:lnTo>
                      <a:pt x="3440" y="174"/>
                    </a:lnTo>
                    <a:lnTo>
                      <a:pt x="3292" y="116"/>
                    </a:lnTo>
                    <a:lnTo>
                      <a:pt x="3135" y="75"/>
                    </a:lnTo>
                    <a:lnTo>
                      <a:pt x="2970" y="42"/>
                    </a:lnTo>
                    <a:lnTo>
                      <a:pt x="2797" y="17"/>
                    </a:lnTo>
                    <a:lnTo>
                      <a:pt x="2615" y="1"/>
                    </a:lnTo>
                    <a:close/>
                  </a:path>
                </a:pathLst>
              </a:custGeom>
              <a:solidFill>
                <a:srgbClr val="FF8B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5" name="Google Shape;2075;p38"/>
              <p:cNvSpPr/>
              <p:nvPr/>
            </p:nvSpPr>
            <p:spPr>
              <a:xfrm>
                <a:off x="2072918" y="1817011"/>
                <a:ext cx="349482" cy="773519"/>
              </a:xfrm>
              <a:custGeom>
                <a:avLst/>
                <a:gdLst/>
                <a:ahLst/>
                <a:cxnLst/>
                <a:rect l="l" t="t" r="r" b="b"/>
                <a:pathLst>
                  <a:path w="9511" h="21051" extrusionOk="0">
                    <a:moveTo>
                      <a:pt x="6624" y="1"/>
                    </a:moveTo>
                    <a:lnTo>
                      <a:pt x="6426" y="9"/>
                    </a:lnTo>
                    <a:lnTo>
                      <a:pt x="6236" y="25"/>
                    </a:lnTo>
                    <a:lnTo>
                      <a:pt x="6046" y="50"/>
                    </a:lnTo>
                    <a:lnTo>
                      <a:pt x="5848" y="91"/>
                    </a:lnTo>
                    <a:lnTo>
                      <a:pt x="5658" y="141"/>
                    </a:lnTo>
                    <a:lnTo>
                      <a:pt x="5469" y="199"/>
                    </a:lnTo>
                    <a:lnTo>
                      <a:pt x="5320" y="256"/>
                    </a:lnTo>
                    <a:lnTo>
                      <a:pt x="5188" y="331"/>
                    </a:lnTo>
                    <a:lnTo>
                      <a:pt x="5056" y="405"/>
                    </a:lnTo>
                    <a:lnTo>
                      <a:pt x="4941" y="496"/>
                    </a:lnTo>
                    <a:lnTo>
                      <a:pt x="4825" y="595"/>
                    </a:lnTo>
                    <a:lnTo>
                      <a:pt x="4718" y="702"/>
                    </a:lnTo>
                    <a:lnTo>
                      <a:pt x="4611" y="817"/>
                    </a:lnTo>
                    <a:lnTo>
                      <a:pt x="4512" y="941"/>
                    </a:lnTo>
                    <a:lnTo>
                      <a:pt x="4421" y="1065"/>
                    </a:lnTo>
                    <a:lnTo>
                      <a:pt x="4330" y="1188"/>
                    </a:lnTo>
                    <a:lnTo>
                      <a:pt x="4157" y="1452"/>
                    </a:lnTo>
                    <a:lnTo>
                      <a:pt x="3836" y="1956"/>
                    </a:lnTo>
                    <a:lnTo>
                      <a:pt x="3737" y="2120"/>
                    </a:lnTo>
                    <a:lnTo>
                      <a:pt x="3646" y="2285"/>
                    </a:lnTo>
                    <a:lnTo>
                      <a:pt x="3572" y="2450"/>
                    </a:lnTo>
                    <a:lnTo>
                      <a:pt x="3514" y="2607"/>
                    </a:lnTo>
                    <a:lnTo>
                      <a:pt x="3456" y="2780"/>
                    </a:lnTo>
                    <a:lnTo>
                      <a:pt x="3407" y="2954"/>
                    </a:lnTo>
                    <a:lnTo>
                      <a:pt x="3316" y="3317"/>
                    </a:lnTo>
                    <a:lnTo>
                      <a:pt x="2986" y="4793"/>
                    </a:lnTo>
                    <a:lnTo>
                      <a:pt x="2631" y="6269"/>
                    </a:lnTo>
                    <a:lnTo>
                      <a:pt x="2277" y="7746"/>
                    </a:lnTo>
                    <a:lnTo>
                      <a:pt x="1905" y="9222"/>
                    </a:lnTo>
                    <a:lnTo>
                      <a:pt x="1171" y="12184"/>
                    </a:lnTo>
                    <a:lnTo>
                      <a:pt x="808" y="13660"/>
                    </a:lnTo>
                    <a:lnTo>
                      <a:pt x="462" y="15136"/>
                    </a:lnTo>
                    <a:lnTo>
                      <a:pt x="289" y="15895"/>
                    </a:lnTo>
                    <a:lnTo>
                      <a:pt x="206" y="16266"/>
                    </a:lnTo>
                    <a:lnTo>
                      <a:pt x="140" y="16654"/>
                    </a:lnTo>
                    <a:lnTo>
                      <a:pt x="83" y="17034"/>
                    </a:lnTo>
                    <a:lnTo>
                      <a:pt x="33" y="17413"/>
                    </a:lnTo>
                    <a:lnTo>
                      <a:pt x="8" y="17801"/>
                    </a:lnTo>
                    <a:lnTo>
                      <a:pt x="0" y="17990"/>
                    </a:lnTo>
                    <a:lnTo>
                      <a:pt x="0" y="18180"/>
                    </a:lnTo>
                    <a:lnTo>
                      <a:pt x="8" y="18386"/>
                    </a:lnTo>
                    <a:lnTo>
                      <a:pt x="25" y="18593"/>
                    </a:lnTo>
                    <a:lnTo>
                      <a:pt x="50" y="18790"/>
                    </a:lnTo>
                    <a:lnTo>
                      <a:pt x="83" y="18997"/>
                    </a:lnTo>
                    <a:lnTo>
                      <a:pt x="124" y="19195"/>
                    </a:lnTo>
                    <a:lnTo>
                      <a:pt x="182" y="19393"/>
                    </a:lnTo>
                    <a:lnTo>
                      <a:pt x="248" y="19591"/>
                    </a:lnTo>
                    <a:lnTo>
                      <a:pt x="322" y="19772"/>
                    </a:lnTo>
                    <a:lnTo>
                      <a:pt x="413" y="19953"/>
                    </a:lnTo>
                    <a:lnTo>
                      <a:pt x="511" y="20118"/>
                    </a:lnTo>
                    <a:lnTo>
                      <a:pt x="627" y="20283"/>
                    </a:lnTo>
                    <a:lnTo>
                      <a:pt x="751" y="20432"/>
                    </a:lnTo>
                    <a:lnTo>
                      <a:pt x="883" y="20564"/>
                    </a:lnTo>
                    <a:lnTo>
                      <a:pt x="957" y="20630"/>
                    </a:lnTo>
                    <a:lnTo>
                      <a:pt x="1039" y="20688"/>
                    </a:lnTo>
                    <a:lnTo>
                      <a:pt x="1114" y="20745"/>
                    </a:lnTo>
                    <a:lnTo>
                      <a:pt x="1196" y="20795"/>
                    </a:lnTo>
                    <a:lnTo>
                      <a:pt x="1287" y="20836"/>
                    </a:lnTo>
                    <a:lnTo>
                      <a:pt x="1378" y="20886"/>
                    </a:lnTo>
                    <a:lnTo>
                      <a:pt x="1518" y="20935"/>
                    </a:lnTo>
                    <a:lnTo>
                      <a:pt x="1658" y="20976"/>
                    </a:lnTo>
                    <a:lnTo>
                      <a:pt x="1806" y="21009"/>
                    </a:lnTo>
                    <a:lnTo>
                      <a:pt x="1947" y="21034"/>
                    </a:lnTo>
                    <a:lnTo>
                      <a:pt x="2095" y="21042"/>
                    </a:lnTo>
                    <a:lnTo>
                      <a:pt x="2244" y="21051"/>
                    </a:lnTo>
                    <a:lnTo>
                      <a:pt x="2400" y="21042"/>
                    </a:lnTo>
                    <a:lnTo>
                      <a:pt x="2549" y="21026"/>
                    </a:lnTo>
                    <a:lnTo>
                      <a:pt x="2697" y="21009"/>
                    </a:lnTo>
                    <a:lnTo>
                      <a:pt x="2854" y="20985"/>
                    </a:lnTo>
                    <a:lnTo>
                      <a:pt x="3151" y="20927"/>
                    </a:lnTo>
                    <a:lnTo>
                      <a:pt x="3456" y="20853"/>
                    </a:lnTo>
                    <a:lnTo>
                      <a:pt x="3753" y="20770"/>
                    </a:lnTo>
                    <a:lnTo>
                      <a:pt x="4100" y="20671"/>
                    </a:lnTo>
                    <a:lnTo>
                      <a:pt x="4454" y="20547"/>
                    </a:lnTo>
                    <a:lnTo>
                      <a:pt x="4636" y="20481"/>
                    </a:lnTo>
                    <a:lnTo>
                      <a:pt x="4801" y="20415"/>
                    </a:lnTo>
                    <a:lnTo>
                      <a:pt x="4974" y="20333"/>
                    </a:lnTo>
                    <a:lnTo>
                      <a:pt x="5139" y="20250"/>
                    </a:lnTo>
                    <a:lnTo>
                      <a:pt x="5287" y="20160"/>
                    </a:lnTo>
                    <a:lnTo>
                      <a:pt x="5436" y="20061"/>
                    </a:lnTo>
                    <a:lnTo>
                      <a:pt x="5576" y="19953"/>
                    </a:lnTo>
                    <a:lnTo>
                      <a:pt x="5708" y="19838"/>
                    </a:lnTo>
                    <a:lnTo>
                      <a:pt x="5832" y="19706"/>
                    </a:lnTo>
                    <a:lnTo>
                      <a:pt x="5939" y="19574"/>
                    </a:lnTo>
                    <a:lnTo>
                      <a:pt x="6030" y="19426"/>
                    </a:lnTo>
                    <a:lnTo>
                      <a:pt x="6104" y="19261"/>
                    </a:lnTo>
                    <a:lnTo>
                      <a:pt x="6145" y="19178"/>
                    </a:lnTo>
                    <a:lnTo>
                      <a:pt x="6170" y="19087"/>
                    </a:lnTo>
                    <a:lnTo>
                      <a:pt x="6211" y="18914"/>
                    </a:lnTo>
                    <a:lnTo>
                      <a:pt x="6244" y="18733"/>
                    </a:lnTo>
                    <a:lnTo>
                      <a:pt x="6261" y="18551"/>
                    </a:lnTo>
                    <a:lnTo>
                      <a:pt x="6261" y="18370"/>
                    </a:lnTo>
                    <a:lnTo>
                      <a:pt x="6252" y="18180"/>
                    </a:lnTo>
                    <a:lnTo>
                      <a:pt x="6228" y="17999"/>
                    </a:lnTo>
                    <a:lnTo>
                      <a:pt x="6203" y="17817"/>
                    </a:lnTo>
                    <a:lnTo>
                      <a:pt x="6145" y="17479"/>
                    </a:lnTo>
                    <a:lnTo>
                      <a:pt x="6071" y="17141"/>
                    </a:lnTo>
                    <a:lnTo>
                      <a:pt x="5980" y="16803"/>
                    </a:lnTo>
                    <a:lnTo>
                      <a:pt x="5889" y="16464"/>
                    </a:lnTo>
                    <a:lnTo>
                      <a:pt x="5708" y="15796"/>
                    </a:lnTo>
                    <a:lnTo>
                      <a:pt x="5625" y="15458"/>
                    </a:lnTo>
                    <a:lnTo>
                      <a:pt x="5551" y="15120"/>
                    </a:lnTo>
                    <a:lnTo>
                      <a:pt x="5518" y="14963"/>
                    </a:lnTo>
                    <a:lnTo>
                      <a:pt x="5502" y="14807"/>
                    </a:lnTo>
                    <a:lnTo>
                      <a:pt x="5477" y="14650"/>
                    </a:lnTo>
                    <a:lnTo>
                      <a:pt x="5469" y="14493"/>
                    </a:lnTo>
                    <a:lnTo>
                      <a:pt x="5461" y="14180"/>
                    </a:lnTo>
                    <a:lnTo>
                      <a:pt x="5469" y="13866"/>
                    </a:lnTo>
                    <a:lnTo>
                      <a:pt x="5494" y="13545"/>
                    </a:lnTo>
                    <a:lnTo>
                      <a:pt x="5535" y="13231"/>
                    </a:lnTo>
                    <a:lnTo>
                      <a:pt x="5584" y="12918"/>
                    </a:lnTo>
                    <a:lnTo>
                      <a:pt x="5650" y="12604"/>
                    </a:lnTo>
                    <a:lnTo>
                      <a:pt x="5724" y="12283"/>
                    </a:lnTo>
                    <a:lnTo>
                      <a:pt x="5807" y="11969"/>
                    </a:lnTo>
                    <a:lnTo>
                      <a:pt x="5898" y="11664"/>
                    </a:lnTo>
                    <a:lnTo>
                      <a:pt x="5988" y="11350"/>
                    </a:lnTo>
                    <a:lnTo>
                      <a:pt x="6186" y="10740"/>
                    </a:lnTo>
                    <a:lnTo>
                      <a:pt x="6376" y="10138"/>
                    </a:lnTo>
                    <a:lnTo>
                      <a:pt x="6582" y="9503"/>
                    </a:lnTo>
                    <a:lnTo>
                      <a:pt x="6690" y="9189"/>
                    </a:lnTo>
                    <a:lnTo>
                      <a:pt x="6805" y="8876"/>
                    </a:lnTo>
                    <a:lnTo>
                      <a:pt x="6929" y="8562"/>
                    </a:lnTo>
                    <a:lnTo>
                      <a:pt x="7052" y="8249"/>
                    </a:lnTo>
                    <a:lnTo>
                      <a:pt x="7184" y="7944"/>
                    </a:lnTo>
                    <a:lnTo>
                      <a:pt x="7325" y="7639"/>
                    </a:lnTo>
                    <a:lnTo>
                      <a:pt x="7465" y="7333"/>
                    </a:lnTo>
                    <a:lnTo>
                      <a:pt x="7613" y="7037"/>
                    </a:lnTo>
                    <a:lnTo>
                      <a:pt x="7762" y="6740"/>
                    </a:lnTo>
                    <a:lnTo>
                      <a:pt x="7927" y="6443"/>
                    </a:lnTo>
                    <a:lnTo>
                      <a:pt x="8092" y="6154"/>
                    </a:lnTo>
                    <a:lnTo>
                      <a:pt x="8257" y="5865"/>
                    </a:lnTo>
                    <a:lnTo>
                      <a:pt x="8438" y="5585"/>
                    </a:lnTo>
                    <a:lnTo>
                      <a:pt x="8620" y="5304"/>
                    </a:lnTo>
                    <a:lnTo>
                      <a:pt x="8710" y="5164"/>
                    </a:lnTo>
                    <a:lnTo>
                      <a:pt x="8801" y="5024"/>
                    </a:lnTo>
                    <a:lnTo>
                      <a:pt x="8884" y="4875"/>
                    </a:lnTo>
                    <a:lnTo>
                      <a:pt x="8966" y="4727"/>
                    </a:lnTo>
                    <a:lnTo>
                      <a:pt x="9040" y="4579"/>
                    </a:lnTo>
                    <a:lnTo>
                      <a:pt x="9115" y="4422"/>
                    </a:lnTo>
                    <a:lnTo>
                      <a:pt x="9181" y="4265"/>
                    </a:lnTo>
                    <a:lnTo>
                      <a:pt x="9238" y="4100"/>
                    </a:lnTo>
                    <a:lnTo>
                      <a:pt x="9296" y="3943"/>
                    </a:lnTo>
                    <a:lnTo>
                      <a:pt x="9345" y="3778"/>
                    </a:lnTo>
                    <a:lnTo>
                      <a:pt x="9387" y="3613"/>
                    </a:lnTo>
                    <a:lnTo>
                      <a:pt x="9428" y="3448"/>
                    </a:lnTo>
                    <a:lnTo>
                      <a:pt x="9461" y="3284"/>
                    </a:lnTo>
                    <a:lnTo>
                      <a:pt x="9486" y="3119"/>
                    </a:lnTo>
                    <a:lnTo>
                      <a:pt x="9502" y="2954"/>
                    </a:lnTo>
                    <a:lnTo>
                      <a:pt x="9510" y="2789"/>
                    </a:lnTo>
                    <a:lnTo>
                      <a:pt x="9510" y="2624"/>
                    </a:lnTo>
                    <a:lnTo>
                      <a:pt x="9502" y="2459"/>
                    </a:lnTo>
                    <a:lnTo>
                      <a:pt x="9494" y="2302"/>
                    </a:lnTo>
                    <a:lnTo>
                      <a:pt x="9469" y="2137"/>
                    </a:lnTo>
                    <a:lnTo>
                      <a:pt x="9436" y="1980"/>
                    </a:lnTo>
                    <a:lnTo>
                      <a:pt x="9395" y="1824"/>
                    </a:lnTo>
                    <a:lnTo>
                      <a:pt x="9337" y="1675"/>
                    </a:lnTo>
                    <a:lnTo>
                      <a:pt x="9280" y="1527"/>
                    </a:lnTo>
                    <a:lnTo>
                      <a:pt x="9205" y="1386"/>
                    </a:lnTo>
                    <a:lnTo>
                      <a:pt x="9123" y="1246"/>
                    </a:lnTo>
                    <a:lnTo>
                      <a:pt x="9024" y="1106"/>
                    </a:lnTo>
                    <a:lnTo>
                      <a:pt x="8925" y="974"/>
                    </a:lnTo>
                    <a:lnTo>
                      <a:pt x="8801" y="850"/>
                    </a:lnTo>
                    <a:lnTo>
                      <a:pt x="8677" y="727"/>
                    </a:lnTo>
                    <a:lnTo>
                      <a:pt x="8529" y="611"/>
                    </a:lnTo>
                    <a:lnTo>
                      <a:pt x="8380" y="504"/>
                    </a:lnTo>
                    <a:lnTo>
                      <a:pt x="8224" y="405"/>
                    </a:lnTo>
                    <a:lnTo>
                      <a:pt x="8067" y="322"/>
                    </a:lnTo>
                    <a:lnTo>
                      <a:pt x="7894" y="240"/>
                    </a:lnTo>
                    <a:lnTo>
                      <a:pt x="7729" y="182"/>
                    </a:lnTo>
                    <a:lnTo>
                      <a:pt x="7547" y="124"/>
                    </a:lnTo>
                    <a:lnTo>
                      <a:pt x="7366" y="75"/>
                    </a:lnTo>
                    <a:lnTo>
                      <a:pt x="7184" y="42"/>
                    </a:lnTo>
                    <a:lnTo>
                      <a:pt x="7003" y="17"/>
                    </a:lnTo>
                    <a:lnTo>
                      <a:pt x="681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6" name="Google Shape;2076;p38"/>
              <p:cNvSpPr/>
              <p:nvPr/>
            </p:nvSpPr>
            <p:spPr>
              <a:xfrm>
                <a:off x="2148979" y="2953252"/>
                <a:ext cx="198864" cy="257068"/>
              </a:xfrm>
              <a:custGeom>
                <a:avLst/>
                <a:gdLst/>
                <a:ahLst/>
                <a:cxnLst/>
                <a:rect l="l" t="t" r="r" b="b"/>
                <a:pathLst>
                  <a:path w="5412" h="6996" extrusionOk="0">
                    <a:moveTo>
                      <a:pt x="2252" y="1"/>
                    </a:moveTo>
                    <a:lnTo>
                      <a:pt x="2104" y="9"/>
                    </a:lnTo>
                    <a:lnTo>
                      <a:pt x="1964" y="42"/>
                    </a:lnTo>
                    <a:lnTo>
                      <a:pt x="1832" y="75"/>
                    </a:lnTo>
                    <a:lnTo>
                      <a:pt x="1559" y="166"/>
                    </a:lnTo>
                    <a:lnTo>
                      <a:pt x="1419" y="215"/>
                    </a:lnTo>
                    <a:lnTo>
                      <a:pt x="1271" y="257"/>
                    </a:lnTo>
                    <a:lnTo>
                      <a:pt x="306" y="479"/>
                    </a:lnTo>
                    <a:lnTo>
                      <a:pt x="273" y="496"/>
                    </a:lnTo>
                    <a:lnTo>
                      <a:pt x="240" y="512"/>
                    </a:lnTo>
                    <a:lnTo>
                      <a:pt x="215" y="537"/>
                    </a:lnTo>
                    <a:lnTo>
                      <a:pt x="182" y="570"/>
                    </a:lnTo>
                    <a:lnTo>
                      <a:pt x="141" y="652"/>
                    </a:lnTo>
                    <a:lnTo>
                      <a:pt x="99" y="743"/>
                    </a:lnTo>
                    <a:lnTo>
                      <a:pt x="75" y="842"/>
                    </a:lnTo>
                    <a:lnTo>
                      <a:pt x="50" y="941"/>
                    </a:lnTo>
                    <a:lnTo>
                      <a:pt x="17" y="1090"/>
                    </a:lnTo>
                    <a:lnTo>
                      <a:pt x="9" y="1197"/>
                    </a:lnTo>
                    <a:lnTo>
                      <a:pt x="0" y="1304"/>
                    </a:lnTo>
                    <a:lnTo>
                      <a:pt x="0" y="1411"/>
                    </a:lnTo>
                    <a:lnTo>
                      <a:pt x="0" y="1519"/>
                    </a:lnTo>
                    <a:lnTo>
                      <a:pt x="17" y="1659"/>
                    </a:lnTo>
                    <a:lnTo>
                      <a:pt x="33" y="1799"/>
                    </a:lnTo>
                    <a:lnTo>
                      <a:pt x="83" y="2088"/>
                    </a:lnTo>
                    <a:lnTo>
                      <a:pt x="141" y="2376"/>
                    </a:lnTo>
                    <a:lnTo>
                      <a:pt x="190" y="2673"/>
                    </a:lnTo>
                    <a:lnTo>
                      <a:pt x="207" y="2814"/>
                    </a:lnTo>
                    <a:lnTo>
                      <a:pt x="215" y="2962"/>
                    </a:lnTo>
                    <a:lnTo>
                      <a:pt x="215" y="3094"/>
                    </a:lnTo>
                    <a:lnTo>
                      <a:pt x="207" y="3226"/>
                    </a:lnTo>
                    <a:lnTo>
                      <a:pt x="182" y="3490"/>
                    </a:lnTo>
                    <a:lnTo>
                      <a:pt x="149" y="3754"/>
                    </a:lnTo>
                    <a:lnTo>
                      <a:pt x="116" y="4018"/>
                    </a:lnTo>
                    <a:lnTo>
                      <a:pt x="108" y="4199"/>
                    </a:lnTo>
                    <a:lnTo>
                      <a:pt x="99" y="4372"/>
                    </a:lnTo>
                    <a:lnTo>
                      <a:pt x="108" y="4546"/>
                    </a:lnTo>
                    <a:lnTo>
                      <a:pt x="132" y="4719"/>
                    </a:lnTo>
                    <a:lnTo>
                      <a:pt x="165" y="4851"/>
                    </a:lnTo>
                    <a:lnTo>
                      <a:pt x="198" y="5008"/>
                    </a:lnTo>
                    <a:lnTo>
                      <a:pt x="248" y="5164"/>
                    </a:lnTo>
                    <a:lnTo>
                      <a:pt x="281" y="5230"/>
                    </a:lnTo>
                    <a:lnTo>
                      <a:pt x="314" y="5288"/>
                    </a:lnTo>
                    <a:lnTo>
                      <a:pt x="339" y="5313"/>
                    </a:lnTo>
                    <a:lnTo>
                      <a:pt x="372" y="5338"/>
                    </a:lnTo>
                    <a:lnTo>
                      <a:pt x="413" y="5354"/>
                    </a:lnTo>
                    <a:lnTo>
                      <a:pt x="454" y="5362"/>
                    </a:lnTo>
                    <a:lnTo>
                      <a:pt x="487" y="5346"/>
                    </a:lnTo>
                    <a:lnTo>
                      <a:pt x="520" y="5329"/>
                    </a:lnTo>
                    <a:lnTo>
                      <a:pt x="545" y="5305"/>
                    </a:lnTo>
                    <a:lnTo>
                      <a:pt x="561" y="5272"/>
                    </a:lnTo>
                    <a:lnTo>
                      <a:pt x="586" y="5197"/>
                    </a:lnTo>
                    <a:lnTo>
                      <a:pt x="603" y="5115"/>
                    </a:lnTo>
                    <a:lnTo>
                      <a:pt x="627" y="4810"/>
                    </a:lnTo>
                    <a:lnTo>
                      <a:pt x="644" y="4513"/>
                    </a:lnTo>
                    <a:lnTo>
                      <a:pt x="644" y="4208"/>
                    </a:lnTo>
                    <a:lnTo>
                      <a:pt x="644" y="3911"/>
                    </a:lnTo>
                    <a:lnTo>
                      <a:pt x="644" y="3836"/>
                    </a:lnTo>
                    <a:lnTo>
                      <a:pt x="652" y="3803"/>
                    </a:lnTo>
                    <a:lnTo>
                      <a:pt x="669" y="3770"/>
                    </a:lnTo>
                    <a:lnTo>
                      <a:pt x="685" y="3746"/>
                    </a:lnTo>
                    <a:lnTo>
                      <a:pt x="718" y="3721"/>
                    </a:lnTo>
                    <a:lnTo>
                      <a:pt x="751" y="3721"/>
                    </a:lnTo>
                    <a:lnTo>
                      <a:pt x="784" y="3729"/>
                    </a:lnTo>
                    <a:lnTo>
                      <a:pt x="801" y="3746"/>
                    </a:lnTo>
                    <a:lnTo>
                      <a:pt x="817" y="3770"/>
                    </a:lnTo>
                    <a:lnTo>
                      <a:pt x="834" y="3820"/>
                    </a:lnTo>
                    <a:lnTo>
                      <a:pt x="949" y="4422"/>
                    </a:lnTo>
                    <a:lnTo>
                      <a:pt x="998" y="4727"/>
                    </a:lnTo>
                    <a:lnTo>
                      <a:pt x="1040" y="5024"/>
                    </a:lnTo>
                    <a:lnTo>
                      <a:pt x="1073" y="5338"/>
                    </a:lnTo>
                    <a:lnTo>
                      <a:pt x="1097" y="5494"/>
                    </a:lnTo>
                    <a:lnTo>
                      <a:pt x="1122" y="5651"/>
                    </a:lnTo>
                    <a:lnTo>
                      <a:pt x="1155" y="5799"/>
                    </a:lnTo>
                    <a:lnTo>
                      <a:pt x="1196" y="5956"/>
                    </a:lnTo>
                    <a:lnTo>
                      <a:pt x="1246" y="6105"/>
                    </a:lnTo>
                    <a:lnTo>
                      <a:pt x="1304" y="6245"/>
                    </a:lnTo>
                    <a:lnTo>
                      <a:pt x="1328" y="6286"/>
                    </a:lnTo>
                    <a:lnTo>
                      <a:pt x="1353" y="6336"/>
                    </a:lnTo>
                    <a:lnTo>
                      <a:pt x="1394" y="6377"/>
                    </a:lnTo>
                    <a:lnTo>
                      <a:pt x="1436" y="6418"/>
                    </a:lnTo>
                    <a:lnTo>
                      <a:pt x="1477" y="6451"/>
                    </a:lnTo>
                    <a:lnTo>
                      <a:pt x="1526" y="6476"/>
                    </a:lnTo>
                    <a:lnTo>
                      <a:pt x="1609" y="6476"/>
                    </a:lnTo>
                    <a:lnTo>
                      <a:pt x="1634" y="6468"/>
                    </a:lnTo>
                    <a:lnTo>
                      <a:pt x="1658" y="6451"/>
                    </a:lnTo>
                    <a:lnTo>
                      <a:pt x="1675" y="6435"/>
                    </a:lnTo>
                    <a:lnTo>
                      <a:pt x="1708" y="6385"/>
                    </a:lnTo>
                    <a:lnTo>
                      <a:pt x="1724" y="6327"/>
                    </a:lnTo>
                    <a:lnTo>
                      <a:pt x="1733" y="6270"/>
                    </a:lnTo>
                    <a:lnTo>
                      <a:pt x="1741" y="6204"/>
                    </a:lnTo>
                    <a:lnTo>
                      <a:pt x="1733" y="6138"/>
                    </a:lnTo>
                    <a:lnTo>
                      <a:pt x="1724" y="6030"/>
                    </a:lnTo>
                    <a:lnTo>
                      <a:pt x="1493" y="4133"/>
                    </a:lnTo>
                    <a:lnTo>
                      <a:pt x="1485" y="4043"/>
                    </a:lnTo>
                    <a:lnTo>
                      <a:pt x="1493" y="3993"/>
                    </a:lnTo>
                    <a:lnTo>
                      <a:pt x="1502" y="3952"/>
                    </a:lnTo>
                    <a:lnTo>
                      <a:pt x="1518" y="3911"/>
                    </a:lnTo>
                    <a:lnTo>
                      <a:pt x="1551" y="3869"/>
                    </a:lnTo>
                    <a:lnTo>
                      <a:pt x="1592" y="3845"/>
                    </a:lnTo>
                    <a:lnTo>
                      <a:pt x="1634" y="3836"/>
                    </a:lnTo>
                    <a:lnTo>
                      <a:pt x="1667" y="3845"/>
                    </a:lnTo>
                    <a:lnTo>
                      <a:pt x="1700" y="3861"/>
                    </a:lnTo>
                    <a:lnTo>
                      <a:pt x="1724" y="3886"/>
                    </a:lnTo>
                    <a:lnTo>
                      <a:pt x="1749" y="3911"/>
                    </a:lnTo>
                    <a:lnTo>
                      <a:pt x="1782" y="3985"/>
                    </a:lnTo>
                    <a:lnTo>
                      <a:pt x="1799" y="4067"/>
                    </a:lnTo>
                    <a:lnTo>
                      <a:pt x="1865" y="4480"/>
                    </a:lnTo>
                    <a:lnTo>
                      <a:pt x="1914" y="4900"/>
                    </a:lnTo>
                    <a:lnTo>
                      <a:pt x="2021" y="5733"/>
                    </a:lnTo>
                    <a:lnTo>
                      <a:pt x="2079" y="6154"/>
                    </a:lnTo>
                    <a:lnTo>
                      <a:pt x="2120" y="6360"/>
                    </a:lnTo>
                    <a:lnTo>
                      <a:pt x="2162" y="6567"/>
                    </a:lnTo>
                    <a:lnTo>
                      <a:pt x="2178" y="6641"/>
                    </a:lnTo>
                    <a:lnTo>
                      <a:pt x="2194" y="6715"/>
                    </a:lnTo>
                    <a:lnTo>
                      <a:pt x="2227" y="6797"/>
                    </a:lnTo>
                    <a:lnTo>
                      <a:pt x="2269" y="6863"/>
                    </a:lnTo>
                    <a:lnTo>
                      <a:pt x="2310" y="6921"/>
                    </a:lnTo>
                    <a:lnTo>
                      <a:pt x="2343" y="6946"/>
                    </a:lnTo>
                    <a:lnTo>
                      <a:pt x="2368" y="6971"/>
                    </a:lnTo>
                    <a:lnTo>
                      <a:pt x="2409" y="6979"/>
                    </a:lnTo>
                    <a:lnTo>
                      <a:pt x="2442" y="6995"/>
                    </a:lnTo>
                    <a:lnTo>
                      <a:pt x="2483" y="6995"/>
                    </a:lnTo>
                    <a:lnTo>
                      <a:pt x="2533" y="6987"/>
                    </a:lnTo>
                    <a:lnTo>
                      <a:pt x="2582" y="6979"/>
                    </a:lnTo>
                    <a:lnTo>
                      <a:pt x="2640" y="6954"/>
                    </a:lnTo>
                    <a:lnTo>
                      <a:pt x="2689" y="6913"/>
                    </a:lnTo>
                    <a:lnTo>
                      <a:pt x="2731" y="6872"/>
                    </a:lnTo>
                    <a:lnTo>
                      <a:pt x="2764" y="6830"/>
                    </a:lnTo>
                    <a:lnTo>
                      <a:pt x="2797" y="6773"/>
                    </a:lnTo>
                    <a:lnTo>
                      <a:pt x="2821" y="6723"/>
                    </a:lnTo>
                    <a:lnTo>
                      <a:pt x="2838" y="6666"/>
                    </a:lnTo>
                    <a:lnTo>
                      <a:pt x="2854" y="6608"/>
                    </a:lnTo>
                    <a:lnTo>
                      <a:pt x="2863" y="6542"/>
                    </a:lnTo>
                    <a:lnTo>
                      <a:pt x="2863" y="6426"/>
                    </a:lnTo>
                    <a:lnTo>
                      <a:pt x="2846" y="6303"/>
                    </a:lnTo>
                    <a:lnTo>
                      <a:pt x="2838" y="6187"/>
                    </a:lnTo>
                    <a:lnTo>
                      <a:pt x="2722" y="5453"/>
                    </a:lnTo>
                    <a:lnTo>
                      <a:pt x="2607" y="4719"/>
                    </a:lnTo>
                    <a:lnTo>
                      <a:pt x="2582" y="4587"/>
                    </a:lnTo>
                    <a:lnTo>
                      <a:pt x="2582" y="4521"/>
                    </a:lnTo>
                    <a:lnTo>
                      <a:pt x="2582" y="4455"/>
                    </a:lnTo>
                    <a:lnTo>
                      <a:pt x="2599" y="4389"/>
                    </a:lnTo>
                    <a:lnTo>
                      <a:pt x="2623" y="4323"/>
                    </a:lnTo>
                    <a:lnTo>
                      <a:pt x="2640" y="4290"/>
                    </a:lnTo>
                    <a:lnTo>
                      <a:pt x="2665" y="4265"/>
                    </a:lnTo>
                    <a:lnTo>
                      <a:pt x="2689" y="4240"/>
                    </a:lnTo>
                    <a:lnTo>
                      <a:pt x="2722" y="4240"/>
                    </a:lnTo>
                    <a:lnTo>
                      <a:pt x="2755" y="4249"/>
                    </a:lnTo>
                    <a:lnTo>
                      <a:pt x="2788" y="4273"/>
                    </a:lnTo>
                    <a:lnTo>
                      <a:pt x="2813" y="4306"/>
                    </a:lnTo>
                    <a:lnTo>
                      <a:pt x="2830" y="4348"/>
                    </a:lnTo>
                    <a:lnTo>
                      <a:pt x="2863" y="4430"/>
                    </a:lnTo>
                    <a:lnTo>
                      <a:pt x="2879" y="4504"/>
                    </a:lnTo>
                    <a:lnTo>
                      <a:pt x="3184" y="5882"/>
                    </a:lnTo>
                    <a:lnTo>
                      <a:pt x="3201" y="5981"/>
                    </a:lnTo>
                    <a:lnTo>
                      <a:pt x="3226" y="6072"/>
                    </a:lnTo>
                    <a:lnTo>
                      <a:pt x="3259" y="6154"/>
                    </a:lnTo>
                    <a:lnTo>
                      <a:pt x="3308" y="6237"/>
                    </a:lnTo>
                    <a:lnTo>
                      <a:pt x="3341" y="6270"/>
                    </a:lnTo>
                    <a:lnTo>
                      <a:pt x="3374" y="6303"/>
                    </a:lnTo>
                    <a:lnTo>
                      <a:pt x="3415" y="6336"/>
                    </a:lnTo>
                    <a:lnTo>
                      <a:pt x="3456" y="6352"/>
                    </a:lnTo>
                    <a:lnTo>
                      <a:pt x="3498" y="6369"/>
                    </a:lnTo>
                    <a:lnTo>
                      <a:pt x="3547" y="6377"/>
                    </a:lnTo>
                    <a:lnTo>
                      <a:pt x="3588" y="6377"/>
                    </a:lnTo>
                    <a:lnTo>
                      <a:pt x="3638" y="6369"/>
                    </a:lnTo>
                    <a:lnTo>
                      <a:pt x="3696" y="6344"/>
                    </a:lnTo>
                    <a:lnTo>
                      <a:pt x="3745" y="6294"/>
                    </a:lnTo>
                    <a:lnTo>
                      <a:pt x="3778" y="6245"/>
                    </a:lnTo>
                    <a:lnTo>
                      <a:pt x="3811" y="6179"/>
                    </a:lnTo>
                    <a:lnTo>
                      <a:pt x="3828" y="6113"/>
                    </a:lnTo>
                    <a:lnTo>
                      <a:pt x="3836" y="6039"/>
                    </a:lnTo>
                    <a:lnTo>
                      <a:pt x="3844" y="5973"/>
                    </a:lnTo>
                    <a:lnTo>
                      <a:pt x="3844" y="5898"/>
                    </a:lnTo>
                    <a:lnTo>
                      <a:pt x="3836" y="5725"/>
                    </a:lnTo>
                    <a:lnTo>
                      <a:pt x="3811" y="5552"/>
                    </a:lnTo>
                    <a:lnTo>
                      <a:pt x="3762" y="5197"/>
                    </a:lnTo>
                    <a:lnTo>
                      <a:pt x="3630" y="4504"/>
                    </a:lnTo>
                    <a:lnTo>
                      <a:pt x="3580" y="4158"/>
                    </a:lnTo>
                    <a:lnTo>
                      <a:pt x="3555" y="3985"/>
                    </a:lnTo>
                    <a:lnTo>
                      <a:pt x="3539" y="3812"/>
                    </a:lnTo>
                    <a:lnTo>
                      <a:pt x="3539" y="3647"/>
                    </a:lnTo>
                    <a:lnTo>
                      <a:pt x="3539" y="3473"/>
                    </a:lnTo>
                    <a:lnTo>
                      <a:pt x="3555" y="3300"/>
                    </a:lnTo>
                    <a:lnTo>
                      <a:pt x="3588" y="3127"/>
                    </a:lnTo>
                    <a:lnTo>
                      <a:pt x="3605" y="3028"/>
                    </a:lnTo>
                    <a:lnTo>
                      <a:pt x="3646" y="2929"/>
                    </a:lnTo>
                    <a:lnTo>
                      <a:pt x="3687" y="2822"/>
                    </a:lnTo>
                    <a:lnTo>
                      <a:pt x="3745" y="2715"/>
                    </a:lnTo>
                    <a:lnTo>
                      <a:pt x="3803" y="2616"/>
                    </a:lnTo>
                    <a:lnTo>
                      <a:pt x="3885" y="2533"/>
                    </a:lnTo>
                    <a:lnTo>
                      <a:pt x="3927" y="2500"/>
                    </a:lnTo>
                    <a:lnTo>
                      <a:pt x="3968" y="2467"/>
                    </a:lnTo>
                    <a:lnTo>
                      <a:pt x="4017" y="2442"/>
                    </a:lnTo>
                    <a:lnTo>
                      <a:pt x="4067" y="2426"/>
                    </a:lnTo>
                    <a:lnTo>
                      <a:pt x="4100" y="2418"/>
                    </a:lnTo>
                    <a:lnTo>
                      <a:pt x="4141" y="2418"/>
                    </a:lnTo>
                    <a:lnTo>
                      <a:pt x="4182" y="2426"/>
                    </a:lnTo>
                    <a:lnTo>
                      <a:pt x="4224" y="2434"/>
                    </a:lnTo>
                    <a:lnTo>
                      <a:pt x="4306" y="2475"/>
                    </a:lnTo>
                    <a:lnTo>
                      <a:pt x="4389" y="2517"/>
                    </a:lnTo>
                    <a:lnTo>
                      <a:pt x="4545" y="2632"/>
                    </a:lnTo>
                    <a:lnTo>
                      <a:pt x="4611" y="2673"/>
                    </a:lnTo>
                    <a:lnTo>
                      <a:pt x="4677" y="2715"/>
                    </a:lnTo>
                    <a:lnTo>
                      <a:pt x="4751" y="2739"/>
                    </a:lnTo>
                    <a:lnTo>
                      <a:pt x="4834" y="2748"/>
                    </a:lnTo>
                    <a:lnTo>
                      <a:pt x="4916" y="2748"/>
                    </a:lnTo>
                    <a:lnTo>
                      <a:pt x="4991" y="2731"/>
                    </a:lnTo>
                    <a:lnTo>
                      <a:pt x="5073" y="2715"/>
                    </a:lnTo>
                    <a:lnTo>
                      <a:pt x="5147" y="2682"/>
                    </a:lnTo>
                    <a:lnTo>
                      <a:pt x="5213" y="2640"/>
                    </a:lnTo>
                    <a:lnTo>
                      <a:pt x="5279" y="2591"/>
                    </a:lnTo>
                    <a:lnTo>
                      <a:pt x="5312" y="2558"/>
                    </a:lnTo>
                    <a:lnTo>
                      <a:pt x="5337" y="2517"/>
                    </a:lnTo>
                    <a:lnTo>
                      <a:pt x="5362" y="2475"/>
                    </a:lnTo>
                    <a:lnTo>
                      <a:pt x="5387" y="2434"/>
                    </a:lnTo>
                    <a:lnTo>
                      <a:pt x="5403" y="2393"/>
                    </a:lnTo>
                    <a:lnTo>
                      <a:pt x="5411" y="2343"/>
                    </a:lnTo>
                    <a:lnTo>
                      <a:pt x="5411" y="2294"/>
                    </a:lnTo>
                    <a:lnTo>
                      <a:pt x="5403" y="2244"/>
                    </a:lnTo>
                    <a:lnTo>
                      <a:pt x="5378" y="2178"/>
                    </a:lnTo>
                    <a:lnTo>
                      <a:pt x="5337" y="2112"/>
                    </a:lnTo>
                    <a:lnTo>
                      <a:pt x="5288" y="2055"/>
                    </a:lnTo>
                    <a:lnTo>
                      <a:pt x="5222" y="2005"/>
                    </a:lnTo>
                    <a:lnTo>
                      <a:pt x="5090" y="1914"/>
                    </a:lnTo>
                    <a:lnTo>
                      <a:pt x="4949" y="1824"/>
                    </a:lnTo>
                    <a:lnTo>
                      <a:pt x="4859" y="1749"/>
                    </a:lnTo>
                    <a:lnTo>
                      <a:pt x="4768" y="1675"/>
                    </a:lnTo>
                    <a:lnTo>
                      <a:pt x="4694" y="1593"/>
                    </a:lnTo>
                    <a:lnTo>
                      <a:pt x="4620" y="1502"/>
                    </a:lnTo>
                    <a:lnTo>
                      <a:pt x="4479" y="1312"/>
                    </a:lnTo>
                    <a:lnTo>
                      <a:pt x="4347" y="1123"/>
                    </a:lnTo>
                    <a:lnTo>
                      <a:pt x="4265" y="1007"/>
                    </a:lnTo>
                    <a:lnTo>
                      <a:pt x="4166" y="900"/>
                    </a:lnTo>
                    <a:lnTo>
                      <a:pt x="4067" y="801"/>
                    </a:lnTo>
                    <a:lnTo>
                      <a:pt x="3968" y="702"/>
                    </a:lnTo>
                    <a:lnTo>
                      <a:pt x="3852" y="603"/>
                    </a:lnTo>
                    <a:lnTo>
                      <a:pt x="3737" y="512"/>
                    </a:lnTo>
                    <a:lnTo>
                      <a:pt x="3621" y="430"/>
                    </a:lnTo>
                    <a:lnTo>
                      <a:pt x="3498" y="356"/>
                    </a:lnTo>
                    <a:lnTo>
                      <a:pt x="3366" y="290"/>
                    </a:lnTo>
                    <a:lnTo>
                      <a:pt x="3234" y="224"/>
                    </a:lnTo>
                    <a:lnTo>
                      <a:pt x="3102" y="166"/>
                    </a:lnTo>
                    <a:lnTo>
                      <a:pt x="2962" y="116"/>
                    </a:lnTo>
                    <a:lnTo>
                      <a:pt x="2821" y="75"/>
                    </a:lnTo>
                    <a:lnTo>
                      <a:pt x="2681" y="42"/>
                    </a:lnTo>
                    <a:lnTo>
                      <a:pt x="2541" y="17"/>
                    </a:lnTo>
                    <a:lnTo>
                      <a:pt x="2401" y="1"/>
                    </a:lnTo>
                    <a:close/>
                  </a:path>
                </a:pathLst>
              </a:custGeom>
              <a:solidFill>
                <a:srgbClr val="FF8B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7" name="Google Shape;2077;p38"/>
              <p:cNvSpPr/>
              <p:nvPr/>
            </p:nvSpPr>
            <p:spPr>
              <a:xfrm>
                <a:off x="2272035" y="1425759"/>
                <a:ext cx="413455" cy="1004461"/>
              </a:xfrm>
              <a:custGeom>
                <a:avLst/>
                <a:gdLst/>
                <a:ahLst/>
                <a:cxnLst/>
                <a:rect l="l" t="t" r="r" b="b"/>
                <a:pathLst>
                  <a:path w="11252" h="27336" extrusionOk="0">
                    <a:moveTo>
                      <a:pt x="3448" y="0"/>
                    </a:moveTo>
                    <a:lnTo>
                      <a:pt x="2895" y="569"/>
                    </a:lnTo>
                    <a:lnTo>
                      <a:pt x="2615" y="866"/>
                    </a:lnTo>
                    <a:lnTo>
                      <a:pt x="2343" y="1155"/>
                    </a:lnTo>
                    <a:lnTo>
                      <a:pt x="2079" y="1460"/>
                    </a:lnTo>
                    <a:lnTo>
                      <a:pt x="1823" y="1765"/>
                    </a:lnTo>
                    <a:lnTo>
                      <a:pt x="1576" y="2079"/>
                    </a:lnTo>
                    <a:lnTo>
                      <a:pt x="1337" y="2392"/>
                    </a:lnTo>
                    <a:lnTo>
                      <a:pt x="1114" y="2714"/>
                    </a:lnTo>
                    <a:lnTo>
                      <a:pt x="908" y="3052"/>
                    </a:lnTo>
                    <a:lnTo>
                      <a:pt x="718" y="3390"/>
                    </a:lnTo>
                    <a:lnTo>
                      <a:pt x="627" y="3563"/>
                    </a:lnTo>
                    <a:lnTo>
                      <a:pt x="545" y="3737"/>
                    </a:lnTo>
                    <a:lnTo>
                      <a:pt x="462" y="3910"/>
                    </a:lnTo>
                    <a:lnTo>
                      <a:pt x="388" y="4091"/>
                    </a:lnTo>
                    <a:lnTo>
                      <a:pt x="322" y="4273"/>
                    </a:lnTo>
                    <a:lnTo>
                      <a:pt x="264" y="4454"/>
                    </a:lnTo>
                    <a:lnTo>
                      <a:pt x="206" y="4644"/>
                    </a:lnTo>
                    <a:lnTo>
                      <a:pt x="157" y="4834"/>
                    </a:lnTo>
                    <a:lnTo>
                      <a:pt x="116" y="5023"/>
                    </a:lnTo>
                    <a:lnTo>
                      <a:pt x="75" y="5213"/>
                    </a:lnTo>
                    <a:lnTo>
                      <a:pt x="42" y="5485"/>
                    </a:lnTo>
                    <a:lnTo>
                      <a:pt x="17" y="5766"/>
                    </a:lnTo>
                    <a:lnTo>
                      <a:pt x="0" y="6038"/>
                    </a:lnTo>
                    <a:lnTo>
                      <a:pt x="0" y="6310"/>
                    </a:lnTo>
                    <a:lnTo>
                      <a:pt x="9" y="6590"/>
                    </a:lnTo>
                    <a:lnTo>
                      <a:pt x="33" y="6863"/>
                    </a:lnTo>
                    <a:lnTo>
                      <a:pt x="58" y="7143"/>
                    </a:lnTo>
                    <a:lnTo>
                      <a:pt x="91" y="7415"/>
                    </a:lnTo>
                    <a:lnTo>
                      <a:pt x="173" y="7968"/>
                    </a:lnTo>
                    <a:lnTo>
                      <a:pt x="272" y="8521"/>
                    </a:lnTo>
                    <a:lnTo>
                      <a:pt x="371" y="9065"/>
                    </a:lnTo>
                    <a:lnTo>
                      <a:pt x="462" y="9618"/>
                    </a:lnTo>
                    <a:lnTo>
                      <a:pt x="528" y="9997"/>
                    </a:lnTo>
                    <a:lnTo>
                      <a:pt x="578" y="10385"/>
                    </a:lnTo>
                    <a:lnTo>
                      <a:pt x="627" y="10764"/>
                    </a:lnTo>
                    <a:lnTo>
                      <a:pt x="660" y="11152"/>
                    </a:lnTo>
                    <a:lnTo>
                      <a:pt x="693" y="11539"/>
                    </a:lnTo>
                    <a:lnTo>
                      <a:pt x="718" y="11927"/>
                    </a:lnTo>
                    <a:lnTo>
                      <a:pt x="734" y="12315"/>
                    </a:lnTo>
                    <a:lnTo>
                      <a:pt x="743" y="12703"/>
                    </a:lnTo>
                    <a:lnTo>
                      <a:pt x="743" y="13090"/>
                    </a:lnTo>
                    <a:lnTo>
                      <a:pt x="726" y="13470"/>
                    </a:lnTo>
                    <a:lnTo>
                      <a:pt x="701" y="13857"/>
                    </a:lnTo>
                    <a:lnTo>
                      <a:pt x="668" y="14245"/>
                    </a:lnTo>
                    <a:lnTo>
                      <a:pt x="635" y="14633"/>
                    </a:lnTo>
                    <a:lnTo>
                      <a:pt x="602" y="15020"/>
                    </a:lnTo>
                    <a:lnTo>
                      <a:pt x="586" y="15400"/>
                    </a:lnTo>
                    <a:lnTo>
                      <a:pt x="578" y="15787"/>
                    </a:lnTo>
                    <a:lnTo>
                      <a:pt x="586" y="16142"/>
                    </a:lnTo>
                    <a:lnTo>
                      <a:pt x="594" y="16497"/>
                    </a:lnTo>
                    <a:lnTo>
                      <a:pt x="635" y="17214"/>
                    </a:lnTo>
                    <a:lnTo>
                      <a:pt x="685" y="17932"/>
                    </a:lnTo>
                    <a:lnTo>
                      <a:pt x="751" y="18658"/>
                    </a:lnTo>
                    <a:lnTo>
                      <a:pt x="825" y="19384"/>
                    </a:lnTo>
                    <a:lnTo>
                      <a:pt x="908" y="20101"/>
                    </a:lnTo>
                    <a:lnTo>
                      <a:pt x="1089" y="21528"/>
                    </a:lnTo>
                    <a:lnTo>
                      <a:pt x="1130" y="21932"/>
                    </a:lnTo>
                    <a:lnTo>
                      <a:pt x="1172" y="22337"/>
                    </a:lnTo>
                    <a:lnTo>
                      <a:pt x="1254" y="23128"/>
                    </a:lnTo>
                    <a:lnTo>
                      <a:pt x="1295" y="23516"/>
                    </a:lnTo>
                    <a:lnTo>
                      <a:pt x="1353" y="23904"/>
                    </a:lnTo>
                    <a:lnTo>
                      <a:pt x="1419" y="24283"/>
                    </a:lnTo>
                    <a:lnTo>
                      <a:pt x="1501" y="24646"/>
                    </a:lnTo>
                    <a:lnTo>
                      <a:pt x="1543" y="24836"/>
                    </a:lnTo>
                    <a:lnTo>
                      <a:pt x="1600" y="25017"/>
                    </a:lnTo>
                    <a:lnTo>
                      <a:pt x="1650" y="25191"/>
                    </a:lnTo>
                    <a:lnTo>
                      <a:pt x="1716" y="25372"/>
                    </a:lnTo>
                    <a:lnTo>
                      <a:pt x="1790" y="25545"/>
                    </a:lnTo>
                    <a:lnTo>
                      <a:pt x="1864" y="25710"/>
                    </a:lnTo>
                    <a:lnTo>
                      <a:pt x="1947" y="25883"/>
                    </a:lnTo>
                    <a:lnTo>
                      <a:pt x="2038" y="26048"/>
                    </a:lnTo>
                    <a:lnTo>
                      <a:pt x="2137" y="26213"/>
                    </a:lnTo>
                    <a:lnTo>
                      <a:pt x="2252" y="26378"/>
                    </a:lnTo>
                    <a:lnTo>
                      <a:pt x="2368" y="26535"/>
                    </a:lnTo>
                    <a:lnTo>
                      <a:pt x="2491" y="26692"/>
                    </a:lnTo>
                    <a:lnTo>
                      <a:pt x="2631" y="26840"/>
                    </a:lnTo>
                    <a:lnTo>
                      <a:pt x="2780" y="26989"/>
                    </a:lnTo>
                    <a:lnTo>
                      <a:pt x="2937" y="27137"/>
                    </a:lnTo>
                    <a:lnTo>
                      <a:pt x="3110" y="27277"/>
                    </a:lnTo>
                    <a:lnTo>
                      <a:pt x="3135" y="27302"/>
                    </a:lnTo>
                    <a:lnTo>
                      <a:pt x="3168" y="27319"/>
                    </a:lnTo>
                    <a:lnTo>
                      <a:pt x="3201" y="27335"/>
                    </a:lnTo>
                    <a:lnTo>
                      <a:pt x="3234" y="27335"/>
                    </a:lnTo>
                    <a:lnTo>
                      <a:pt x="3267" y="27327"/>
                    </a:lnTo>
                    <a:lnTo>
                      <a:pt x="3291" y="27310"/>
                    </a:lnTo>
                    <a:lnTo>
                      <a:pt x="3308" y="27286"/>
                    </a:lnTo>
                    <a:lnTo>
                      <a:pt x="3316" y="27261"/>
                    </a:lnTo>
                    <a:lnTo>
                      <a:pt x="3333" y="27203"/>
                    </a:lnTo>
                    <a:lnTo>
                      <a:pt x="3341" y="27137"/>
                    </a:lnTo>
                    <a:lnTo>
                      <a:pt x="3366" y="26873"/>
                    </a:lnTo>
                    <a:lnTo>
                      <a:pt x="3399" y="26609"/>
                    </a:lnTo>
                    <a:lnTo>
                      <a:pt x="3448" y="26362"/>
                    </a:lnTo>
                    <a:lnTo>
                      <a:pt x="3514" y="26123"/>
                    </a:lnTo>
                    <a:lnTo>
                      <a:pt x="3588" y="25892"/>
                    </a:lnTo>
                    <a:lnTo>
                      <a:pt x="3679" y="25669"/>
                    </a:lnTo>
                    <a:lnTo>
                      <a:pt x="3778" y="25455"/>
                    </a:lnTo>
                    <a:lnTo>
                      <a:pt x="3894" y="25240"/>
                    </a:lnTo>
                    <a:lnTo>
                      <a:pt x="4017" y="25034"/>
                    </a:lnTo>
                    <a:lnTo>
                      <a:pt x="4141" y="24836"/>
                    </a:lnTo>
                    <a:lnTo>
                      <a:pt x="4281" y="24638"/>
                    </a:lnTo>
                    <a:lnTo>
                      <a:pt x="4421" y="24448"/>
                    </a:lnTo>
                    <a:lnTo>
                      <a:pt x="4578" y="24258"/>
                    </a:lnTo>
                    <a:lnTo>
                      <a:pt x="4735" y="24069"/>
                    </a:lnTo>
                    <a:lnTo>
                      <a:pt x="5065" y="23706"/>
                    </a:lnTo>
                    <a:lnTo>
                      <a:pt x="5403" y="23351"/>
                    </a:lnTo>
                    <a:lnTo>
                      <a:pt x="5758" y="23005"/>
                    </a:lnTo>
                    <a:lnTo>
                      <a:pt x="6104" y="22650"/>
                    </a:lnTo>
                    <a:lnTo>
                      <a:pt x="6450" y="22295"/>
                    </a:lnTo>
                    <a:lnTo>
                      <a:pt x="6789" y="21924"/>
                    </a:lnTo>
                    <a:lnTo>
                      <a:pt x="6945" y="21743"/>
                    </a:lnTo>
                    <a:lnTo>
                      <a:pt x="7102" y="21545"/>
                    </a:lnTo>
                    <a:lnTo>
                      <a:pt x="7251" y="21355"/>
                    </a:lnTo>
                    <a:lnTo>
                      <a:pt x="7399" y="21149"/>
                    </a:lnTo>
                    <a:lnTo>
                      <a:pt x="7531" y="20943"/>
                    </a:lnTo>
                    <a:lnTo>
                      <a:pt x="7663" y="20736"/>
                    </a:lnTo>
                    <a:lnTo>
                      <a:pt x="7778" y="20514"/>
                    </a:lnTo>
                    <a:lnTo>
                      <a:pt x="7886" y="20299"/>
                    </a:lnTo>
                    <a:lnTo>
                      <a:pt x="7985" y="20077"/>
                    </a:lnTo>
                    <a:lnTo>
                      <a:pt x="8084" y="19854"/>
                    </a:lnTo>
                    <a:lnTo>
                      <a:pt x="8166" y="19623"/>
                    </a:lnTo>
                    <a:lnTo>
                      <a:pt x="8249" y="19400"/>
                    </a:lnTo>
                    <a:lnTo>
                      <a:pt x="8315" y="19161"/>
                    </a:lnTo>
                    <a:lnTo>
                      <a:pt x="8381" y="18930"/>
                    </a:lnTo>
                    <a:lnTo>
                      <a:pt x="8438" y="18699"/>
                    </a:lnTo>
                    <a:lnTo>
                      <a:pt x="8488" y="18460"/>
                    </a:lnTo>
                    <a:lnTo>
                      <a:pt x="8537" y="18221"/>
                    </a:lnTo>
                    <a:lnTo>
                      <a:pt x="8579" y="17973"/>
                    </a:lnTo>
                    <a:lnTo>
                      <a:pt x="8612" y="17734"/>
                    </a:lnTo>
                    <a:lnTo>
                      <a:pt x="8645" y="17487"/>
                    </a:lnTo>
                    <a:lnTo>
                      <a:pt x="8694" y="17000"/>
                    </a:lnTo>
                    <a:lnTo>
                      <a:pt x="8727" y="16505"/>
                    </a:lnTo>
                    <a:lnTo>
                      <a:pt x="8744" y="16002"/>
                    </a:lnTo>
                    <a:lnTo>
                      <a:pt x="8760" y="15507"/>
                    </a:lnTo>
                    <a:lnTo>
                      <a:pt x="8760" y="15004"/>
                    </a:lnTo>
                    <a:lnTo>
                      <a:pt x="8752" y="13998"/>
                    </a:lnTo>
                    <a:lnTo>
                      <a:pt x="8744" y="13008"/>
                    </a:lnTo>
                    <a:lnTo>
                      <a:pt x="8752" y="12505"/>
                    </a:lnTo>
                    <a:lnTo>
                      <a:pt x="8768" y="12001"/>
                    </a:lnTo>
                    <a:lnTo>
                      <a:pt x="8793" y="11498"/>
                    </a:lnTo>
                    <a:lnTo>
                      <a:pt x="8843" y="10995"/>
                    </a:lnTo>
                    <a:lnTo>
                      <a:pt x="8909" y="10492"/>
                    </a:lnTo>
                    <a:lnTo>
                      <a:pt x="8942" y="10244"/>
                    </a:lnTo>
                    <a:lnTo>
                      <a:pt x="8983" y="9997"/>
                    </a:lnTo>
                    <a:lnTo>
                      <a:pt x="9032" y="9750"/>
                    </a:lnTo>
                    <a:lnTo>
                      <a:pt x="9090" y="9502"/>
                    </a:lnTo>
                    <a:lnTo>
                      <a:pt x="9148" y="9263"/>
                    </a:lnTo>
                    <a:lnTo>
                      <a:pt x="9214" y="9024"/>
                    </a:lnTo>
                    <a:lnTo>
                      <a:pt x="9288" y="8785"/>
                    </a:lnTo>
                    <a:lnTo>
                      <a:pt x="9362" y="8554"/>
                    </a:lnTo>
                    <a:lnTo>
                      <a:pt x="9453" y="8323"/>
                    </a:lnTo>
                    <a:lnTo>
                      <a:pt x="9544" y="8100"/>
                    </a:lnTo>
                    <a:lnTo>
                      <a:pt x="9643" y="7877"/>
                    </a:lnTo>
                    <a:lnTo>
                      <a:pt x="9742" y="7655"/>
                    </a:lnTo>
                    <a:lnTo>
                      <a:pt x="9857" y="7448"/>
                    </a:lnTo>
                    <a:lnTo>
                      <a:pt x="9981" y="7242"/>
                    </a:lnTo>
                    <a:lnTo>
                      <a:pt x="10105" y="7036"/>
                    </a:lnTo>
                    <a:lnTo>
                      <a:pt x="10245" y="6838"/>
                    </a:lnTo>
                    <a:lnTo>
                      <a:pt x="10393" y="6648"/>
                    </a:lnTo>
                    <a:lnTo>
                      <a:pt x="10542" y="6467"/>
                    </a:lnTo>
                    <a:lnTo>
                      <a:pt x="10707" y="6294"/>
                    </a:lnTo>
                    <a:lnTo>
                      <a:pt x="10880" y="6120"/>
                    </a:lnTo>
                    <a:lnTo>
                      <a:pt x="11061" y="5964"/>
                    </a:lnTo>
                    <a:lnTo>
                      <a:pt x="11251" y="5807"/>
                    </a:lnTo>
                    <a:lnTo>
                      <a:pt x="344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8" name="Google Shape;2078;p38"/>
              <p:cNvSpPr/>
              <p:nvPr/>
            </p:nvSpPr>
            <p:spPr>
              <a:xfrm>
                <a:off x="2272035" y="1425759"/>
                <a:ext cx="413455" cy="1004461"/>
              </a:xfrm>
              <a:custGeom>
                <a:avLst/>
                <a:gdLst/>
                <a:ahLst/>
                <a:cxnLst/>
                <a:rect l="l" t="t" r="r" b="b"/>
                <a:pathLst>
                  <a:path w="11252" h="27336" fill="none" extrusionOk="0">
                    <a:moveTo>
                      <a:pt x="11251" y="5807"/>
                    </a:moveTo>
                    <a:lnTo>
                      <a:pt x="11251" y="5807"/>
                    </a:lnTo>
                    <a:lnTo>
                      <a:pt x="11061" y="5964"/>
                    </a:lnTo>
                    <a:lnTo>
                      <a:pt x="10880" y="6120"/>
                    </a:lnTo>
                    <a:lnTo>
                      <a:pt x="10707" y="6294"/>
                    </a:lnTo>
                    <a:lnTo>
                      <a:pt x="10542" y="6467"/>
                    </a:lnTo>
                    <a:lnTo>
                      <a:pt x="10393" y="6648"/>
                    </a:lnTo>
                    <a:lnTo>
                      <a:pt x="10245" y="6838"/>
                    </a:lnTo>
                    <a:lnTo>
                      <a:pt x="10105" y="7036"/>
                    </a:lnTo>
                    <a:lnTo>
                      <a:pt x="9981" y="7242"/>
                    </a:lnTo>
                    <a:lnTo>
                      <a:pt x="9857" y="7448"/>
                    </a:lnTo>
                    <a:lnTo>
                      <a:pt x="9742" y="7655"/>
                    </a:lnTo>
                    <a:lnTo>
                      <a:pt x="9643" y="7877"/>
                    </a:lnTo>
                    <a:lnTo>
                      <a:pt x="9544" y="8100"/>
                    </a:lnTo>
                    <a:lnTo>
                      <a:pt x="9453" y="8323"/>
                    </a:lnTo>
                    <a:lnTo>
                      <a:pt x="9362" y="8554"/>
                    </a:lnTo>
                    <a:lnTo>
                      <a:pt x="9288" y="8785"/>
                    </a:lnTo>
                    <a:lnTo>
                      <a:pt x="9214" y="9024"/>
                    </a:lnTo>
                    <a:lnTo>
                      <a:pt x="9148" y="9263"/>
                    </a:lnTo>
                    <a:lnTo>
                      <a:pt x="9090" y="9502"/>
                    </a:lnTo>
                    <a:lnTo>
                      <a:pt x="9032" y="9750"/>
                    </a:lnTo>
                    <a:lnTo>
                      <a:pt x="8983" y="9997"/>
                    </a:lnTo>
                    <a:lnTo>
                      <a:pt x="8942" y="10244"/>
                    </a:lnTo>
                    <a:lnTo>
                      <a:pt x="8909" y="10492"/>
                    </a:lnTo>
                    <a:lnTo>
                      <a:pt x="8843" y="10995"/>
                    </a:lnTo>
                    <a:lnTo>
                      <a:pt x="8793" y="11498"/>
                    </a:lnTo>
                    <a:lnTo>
                      <a:pt x="8768" y="12001"/>
                    </a:lnTo>
                    <a:lnTo>
                      <a:pt x="8752" y="12505"/>
                    </a:lnTo>
                    <a:lnTo>
                      <a:pt x="8744" y="13008"/>
                    </a:lnTo>
                    <a:lnTo>
                      <a:pt x="8744" y="13008"/>
                    </a:lnTo>
                    <a:lnTo>
                      <a:pt x="8752" y="13998"/>
                    </a:lnTo>
                    <a:lnTo>
                      <a:pt x="8760" y="15004"/>
                    </a:lnTo>
                    <a:lnTo>
                      <a:pt x="8760" y="15507"/>
                    </a:lnTo>
                    <a:lnTo>
                      <a:pt x="8744" y="16002"/>
                    </a:lnTo>
                    <a:lnTo>
                      <a:pt x="8727" y="16505"/>
                    </a:lnTo>
                    <a:lnTo>
                      <a:pt x="8694" y="17000"/>
                    </a:lnTo>
                    <a:lnTo>
                      <a:pt x="8645" y="17487"/>
                    </a:lnTo>
                    <a:lnTo>
                      <a:pt x="8612" y="17734"/>
                    </a:lnTo>
                    <a:lnTo>
                      <a:pt x="8579" y="17973"/>
                    </a:lnTo>
                    <a:lnTo>
                      <a:pt x="8537" y="18221"/>
                    </a:lnTo>
                    <a:lnTo>
                      <a:pt x="8488" y="18460"/>
                    </a:lnTo>
                    <a:lnTo>
                      <a:pt x="8438" y="18699"/>
                    </a:lnTo>
                    <a:lnTo>
                      <a:pt x="8381" y="18930"/>
                    </a:lnTo>
                    <a:lnTo>
                      <a:pt x="8315" y="19161"/>
                    </a:lnTo>
                    <a:lnTo>
                      <a:pt x="8249" y="19400"/>
                    </a:lnTo>
                    <a:lnTo>
                      <a:pt x="8166" y="19623"/>
                    </a:lnTo>
                    <a:lnTo>
                      <a:pt x="8084" y="19854"/>
                    </a:lnTo>
                    <a:lnTo>
                      <a:pt x="7985" y="20077"/>
                    </a:lnTo>
                    <a:lnTo>
                      <a:pt x="7886" y="20299"/>
                    </a:lnTo>
                    <a:lnTo>
                      <a:pt x="7778" y="20514"/>
                    </a:lnTo>
                    <a:lnTo>
                      <a:pt x="7663" y="20736"/>
                    </a:lnTo>
                    <a:lnTo>
                      <a:pt x="7663" y="20736"/>
                    </a:lnTo>
                    <a:lnTo>
                      <a:pt x="7531" y="20943"/>
                    </a:lnTo>
                    <a:lnTo>
                      <a:pt x="7399" y="21149"/>
                    </a:lnTo>
                    <a:lnTo>
                      <a:pt x="7251" y="21355"/>
                    </a:lnTo>
                    <a:lnTo>
                      <a:pt x="7102" y="21545"/>
                    </a:lnTo>
                    <a:lnTo>
                      <a:pt x="6945" y="21743"/>
                    </a:lnTo>
                    <a:lnTo>
                      <a:pt x="6789" y="21924"/>
                    </a:lnTo>
                    <a:lnTo>
                      <a:pt x="6450" y="22295"/>
                    </a:lnTo>
                    <a:lnTo>
                      <a:pt x="6104" y="22650"/>
                    </a:lnTo>
                    <a:lnTo>
                      <a:pt x="5758" y="23005"/>
                    </a:lnTo>
                    <a:lnTo>
                      <a:pt x="5403" y="23351"/>
                    </a:lnTo>
                    <a:lnTo>
                      <a:pt x="5065" y="23706"/>
                    </a:lnTo>
                    <a:lnTo>
                      <a:pt x="4735" y="24069"/>
                    </a:lnTo>
                    <a:lnTo>
                      <a:pt x="4578" y="24258"/>
                    </a:lnTo>
                    <a:lnTo>
                      <a:pt x="4421" y="24448"/>
                    </a:lnTo>
                    <a:lnTo>
                      <a:pt x="4281" y="24638"/>
                    </a:lnTo>
                    <a:lnTo>
                      <a:pt x="4141" y="24836"/>
                    </a:lnTo>
                    <a:lnTo>
                      <a:pt x="4017" y="25034"/>
                    </a:lnTo>
                    <a:lnTo>
                      <a:pt x="3894" y="25240"/>
                    </a:lnTo>
                    <a:lnTo>
                      <a:pt x="3778" y="25455"/>
                    </a:lnTo>
                    <a:lnTo>
                      <a:pt x="3679" y="25669"/>
                    </a:lnTo>
                    <a:lnTo>
                      <a:pt x="3588" y="25892"/>
                    </a:lnTo>
                    <a:lnTo>
                      <a:pt x="3514" y="26123"/>
                    </a:lnTo>
                    <a:lnTo>
                      <a:pt x="3448" y="26362"/>
                    </a:lnTo>
                    <a:lnTo>
                      <a:pt x="3399" y="26609"/>
                    </a:lnTo>
                    <a:lnTo>
                      <a:pt x="3366" y="26873"/>
                    </a:lnTo>
                    <a:lnTo>
                      <a:pt x="3341" y="27137"/>
                    </a:lnTo>
                    <a:lnTo>
                      <a:pt x="3341" y="27137"/>
                    </a:lnTo>
                    <a:lnTo>
                      <a:pt x="3333" y="27203"/>
                    </a:lnTo>
                    <a:lnTo>
                      <a:pt x="3316" y="27261"/>
                    </a:lnTo>
                    <a:lnTo>
                      <a:pt x="3308" y="27286"/>
                    </a:lnTo>
                    <a:lnTo>
                      <a:pt x="3291" y="27310"/>
                    </a:lnTo>
                    <a:lnTo>
                      <a:pt x="3267" y="27327"/>
                    </a:lnTo>
                    <a:lnTo>
                      <a:pt x="3234" y="27335"/>
                    </a:lnTo>
                    <a:lnTo>
                      <a:pt x="3234" y="27335"/>
                    </a:lnTo>
                    <a:lnTo>
                      <a:pt x="3201" y="27335"/>
                    </a:lnTo>
                    <a:lnTo>
                      <a:pt x="3168" y="27319"/>
                    </a:lnTo>
                    <a:lnTo>
                      <a:pt x="3135" y="27302"/>
                    </a:lnTo>
                    <a:lnTo>
                      <a:pt x="3110" y="27277"/>
                    </a:lnTo>
                    <a:lnTo>
                      <a:pt x="3110" y="27277"/>
                    </a:lnTo>
                    <a:lnTo>
                      <a:pt x="2937" y="27137"/>
                    </a:lnTo>
                    <a:lnTo>
                      <a:pt x="2780" y="26989"/>
                    </a:lnTo>
                    <a:lnTo>
                      <a:pt x="2631" y="26840"/>
                    </a:lnTo>
                    <a:lnTo>
                      <a:pt x="2491" y="26692"/>
                    </a:lnTo>
                    <a:lnTo>
                      <a:pt x="2368" y="26535"/>
                    </a:lnTo>
                    <a:lnTo>
                      <a:pt x="2252" y="26378"/>
                    </a:lnTo>
                    <a:lnTo>
                      <a:pt x="2137" y="26213"/>
                    </a:lnTo>
                    <a:lnTo>
                      <a:pt x="2038" y="26048"/>
                    </a:lnTo>
                    <a:lnTo>
                      <a:pt x="1947" y="25883"/>
                    </a:lnTo>
                    <a:lnTo>
                      <a:pt x="1864" y="25710"/>
                    </a:lnTo>
                    <a:lnTo>
                      <a:pt x="1790" y="25545"/>
                    </a:lnTo>
                    <a:lnTo>
                      <a:pt x="1716" y="25372"/>
                    </a:lnTo>
                    <a:lnTo>
                      <a:pt x="1650" y="25191"/>
                    </a:lnTo>
                    <a:lnTo>
                      <a:pt x="1600" y="25017"/>
                    </a:lnTo>
                    <a:lnTo>
                      <a:pt x="1543" y="24836"/>
                    </a:lnTo>
                    <a:lnTo>
                      <a:pt x="1501" y="24646"/>
                    </a:lnTo>
                    <a:lnTo>
                      <a:pt x="1419" y="24283"/>
                    </a:lnTo>
                    <a:lnTo>
                      <a:pt x="1353" y="23904"/>
                    </a:lnTo>
                    <a:lnTo>
                      <a:pt x="1295" y="23516"/>
                    </a:lnTo>
                    <a:lnTo>
                      <a:pt x="1254" y="23128"/>
                    </a:lnTo>
                    <a:lnTo>
                      <a:pt x="1172" y="22337"/>
                    </a:lnTo>
                    <a:lnTo>
                      <a:pt x="1130" y="21932"/>
                    </a:lnTo>
                    <a:lnTo>
                      <a:pt x="1089" y="21528"/>
                    </a:lnTo>
                    <a:lnTo>
                      <a:pt x="1089" y="21528"/>
                    </a:lnTo>
                    <a:lnTo>
                      <a:pt x="908" y="20101"/>
                    </a:lnTo>
                    <a:lnTo>
                      <a:pt x="825" y="19384"/>
                    </a:lnTo>
                    <a:lnTo>
                      <a:pt x="751" y="18658"/>
                    </a:lnTo>
                    <a:lnTo>
                      <a:pt x="685" y="17932"/>
                    </a:lnTo>
                    <a:lnTo>
                      <a:pt x="635" y="17214"/>
                    </a:lnTo>
                    <a:lnTo>
                      <a:pt x="594" y="16497"/>
                    </a:lnTo>
                    <a:lnTo>
                      <a:pt x="586" y="16142"/>
                    </a:lnTo>
                    <a:lnTo>
                      <a:pt x="578" y="15787"/>
                    </a:lnTo>
                    <a:lnTo>
                      <a:pt x="578" y="15787"/>
                    </a:lnTo>
                    <a:lnTo>
                      <a:pt x="586" y="15400"/>
                    </a:lnTo>
                    <a:lnTo>
                      <a:pt x="602" y="15020"/>
                    </a:lnTo>
                    <a:lnTo>
                      <a:pt x="635" y="14633"/>
                    </a:lnTo>
                    <a:lnTo>
                      <a:pt x="668" y="14245"/>
                    </a:lnTo>
                    <a:lnTo>
                      <a:pt x="701" y="13857"/>
                    </a:lnTo>
                    <a:lnTo>
                      <a:pt x="726" y="13470"/>
                    </a:lnTo>
                    <a:lnTo>
                      <a:pt x="743" y="13090"/>
                    </a:lnTo>
                    <a:lnTo>
                      <a:pt x="743" y="12703"/>
                    </a:lnTo>
                    <a:lnTo>
                      <a:pt x="743" y="12703"/>
                    </a:lnTo>
                    <a:lnTo>
                      <a:pt x="734" y="12315"/>
                    </a:lnTo>
                    <a:lnTo>
                      <a:pt x="718" y="11927"/>
                    </a:lnTo>
                    <a:lnTo>
                      <a:pt x="693" y="11539"/>
                    </a:lnTo>
                    <a:lnTo>
                      <a:pt x="660" y="11152"/>
                    </a:lnTo>
                    <a:lnTo>
                      <a:pt x="627" y="10764"/>
                    </a:lnTo>
                    <a:lnTo>
                      <a:pt x="578" y="10385"/>
                    </a:lnTo>
                    <a:lnTo>
                      <a:pt x="528" y="9997"/>
                    </a:lnTo>
                    <a:lnTo>
                      <a:pt x="462" y="9618"/>
                    </a:lnTo>
                    <a:lnTo>
                      <a:pt x="462" y="9618"/>
                    </a:lnTo>
                    <a:lnTo>
                      <a:pt x="371" y="9065"/>
                    </a:lnTo>
                    <a:lnTo>
                      <a:pt x="272" y="8521"/>
                    </a:lnTo>
                    <a:lnTo>
                      <a:pt x="173" y="7968"/>
                    </a:lnTo>
                    <a:lnTo>
                      <a:pt x="91" y="7415"/>
                    </a:lnTo>
                    <a:lnTo>
                      <a:pt x="58" y="7143"/>
                    </a:lnTo>
                    <a:lnTo>
                      <a:pt x="33" y="6863"/>
                    </a:lnTo>
                    <a:lnTo>
                      <a:pt x="9" y="6590"/>
                    </a:lnTo>
                    <a:lnTo>
                      <a:pt x="0" y="6310"/>
                    </a:lnTo>
                    <a:lnTo>
                      <a:pt x="0" y="6038"/>
                    </a:lnTo>
                    <a:lnTo>
                      <a:pt x="17" y="5766"/>
                    </a:lnTo>
                    <a:lnTo>
                      <a:pt x="42" y="5485"/>
                    </a:lnTo>
                    <a:lnTo>
                      <a:pt x="75" y="5213"/>
                    </a:lnTo>
                    <a:lnTo>
                      <a:pt x="75" y="5213"/>
                    </a:lnTo>
                    <a:lnTo>
                      <a:pt x="116" y="5023"/>
                    </a:lnTo>
                    <a:lnTo>
                      <a:pt x="157" y="4834"/>
                    </a:lnTo>
                    <a:lnTo>
                      <a:pt x="206" y="4644"/>
                    </a:lnTo>
                    <a:lnTo>
                      <a:pt x="264" y="4454"/>
                    </a:lnTo>
                    <a:lnTo>
                      <a:pt x="322" y="4273"/>
                    </a:lnTo>
                    <a:lnTo>
                      <a:pt x="388" y="4091"/>
                    </a:lnTo>
                    <a:lnTo>
                      <a:pt x="462" y="3910"/>
                    </a:lnTo>
                    <a:lnTo>
                      <a:pt x="545" y="3737"/>
                    </a:lnTo>
                    <a:lnTo>
                      <a:pt x="627" y="3563"/>
                    </a:lnTo>
                    <a:lnTo>
                      <a:pt x="718" y="3390"/>
                    </a:lnTo>
                    <a:lnTo>
                      <a:pt x="908" y="3052"/>
                    </a:lnTo>
                    <a:lnTo>
                      <a:pt x="1114" y="2714"/>
                    </a:lnTo>
                    <a:lnTo>
                      <a:pt x="1337" y="2392"/>
                    </a:lnTo>
                    <a:lnTo>
                      <a:pt x="1576" y="2079"/>
                    </a:lnTo>
                    <a:lnTo>
                      <a:pt x="1823" y="1765"/>
                    </a:lnTo>
                    <a:lnTo>
                      <a:pt x="2079" y="1460"/>
                    </a:lnTo>
                    <a:lnTo>
                      <a:pt x="2343" y="1155"/>
                    </a:lnTo>
                    <a:lnTo>
                      <a:pt x="2615" y="866"/>
                    </a:lnTo>
                    <a:lnTo>
                      <a:pt x="2895" y="569"/>
                    </a:lnTo>
                    <a:lnTo>
                      <a:pt x="3448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9" name="Google Shape;2079;p38"/>
              <p:cNvSpPr/>
              <p:nvPr/>
            </p:nvSpPr>
            <p:spPr>
              <a:xfrm>
                <a:off x="2204132" y="1586368"/>
                <a:ext cx="281908" cy="302816"/>
              </a:xfrm>
              <a:custGeom>
                <a:avLst/>
                <a:gdLst/>
                <a:ahLst/>
                <a:cxnLst/>
                <a:rect l="l" t="t" r="r" b="b"/>
                <a:pathLst>
                  <a:path w="7672" h="8241" extrusionOk="0">
                    <a:moveTo>
                      <a:pt x="5659" y="1"/>
                    </a:moveTo>
                    <a:lnTo>
                      <a:pt x="5304" y="397"/>
                    </a:lnTo>
                    <a:lnTo>
                      <a:pt x="4941" y="784"/>
                    </a:lnTo>
                    <a:lnTo>
                      <a:pt x="4562" y="1155"/>
                    </a:lnTo>
                    <a:lnTo>
                      <a:pt x="4174" y="1518"/>
                    </a:lnTo>
                    <a:lnTo>
                      <a:pt x="3770" y="1857"/>
                    </a:lnTo>
                    <a:lnTo>
                      <a:pt x="3349" y="2186"/>
                    </a:lnTo>
                    <a:lnTo>
                      <a:pt x="2929" y="2508"/>
                    </a:lnTo>
                    <a:lnTo>
                      <a:pt x="2492" y="2805"/>
                    </a:lnTo>
                    <a:lnTo>
                      <a:pt x="2285" y="2954"/>
                    </a:lnTo>
                    <a:lnTo>
                      <a:pt x="2063" y="3102"/>
                    </a:lnTo>
                    <a:lnTo>
                      <a:pt x="1955" y="3176"/>
                    </a:lnTo>
                    <a:lnTo>
                      <a:pt x="1840" y="3234"/>
                    </a:lnTo>
                    <a:lnTo>
                      <a:pt x="1725" y="3292"/>
                    </a:lnTo>
                    <a:lnTo>
                      <a:pt x="1609" y="3333"/>
                    </a:lnTo>
                    <a:lnTo>
                      <a:pt x="1518" y="3358"/>
                    </a:lnTo>
                    <a:lnTo>
                      <a:pt x="1436" y="3382"/>
                    </a:lnTo>
                    <a:lnTo>
                      <a:pt x="1263" y="3415"/>
                    </a:lnTo>
                    <a:lnTo>
                      <a:pt x="1180" y="3432"/>
                    </a:lnTo>
                    <a:lnTo>
                      <a:pt x="1089" y="3457"/>
                    </a:lnTo>
                    <a:lnTo>
                      <a:pt x="1007" y="3490"/>
                    </a:lnTo>
                    <a:lnTo>
                      <a:pt x="924" y="3539"/>
                    </a:lnTo>
                    <a:lnTo>
                      <a:pt x="834" y="3597"/>
                    </a:lnTo>
                    <a:lnTo>
                      <a:pt x="759" y="3663"/>
                    </a:lnTo>
                    <a:lnTo>
                      <a:pt x="693" y="3729"/>
                    </a:lnTo>
                    <a:lnTo>
                      <a:pt x="628" y="3803"/>
                    </a:lnTo>
                    <a:lnTo>
                      <a:pt x="578" y="3886"/>
                    </a:lnTo>
                    <a:lnTo>
                      <a:pt x="529" y="3968"/>
                    </a:lnTo>
                    <a:lnTo>
                      <a:pt x="487" y="4051"/>
                    </a:lnTo>
                    <a:lnTo>
                      <a:pt x="446" y="4141"/>
                    </a:lnTo>
                    <a:lnTo>
                      <a:pt x="388" y="4323"/>
                    </a:lnTo>
                    <a:lnTo>
                      <a:pt x="331" y="4513"/>
                    </a:lnTo>
                    <a:lnTo>
                      <a:pt x="248" y="4900"/>
                    </a:lnTo>
                    <a:lnTo>
                      <a:pt x="141" y="5337"/>
                    </a:lnTo>
                    <a:lnTo>
                      <a:pt x="100" y="5552"/>
                    </a:lnTo>
                    <a:lnTo>
                      <a:pt x="58" y="5766"/>
                    </a:lnTo>
                    <a:lnTo>
                      <a:pt x="25" y="5981"/>
                    </a:lnTo>
                    <a:lnTo>
                      <a:pt x="9" y="6203"/>
                    </a:lnTo>
                    <a:lnTo>
                      <a:pt x="1" y="6426"/>
                    </a:lnTo>
                    <a:lnTo>
                      <a:pt x="1" y="6657"/>
                    </a:lnTo>
                    <a:lnTo>
                      <a:pt x="17" y="6806"/>
                    </a:lnTo>
                    <a:lnTo>
                      <a:pt x="25" y="6938"/>
                    </a:lnTo>
                    <a:lnTo>
                      <a:pt x="50" y="7070"/>
                    </a:lnTo>
                    <a:lnTo>
                      <a:pt x="75" y="7193"/>
                    </a:lnTo>
                    <a:lnTo>
                      <a:pt x="108" y="7309"/>
                    </a:lnTo>
                    <a:lnTo>
                      <a:pt x="149" y="7416"/>
                    </a:lnTo>
                    <a:lnTo>
                      <a:pt x="190" y="7523"/>
                    </a:lnTo>
                    <a:lnTo>
                      <a:pt x="232" y="7614"/>
                    </a:lnTo>
                    <a:lnTo>
                      <a:pt x="281" y="7705"/>
                    </a:lnTo>
                    <a:lnTo>
                      <a:pt x="339" y="7787"/>
                    </a:lnTo>
                    <a:lnTo>
                      <a:pt x="397" y="7861"/>
                    </a:lnTo>
                    <a:lnTo>
                      <a:pt x="463" y="7927"/>
                    </a:lnTo>
                    <a:lnTo>
                      <a:pt x="529" y="7985"/>
                    </a:lnTo>
                    <a:lnTo>
                      <a:pt x="603" y="8043"/>
                    </a:lnTo>
                    <a:lnTo>
                      <a:pt x="677" y="8084"/>
                    </a:lnTo>
                    <a:lnTo>
                      <a:pt x="759" y="8125"/>
                    </a:lnTo>
                    <a:lnTo>
                      <a:pt x="842" y="8167"/>
                    </a:lnTo>
                    <a:lnTo>
                      <a:pt x="933" y="8191"/>
                    </a:lnTo>
                    <a:lnTo>
                      <a:pt x="1023" y="8216"/>
                    </a:lnTo>
                    <a:lnTo>
                      <a:pt x="1114" y="8233"/>
                    </a:lnTo>
                    <a:lnTo>
                      <a:pt x="1213" y="8241"/>
                    </a:lnTo>
                    <a:lnTo>
                      <a:pt x="1411" y="8241"/>
                    </a:lnTo>
                    <a:lnTo>
                      <a:pt x="1518" y="8233"/>
                    </a:lnTo>
                    <a:lnTo>
                      <a:pt x="1626" y="8216"/>
                    </a:lnTo>
                    <a:lnTo>
                      <a:pt x="1733" y="8191"/>
                    </a:lnTo>
                    <a:lnTo>
                      <a:pt x="1848" y="8167"/>
                    </a:lnTo>
                    <a:lnTo>
                      <a:pt x="1955" y="8134"/>
                    </a:lnTo>
                    <a:lnTo>
                      <a:pt x="2195" y="8051"/>
                    </a:lnTo>
                    <a:lnTo>
                      <a:pt x="2434" y="7944"/>
                    </a:lnTo>
                    <a:lnTo>
                      <a:pt x="2615" y="7845"/>
                    </a:lnTo>
                    <a:lnTo>
                      <a:pt x="2797" y="7729"/>
                    </a:lnTo>
                    <a:lnTo>
                      <a:pt x="2962" y="7606"/>
                    </a:lnTo>
                    <a:lnTo>
                      <a:pt x="3036" y="7540"/>
                    </a:lnTo>
                    <a:lnTo>
                      <a:pt x="3110" y="7465"/>
                    </a:lnTo>
                    <a:lnTo>
                      <a:pt x="3185" y="7391"/>
                    </a:lnTo>
                    <a:lnTo>
                      <a:pt x="3250" y="7309"/>
                    </a:lnTo>
                    <a:lnTo>
                      <a:pt x="3308" y="7234"/>
                    </a:lnTo>
                    <a:lnTo>
                      <a:pt x="3366" y="7144"/>
                    </a:lnTo>
                    <a:lnTo>
                      <a:pt x="3415" y="7061"/>
                    </a:lnTo>
                    <a:lnTo>
                      <a:pt x="3465" y="6971"/>
                    </a:lnTo>
                    <a:lnTo>
                      <a:pt x="3506" y="6872"/>
                    </a:lnTo>
                    <a:lnTo>
                      <a:pt x="3539" y="6773"/>
                    </a:lnTo>
                    <a:lnTo>
                      <a:pt x="3564" y="6674"/>
                    </a:lnTo>
                    <a:lnTo>
                      <a:pt x="3589" y="6575"/>
                    </a:lnTo>
                    <a:lnTo>
                      <a:pt x="3622" y="6377"/>
                    </a:lnTo>
                    <a:lnTo>
                      <a:pt x="3663" y="6170"/>
                    </a:lnTo>
                    <a:lnTo>
                      <a:pt x="3679" y="6071"/>
                    </a:lnTo>
                    <a:lnTo>
                      <a:pt x="3712" y="5972"/>
                    </a:lnTo>
                    <a:lnTo>
                      <a:pt x="3754" y="5849"/>
                    </a:lnTo>
                    <a:lnTo>
                      <a:pt x="3787" y="5775"/>
                    </a:lnTo>
                    <a:lnTo>
                      <a:pt x="3820" y="5709"/>
                    </a:lnTo>
                    <a:lnTo>
                      <a:pt x="3910" y="5577"/>
                    </a:lnTo>
                    <a:lnTo>
                      <a:pt x="4001" y="5453"/>
                    </a:lnTo>
                    <a:lnTo>
                      <a:pt x="4108" y="5337"/>
                    </a:lnTo>
                    <a:lnTo>
                      <a:pt x="4224" y="5230"/>
                    </a:lnTo>
                    <a:lnTo>
                      <a:pt x="4348" y="5131"/>
                    </a:lnTo>
                    <a:lnTo>
                      <a:pt x="4603" y="4933"/>
                    </a:lnTo>
                    <a:lnTo>
                      <a:pt x="7672" y="2599"/>
                    </a:lnTo>
                    <a:lnTo>
                      <a:pt x="7663" y="2574"/>
                    </a:lnTo>
                    <a:lnTo>
                      <a:pt x="7606" y="2492"/>
                    </a:lnTo>
                    <a:lnTo>
                      <a:pt x="7399" y="2211"/>
                    </a:lnTo>
                    <a:lnTo>
                      <a:pt x="6748" y="1370"/>
                    </a:lnTo>
                    <a:lnTo>
                      <a:pt x="5659" y="1"/>
                    </a:lnTo>
                    <a:close/>
                  </a:path>
                </a:pathLst>
              </a:custGeom>
              <a:solidFill>
                <a:srgbClr val="FF8B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0" name="Google Shape;2080;p38"/>
              <p:cNvSpPr/>
              <p:nvPr/>
            </p:nvSpPr>
            <p:spPr>
              <a:xfrm>
                <a:off x="2318700" y="1596068"/>
                <a:ext cx="167337" cy="202796"/>
              </a:xfrm>
              <a:custGeom>
                <a:avLst/>
                <a:gdLst/>
                <a:ahLst/>
                <a:cxnLst/>
                <a:rect l="l" t="t" r="r" b="b"/>
                <a:pathLst>
                  <a:path w="4554" h="5519" extrusionOk="0">
                    <a:moveTo>
                      <a:pt x="2755" y="1"/>
                    </a:moveTo>
                    <a:lnTo>
                      <a:pt x="2558" y="182"/>
                    </a:lnTo>
                    <a:lnTo>
                      <a:pt x="2368" y="372"/>
                    </a:lnTo>
                    <a:lnTo>
                      <a:pt x="2186" y="553"/>
                    </a:lnTo>
                    <a:lnTo>
                      <a:pt x="2005" y="751"/>
                    </a:lnTo>
                    <a:lnTo>
                      <a:pt x="1832" y="941"/>
                    </a:lnTo>
                    <a:lnTo>
                      <a:pt x="1658" y="1147"/>
                    </a:lnTo>
                    <a:lnTo>
                      <a:pt x="1493" y="1345"/>
                    </a:lnTo>
                    <a:lnTo>
                      <a:pt x="1329" y="1560"/>
                    </a:lnTo>
                    <a:lnTo>
                      <a:pt x="1172" y="1774"/>
                    </a:lnTo>
                    <a:lnTo>
                      <a:pt x="1023" y="1988"/>
                    </a:lnTo>
                    <a:lnTo>
                      <a:pt x="883" y="2211"/>
                    </a:lnTo>
                    <a:lnTo>
                      <a:pt x="743" y="2442"/>
                    </a:lnTo>
                    <a:lnTo>
                      <a:pt x="611" y="2673"/>
                    </a:lnTo>
                    <a:lnTo>
                      <a:pt x="487" y="2921"/>
                    </a:lnTo>
                    <a:lnTo>
                      <a:pt x="363" y="3160"/>
                    </a:lnTo>
                    <a:lnTo>
                      <a:pt x="256" y="3415"/>
                    </a:lnTo>
                    <a:lnTo>
                      <a:pt x="124" y="3745"/>
                    </a:lnTo>
                    <a:lnTo>
                      <a:pt x="1" y="4084"/>
                    </a:lnTo>
                    <a:lnTo>
                      <a:pt x="256" y="4644"/>
                    </a:lnTo>
                    <a:lnTo>
                      <a:pt x="520" y="5197"/>
                    </a:lnTo>
                    <a:lnTo>
                      <a:pt x="669" y="5519"/>
                    </a:lnTo>
                    <a:lnTo>
                      <a:pt x="743" y="5395"/>
                    </a:lnTo>
                    <a:lnTo>
                      <a:pt x="825" y="5271"/>
                    </a:lnTo>
                    <a:lnTo>
                      <a:pt x="916" y="5156"/>
                    </a:lnTo>
                    <a:lnTo>
                      <a:pt x="1023" y="5049"/>
                    </a:lnTo>
                    <a:lnTo>
                      <a:pt x="1131" y="4950"/>
                    </a:lnTo>
                    <a:lnTo>
                      <a:pt x="1246" y="4851"/>
                    </a:lnTo>
                    <a:lnTo>
                      <a:pt x="1485" y="4669"/>
                    </a:lnTo>
                    <a:lnTo>
                      <a:pt x="4554" y="2335"/>
                    </a:lnTo>
                    <a:lnTo>
                      <a:pt x="4545" y="2318"/>
                    </a:lnTo>
                    <a:lnTo>
                      <a:pt x="4512" y="2261"/>
                    </a:lnTo>
                    <a:lnTo>
                      <a:pt x="4364" y="2054"/>
                    </a:lnTo>
                    <a:lnTo>
                      <a:pt x="3869" y="1411"/>
                    </a:lnTo>
                    <a:lnTo>
                      <a:pt x="3267" y="644"/>
                    </a:lnTo>
                    <a:lnTo>
                      <a:pt x="2755" y="1"/>
                    </a:lnTo>
                    <a:close/>
                  </a:path>
                </a:pathLst>
              </a:custGeom>
              <a:solidFill>
                <a:srgbClr val="38190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1" name="Google Shape;2081;p38"/>
              <p:cNvSpPr/>
              <p:nvPr/>
            </p:nvSpPr>
            <p:spPr>
              <a:xfrm>
                <a:off x="2345671" y="1468492"/>
                <a:ext cx="311598" cy="377959"/>
              </a:xfrm>
              <a:custGeom>
                <a:avLst/>
                <a:gdLst/>
                <a:ahLst/>
                <a:cxnLst/>
                <a:rect l="l" t="t" r="r" b="b"/>
                <a:pathLst>
                  <a:path w="8480" h="10286" extrusionOk="0">
                    <a:moveTo>
                      <a:pt x="4562" y="0"/>
                    </a:moveTo>
                    <a:lnTo>
                      <a:pt x="4430" y="8"/>
                    </a:lnTo>
                    <a:lnTo>
                      <a:pt x="4306" y="25"/>
                    </a:lnTo>
                    <a:lnTo>
                      <a:pt x="4183" y="50"/>
                    </a:lnTo>
                    <a:lnTo>
                      <a:pt x="4059" y="74"/>
                    </a:lnTo>
                    <a:lnTo>
                      <a:pt x="3935" y="107"/>
                    </a:lnTo>
                    <a:lnTo>
                      <a:pt x="3688" y="181"/>
                    </a:lnTo>
                    <a:lnTo>
                      <a:pt x="3448" y="272"/>
                    </a:lnTo>
                    <a:lnTo>
                      <a:pt x="3209" y="388"/>
                    </a:lnTo>
                    <a:lnTo>
                      <a:pt x="2978" y="520"/>
                    </a:lnTo>
                    <a:lnTo>
                      <a:pt x="2756" y="660"/>
                    </a:lnTo>
                    <a:lnTo>
                      <a:pt x="2533" y="825"/>
                    </a:lnTo>
                    <a:lnTo>
                      <a:pt x="2327" y="998"/>
                    </a:lnTo>
                    <a:lnTo>
                      <a:pt x="2120" y="1188"/>
                    </a:lnTo>
                    <a:lnTo>
                      <a:pt x="1914" y="1386"/>
                    </a:lnTo>
                    <a:lnTo>
                      <a:pt x="1725" y="1592"/>
                    </a:lnTo>
                    <a:lnTo>
                      <a:pt x="1543" y="1815"/>
                    </a:lnTo>
                    <a:lnTo>
                      <a:pt x="1370" y="2046"/>
                    </a:lnTo>
                    <a:lnTo>
                      <a:pt x="1197" y="2277"/>
                    </a:lnTo>
                    <a:lnTo>
                      <a:pt x="1040" y="2524"/>
                    </a:lnTo>
                    <a:lnTo>
                      <a:pt x="891" y="2771"/>
                    </a:lnTo>
                    <a:lnTo>
                      <a:pt x="759" y="3027"/>
                    </a:lnTo>
                    <a:lnTo>
                      <a:pt x="627" y="3291"/>
                    </a:lnTo>
                    <a:lnTo>
                      <a:pt x="512" y="3555"/>
                    </a:lnTo>
                    <a:lnTo>
                      <a:pt x="405" y="3819"/>
                    </a:lnTo>
                    <a:lnTo>
                      <a:pt x="314" y="4083"/>
                    </a:lnTo>
                    <a:lnTo>
                      <a:pt x="232" y="4347"/>
                    </a:lnTo>
                    <a:lnTo>
                      <a:pt x="157" y="4611"/>
                    </a:lnTo>
                    <a:lnTo>
                      <a:pt x="108" y="4842"/>
                    </a:lnTo>
                    <a:lnTo>
                      <a:pt x="67" y="5065"/>
                    </a:lnTo>
                    <a:lnTo>
                      <a:pt x="42" y="5295"/>
                    </a:lnTo>
                    <a:lnTo>
                      <a:pt x="17" y="5526"/>
                    </a:lnTo>
                    <a:lnTo>
                      <a:pt x="1" y="5749"/>
                    </a:lnTo>
                    <a:lnTo>
                      <a:pt x="1" y="5980"/>
                    </a:lnTo>
                    <a:lnTo>
                      <a:pt x="9" y="6211"/>
                    </a:lnTo>
                    <a:lnTo>
                      <a:pt x="17" y="6434"/>
                    </a:lnTo>
                    <a:lnTo>
                      <a:pt x="42" y="6665"/>
                    </a:lnTo>
                    <a:lnTo>
                      <a:pt x="75" y="6896"/>
                    </a:lnTo>
                    <a:lnTo>
                      <a:pt x="116" y="7118"/>
                    </a:lnTo>
                    <a:lnTo>
                      <a:pt x="166" y="7341"/>
                    </a:lnTo>
                    <a:lnTo>
                      <a:pt x="223" y="7564"/>
                    </a:lnTo>
                    <a:lnTo>
                      <a:pt x="289" y="7786"/>
                    </a:lnTo>
                    <a:lnTo>
                      <a:pt x="364" y="8001"/>
                    </a:lnTo>
                    <a:lnTo>
                      <a:pt x="438" y="8224"/>
                    </a:lnTo>
                    <a:lnTo>
                      <a:pt x="586" y="8570"/>
                    </a:lnTo>
                    <a:lnTo>
                      <a:pt x="660" y="8752"/>
                    </a:lnTo>
                    <a:lnTo>
                      <a:pt x="751" y="8941"/>
                    </a:lnTo>
                    <a:lnTo>
                      <a:pt x="842" y="9123"/>
                    </a:lnTo>
                    <a:lnTo>
                      <a:pt x="941" y="9304"/>
                    </a:lnTo>
                    <a:lnTo>
                      <a:pt x="1048" y="9477"/>
                    </a:lnTo>
                    <a:lnTo>
                      <a:pt x="1172" y="9642"/>
                    </a:lnTo>
                    <a:lnTo>
                      <a:pt x="1296" y="9791"/>
                    </a:lnTo>
                    <a:lnTo>
                      <a:pt x="1428" y="9931"/>
                    </a:lnTo>
                    <a:lnTo>
                      <a:pt x="1502" y="9989"/>
                    </a:lnTo>
                    <a:lnTo>
                      <a:pt x="1576" y="10047"/>
                    </a:lnTo>
                    <a:lnTo>
                      <a:pt x="1659" y="10096"/>
                    </a:lnTo>
                    <a:lnTo>
                      <a:pt x="1741" y="10146"/>
                    </a:lnTo>
                    <a:lnTo>
                      <a:pt x="1824" y="10187"/>
                    </a:lnTo>
                    <a:lnTo>
                      <a:pt x="1906" y="10220"/>
                    </a:lnTo>
                    <a:lnTo>
                      <a:pt x="1997" y="10245"/>
                    </a:lnTo>
                    <a:lnTo>
                      <a:pt x="2096" y="10269"/>
                    </a:lnTo>
                    <a:lnTo>
                      <a:pt x="2186" y="10278"/>
                    </a:lnTo>
                    <a:lnTo>
                      <a:pt x="2294" y="10286"/>
                    </a:lnTo>
                    <a:lnTo>
                      <a:pt x="2393" y="10286"/>
                    </a:lnTo>
                    <a:lnTo>
                      <a:pt x="2500" y="10278"/>
                    </a:lnTo>
                    <a:lnTo>
                      <a:pt x="2665" y="10245"/>
                    </a:lnTo>
                    <a:lnTo>
                      <a:pt x="2822" y="10203"/>
                    </a:lnTo>
                    <a:lnTo>
                      <a:pt x="2978" y="10146"/>
                    </a:lnTo>
                    <a:lnTo>
                      <a:pt x="3127" y="10080"/>
                    </a:lnTo>
                    <a:lnTo>
                      <a:pt x="3275" y="10014"/>
                    </a:lnTo>
                    <a:lnTo>
                      <a:pt x="3424" y="9931"/>
                    </a:lnTo>
                    <a:lnTo>
                      <a:pt x="3704" y="9758"/>
                    </a:lnTo>
                    <a:lnTo>
                      <a:pt x="3927" y="9618"/>
                    </a:lnTo>
                    <a:lnTo>
                      <a:pt x="4158" y="9486"/>
                    </a:lnTo>
                    <a:lnTo>
                      <a:pt x="4636" y="9213"/>
                    </a:lnTo>
                    <a:lnTo>
                      <a:pt x="4867" y="9081"/>
                    </a:lnTo>
                    <a:lnTo>
                      <a:pt x="5098" y="8933"/>
                    </a:lnTo>
                    <a:lnTo>
                      <a:pt x="5321" y="8785"/>
                    </a:lnTo>
                    <a:lnTo>
                      <a:pt x="5527" y="8628"/>
                    </a:lnTo>
                    <a:lnTo>
                      <a:pt x="5618" y="8545"/>
                    </a:lnTo>
                    <a:lnTo>
                      <a:pt x="5700" y="8446"/>
                    </a:lnTo>
                    <a:lnTo>
                      <a:pt x="5774" y="8347"/>
                    </a:lnTo>
                    <a:lnTo>
                      <a:pt x="5849" y="8232"/>
                    </a:lnTo>
                    <a:lnTo>
                      <a:pt x="5981" y="8009"/>
                    </a:lnTo>
                    <a:lnTo>
                      <a:pt x="6047" y="7894"/>
                    </a:lnTo>
                    <a:lnTo>
                      <a:pt x="6113" y="7786"/>
                    </a:lnTo>
                    <a:lnTo>
                      <a:pt x="6286" y="7547"/>
                    </a:lnTo>
                    <a:lnTo>
                      <a:pt x="6459" y="7316"/>
                    </a:lnTo>
                    <a:lnTo>
                      <a:pt x="6657" y="7094"/>
                    </a:lnTo>
                    <a:lnTo>
                      <a:pt x="6756" y="6995"/>
                    </a:lnTo>
                    <a:lnTo>
                      <a:pt x="6855" y="6887"/>
                    </a:lnTo>
                    <a:lnTo>
                      <a:pt x="7152" y="6615"/>
                    </a:lnTo>
                    <a:lnTo>
                      <a:pt x="7432" y="6351"/>
                    </a:lnTo>
                    <a:lnTo>
                      <a:pt x="7564" y="6219"/>
                    </a:lnTo>
                    <a:lnTo>
                      <a:pt x="7688" y="6087"/>
                    </a:lnTo>
                    <a:lnTo>
                      <a:pt x="7812" y="5947"/>
                    </a:lnTo>
                    <a:lnTo>
                      <a:pt x="7927" y="5807"/>
                    </a:lnTo>
                    <a:lnTo>
                      <a:pt x="8026" y="5667"/>
                    </a:lnTo>
                    <a:lnTo>
                      <a:pt x="8125" y="5518"/>
                    </a:lnTo>
                    <a:lnTo>
                      <a:pt x="8208" y="5361"/>
                    </a:lnTo>
                    <a:lnTo>
                      <a:pt x="8282" y="5197"/>
                    </a:lnTo>
                    <a:lnTo>
                      <a:pt x="8348" y="5023"/>
                    </a:lnTo>
                    <a:lnTo>
                      <a:pt x="8397" y="4834"/>
                    </a:lnTo>
                    <a:lnTo>
                      <a:pt x="8439" y="4636"/>
                    </a:lnTo>
                    <a:lnTo>
                      <a:pt x="8463" y="4429"/>
                    </a:lnTo>
                    <a:lnTo>
                      <a:pt x="8480" y="4231"/>
                    </a:lnTo>
                    <a:lnTo>
                      <a:pt x="8480" y="4042"/>
                    </a:lnTo>
                    <a:lnTo>
                      <a:pt x="8472" y="3852"/>
                    </a:lnTo>
                    <a:lnTo>
                      <a:pt x="8455" y="3662"/>
                    </a:lnTo>
                    <a:lnTo>
                      <a:pt x="8430" y="3481"/>
                    </a:lnTo>
                    <a:lnTo>
                      <a:pt x="8397" y="3291"/>
                    </a:lnTo>
                    <a:lnTo>
                      <a:pt x="8356" y="3110"/>
                    </a:lnTo>
                    <a:lnTo>
                      <a:pt x="8307" y="2928"/>
                    </a:lnTo>
                    <a:lnTo>
                      <a:pt x="8241" y="2747"/>
                    </a:lnTo>
                    <a:lnTo>
                      <a:pt x="8175" y="2574"/>
                    </a:lnTo>
                    <a:lnTo>
                      <a:pt x="8101" y="2400"/>
                    </a:lnTo>
                    <a:lnTo>
                      <a:pt x="8018" y="2235"/>
                    </a:lnTo>
                    <a:lnTo>
                      <a:pt x="7919" y="2062"/>
                    </a:lnTo>
                    <a:lnTo>
                      <a:pt x="7820" y="1905"/>
                    </a:lnTo>
                    <a:lnTo>
                      <a:pt x="7713" y="1749"/>
                    </a:lnTo>
                    <a:lnTo>
                      <a:pt x="7606" y="1592"/>
                    </a:lnTo>
                    <a:lnTo>
                      <a:pt x="7490" y="1452"/>
                    </a:lnTo>
                    <a:lnTo>
                      <a:pt x="7375" y="1320"/>
                    </a:lnTo>
                    <a:lnTo>
                      <a:pt x="7251" y="1188"/>
                    </a:lnTo>
                    <a:lnTo>
                      <a:pt x="7119" y="1064"/>
                    </a:lnTo>
                    <a:lnTo>
                      <a:pt x="6979" y="940"/>
                    </a:lnTo>
                    <a:lnTo>
                      <a:pt x="6830" y="817"/>
                    </a:lnTo>
                    <a:lnTo>
                      <a:pt x="6682" y="701"/>
                    </a:lnTo>
                    <a:lnTo>
                      <a:pt x="6525" y="586"/>
                    </a:lnTo>
                    <a:lnTo>
                      <a:pt x="6393" y="503"/>
                    </a:lnTo>
                    <a:lnTo>
                      <a:pt x="6253" y="421"/>
                    </a:lnTo>
                    <a:lnTo>
                      <a:pt x="6121" y="355"/>
                    </a:lnTo>
                    <a:lnTo>
                      <a:pt x="5989" y="289"/>
                    </a:lnTo>
                    <a:lnTo>
                      <a:pt x="5857" y="231"/>
                    </a:lnTo>
                    <a:lnTo>
                      <a:pt x="5725" y="181"/>
                    </a:lnTo>
                    <a:lnTo>
                      <a:pt x="5593" y="132"/>
                    </a:lnTo>
                    <a:lnTo>
                      <a:pt x="5469" y="99"/>
                    </a:lnTo>
                    <a:lnTo>
                      <a:pt x="5337" y="66"/>
                    </a:lnTo>
                    <a:lnTo>
                      <a:pt x="5205" y="41"/>
                    </a:lnTo>
                    <a:lnTo>
                      <a:pt x="5073" y="17"/>
                    </a:lnTo>
                    <a:lnTo>
                      <a:pt x="4941" y="8"/>
                    </a:lnTo>
                    <a:lnTo>
                      <a:pt x="4818" y="0"/>
                    </a:lnTo>
                    <a:close/>
                  </a:path>
                </a:pathLst>
              </a:custGeom>
              <a:solidFill>
                <a:srgbClr val="FF8B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2" name="Google Shape;2082;p38"/>
              <p:cNvSpPr/>
              <p:nvPr/>
            </p:nvSpPr>
            <p:spPr>
              <a:xfrm>
                <a:off x="2507529" y="1731838"/>
                <a:ext cx="80361" cy="70955"/>
              </a:xfrm>
              <a:custGeom>
                <a:avLst/>
                <a:gdLst/>
                <a:ahLst/>
                <a:cxnLst/>
                <a:rect l="l" t="t" r="r" b="b"/>
                <a:pathLst>
                  <a:path w="2187" h="1931" extrusionOk="0">
                    <a:moveTo>
                      <a:pt x="2186" y="1"/>
                    </a:moveTo>
                    <a:lnTo>
                      <a:pt x="0" y="1395"/>
                    </a:lnTo>
                    <a:lnTo>
                      <a:pt x="99" y="1477"/>
                    </a:lnTo>
                    <a:lnTo>
                      <a:pt x="206" y="1552"/>
                    </a:lnTo>
                    <a:lnTo>
                      <a:pt x="322" y="1626"/>
                    </a:lnTo>
                    <a:lnTo>
                      <a:pt x="429" y="1692"/>
                    </a:lnTo>
                    <a:lnTo>
                      <a:pt x="553" y="1750"/>
                    </a:lnTo>
                    <a:lnTo>
                      <a:pt x="668" y="1807"/>
                    </a:lnTo>
                    <a:lnTo>
                      <a:pt x="792" y="1857"/>
                    </a:lnTo>
                    <a:lnTo>
                      <a:pt x="916" y="1898"/>
                    </a:lnTo>
                    <a:lnTo>
                      <a:pt x="974" y="1914"/>
                    </a:lnTo>
                    <a:lnTo>
                      <a:pt x="1031" y="1931"/>
                    </a:lnTo>
                    <a:lnTo>
                      <a:pt x="1097" y="1931"/>
                    </a:lnTo>
                    <a:lnTo>
                      <a:pt x="1155" y="1914"/>
                    </a:lnTo>
                    <a:lnTo>
                      <a:pt x="1196" y="1890"/>
                    </a:lnTo>
                    <a:lnTo>
                      <a:pt x="1229" y="1865"/>
                    </a:lnTo>
                    <a:lnTo>
                      <a:pt x="1254" y="1824"/>
                    </a:lnTo>
                    <a:lnTo>
                      <a:pt x="1279" y="1783"/>
                    </a:lnTo>
                    <a:lnTo>
                      <a:pt x="1312" y="1692"/>
                    </a:lnTo>
                    <a:lnTo>
                      <a:pt x="1336" y="1601"/>
                    </a:lnTo>
                    <a:lnTo>
                      <a:pt x="1386" y="1395"/>
                    </a:lnTo>
                    <a:lnTo>
                      <a:pt x="1468" y="1180"/>
                    </a:lnTo>
                    <a:lnTo>
                      <a:pt x="1559" y="966"/>
                    </a:lnTo>
                    <a:lnTo>
                      <a:pt x="1666" y="751"/>
                    </a:lnTo>
                    <a:lnTo>
                      <a:pt x="1782" y="545"/>
                    </a:lnTo>
                    <a:lnTo>
                      <a:pt x="1914" y="347"/>
                    </a:lnTo>
                    <a:lnTo>
                      <a:pt x="2046" y="166"/>
                    </a:lnTo>
                    <a:lnTo>
                      <a:pt x="2186" y="1"/>
                    </a:lnTo>
                    <a:close/>
                  </a:path>
                </a:pathLst>
              </a:custGeom>
              <a:solidFill>
                <a:srgbClr val="FF8B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3" name="Google Shape;2083;p38"/>
              <p:cNvSpPr/>
              <p:nvPr/>
            </p:nvSpPr>
            <p:spPr>
              <a:xfrm>
                <a:off x="2507529" y="1731838"/>
                <a:ext cx="80361" cy="70955"/>
              </a:xfrm>
              <a:custGeom>
                <a:avLst/>
                <a:gdLst/>
                <a:ahLst/>
                <a:cxnLst/>
                <a:rect l="l" t="t" r="r" b="b"/>
                <a:pathLst>
                  <a:path w="2187" h="1931" fill="none" extrusionOk="0">
                    <a:moveTo>
                      <a:pt x="2186" y="1"/>
                    </a:moveTo>
                    <a:lnTo>
                      <a:pt x="2186" y="1"/>
                    </a:lnTo>
                    <a:lnTo>
                      <a:pt x="2046" y="166"/>
                    </a:lnTo>
                    <a:lnTo>
                      <a:pt x="1914" y="347"/>
                    </a:lnTo>
                    <a:lnTo>
                      <a:pt x="1782" y="545"/>
                    </a:lnTo>
                    <a:lnTo>
                      <a:pt x="1666" y="751"/>
                    </a:lnTo>
                    <a:lnTo>
                      <a:pt x="1559" y="966"/>
                    </a:lnTo>
                    <a:lnTo>
                      <a:pt x="1468" y="1180"/>
                    </a:lnTo>
                    <a:lnTo>
                      <a:pt x="1386" y="1395"/>
                    </a:lnTo>
                    <a:lnTo>
                      <a:pt x="1336" y="1601"/>
                    </a:lnTo>
                    <a:lnTo>
                      <a:pt x="1336" y="1601"/>
                    </a:lnTo>
                    <a:lnTo>
                      <a:pt x="1312" y="1692"/>
                    </a:lnTo>
                    <a:lnTo>
                      <a:pt x="1279" y="1783"/>
                    </a:lnTo>
                    <a:lnTo>
                      <a:pt x="1254" y="1824"/>
                    </a:lnTo>
                    <a:lnTo>
                      <a:pt x="1229" y="1865"/>
                    </a:lnTo>
                    <a:lnTo>
                      <a:pt x="1196" y="1890"/>
                    </a:lnTo>
                    <a:lnTo>
                      <a:pt x="1155" y="1914"/>
                    </a:lnTo>
                    <a:lnTo>
                      <a:pt x="1155" y="1914"/>
                    </a:lnTo>
                    <a:lnTo>
                      <a:pt x="1097" y="1931"/>
                    </a:lnTo>
                    <a:lnTo>
                      <a:pt x="1031" y="1931"/>
                    </a:lnTo>
                    <a:lnTo>
                      <a:pt x="974" y="1914"/>
                    </a:lnTo>
                    <a:lnTo>
                      <a:pt x="916" y="1898"/>
                    </a:lnTo>
                    <a:lnTo>
                      <a:pt x="916" y="1898"/>
                    </a:lnTo>
                    <a:lnTo>
                      <a:pt x="792" y="1857"/>
                    </a:lnTo>
                    <a:lnTo>
                      <a:pt x="668" y="1807"/>
                    </a:lnTo>
                    <a:lnTo>
                      <a:pt x="553" y="1750"/>
                    </a:lnTo>
                    <a:lnTo>
                      <a:pt x="429" y="1692"/>
                    </a:lnTo>
                    <a:lnTo>
                      <a:pt x="322" y="1626"/>
                    </a:lnTo>
                    <a:lnTo>
                      <a:pt x="206" y="1552"/>
                    </a:lnTo>
                    <a:lnTo>
                      <a:pt x="99" y="1477"/>
                    </a:lnTo>
                    <a:lnTo>
                      <a:pt x="0" y="1395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4" name="Google Shape;2084;p38"/>
              <p:cNvSpPr/>
              <p:nvPr/>
            </p:nvSpPr>
            <p:spPr>
              <a:xfrm>
                <a:off x="2284749" y="1375750"/>
                <a:ext cx="455271" cy="322805"/>
              </a:xfrm>
              <a:custGeom>
                <a:avLst/>
                <a:gdLst/>
                <a:ahLst/>
                <a:cxnLst/>
                <a:rect l="l" t="t" r="r" b="b"/>
                <a:pathLst>
                  <a:path w="12390" h="8785" extrusionOk="0">
                    <a:moveTo>
                      <a:pt x="5783" y="0"/>
                    </a:moveTo>
                    <a:lnTo>
                      <a:pt x="5519" y="25"/>
                    </a:lnTo>
                    <a:lnTo>
                      <a:pt x="5362" y="41"/>
                    </a:lnTo>
                    <a:lnTo>
                      <a:pt x="5205" y="66"/>
                    </a:lnTo>
                    <a:lnTo>
                      <a:pt x="5049" y="99"/>
                    </a:lnTo>
                    <a:lnTo>
                      <a:pt x="4900" y="140"/>
                    </a:lnTo>
                    <a:lnTo>
                      <a:pt x="4752" y="190"/>
                    </a:lnTo>
                    <a:lnTo>
                      <a:pt x="4603" y="239"/>
                    </a:lnTo>
                    <a:lnTo>
                      <a:pt x="4463" y="297"/>
                    </a:lnTo>
                    <a:lnTo>
                      <a:pt x="4315" y="355"/>
                    </a:lnTo>
                    <a:lnTo>
                      <a:pt x="4183" y="429"/>
                    </a:lnTo>
                    <a:lnTo>
                      <a:pt x="4042" y="495"/>
                    </a:lnTo>
                    <a:lnTo>
                      <a:pt x="3910" y="577"/>
                    </a:lnTo>
                    <a:lnTo>
                      <a:pt x="3778" y="660"/>
                    </a:lnTo>
                    <a:lnTo>
                      <a:pt x="3523" y="833"/>
                    </a:lnTo>
                    <a:lnTo>
                      <a:pt x="3275" y="1023"/>
                    </a:lnTo>
                    <a:lnTo>
                      <a:pt x="3036" y="1229"/>
                    </a:lnTo>
                    <a:lnTo>
                      <a:pt x="2805" y="1443"/>
                    </a:lnTo>
                    <a:lnTo>
                      <a:pt x="2582" y="1666"/>
                    </a:lnTo>
                    <a:lnTo>
                      <a:pt x="2368" y="1905"/>
                    </a:lnTo>
                    <a:lnTo>
                      <a:pt x="2162" y="2145"/>
                    </a:lnTo>
                    <a:lnTo>
                      <a:pt x="1964" y="2384"/>
                    </a:lnTo>
                    <a:lnTo>
                      <a:pt x="1774" y="2631"/>
                    </a:lnTo>
                    <a:lnTo>
                      <a:pt x="1593" y="2887"/>
                    </a:lnTo>
                    <a:lnTo>
                      <a:pt x="1378" y="3200"/>
                    </a:lnTo>
                    <a:lnTo>
                      <a:pt x="1180" y="3522"/>
                    </a:lnTo>
                    <a:lnTo>
                      <a:pt x="991" y="3860"/>
                    </a:lnTo>
                    <a:lnTo>
                      <a:pt x="826" y="4198"/>
                    </a:lnTo>
                    <a:lnTo>
                      <a:pt x="669" y="4545"/>
                    </a:lnTo>
                    <a:lnTo>
                      <a:pt x="529" y="4900"/>
                    </a:lnTo>
                    <a:lnTo>
                      <a:pt x="405" y="5262"/>
                    </a:lnTo>
                    <a:lnTo>
                      <a:pt x="289" y="5625"/>
                    </a:lnTo>
                    <a:lnTo>
                      <a:pt x="199" y="6005"/>
                    </a:lnTo>
                    <a:lnTo>
                      <a:pt x="116" y="6393"/>
                    </a:lnTo>
                    <a:lnTo>
                      <a:pt x="58" y="6780"/>
                    </a:lnTo>
                    <a:lnTo>
                      <a:pt x="17" y="7176"/>
                    </a:lnTo>
                    <a:lnTo>
                      <a:pt x="9" y="7374"/>
                    </a:lnTo>
                    <a:lnTo>
                      <a:pt x="1" y="7539"/>
                    </a:lnTo>
                    <a:lnTo>
                      <a:pt x="9" y="7605"/>
                    </a:lnTo>
                    <a:lnTo>
                      <a:pt x="17" y="7671"/>
                    </a:lnTo>
                    <a:lnTo>
                      <a:pt x="34" y="7729"/>
                    </a:lnTo>
                    <a:lnTo>
                      <a:pt x="58" y="7778"/>
                    </a:lnTo>
                    <a:lnTo>
                      <a:pt x="91" y="7819"/>
                    </a:lnTo>
                    <a:lnTo>
                      <a:pt x="133" y="7852"/>
                    </a:lnTo>
                    <a:lnTo>
                      <a:pt x="182" y="7877"/>
                    </a:lnTo>
                    <a:lnTo>
                      <a:pt x="240" y="7894"/>
                    </a:lnTo>
                    <a:lnTo>
                      <a:pt x="314" y="7910"/>
                    </a:lnTo>
                    <a:lnTo>
                      <a:pt x="397" y="7918"/>
                    </a:lnTo>
                    <a:lnTo>
                      <a:pt x="496" y="7910"/>
                    </a:lnTo>
                    <a:lnTo>
                      <a:pt x="611" y="7902"/>
                    </a:lnTo>
                    <a:lnTo>
                      <a:pt x="768" y="7885"/>
                    </a:lnTo>
                    <a:lnTo>
                      <a:pt x="916" y="7861"/>
                    </a:lnTo>
                    <a:lnTo>
                      <a:pt x="1073" y="7828"/>
                    </a:lnTo>
                    <a:lnTo>
                      <a:pt x="1221" y="7795"/>
                    </a:lnTo>
                    <a:lnTo>
                      <a:pt x="1370" y="7745"/>
                    </a:lnTo>
                    <a:lnTo>
                      <a:pt x="1518" y="7696"/>
                    </a:lnTo>
                    <a:lnTo>
                      <a:pt x="1659" y="7646"/>
                    </a:lnTo>
                    <a:lnTo>
                      <a:pt x="1807" y="7580"/>
                    </a:lnTo>
                    <a:lnTo>
                      <a:pt x="1947" y="7514"/>
                    </a:lnTo>
                    <a:lnTo>
                      <a:pt x="2079" y="7440"/>
                    </a:lnTo>
                    <a:lnTo>
                      <a:pt x="2211" y="7358"/>
                    </a:lnTo>
                    <a:lnTo>
                      <a:pt x="2343" y="7275"/>
                    </a:lnTo>
                    <a:lnTo>
                      <a:pt x="2467" y="7184"/>
                    </a:lnTo>
                    <a:lnTo>
                      <a:pt x="2591" y="7085"/>
                    </a:lnTo>
                    <a:lnTo>
                      <a:pt x="2706" y="6986"/>
                    </a:lnTo>
                    <a:lnTo>
                      <a:pt x="2822" y="6879"/>
                    </a:lnTo>
                    <a:lnTo>
                      <a:pt x="2888" y="6805"/>
                    </a:lnTo>
                    <a:lnTo>
                      <a:pt x="2945" y="6731"/>
                    </a:lnTo>
                    <a:lnTo>
                      <a:pt x="2962" y="6689"/>
                    </a:lnTo>
                    <a:lnTo>
                      <a:pt x="2978" y="6648"/>
                    </a:lnTo>
                    <a:lnTo>
                      <a:pt x="2987" y="6607"/>
                    </a:lnTo>
                    <a:lnTo>
                      <a:pt x="2987" y="6557"/>
                    </a:lnTo>
                    <a:lnTo>
                      <a:pt x="2987" y="6516"/>
                    </a:lnTo>
                    <a:lnTo>
                      <a:pt x="2970" y="6483"/>
                    </a:lnTo>
                    <a:lnTo>
                      <a:pt x="2937" y="6409"/>
                    </a:lnTo>
                    <a:lnTo>
                      <a:pt x="2846" y="6261"/>
                    </a:lnTo>
                    <a:lnTo>
                      <a:pt x="2805" y="6162"/>
                    </a:lnTo>
                    <a:lnTo>
                      <a:pt x="2780" y="6063"/>
                    </a:lnTo>
                    <a:lnTo>
                      <a:pt x="2764" y="5955"/>
                    </a:lnTo>
                    <a:lnTo>
                      <a:pt x="2772" y="5848"/>
                    </a:lnTo>
                    <a:lnTo>
                      <a:pt x="2797" y="5733"/>
                    </a:lnTo>
                    <a:lnTo>
                      <a:pt x="2830" y="5634"/>
                    </a:lnTo>
                    <a:lnTo>
                      <a:pt x="2879" y="5535"/>
                    </a:lnTo>
                    <a:lnTo>
                      <a:pt x="2937" y="5444"/>
                    </a:lnTo>
                    <a:lnTo>
                      <a:pt x="3020" y="5337"/>
                    </a:lnTo>
                    <a:lnTo>
                      <a:pt x="3119" y="5246"/>
                    </a:lnTo>
                    <a:lnTo>
                      <a:pt x="3218" y="5164"/>
                    </a:lnTo>
                    <a:lnTo>
                      <a:pt x="3333" y="5098"/>
                    </a:lnTo>
                    <a:lnTo>
                      <a:pt x="3449" y="5048"/>
                    </a:lnTo>
                    <a:lnTo>
                      <a:pt x="3572" y="5015"/>
                    </a:lnTo>
                    <a:lnTo>
                      <a:pt x="3704" y="4999"/>
                    </a:lnTo>
                    <a:lnTo>
                      <a:pt x="3836" y="4999"/>
                    </a:lnTo>
                    <a:lnTo>
                      <a:pt x="3952" y="5007"/>
                    </a:lnTo>
                    <a:lnTo>
                      <a:pt x="4075" y="5032"/>
                    </a:lnTo>
                    <a:lnTo>
                      <a:pt x="4191" y="5073"/>
                    </a:lnTo>
                    <a:lnTo>
                      <a:pt x="4249" y="5098"/>
                    </a:lnTo>
                    <a:lnTo>
                      <a:pt x="4298" y="5131"/>
                    </a:lnTo>
                    <a:lnTo>
                      <a:pt x="4339" y="5164"/>
                    </a:lnTo>
                    <a:lnTo>
                      <a:pt x="4381" y="5197"/>
                    </a:lnTo>
                    <a:lnTo>
                      <a:pt x="4414" y="5238"/>
                    </a:lnTo>
                    <a:lnTo>
                      <a:pt x="4447" y="5287"/>
                    </a:lnTo>
                    <a:lnTo>
                      <a:pt x="4463" y="5345"/>
                    </a:lnTo>
                    <a:lnTo>
                      <a:pt x="4480" y="5403"/>
                    </a:lnTo>
                    <a:lnTo>
                      <a:pt x="4480" y="5469"/>
                    </a:lnTo>
                    <a:lnTo>
                      <a:pt x="4480" y="5543"/>
                    </a:lnTo>
                    <a:lnTo>
                      <a:pt x="4455" y="5634"/>
                    </a:lnTo>
                    <a:lnTo>
                      <a:pt x="4422" y="5716"/>
                    </a:lnTo>
                    <a:lnTo>
                      <a:pt x="4372" y="5799"/>
                    </a:lnTo>
                    <a:lnTo>
                      <a:pt x="4315" y="5881"/>
                    </a:lnTo>
                    <a:lnTo>
                      <a:pt x="4249" y="5955"/>
                    </a:lnTo>
                    <a:lnTo>
                      <a:pt x="4174" y="6021"/>
                    </a:lnTo>
                    <a:lnTo>
                      <a:pt x="4100" y="6087"/>
                    </a:lnTo>
                    <a:lnTo>
                      <a:pt x="4026" y="6145"/>
                    </a:lnTo>
                    <a:lnTo>
                      <a:pt x="3869" y="6261"/>
                    </a:lnTo>
                    <a:lnTo>
                      <a:pt x="3712" y="6376"/>
                    </a:lnTo>
                    <a:lnTo>
                      <a:pt x="3638" y="6442"/>
                    </a:lnTo>
                    <a:lnTo>
                      <a:pt x="3572" y="6508"/>
                    </a:lnTo>
                    <a:lnTo>
                      <a:pt x="3515" y="6582"/>
                    </a:lnTo>
                    <a:lnTo>
                      <a:pt x="3457" y="6665"/>
                    </a:lnTo>
                    <a:lnTo>
                      <a:pt x="3407" y="6755"/>
                    </a:lnTo>
                    <a:lnTo>
                      <a:pt x="3374" y="6854"/>
                    </a:lnTo>
                    <a:lnTo>
                      <a:pt x="3341" y="6953"/>
                    </a:lnTo>
                    <a:lnTo>
                      <a:pt x="3325" y="7052"/>
                    </a:lnTo>
                    <a:lnTo>
                      <a:pt x="3292" y="7267"/>
                    </a:lnTo>
                    <a:lnTo>
                      <a:pt x="3275" y="7473"/>
                    </a:lnTo>
                    <a:lnTo>
                      <a:pt x="3259" y="7580"/>
                    </a:lnTo>
                    <a:lnTo>
                      <a:pt x="3234" y="7688"/>
                    </a:lnTo>
                    <a:lnTo>
                      <a:pt x="3209" y="7795"/>
                    </a:lnTo>
                    <a:lnTo>
                      <a:pt x="3176" y="7894"/>
                    </a:lnTo>
                    <a:lnTo>
                      <a:pt x="3135" y="7984"/>
                    </a:lnTo>
                    <a:lnTo>
                      <a:pt x="3077" y="8075"/>
                    </a:lnTo>
                    <a:lnTo>
                      <a:pt x="3011" y="8158"/>
                    </a:lnTo>
                    <a:lnTo>
                      <a:pt x="2937" y="8224"/>
                    </a:lnTo>
                    <a:lnTo>
                      <a:pt x="2871" y="8265"/>
                    </a:lnTo>
                    <a:lnTo>
                      <a:pt x="2805" y="8290"/>
                    </a:lnTo>
                    <a:lnTo>
                      <a:pt x="2739" y="8323"/>
                    </a:lnTo>
                    <a:lnTo>
                      <a:pt x="2673" y="8339"/>
                    </a:lnTo>
                    <a:lnTo>
                      <a:pt x="2384" y="8422"/>
                    </a:lnTo>
                    <a:lnTo>
                      <a:pt x="2310" y="8446"/>
                    </a:lnTo>
                    <a:lnTo>
                      <a:pt x="2244" y="8471"/>
                    </a:lnTo>
                    <a:lnTo>
                      <a:pt x="2178" y="8512"/>
                    </a:lnTo>
                    <a:lnTo>
                      <a:pt x="2112" y="8554"/>
                    </a:lnTo>
                    <a:lnTo>
                      <a:pt x="2063" y="8595"/>
                    </a:lnTo>
                    <a:lnTo>
                      <a:pt x="2013" y="8653"/>
                    </a:lnTo>
                    <a:lnTo>
                      <a:pt x="1980" y="8710"/>
                    </a:lnTo>
                    <a:lnTo>
                      <a:pt x="1956" y="8785"/>
                    </a:lnTo>
                    <a:lnTo>
                      <a:pt x="2038" y="8735"/>
                    </a:lnTo>
                    <a:lnTo>
                      <a:pt x="2129" y="8702"/>
                    </a:lnTo>
                    <a:lnTo>
                      <a:pt x="2228" y="8677"/>
                    </a:lnTo>
                    <a:lnTo>
                      <a:pt x="2318" y="8661"/>
                    </a:lnTo>
                    <a:lnTo>
                      <a:pt x="2426" y="8653"/>
                    </a:lnTo>
                    <a:lnTo>
                      <a:pt x="2937" y="8653"/>
                    </a:lnTo>
                    <a:lnTo>
                      <a:pt x="3036" y="8644"/>
                    </a:lnTo>
                    <a:lnTo>
                      <a:pt x="3127" y="8636"/>
                    </a:lnTo>
                    <a:lnTo>
                      <a:pt x="3226" y="8611"/>
                    </a:lnTo>
                    <a:lnTo>
                      <a:pt x="3308" y="8578"/>
                    </a:lnTo>
                    <a:lnTo>
                      <a:pt x="3391" y="8537"/>
                    </a:lnTo>
                    <a:lnTo>
                      <a:pt x="3473" y="8479"/>
                    </a:lnTo>
                    <a:lnTo>
                      <a:pt x="3531" y="8422"/>
                    </a:lnTo>
                    <a:lnTo>
                      <a:pt x="3572" y="8364"/>
                    </a:lnTo>
                    <a:lnTo>
                      <a:pt x="3613" y="8290"/>
                    </a:lnTo>
                    <a:lnTo>
                      <a:pt x="3655" y="8224"/>
                    </a:lnTo>
                    <a:lnTo>
                      <a:pt x="3712" y="8075"/>
                    </a:lnTo>
                    <a:lnTo>
                      <a:pt x="3770" y="7918"/>
                    </a:lnTo>
                    <a:lnTo>
                      <a:pt x="3828" y="7795"/>
                    </a:lnTo>
                    <a:lnTo>
                      <a:pt x="3886" y="7663"/>
                    </a:lnTo>
                    <a:lnTo>
                      <a:pt x="3952" y="7539"/>
                    </a:lnTo>
                    <a:lnTo>
                      <a:pt x="4026" y="7424"/>
                    </a:lnTo>
                    <a:lnTo>
                      <a:pt x="4108" y="7308"/>
                    </a:lnTo>
                    <a:lnTo>
                      <a:pt x="4191" y="7193"/>
                    </a:lnTo>
                    <a:lnTo>
                      <a:pt x="4282" y="7085"/>
                    </a:lnTo>
                    <a:lnTo>
                      <a:pt x="4381" y="6986"/>
                    </a:lnTo>
                    <a:lnTo>
                      <a:pt x="4480" y="6887"/>
                    </a:lnTo>
                    <a:lnTo>
                      <a:pt x="4587" y="6797"/>
                    </a:lnTo>
                    <a:lnTo>
                      <a:pt x="4694" y="6706"/>
                    </a:lnTo>
                    <a:lnTo>
                      <a:pt x="4810" y="6623"/>
                    </a:lnTo>
                    <a:lnTo>
                      <a:pt x="4933" y="6549"/>
                    </a:lnTo>
                    <a:lnTo>
                      <a:pt x="5049" y="6475"/>
                    </a:lnTo>
                    <a:lnTo>
                      <a:pt x="5181" y="6409"/>
                    </a:lnTo>
                    <a:lnTo>
                      <a:pt x="5304" y="6351"/>
                    </a:lnTo>
                    <a:lnTo>
                      <a:pt x="5379" y="6327"/>
                    </a:lnTo>
                    <a:lnTo>
                      <a:pt x="5453" y="6302"/>
                    </a:lnTo>
                    <a:lnTo>
                      <a:pt x="5535" y="6285"/>
                    </a:lnTo>
                    <a:lnTo>
                      <a:pt x="5618" y="6269"/>
                    </a:lnTo>
                    <a:lnTo>
                      <a:pt x="5700" y="6269"/>
                    </a:lnTo>
                    <a:lnTo>
                      <a:pt x="5783" y="6277"/>
                    </a:lnTo>
                    <a:lnTo>
                      <a:pt x="5857" y="6294"/>
                    </a:lnTo>
                    <a:lnTo>
                      <a:pt x="5931" y="6327"/>
                    </a:lnTo>
                    <a:lnTo>
                      <a:pt x="5964" y="6351"/>
                    </a:lnTo>
                    <a:lnTo>
                      <a:pt x="5997" y="6384"/>
                    </a:lnTo>
                    <a:lnTo>
                      <a:pt x="6063" y="6450"/>
                    </a:lnTo>
                    <a:lnTo>
                      <a:pt x="6113" y="6524"/>
                    </a:lnTo>
                    <a:lnTo>
                      <a:pt x="6170" y="6607"/>
                    </a:lnTo>
                    <a:lnTo>
                      <a:pt x="6220" y="6681"/>
                    </a:lnTo>
                    <a:lnTo>
                      <a:pt x="6278" y="6755"/>
                    </a:lnTo>
                    <a:lnTo>
                      <a:pt x="6352" y="6813"/>
                    </a:lnTo>
                    <a:lnTo>
                      <a:pt x="6393" y="6846"/>
                    </a:lnTo>
                    <a:lnTo>
                      <a:pt x="6434" y="6863"/>
                    </a:lnTo>
                    <a:lnTo>
                      <a:pt x="6517" y="6896"/>
                    </a:lnTo>
                    <a:lnTo>
                      <a:pt x="6599" y="6912"/>
                    </a:lnTo>
                    <a:lnTo>
                      <a:pt x="6682" y="6912"/>
                    </a:lnTo>
                    <a:lnTo>
                      <a:pt x="6764" y="6904"/>
                    </a:lnTo>
                    <a:lnTo>
                      <a:pt x="6847" y="6896"/>
                    </a:lnTo>
                    <a:lnTo>
                      <a:pt x="6929" y="6871"/>
                    </a:lnTo>
                    <a:lnTo>
                      <a:pt x="7094" y="6813"/>
                    </a:lnTo>
                    <a:lnTo>
                      <a:pt x="7268" y="6755"/>
                    </a:lnTo>
                    <a:lnTo>
                      <a:pt x="7441" y="6689"/>
                    </a:lnTo>
                    <a:lnTo>
                      <a:pt x="7523" y="6673"/>
                    </a:lnTo>
                    <a:lnTo>
                      <a:pt x="7614" y="6648"/>
                    </a:lnTo>
                    <a:lnTo>
                      <a:pt x="7705" y="6640"/>
                    </a:lnTo>
                    <a:lnTo>
                      <a:pt x="7787" y="6640"/>
                    </a:lnTo>
                    <a:lnTo>
                      <a:pt x="7878" y="6648"/>
                    </a:lnTo>
                    <a:lnTo>
                      <a:pt x="7952" y="6656"/>
                    </a:lnTo>
                    <a:lnTo>
                      <a:pt x="8026" y="6681"/>
                    </a:lnTo>
                    <a:lnTo>
                      <a:pt x="8092" y="6706"/>
                    </a:lnTo>
                    <a:lnTo>
                      <a:pt x="8150" y="6739"/>
                    </a:lnTo>
                    <a:lnTo>
                      <a:pt x="8200" y="6780"/>
                    </a:lnTo>
                    <a:lnTo>
                      <a:pt x="8257" y="6821"/>
                    </a:lnTo>
                    <a:lnTo>
                      <a:pt x="8299" y="6871"/>
                    </a:lnTo>
                    <a:lnTo>
                      <a:pt x="8389" y="6970"/>
                    </a:lnTo>
                    <a:lnTo>
                      <a:pt x="8472" y="7094"/>
                    </a:lnTo>
                    <a:lnTo>
                      <a:pt x="8554" y="7209"/>
                    </a:lnTo>
                    <a:lnTo>
                      <a:pt x="8653" y="7341"/>
                    </a:lnTo>
                    <a:lnTo>
                      <a:pt x="8760" y="7473"/>
                    </a:lnTo>
                    <a:lnTo>
                      <a:pt x="8876" y="7605"/>
                    </a:lnTo>
                    <a:lnTo>
                      <a:pt x="9000" y="7729"/>
                    </a:lnTo>
                    <a:lnTo>
                      <a:pt x="9132" y="7844"/>
                    </a:lnTo>
                    <a:lnTo>
                      <a:pt x="9264" y="7960"/>
                    </a:lnTo>
                    <a:lnTo>
                      <a:pt x="9404" y="8059"/>
                    </a:lnTo>
                    <a:lnTo>
                      <a:pt x="9552" y="8158"/>
                    </a:lnTo>
                    <a:lnTo>
                      <a:pt x="9709" y="8240"/>
                    </a:lnTo>
                    <a:lnTo>
                      <a:pt x="9825" y="8298"/>
                    </a:lnTo>
                    <a:lnTo>
                      <a:pt x="9956" y="8347"/>
                    </a:lnTo>
                    <a:lnTo>
                      <a:pt x="10080" y="8389"/>
                    </a:lnTo>
                    <a:lnTo>
                      <a:pt x="10212" y="8422"/>
                    </a:lnTo>
                    <a:lnTo>
                      <a:pt x="10344" y="8455"/>
                    </a:lnTo>
                    <a:lnTo>
                      <a:pt x="10476" y="8471"/>
                    </a:lnTo>
                    <a:lnTo>
                      <a:pt x="10616" y="8488"/>
                    </a:lnTo>
                    <a:lnTo>
                      <a:pt x="10880" y="8488"/>
                    </a:lnTo>
                    <a:lnTo>
                      <a:pt x="11012" y="8471"/>
                    </a:lnTo>
                    <a:lnTo>
                      <a:pt x="11144" y="8446"/>
                    </a:lnTo>
                    <a:lnTo>
                      <a:pt x="11276" y="8422"/>
                    </a:lnTo>
                    <a:lnTo>
                      <a:pt x="11400" y="8380"/>
                    </a:lnTo>
                    <a:lnTo>
                      <a:pt x="11524" y="8331"/>
                    </a:lnTo>
                    <a:lnTo>
                      <a:pt x="11639" y="8265"/>
                    </a:lnTo>
                    <a:lnTo>
                      <a:pt x="11755" y="8199"/>
                    </a:lnTo>
                    <a:lnTo>
                      <a:pt x="11854" y="8125"/>
                    </a:lnTo>
                    <a:lnTo>
                      <a:pt x="11936" y="8059"/>
                    </a:lnTo>
                    <a:lnTo>
                      <a:pt x="12019" y="7984"/>
                    </a:lnTo>
                    <a:lnTo>
                      <a:pt x="12085" y="7918"/>
                    </a:lnTo>
                    <a:lnTo>
                      <a:pt x="12151" y="7844"/>
                    </a:lnTo>
                    <a:lnTo>
                      <a:pt x="12208" y="7770"/>
                    </a:lnTo>
                    <a:lnTo>
                      <a:pt x="12250" y="7696"/>
                    </a:lnTo>
                    <a:lnTo>
                      <a:pt x="12291" y="7613"/>
                    </a:lnTo>
                    <a:lnTo>
                      <a:pt x="12324" y="7539"/>
                    </a:lnTo>
                    <a:lnTo>
                      <a:pt x="12349" y="7465"/>
                    </a:lnTo>
                    <a:lnTo>
                      <a:pt x="12365" y="7382"/>
                    </a:lnTo>
                    <a:lnTo>
                      <a:pt x="12382" y="7308"/>
                    </a:lnTo>
                    <a:lnTo>
                      <a:pt x="12390" y="7226"/>
                    </a:lnTo>
                    <a:lnTo>
                      <a:pt x="12390" y="7151"/>
                    </a:lnTo>
                    <a:lnTo>
                      <a:pt x="12382" y="7069"/>
                    </a:lnTo>
                    <a:lnTo>
                      <a:pt x="12373" y="6995"/>
                    </a:lnTo>
                    <a:lnTo>
                      <a:pt x="12332" y="6838"/>
                    </a:lnTo>
                    <a:lnTo>
                      <a:pt x="12283" y="6681"/>
                    </a:lnTo>
                    <a:lnTo>
                      <a:pt x="12208" y="6533"/>
                    </a:lnTo>
                    <a:lnTo>
                      <a:pt x="12126" y="6376"/>
                    </a:lnTo>
                    <a:lnTo>
                      <a:pt x="12019" y="6236"/>
                    </a:lnTo>
                    <a:lnTo>
                      <a:pt x="11911" y="6087"/>
                    </a:lnTo>
                    <a:lnTo>
                      <a:pt x="11796" y="5947"/>
                    </a:lnTo>
                    <a:lnTo>
                      <a:pt x="11672" y="5815"/>
                    </a:lnTo>
                    <a:lnTo>
                      <a:pt x="11598" y="5741"/>
                    </a:lnTo>
                    <a:lnTo>
                      <a:pt x="11524" y="5658"/>
                    </a:lnTo>
                    <a:lnTo>
                      <a:pt x="11392" y="5477"/>
                    </a:lnTo>
                    <a:lnTo>
                      <a:pt x="11268" y="5295"/>
                    </a:lnTo>
                    <a:lnTo>
                      <a:pt x="11161" y="5098"/>
                    </a:lnTo>
                    <a:lnTo>
                      <a:pt x="11054" y="4891"/>
                    </a:lnTo>
                    <a:lnTo>
                      <a:pt x="10955" y="4677"/>
                    </a:lnTo>
                    <a:lnTo>
                      <a:pt x="10864" y="4454"/>
                    </a:lnTo>
                    <a:lnTo>
                      <a:pt x="10773" y="4231"/>
                    </a:lnTo>
                    <a:lnTo>
                      <a:pt x="10592" y="3778"/>
                    </a:lnTo>
                    <a:lnTo>
                      <a:pt x="10410" y="3332"/>
                    </a:lnTo>
                    <a:lnTo>
                      <a:pt x="10311" y="3118"/>
                    </a:lnTo>
                    <a:lnTo>
                      <a:pt x="10212" y="2903"/>
                    </a:lnTo>
                    <a:lnTo>
                      <a:pt x="10097" y="2705"/>
                    </a:lnTo>
                    <a:lnTo>
                      <a:pt x="9981" y="2508"/>
                    </a:lnTo>
                    <a:lnTo>
                      <a:pt x="9800" y="2252"/>
                    </a:lnTo>
                    <a:lnTo>
                      <a:pt x="9602" y="1996"/>
                    </a:lnTo>
                    <a:lnTo>
                      <a:pt x="9387" y="1749"/>
                    </a:lnTo>
                    <a:lnTo>
                      <a:pt x="9165" y="1509"/>
                    </a:lnTo>
                    <a:lnTo>
                      <a:pt x="8925" y="1287"/>
                    </a:lnTo>
                    <a:lnTo>
                      <a:pt x="8686" y="1081"/>
                    </a:lnTo>
                    <a:lnTo>
                      <a:pt x="8422" y="883"/>
                    </a:lnTo>
                    <a:lnTo>
                      <a:pt x="8158" y="701"/>
                    </a:lnTo>
                    <a:lnTo>
                      <a:pt x="8026" y="619"/>
                    </a:lnTo>
                    <a:lnTo>
                      <a:pt x="7886" y="544"/>
                    </a:lnTo>
                    <a:lnTo>
                      <a:pt x="7746" y="470"/>
                    </a:lnTo>
                    <a:lnTo>
                      <a:pt x="7597" y="396"/>
                    </a:lnTo>
                    <a:lnTo>
                      <a:pt x="7457" y="330"/>
                    </a:lnTo>
                    <a:lnTo>
                      <a:pt x="7309" y="272"/>
                    </a:lnTo>
                    <a:lnTo>
                      <a:pt x="7160" y="223"/>
                    </a:lnTo>
                    <a:lnTo>
                      <a:pt x="7012" y="173"/>
                    </a:lnTo>
                    <a:lnTo>
                      <a:pt x="6863" y="132"/>
                    </a:lnTo>
                    <a:lnTo>
                      <a:pt x="6715" y="91"/>
                    </a:lnTo>
                    <a:lnTo>
                      <a:pt x="6558" y="58"/>
                    </a:lnTo>
                    <a:lnTo>
                      <a:pt x="6401" y="33"/>
                    </a:lnTo>
                    <a:lnTo>
                      <a:pt x="6253" y="17"/>
                    </a:lnTo>
                    <a:lnTo>
                      <a:pt x="6096" y="8"/>
                    </a:lnTo>
                    <a:lnTo>
                      <a:pt x="594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5" name="Google Shape;2085;p38"/>
              <p:cNvSpPr/>
              <p:nvPr/>
            </p:nvSpPr>
            <p:spPr>
              <a:xfrm>
                <a:off x="2407511" y="1572442"/>
                <a:ext cx="25170" cy="28808"/>
              </a:xfrm>
              <a:custGeom>
                <a:avLst/>
                <a:gdLst/>
                <a:ahLst/>
                <a:cxnLst/>
                <a:rect l="l" t="t" r="r" b="b"/>
                <a:pathLst>
                  <a:path w="685" h="784" extrusionOk="0">
                    <a:moveTo>
                      <a:pt x="495" y="0"/>
                    </a:moveTo>
                    <a:lnTo>
                      <a:pt x="470" y="8"/>
                    </a:lnTo>
                    <a:lnTo>
                      <a:pt x="446" y="25"/>
                    </a:lnTo>
                    <a:lnTo>
                      <a:pt x="429" y="41"/>
                    </a:lnTo>
                    <a:lnTo>
                      <a:pt x="429" y="66"/>
                    </a:lnTo>
                    <a:lnTo>
                      <a:pt x="429" y="91"/>
                    </a:lnTo>
                    <a:lnTo>
                      <a:pt x="446" y="116"/>
                    </a:lnTo>
                    <a:lnTo>
                      <a:pt x="470" y="132"/>
                    </a:lnTo>
                    <a:lnTo>
                      <a:pt x="495" y="149"/>
                    </a:lnTo>
                    <a:lnTo>
                      <a:pt x="520" y="165"/>
                    </a:lnTo>
                    <a:lnTo>
                      <a:pt x="536" y="190"/>
                    </a:lnTo>
                    <a:lnTo>
                      <a:pt x="545" y="215"/>
                    </a:lnTo>
                    <a:lnTo>
                      <a:pt x="553" y="264"/>
                    </a:lnTo>
                    <a:lnTo>
                      <a:pt x="553" y="314"/>
                    </a:lnTo>
                    <a:lnTo>
                      <a:pt x="545" y="363"/>
                    </a:lnTo>
                    <a:lnTo>
                      <a:pt x="528" y="413"/>
                    </a:lnTo>
                    <a:lnTo>
                      <a:pt x="487" y="470"/>
                    </a:lnTo>
                    <a:lnTo>
                      <a:pt x="429" y="528"/>
                    </a:lnTo>
                    <a:lnTo>
                      <a:pt x="371" y="569"/>
                    </a:lnTo>
                    <a:lnTo>
                      <a:pt x="305" y="611"/>
                    </a:lnTo>
                    <a:lnTo>
                      <a:pt x="281" y="578"/>
                    </a:lnTo>
                    <a:lnTo>
                      <a:pt x="239" y="545"/>
                    </a:lnTo>
                    <a:lnTo>
                      <a:pt x="182" y="512"/>
                    </a:lnTo>
                    <a:lnTo>
                      <a:pt x="132" y="503"/>
                    </a:lnTo>
                    <a:lnTo>
                      <a:pt x="75" y="512"/>
                    </a:lnTo>
                    <a:lnTo>
                      <a:pt x="25" y="536"/>
                    </a:lnTo>
                    <a:lnTo>
                      <a:pt x="9" y="561"/>
                    </a:lnTo>
                    <a:lnTo>
                      <a:pt x="0" y="586"/>
                    </a:lnTo>
                    <a:lnTo>
                      <a:pt x="9" y="611"/>
                    </a:lnTo>
                    <a:lnTo>
                      <a:pt x="17" y="627"/>
                    </a:lnTo>
                    <a:lnTo>
                      <a:pt x="33" y="644"/>
                    </a:lnTo>
                    <a:lnTo>
                      <a:pt x="58" y="652"/>
                    </a:lnTo>
                    <a:lnTo>
                      <a:pt x="83" y="652"/>
                    </a:lnTo>
                    <a:lnTo>
                      <a:pt x="108" y="644"/>
                    </a:lnTo>
                    <a:lnTo>
                      <a:pt x="124" y="635"/>
                    </a:lnTo>
                    <a:lnTo>
                      <a:pt x="132" y="635"/>
                    </a:lnTo>
                    <a:lnTo>
                      <a:pt x="165" y="652"/>
                    </a:lnTo>
                    <a:lnTo>
                      <a:pt x="190" y="668"/>
                    </a:lnTo>
                    <a:lnTo>
                      <a:pt x="190" y="685"/>
                    </a:lnTo>
                    <a:lnTo>
                      <a:pt x="190" y="701"/>
                    </a:lnTo>
                    <a:lnTo>
                      <a:pt x="190" y="718"/>
                    </a:lnTo>
                    <a:lnTo>
                      <a:pt x="190" y="734"/>
                    </a:lnTo>
                    <a:lnTo>
                      <a:pt x="198" y="751"/>
                    </a:lnTo>
                    <a:lnTo>
                      <a:pt x="215" y="767"/>
                    </a:lnTo>
                    <a:lnTo>
                      <a:pt x="231" y="776"/>
                    </a:lnTo>
                    <a:lnTo>
                      <a:pt x="256" y="784"/>
                    </a:lnTo>
                    <a:lnTo>
                      <a:pt x="289" y="776"/>
                    </a:lnTo>
                    <a:lnTo>
                      <a:pt x="380" y="718"/>
                    </a:lnTo>
                    <a:lnTo>
                      <a:pt x="479" y="652"/>
                    </a:lnTo>
                    <a:lnTo>
                      <a:pt x="528" y="619"/>
                    </a:lnTo>
                    <a:lnTo>
                      <a:pt x="569" y="578"/>
                    </a:lnTo>
                    <a:lnTo>
                      <a:pt x="611" y="528"/>
                    </a:lnTo>
                    <a:lnTo>
                      <a:pt x="644" y="470"/>
                    </a:lnTo>
                    <a:lnTo>
                      <a:pt x="668" y="404"/>
                    </a:lnTo>
                    <a:lnTo>
                      <a:pt x="685" y="322"/>
                    </a:lnTo>
                    <a:lnTo>
                      <a:pt x="685" y="248"/>
                    </a:lnTo>
                    <a:lnTo>
                      <a:pt x="668" y="173"/>
                    </a:lnTo>
                    <a:lnTo>
                      <a:pt x="644" y="116"/>
                    </a:lnTo>
                    <a:lnTo>
                      <a:pt x="611" y="74"/>
                    </a:lnTo>
                    <a:lnTo>
                      <a:pt x="569" y="33"/>
                    </a:lnTo>
                    <a:lnTo>
                      <a:pt x="520" y="8"/>
                    </a:lnTo>
                    <a:lnTo>
                      <a:pt x="495" y="0"/>
                    </a:lnTo>
                    <a:close/>
                  </a:path>
                </a:pathLst>
              </a:custGeom>
              <a:solidFill>
                <a:srgbClr val="38190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6" name="Google Shape;2086;p38"/>
              <p:cNvSpPr/>
              <p:nvPr/>
            </p:nvSpPr>
            <p:spPr>
              <a:xfrm>
                <a:off x="2466890" y="1785191"/>
                <a:ext cx="54309" cy="22782"/>
              </a:xfrm>
              <a:custGeom>
                <a:avLst/>
                <a:gdLst/>
                <a:ahLst/>
                <a:cxnLst/>
                <a:rect l="l" t="t" r="r" b="b"/>
                <a:pathLst>
                  <a:path w="1478" h="620" extrusionOk="0">
                    <a:moveTo>
                      <a:pt x="248" y="1"/>
                    </a:moveTo>
                    <a:lnTo>
                      <a:pt x="191" y="17"/>
                    </a:lnTo>
                    <a:lnTo>
                      <a:pt x="133" y="34"/>
                    </a:lnTo>
                    <a:lnTo>
                      <a:pt x="75" y="75"/>
                    </a:lnTo>
                    <a:lnTo>
                      <a:pt x="26" y="124"/>
                    </a:lnTo>
                    <a:lnTo>
                      <a:pt x="9" y="166"/>
                    </a:lnTo>
                    <a:lnTo>
                      <a:pt x="1" y="207"/>
                    </a:lnTo>
                    <a:lnTo>
                      <a:pt x="9" y="240"/>
                    </a:lnTo>
                    <a:lnTo>
                      <a:pt x="17" y="265"/>
                    </a:lnTo>
                    <a:lnTo>
                      <a:pt x="34" y="273"/>
                    </a:lnTo>
                    <a:lnTo>
                      <a:pt x="59" y="289"/>
                    </a:lnTo>
                    <a:lnTo>
                      <a:pt x="83" y="298"/>
                    </a:lnTo>
                    <a:lnTo>
                      <a:pt x="108" y="298"/>
                    </a:lnTo>
                    <a:lnTo>
                      <a:pt x="133" y="289"/>
                    </a:lnTo>
                    <a:lnTo>
                      <a:pt x="191" y="273"/>
                    </a:lnTo>
                    <a:lnTo>
                      <a:pt x="248" y="248"/>
                    </a:lnTo>
                    <a:lnTo>
                      <a:pt x="290" y="240"/>
                    </a:lnTo>
                    <a:lnTo>
                      <a:pt x="331" y="232"/>
                    </a:lnTo>
                    <a:lnTo>
                      <a:pt x="413" y="232"/>
                    </a:lnTo>
                    <a:lnTo>
                      <a:pt x="496" y="256"/>
                    </a:lnTo>
                    <a:lnTo>
                      <a:pt x="570" y="289"/>
                    </a:lnTo>
                    <a:lnTo>
                      <a:pt x="636" y="331"/>
                    </a:lnTo>
                    <a:lnTo>
                      <a:pt x="694" y="380"/>
                    </a:lnTo>
                    <a:lnTo>
                      <a:pt x="743" y="438"/>
                    </a:lnTo>
                    <a:lnTo>
                      <a:pt x="785" y="504"/>
                    </a:lnTo>
                    <a:lnTo>
                      <a:pt x="826" y="553"/>
                    </a:lnTo>
                    <a:lnTo>
                      <a:pt x="875" y="594"/>
                    </a:lnTo>
                    <a:lnTo>
                      <a:pt x="908" y="611"/>
                    </a:lnTo>
                    <a:lnTo>
                      <a:pt x="933" y="611"/>
                    </a:lnTo>
                    <a:lnTo>
                      <a:pt x="966" y="619"/>
                    </a:lnTo>
                    <a:lnTo>
                      <a:pt x="991" y="611"/>
                    </a:lnTo>
                    <a:lnTo>
                      <a:pt x="1016" y="594"/>
                    </a:lnTo>
                    <a:lnTo>
                      <a:pt x="1040" y="570"/>
                    </a:lnTo>
                    <a:lnTo>
                      <a:pt x="1090" y="537"/>
                    </a:lnTo>
                    <a:lnTo>
                      <a:pt x="1123" y="520"/>
                    </a:lnTo>
                    <a:lnTo>
                      <a:pt x="1222" y="520"/>
                    </a:lnTo>
                    <a:lnTo>
                      <a:pt x="1296" y="537"/>
                    </a:lnTo>
                    <a:lnTo>
                      <a:pt x="1370" y="545"/>
                    </a:lnTo>
                    <a:lnTo>
                      <a:pt x="1395" y="545"/>
                    </a:lnTo>
                    <a:lnTo>
                      <a:pt x="1428" y="537"/>
                    </a:lnTo>
                    <a:lnTo>
                      <a:pt x="1444" y="520"/>
                    </a:lnTo>
                    <a:lnTo>
                      <a:pt x="1469" y="504"/>
                    </a:lnTo>
                    <a:lnTo>
                      <a:pt x="1477" y="471"/>
                    </a:lnTo>
                    <a:lnTo>
                      <a:pt x="1469" y="446"/>
                    </a:lnTo>
                    <a:lnTo>
                      <a:pt x="1461" y="421"/>
                    </a:lnTo>
                    <a:lnTo>
                      <a:pt x="1444" y="397"/>
                    </a:lnTo>
                    <a:lnTo>
                      <a:pt x="1403" y="364"/>
                    </a:lnTo>
                    <a:lnTo>
                      <a:pt x="1354" y="339"/>
                    </a:lnTo>
                    <a:lnTo>
                      <a:pt x="1164" y="256"/>
                    </a:lnTo>
                    <a:lnTo>
                      <a:pt x="974" y="190"/>
                    </a:lnTo>
                    <a:lnTo>
                      <a:pt x="776" y="133"/>
                    </a:lnTo>
                    <a:lnTo>
                      <a:pt x="587" y="67"/>
                    </a:lnTo>
                    <a:lnTo>
                      <a:pt x="504" y="42"/>
                    </a:lnTo>
                    <a:lnTo>
                      <a:pt x="380" y="9"/>
                    </a:lnTo>
                    <a:lnTo>
                      <a:pt x="314" y="1"/>
                    </a:lnTo>
                    <a:close/>
                  </a:path>
                </a:pathLst>
              </a:custGeom>
              <a:solidFill>
                <a:srgbClr val="38190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7" name="Google Shape;2087;p38"/>
              <p:cNvSpPr/>
              <p:nvPr/>
            </p:nvSpPr>
            <p:spPr>
              <a:xfrm>
                <a:off x="2528731" y="1670916"/>
                <a:ext cx="57028" cy="27044"/>
              </a:xfrm>
              <a:custGeom>
                <a:avLst/>
                <a:gdLst/>
                <a:ahLst/>
                <a:cxnLst/>
                <a:rect l="l" t="t" r="r" b="b"/>
                <a:pathLst>
                  <a:path w="1552" h="736" extrusionOk="0">
                    <a:moveTo>
                      <a:pt x="67" y="1"/>
                    </a:moveTo>
                    <a:lnTo>
                      <a:pt x="25" y="17"/>
                    </a:lnTo>
                    <a:lnTo>
                      <a:pt x="9" y="34"/>
                    </a:lnTo>
                    <a:lnTo>
                      <a:pt x="1" y="67"/>
                    </a:lnTo>
                    <a:lnTo>
                      <a:pt x="1" y="108"/>
                    </a:lnTo>
                    <a:lnTo>
                      <a:pt x="17" y="149"/>
                    </a:lnTo>
                    <a:lnTo>
                      <a:pt x="34" y="182"/>
                    </a:lnTo>
                    <a:lnTo>
                      <a:pt x="50" y="215"/>
                    </a:lnTo>
                    <a:lnTo>
                      <a:pt x="83" y="248"/>
                    </a:lnTo>
                    <a:lnTo>
                      <a:pt x="124" y="281"/>
                    </a:lnTo>
                    <a:lnTo>
                      <a:pt x="207" y="339"/>
                    </a:lnTo>
                    <a:lnTo>
                      <a:pt x="289" y="380"/>
                    </a:lnTo>
                    <a:lnTo>
                      <a:pt x="380" y="422"/>
                    </a:lnTo>
                    <a:lnTo>
                      <a:pt x="562" y="521"/>
                    </a:lnTo>
                    <a:lnTo>
                      <a:pt x="768" y="620"/>
                    </a:lnTo>
                    <a:lnTo>
                      <a:pt x="867" y="661"/>
                    </a:lnTo>
                    <a:lnTo>
                      <a:pt x="974" y="702"/>
                    </a:lnTo>
                    <a:lnTo>
                      <a:pt x="1081" y="727"/>
                    </a:lnTo>
                    <a:lnTo>
                      <a:pt x="1180" y="735"/>
                    </a:lnTo>
                    <a:lnTo>
                      <a:pt x="1230" y="735"/>
                    </a:lnTo>
                    <a:lnTo>
                      <a:pt x="1296" y="727"/>
                    </a:lnTo>
                    <a:lnTo>
                      <a:pt x="1362" y="702"/>
                    </a:lnTo>
                    <a:lnTo>
                      <a:pt x="1419" y="669"/>
                    </a:lnTo>
                    <a:lnTo>
                      <a:pt x="1477" y="636"/>
                    </a:lnTo>
                    <a:lnTo>
                      <a:pt x="1518" y="587"/>
                    </a:lnTo>
                    <a:lnTo>
                      <a:pt x="1535" y="562"/>
                    </a:lnTo>
                    <a:lnTo>
                      <a:pt x="1543" y="537"/>
                    </a:lnTo>
                    <a:lnTo>
                      <a:pt x="1551" y="504"/>
                    </a:lnTo>
                    <a:lnTo>
                      <a:pt x="1543" y="471"/>
                    </a:lnTo>
                    <a:lnTo>
                      <a:pt x="1535" y="438"/>
                    </a:lnTo>
                    <a:lnTo>
                      <a:pt x="1518" y="405"/>
                    </a:lnTo>
                    <a:lnTo>
                      <a:pt x="1494" y="372"/>
                    </a:lnTo>
                    <a:lnTo>
                      <a:pt x="1461" y="356"/>
                    </a:lnTo>
                    <a:lnTo>
                      <a:pt x="1428" y="331"/>
                    </a:lnTo>
                    <a:lnTo>
                      <a:pt x="1386" y="323"/>
                    </a:lnTo>
                    <a:lnTo>
                      <a:pt x="1296" y="298"/>
                    </a:lnTo>
                    <a:lnTo>
                      <a:pt x="1197" y="290"/>
                    </a:lnTo>
                    <a:lnTo>
                      <a:pt x="1106" y="281"/>
                    </a:lnTo>
                    <a:lnTo>
                      <a:pt x="957" y="273"/>
                    </a:lnTo>
                    <a:lnTo>
                      <a:pt x="759" y="240"/>
                    </a:lnTo>
                    <a:lnTo>
                      <a:pt x="570" y="199"/>
                    </a:lnTo>
                    <a:lnTo>
                      <a:pt x="479" y="174"/>
                    </a:lnTo>
                    <a:lnTo>
                      <a:pt x="388" y="141"/>
                    </a:lnTo>
                    <a:lnTo>
                      <a:pt x="298" y="100"/>
                    </a:lnTo>
                    <a:lnTo>
                      <a:pt x="215" y="59"/>
                    </a:lnTo>
                    <a:lnTo>
                      <a:pt x="166" y="26"/>
                    </a:lnTo>
                    <a:lnTo>
                      <a:pt x="116" y="9"/>
                    </a:lnTo>
                    <a:lnTo>
                      <a:pt x="67" y="1"/>
                    </a:lnTo>
                    <a:close/>
                  </a:path>
                </a:pathLst>
              </a:custGeom>
              <a:solidFill>
                <a:srgbClr val="38190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8" name="Google Shape;2088;p38"/>
              <p:cNvSpPr/>
              <p:nvPr/>
            </p:nvSpPr>
            <p:spPr>
              <a:xfrm>
                <a:off x="2513261" y="1697923"/>
                <a:ext cx="36745" cy="33658"/>
              </a:xfrm>
              <a:custGeom>
                <a:avLst/>
                <a:gdLst/>
                <a:ahLst/>
                <a:cxnLst/>
                <a:rect l="l" t="t" r="r" b="b"/>
                <a:pathLst>
                  <a:path w="1000" h="916" extrusionOk="0">
                    <a:moveTo>
                      <a:pt x="529" y="0"/>
                    </a:moveTo>
                    <a:lnTo>
                      <a:pt x="488" y="17"/>
                    </a:lnTo>
                    <a:lnTo>
                      <a:pt x="463" y="50"/>
                    </a:lnTo>
                    <a:lnTo>
                      <a:pt x="430" y="91"/>
                    </a:lnTo>
                    <a:lnTo>
                      <a:pt x="413" y="140"/>
                    </a:lnTo>
                    <a:lnTo>
                      <a:pt x="397" y="198"/>
                    </a:lnTo>
                    <a:lnTo>
                      <a:pt x="389" y="264"/>
                    </a:lnTo>
                    <a:lnTo>
                      <a:pt x="389" y="330"/>
                    </a:lnTo>
                    <a:lnTo>
                      <a:pt x="397" y="396"/>
                    </a:lnTo>
                    <a:lnTo>
                      <a:pt x="413" y="454"/>
                    </a:lnTo>
                    <a:lnTo>
                      <a:pt x="438" y="511"/>
                    </a:lnTo>
                    <a:lnTo>
                      <a:pt x="471" y="561"/>
                    </a:lnTo>
                    <a:lnTo>
                      <a:pt x="504" y="602"/>
                    </a:lnTo>
                    <a:lnTo>
                      <a:pt x="562" y="635"/>
                    </a:lnTo>
                    <a:lnTo>
                      <a:pt x="620" y="643"/>
                    </a:lnTo>
                    <a:lnTo>
                      <a:pt x="620" y="643"/>
                    </a:lnTo>
                    <a:lnTo>
                      <a:pt x="545" y="635"/>
                    </a:lnTo>
                    <a:lnTo>
                      <a:pt x="471" y="610"/>
                    </a:lnTo>
                    <a:lnTo>
                      <a:pt x="405" y="569"/>
                    </a:lnTo>
                    <a:lnTo>
                      <a:pt x="331" y="528"/>
                    </a:lnTo>
                    <a:lnTo>
                      <a:pt x="199" y="445"/>
                    </a:lnTo>
                    <a:lnTo>
                      <a:pt x="67" y="355"/>
                    </a:lnTo>
                    <a:lnTo>
                      <a:pt x="50" y="346"/>
                    </a:lnTo>
                    <a:lnTo>
                      <a:pt x="34" y="346"/>
                    </a:lnTo>
                    <a:lnTo>
                      <a:pt x="17" y="355"/>
                    </a:lnTo>
                    <a:lnTo>
                      <a:pt x="9" y="363"/>
                    </a:lnTo>
                    <a:lnTo>
                      <a:pt x="1" y="396"/>
                    </a:lnTo>
                    <a:lnTo>
                      <a:pt x="9" y="454"/>
                    </a:lnTo>
                    <a:lnTo>
                      <a:pt x="17" y="503"/>
                    </a:lnTo>
                    <a:lnTo>
                      <a:pt x="34" y="561"/>
                    </a:lnTo>
                    <a:lnTo>
                      <a:pt x="59" y="610"/>
                    </a:lnTo>
                    <a:lnTo>
                      <a:pt x="83" y="652"/>
                    </a:lnTo>
                    <a:lnTo>
                      <a:pt x="125" y="701"/>
                    </a:lnTo>
                    <a:lnTo>
                      <a:pt x="158" y="734"/>
                    </a:lnTo>
                    <a:lnTo>
                      <a:pt x="207" y="775"/>
                    </a:lnTo>
                    <a:lnTo>
                      <a:pt x="273" y="817"/>
                    </a:lnTo>
                    <a:lnTo>
                      <a:pt x="347" y="850"/>
                    </a:lnTo>
                    <a:lnTo>
                      <a:pt x="430" y="874"/>
                    </a:lnTo>
                    <a:lnTo>
                      <a:pt x="512" y="899"/>
                    </a:lnTo>
                    <a:lnTo>
                      <a:pt x="595" y="916"/>
                    </a:lnTo>
                    <a:lnTo>
                      <a:pt x="851" y="916"/>
                    </a:lnTo>
                    <a:lnTo>
                      <a:pt x="892" y="907"/>
                    </a:lnTo>
                    <a:lnTo>
                      <a:pt x="933" y="891"/>
                    </a:lnTo>
                    <a:lnTo>
                      <a:pt x="974" y="866"/>
                    </a:lnTo>
                    <a:lnTo>
                      <a:pt x="983" y="850"/>
                    </a:lnTo>
                    <a:lnTo>
                      <a:pt x="991" y="833"/>
                    </a:lnTo>
                    <a:lnTo>
                      <a:pt x="999" y="808"/>
                    </a:lnTo>
                    <a:lnTo>
                      <a:pt x="999" y="792"/>
                    </a:lnTo>
                    <a:lnTo>
                      <a:pt x="991" y="767"/>
                    </a:lnTo>
                    <a:lnTo>
                      <a:pt x="974" y="726"/>
                    </a:lnTo>
                    <a:lnTo>
                      <a:pt x="941" y="685"/>
                    </a:lnTo>
                    <a:lnTo>
                      <a:pt x="908" y="652"/>
                    </a:lnTo>
                    <a:lnTo>
                      <a:pt x="842" y="569"/>
                    </a:lnTo>
                    <a:lnTo>
                      <a:pt x="793" y="478"/>
                    </a:lnTo>
                    <a:lnTo>
                      <a:pt x="752" y="388"/>
                    </a:lnTo>
                    <a:lnTo>
                      <a:pt x="727" y="280"/>
                    </a:lnTo>
                    <a:lnTo>
                      <a:pt x="710" y="215"/>
                    </a:lnTo>
                    <a:lnTo>
                      <a:pt x="694" y="140"/>
                    </a:lnTo>
                    <a:lnTo>
                      <a:pt x="677" y="99"/>
                    </a:lnTo>
                    <a:lnTo>
                      <a:pt x="661" y="74"/>
                    </a:lnTo>
                    <a:lnTo>
                      <a:pt x="644" y="41"/>
                    </a:lnTo>
                    <a:lnTo>
                      <a:pt x="611" y="17"/>
                    </a:lnTo>
                    <a:lnTo>
                      <a:pt x="570" y="0"/>
                    </a:lnTo>
                    <a:close/>
                  </a:path>
                </a:pathLst>
              </a:custGeom>
              <a:solidFill>
                <a:srgbClr val="38190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9" name="Google Shape;2089;p38"/>
              <p:cNvSpPr/>
              <p:nvPr/>
            </p:nvSpPr>
            <p:spPr>
              <a:xfrm>
                <a:off x="2135053" y="4312273"/>
                <a:ext cx="118539" cy="240974"/>
              </a:xfrm>
              <a:custGeom>
                <a:avLst/>
                <a:gdLst/>
                <a:ahLst/>
                <a:cxnLst/>
                <a:rect l="l" t="t" r="r" b="b"/>
                <a:pathLst>
                  <a:path w="3226" h="6558" extrusionOk="0">
                    <a:moveTo>
                      <a:pt x="2590" y="1"/>
                    </a:moveTo>
                    <a:lnTo>
                      <a:pt x="0" y="710"/>
                    </a:lnTo>
                    <a:lnTo>
                      <a:pt x="932" y="6558"/>
                    </a:lnTo>
                    <a:lnTo>
                      <a:pt x="3225" y="6195"/>
                    </a:lnTo>
                    <a:lnTo>
                      <a:pt x="2590" y="1"/>
                    </a:lnTo>
                    <a:close/>
                  </a:path>
                </a:pathLst>
              </a:custGeom>
              <a:solidFill>
                <a:srgbClr val="FF8B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0" name="Google Shape;2090;p38"/>
              <p:cNvSpPr/>
              <p:nvPr/>
            </p:nvSpPr>
            <p:spPr>
              <a:xfrm>
                <a:off x="1946812" y="3402119"/>
                <a:ext cx="308291" cy="999942"/>
              </a:xfrm>
              <a:custGeom>
                <a:avLst/>
                <a:gdLst/>
                <a:ahLst/>
                <a:cxnLst/>
                <a:rect l="l" t="t" r="r" b="b"/>
                <a:pathLst>
                  <a:path w="8390" h="27213" extrusionOk="0">
                    <a:moveTo>
                      <a:pt x="2846" y="1"/>
                    </a:moveTo>
                    <a:lnTo>
                      <a:pt x="2657" y="9"/>
                    </a:lnTo>
                    <a:lnTo>
                      <a:pt x="2475" y="25"/>
                    </a:lnTo>
                    <a:lnTo>
                      <a:pt x="2286" y="50"/>
                    </a:lnTo>
                    <a:lnTo>
                      <a:pt x="2112" y="91"/>
                    </a:lnTo>
                    <a:lnTo>
                      <a:pt x="1931" y="141"/>
                    </a:lnTo>
                    <a:lnTo>
                      <a:pt x="1766" y="207"/>
                    </a:lnTo>
                    <a:lnTo>
                      <a:pt x="1593" y="281"/>
                    </a:lnTo>
                    <a:lnTo>
                      <a:pt x="1436" y="364"/>
                    </a:lnTo>
                    <a:lnTo>
                      <a:pt x="1279" y="463"/>
                    </a:lnTo>
                    <a:lnTo>
                      <a:pt x="1123" y="570"/>
                    </a:lnTo>
                    <a:lnTo>
                      <a:pt x="982" y="694"/>
                    </a:lnTo>
                    <a:lnTo>
                      <a:pt x="850" y="834"/>
                    </a:lnTo>
                    <a:lnTo>
                      <a:pt x="718" y="982"/>
                    </a:lnTo>
                    <a:lnTo>
                      <a:pt x="603" y="1147"/>
                    </a:lnTo>
                    <a:lnTo>
                      <a:pt x="504" y="1304"/>
                    </a:lnTo>
                    <a:lnTo>
                      <a:pt x="421" y="1469"/>
                    </a:lnTo>
                    <a:lnTo>
                      <a:pt x="347" y="1642"/>
                    </a:lnTo>
                    <a:lnTo>
                      <a:pt x="289" y="1815"/>
                    </a:lnTo>
                    <a:lnTo>
                      <a:pt x="240" y="1997"/>
                    </a:lnTo>
                    <a:lnTo>
                      <a:pt x="190" y="2178"/>
                    </a:lnTo>
                    <a:lnTo>
                      <a:pt x="157" y="2360"/>
                    </a:lnTo>
                    <a:lnTo>
                      <a:pt x="124" y="2549"/>
                    </a:lnTo>
                    <a:lnTo>
                      <a:pt x="67" y="2987"/>
                    </a:lnTo>
                    <a:lnTo>
                      <a:pt x="26" y="3424"/>
                    </a:lnTo>
                    <a:lnTo>
                      <a:pt x="1" y="3869"/>
                    </a:lnTo>
                    <a:lnTo>
                      <a:pt x="1" y="4306"/>
                    </a:lnTo>
                    <a:lnTo>
                      <a:pt x="17" y="4752"/>
                    </a:lnTo>
                    <a:lnTo>
                      <a:pt x="50" y="5189"/>
                    </a:lnTo>
                    <a:lnTo>
                      <a:pt x="108" y="5626"/>
                    </a:lnTo>
                    <a:lnTo>
                      <a:pt x="182" y="6063"/>
                    </a:lnTo>
                    <a:lnTo>
                      <a:pt x="256" y="6401"/>
                    </a:lnTo>
                    <a:lnTo>
                      <a:pt x="347" y="6731"/>
                    </a:lnTo>
                    <a:lnTo>
                      <a:pt x="446" y="7061"/>
                    </a:lnTo>
                    <a:lnTo>
                      <a:pt x="553" y="7391"/>
                    </a:lnTo>
                    <a:lnTo>
                      <a:pt x="652" y="7721"/>
                    </a:lnTo>
                    <a:lnTo>
                      <a:pt x="760" y="8051"/>
                    </a:lnTo>
                    <a:lnTo>
                      <a:pt x="842" y="8389"/>
                    </a:lnTo>
                    <a:lnTo>
                      <a:pt x="925" y="8727"/>
                    </a:lnTo>
                    <a:lnTo>
                      <a:pt x="974" y="9049"/>
                    </a:lnTo>
                    <a:lnTo>
                      <a:pt x="1015" y="9379"/>
                    </a:lnTo>
                    <a:lnTo>
                      <a:pt x="1040" y="9709"/>
                    </a:lnTo>
                    <a:lnTo>
                      <a:pt x="1048" y="10039"/>
                    </a:lnTo>
                    <a:lnTo>
                      <a:pt x="1048" y="10377"/>
                    </a:lnTo>
                    <a:lnTo>
                      <a:pt x="1032" y="10707"/>
                    </a:lnTo>
                    <a:lnTo>
                      <a:pt x="1015" y="11037"/>
                    </a:lnTo>
                    <a:lnTo>
                      <a:pt x="982" y="11367"/>
                    </a:lnTo>
                    <a:lnTo>
                      <a:pt x="949" y="11705"/>
                    </a:lnTo>
                    <a:lnTo>
                      <a:pt x="908" y="12052"/>
                    </a:lnTo>
                    <a:lnTo>
                      <a:pt x="817" y="12736"/>
                    </a:lnTo>
                    <a:lnTo>
                      <a:pt x="718" y="13421"/>
                    </a:lnTo>
                    <a:lnTo>
                      <a:pt x="628" y="14105"/>
                    </a:lnTo>
                    <a:lnTo>
                      <a:pt x="595" y="14444"/>
                    </a:lnTo>
                    <a:lnTo>
                      <a:pt x="562" y="14790"/>
                    </a:lnTo>
                    <a:lnTo>
                      <a:pt x="545" y="15128"/>
                    </a:lnTo>
                    <a:lnTo>
                      <a:pt x="529" y="15475"/>
                    </a:lnTo>
                    <a:lnTo>
                      <a:pt x="529" y="15821"/>
                    </a:lnTo>
                    <a:lnTo>
                      <a:pt x="545" y="16159"/>
                    </a:lnTo>
                    <a:lnTo>
                      <a:pt x="570" y="16506"/>
                    </a:lnTo>
                    <a:lnTo>
                      <a:pt x="611" y="16844"/>
                    </a:lnTo>
                    <a:lnTo>
                      <a:pt x="669" y="17157"/>
                    </a:lnTo>
                    <a:lnTo>
                      <a:pt x="735" y="17462"/>
                    </a:lnTo>
                    <a:lnTo>
                      <a:pt x="817" y="17759"/>
                    </a:lnTo>
                    <a:lnTo>
                      <a:pt x="908" y="18056"/>
                    </a:lnTo>
                    <a:lnTo>
                      <a:pt x="1015" y="18353"/>
                    </a:lnTo>
                    <a:lnTo>
                      <a:pt x="1131" y="18642"/>
                    </a:lnTo>
                    <a:lnTo>
                      <a:pt x="1255" y="18922"/>
                    </a:lnTo>
                    <a:lnTo>
                      <a:pt x="1378" y="19203"/>
                    </a:lnTo>
                    <a:lnTo>
                      <a:pt x="1518" y="19483"/>
                    </a:lnTo>
                    <a:lnTo>
                      <a:pt x="1659" y="19764"/>
                    </a:lnTo>
                    <a:lnTo>
                      <a:pt x="1964" y="20316"/>
                    </a:lnTo>
                    <a:lnTo>
                      <a:pt x="2269" y="20861"/>
                    </a:lnTo>
                    <a:lnTo>
                      <a:pt x="2583" y="21405"/>
                    </a:lnTo>
                    <a:lnTo>
                      <a:pt x="2896" y="21958"/>
                    </a:lnTo>
                    <a:lnTo>
                      <a:pt x="3201" y="22502"/>
                    </a:lnTo>
                    <a:lnTo>
                      <a:pt x="3341" y="22783"/>
                    </a:lnTo>
                    <a:lnTo>
                      <a:pt x="3482" y="23063"/>
                    </a:lnTo>
                    <a:lnTo>
                      <a:pt x="3605" y="23344"/>
                    </a:lnTo>
                    <a:lnTo>
                      <a:pt x="3729" y="23624"/>
                    </a:lnTo>
                    <a:lnTo>
                      <a:pt x="3845" y="23913"/>
                    </a:lnTo>
                    <a:lnTo>
                      <a:pt x="3952" y="24201"/>
                    </a:lnTo>
                    <a:lnTo>
                      <a:pt x="4042" y="24498"/>
                    </a:lnTo>
                    <a:lnTo>
                      <a:pt x="4125" y="24795"/>
                    </a:lnTo>
                    <a:lnTo>
                      <a:pt x="4191" y="25100"/>
                    </a:lnTo>
                    <a:lnTo>
                      <a:pt x="4249" y="25406"/>
                    </a:lnTo>
                    <a:lnTo>
                      <a:pt x="4290" y="25719"/>
                    </a:lnTo>
                    <a:lnTo>
                      <a:pt x="4315" y="26033"/>
                    </a:lnTo>
                    <a:lnTo>
                      <a:pt x="4331" y="26288"/>
                    </a:lnTo>
                    <a:lnTo>
                      <a:pt x="4339" y="26412"/>
                    </a:lnTo>
                    <a:lnTo>
                      <a:pt x="4364" y="26536"/>
                    </a:lnTo>
                    <a:lnTo>
                      <a:pt x="4389" y="26659"/>
                    </a:lnTo>
                    <a:lnTo>
                      <a:pt x="4430" y="26767"/>
                    </a:lnTo>
                    <a:lnTo>
                      <a:pt x="4488" y="26874"/>
                    </a:lnTo>
                    <a:lnTo>
                      <a:pt x="4521" y="26923"/>
                    </a:lnTo>
                    <a:lnTo>
                      <a:pt x="4562" y="26973"/>
                    </a:lnTo>
                    <a:lnTo>
                      <a:pt x="4612" y="27022"/>
                    </a:lnTo>
                    <a:lnTo>
                      <a:pt x="4669" y="27072"/>
                    </a:lnTo>
                    <a:lnTo>
                      <a:pt x="4735" y="27105"/>
                    </a:lnTo>
                    <a:lnTo>
                      <a:pt x="4801" y="27138"/>
                    </a:lnTo>
                    <a:lnTo>
                      <a:pt x="4867" y="27163"/>
                    </a:lnTo>
                    <a:lnTo>
                      <a:pt x="4933" y="27179"/>
                    </a:lnTo>
                    <a:lnTo>
                      <a:pt x="5082" y="27204"/>
                    </a:lnTo>
                    <a:lnTo>
                      <a:pt x="5238" y="27212"/>
                    </a:lnTo>
                    <a:lnTo>
                      <a:pt x="5395" y="27212"/>
                    </a:lnTo>
                    <a:lnTo>
                      <a:pt x="5544" y="27196"/>
                    </a:lnTo>
                    <a:lnTo>
                      <a:pt x="5700" y="27179"/>
                    </a:lnTo>
                    <a:lnTo>
                      <a:pt x="7350" y="26956"/>
                    </a:lnTo>
                    <a:lnTo>
                      <a:pt x="7474" y="26940"/>
                    </a:lnTo>
                    <a:lnTo>
                      <a:pt x="7606" y="26915"/>
                    </a:lnTo>
                    <a:lnTo>
                      <a:pt x="7738" y="26882"/>
                    </a:lnTo>
                    <a:lnTo>
                      <a:pt x="7861" y="26841"/>
                    </a:lnTo>
                    <a:lnTo>
                      <a:pt x="7985" y="26791"/>
                    </a:lnTo>
                    <a:lnTo>
                      <a:pt x="8092" y="26725"/>
                    </a:lnTo>
                    <a:lnTo>
                      <a:pt x="8142" y="26692"/>
                    </a:lnTo>
                    <a:lnTo>
                      <a:pt x="8191" y="26651"/>
                    </a:lnTo>
                    <a:lnTo>
                      <a:pt x="8233" y="26602"/>
                    </a:lnTo>
                    <a:lnTo>
                      <a:pt x="8266" y="26552"/>
                    </a:lnTo>
                    <a:lnTo>
                      <a:pt x="8323" y="26453"/>
                    </a:lnTo>
                    <a:lnTo>
                      <a:pt x="8356" y="26354"/>
                    </a:lnTo>
                    <a:lnTo>
                      <a:pt x="8381" y="26247"/>
                    </a:lnTo>
                    <a:lnTo>
                      <a:pt x="8389" y="26140"/>
                    </a:lnTo>
                    <a:lnTo>
                      <a:pt x="8389" y="26033"/>
                    </a:lnTo>
                    <a:lnTo>
                      <a:pt x="8381" y="25925"/>
                    </a:lnTo>
                    <a:lnTo>
                      <a:pt x="8365" y="25703"/>
                    </a:lnTo>
                    <a:lnTo>
                      <a:pt x="8216" y="24573"/>
                    </a:lnTo>
                    <a:lnTo>
                      <a:pt x="8059" y="23443"/>
                    </a:lnTo>
                    <a:lnTo>
                      <a:pt x="7754" y="21183"/>
                    </a:lnTo>
                    <a:lnTo>
                      <a:pt x="7606" y="20052"/>
                    </a:lnTo>
                    <a:lnTo>
                      <a:pt x="7457" y="18914"/>
                    </a:lnTo>
                    <a:lnTo>
                      <a:pt x="7325" y="17784"/>
                    </a:lnTo>
                    <a:lnTo>
                      <a:pt x="7202" y="16654"/>
                    </a:lnTo>
                    <a:lnTo>
                      <a:pt x="7144" y="16102"/>
                    </a:lnTo>
                    <a:lnTo>
                      <a:pt x="7094" y="15549"/>
                    </a:lnTo>
                    <a:lnTo>
                      <a:pt x="7012" y="14435"/>
                    </a:lnTo>
                    <a:lnTo>
                      <a:pt x="6938" y="13322"/>
                    </a:lnTo>
                    <a:lnTo>
                      <a:pt x="6872" y="12208"/>
                    </a:lnTo>
                    <a:lnTo>
                      <a:pt x="6756" y="9981"/>
                    </a:lnTo>
                    <a:lnTo>
                      <a:pt x="6707" y="8868"/>
                    </a:lnTo>
                    <a:lnTo>
                      <a:pt x="6641" y="7754"/>
                    </a:lnTo>
                    <a:lnTo>
                      <a:pt x="6608" y="7169"/>
                    </a:lnTo>
                    <a:lnTo>
                      <a:pt x="6599" y="6872"/>
                    </a:lnTo>
                    <a:lnTo>
                      <a:pt x="6591" y="6575"/>
                    </a:lnTo>
                    <a:lnTo>
                      <a:pt x="6599" y="6278"/>
                    </a:lnTo>
                    <a:lnTo>
                      <a:pt x="6608" y="5989"/>
                    </a:lnTo>
                    <a:lnTo>
                      <a:pt x="6641" y="5692"/>
                    </a:lnTo>
                    <a:lnTo>
                      <a:pt x="6682" y="5403"/>
                    </a:lnTo>
                    <a:lnTo>
                      <a:pt x="6748" y="5098"/>
                    </a:lnTo>
                    <a:lnTo>
                      <a:pt x="6814" y="4793"/>
                    </a:lnTo>
                    <a:lnTo>
                      <a:pt x="6896" y="4488"/>
                    </a:lnTo>
                    <a:lnTo>
                      <a:pt x="6971" y="4183"/>
                    </a:lnTo>
                    <a:lnTo>
                      <a:pt x="7028" y="3877"/>
                    </a:lnTo>
                    <a:lnTo>
                      <a:pt x="7053" y="3721"/>
                    </a:lnTo>
                    <a:lnTo>
                      <a:pt x="7070" y="3572"/>
                    </a:lnTo>
                    <a:lnTo>
                      <a:pt x="7078" y="3416"/>
                    </a:lnTo>
                    <a:lnTo>
                      <a:pt x="7086" y="3267"/>
                    </a:lnTo>
                    <a:lnTo>
                      <a:pt x="7078" y="3110"/>
                    </a:lnTo>
                    <a:lnTo>
                      <a:pt x="7061" y="2962"/>
                    </a:lnTo>
                    <a:lnTo>
                      <a:pt x="7037" y="2805"/>
                    </a:lnTo>
                    <a:lnTo>
                      <a:pt x="7004" y="2665"/>
                    </a:lnTo>
                    <a:lnTo>
                      <a:pt x="6954" y="2516"/>
                    </a:lnTo>
                    <a:lnTo>
                      <a:pt x="6905" y="2376"/>
                    </a:lnTo>
                    <a:lnTo>
                      <a:pt x="6822" y="2195"/>
                    </a:lnTo>
                    <a:lnTo>
                      <a:pt x="6731" y="2022"/>
                    </a:lnTo>
                    <a:lnTo>
                      <a:pt x="6624" y="1857"/>
                    </a:lnTo>
                    <a:lnTo>
                      <a:pt x="6509" y="1700"/>
                    </a:lnTo>
                    <a:lnTo>
                      <a:pt x="6385" y="1543"/>
                    </a:lnTo>
                    <a:lnTo>
                      <a:pt x="6253" y="1395"/>
                    </a:lnTo>
                    <a:lnTo>
                      <a:pt x="6105" y="1263"/>
                    </a:lnTo>
                    <a:lnTo>
                      <a:pt x="5964" y="1131"/>
                    </a:lnTo>
                    <a:lnTo>
                      <a:pt x="5824" y="1023"/>
                    </a:lnTo>
                    <a:lnTo>
                      <a:pt x="5684" y="916"/>
                    </a:lnTo>
                    <a:lnTo>
                      <a:pt x="5535" y="817"/>
                    </a:lnTo>
                    <a:lnTo>
                      <a:pt x="5387" y="718"/>
                    </a:lnTo>
                    <a:lnTo>
                      <a:pt x="5222" y="628"/>
                    </a:lnTo>
                    <a:lnTo>
                      <a:pt x="5057" y="537"/>
                    </a:lnTo>
                    <a:lnTo>
                      <a:pt x="4892" y="454"/>
                    </a:lnTo>
                    <a:lnTo>
                      <a:pt x="4711" y="380"/>
                    </a:lnTo>
                    <a:lnTo>
                      <a:pt x="4537" y="306"/>
                    </a:lnTo>
                    <a:lnTo>
                      <a:pt x="4356" y="240"/>
                    </a:lnTo>
                    <a:lnTo>
                      <a:pt x="4166" y="182"/>
                    </a:lnTo>
                    <a:lnTo>
                      <a:pt x="3985" y="133"/>
                    </a:lnTo>
                    <a:lnTo>
                      <a:pt x="3795" y="91"/>
                    </a:lnTo>
                    <a:lnTo>
                      <a:pt x="3605" y="58"/>
                    </a:lnTo>
                    <a:lnTo>
                      <a:pt x="3416" y="25"/>
                    </a:lnTo>
                    <a:lnTo>
                      <a:pt x="3226" y="9"/>
                    </a:lnTo>
                    <a:lnTo>
                      <a:pt x="3036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1" name="Google Shape;2091;p38"/>
              <p:cNvSpPr/>
              <p:nvPr/>
            </p:nvSpPr>
            <p:spPr>
              <a:xfrm>
                <a:off x="1630407" y="2554724"/>
                <a:ext cx="579836" cy="1128733"/>
              </a:xfrm>
              <a:custGeom>
                <a:avLst/>
                <a:gdLst/>
                <a:ahLst/>
                <a:cxnLst/>
                <a:rect l="l" t="t" r="r" b="b"/>
                <a:pathLst>
                  <a:path w="15780" h="30718" extrusionOk="0">
                    <a:moveTo>
                      <a:pt x="7333" y="0"/>
                    </a:moveTo>
                    <a:lnTo>
                      <a:pt x="7045" y="8"/>
                    </a:lnTo>
                    <a:lnTo>
                      <a:pt x="6756" y="25"/>
                    </a:lnTo>
                    <a:lnTo>
                      <a:pt x="6467" y="50"/>
                    </a:lnTo>
                    <a:lnTo>
                      <a:pt x="6178" y="83"/>
                    </a:lnTo>
                    <a:lnTo>
                      <a:pt x="5890" y="116"/>
                    </a:lnTo>
                    <a:lnTo>
                      <a:pt x="5593" y="157"/>
                    </a:lnTo>
                    <a:lnTo>
                      <a:pt x="5015" y="248"/>
                    </a:lnTo>
                    <a:lnTo>
                      <a:pt x="4430" y="355"/>
                    </a:lnTo>
                    <a:lnTo>
                      <a:pt x="3852" y="479"/>
                    </a:lnTo>
                    <a:lnTo>
                      <a:pt x="3275" y="594"/>
                    </a:lnTo>
                    <a:lnTo>
                      <a:pt x="2137" y="842"/>
                    </a:lnTo>
                    <a:lnTo>
                      <a:pt x="1980" y="875"/>
                    </a:lnTo>
                    <a:lnTo>
                      <a:pt x="1832" y="916"/>
                    </a:lnTo>
                    <a:lnTo>
                      <a:pt x="1683" y="957"/>
                    </a:lnTo>
                    <a:lnTo>
                      <a:pt x="1551" y="998"/>
                    </a:lnTo>
                    <a:lnTo>
                      <a:pt x="1427" y="1048"/>
                    </a:lnTo>
                    <a:lnTo>
                      <a:pt x="1304" y="1097"/>
                    </a:lnTo>
                    <a:lnTo>
                      <a:pt x="1196" y="1155"/>
                    </a:lnTo>
                    <a:lnTo>
                      <a:pt x="1097" y="1213"/>
                    </a:lnTo>
                    <a:lnTo>
                      <a:pt x="999" y="1279"/>
                    </a:lnTo>
                    <a:lnTo>
                      <a:pt x="908" y="1345"/>
                    </a:lnTo>
                    <a:lnTo>
                      <a:pt x="825" y="1419"/>
                    </a:lnTo>
                    <a:lnTo>
                      <a:pt x="751" y="1493"/>
                    </a:lnTo>
                    <a:lnTo>
                      <a:pt x="677" y="1576"/>
                    </a:lnTo>
                    <a:lnTo>
                      <a:pt x="611" y="1658"/>
                    </a:lnTo>
                    <a:lnTo>
                      <a:pt x="553" y="1741"/>
                    </a:lnTo>
                    <a:lnTo>
                      <a:pt x="504" y="1831"/>
                    </a:lnTo>
                    <a:lnTo>
                      <a:pt x="446" y="1930"/>
                    </a:lnTo>
                    <a:lnTo>
                      <a:pt x="405" y="2029"/>
                    </a:lnTo>
                    <a:lnTo>
                      <a:pt x="363" y="2137"/>
                    </a:lnTo>
                    <a:lnTo>
                      <a:pt x="322" y="2244"/>
                    </a:lnTo>
                    <a:lnTo>
                      <a:pt x="256" y="2475"/>
                    </a:lnTo>
                    <a:lnTo>
                      <a:pt x="207" y="2722"/>
                    </a:lnTo>
                    <a:lnTo>
                      <a:pt x="157" y="2986"/>
                    </a:lnTo>
                    <a:lnTo>
                      <a:pt x="116" y="3275"/>
                    </a:lnTo>
                    <a:lnTo>
                      <a:pt x="50" y="3910"/>
                    </a:lnTo>
                    <a:lnTo>
                      <a:pt x="25" y="4174"/>
                    </a:lnTo>
                    <a:lnTo>
                      <a:pt x="9" y="4438"/>
                    </a:lnTo>
                    <a:lnTo>
                      <a:pt x="0" y="4702"/>
                    </a:lnTo>
                    <a:lnTo>
                      <a:pt x="0" y="4966"/>
                    </a:lnTo>
                    <a:lnTo>
                      <a:pt x="0" y="5230"/>
                    </a:lnTo>
                    <a:lnTo>
                      <a:pt x="17" y="5494"/>
                    </a:lnTo>
                    <a:lnTo>
                      <a:pt x="33" y="5758"/>
                    </a:lnTo>
                    <a:lnTo>
                      <a:pt x="58" y="6022"/>
                    </a:lnTo>
                    <a:lnTo>
                      <a:pt x="91" y="6285"/>
                    </a:lnTo>
                    <a:lnTo>
                      <a:pt x="132" y="6541"/>
                    </a:lnTo>
                    <a:lnTo>
                      <a:pt x="182" y="6805"/>
                    </a:lnTo>
                    <a:lnTo>
                      <a:pt x="240" y="7061"/>
                    </a:lnTo>
                    <a:lnTo>
                      <a:pt x="297" y="7325"/>
                    </a:lnTo>
                    <a:lnTo>
                      <a:pt x="363" y="7580"/>
                    </a:lnTo>
                    <a:lnTo>
                      <a:pt x="446" y="7828"/>
                    </a:lnTo>
                    <a:lnTo>
                      <a:pt x="528" y="8084"/>
                    </a:lnTo>
                    <a:lnTo>
                      <a:pt x="652" y="8422"/>
                    </a:lnTo>
                    <a:lnTo>
                      <a:pt x="792" y="8760"/>
                    </a:lnTo>
                    <a:lnTo>
                      <a:pt x="941" y="9090"/>
                    </a:lnTo>
                    <a:lnTo>
                      <a:pt x="1106" y="9420"/>
                    </a:lnTo>
                    <a:lnTo>
                      <a:pt x="1279" y="9742"/>
                    </a:lnTo>
                    <a:lnTo>
                      <a:pt x="1469" y="10055"/>
                    </a:lnTo>
                    <a:lnTo>
                      <a:pt x="1675" y="10368"/>
                    </a:lnTo>
                    <a:lnTo>
                      <a:pt x="1881" y="10665"/>
                    </a:lnTo>
                    <a:lnTo>
                      <a:pt x="2104" y="10962"/>
                    </a:lnTo>
                    <a:lnTo>
                      <a:pt x="2343" y="11243"/>
                    </a:lnTo>
                    <a:lnTo>
                      <a:pt x="2582" y="11523"/>
                    </a:lnTo>
                    <a:lnTo>
                      <a:pt x="2838" y="11787"/>
                    </a:lnTo>
                    <a:lnTo>
                      <a:pt x="3102" y="12035"/>
                    </a:lnTo>
                    <a:lnTo>
                      <a:pt x="3374" y="12282"/>
                    </a:lnTo>
                    <a:lnTo>
                      <a:pt x="3654" y="12513"/>
                    </a:lnTo>
                    <a:lnTo>
                      <a:pt x="3951" y="12727"/>
                    </a:lnTo>
                    <a:lnTo>
                      <a:pt x="4265" y="12967"/>
                    </a:lnTo>
                    <a:lnTo>
                      <a:pt x="4562" y="13206"/>
                    </a:lnTo>
                    <a:lnTo>
                      <a:pt x="4826" y="13437"/>
                    </a:lnTo>
                    <a:lnTo>
                      <a:pt x="5073" y="13668"/>
                    </a:lnTo>
                    <a:lnTo>
                      <a:pt x="5296" y="13907"/>
                    </a:lnTo>
                    <a:lnTo>
                      <a:pt x="5494" y="14154"/>
                    </a:lnTo>
                    <a:lnTo>
                      <a:pt x="5675" y="14402"/>
                    </a:lnTo>
                    <a:lnTo>
                      <a:pt x="5840" y="14666"/>
                    </a:lnTo>
                    <a:lnTo>
                      <a:pt x="5989" y="14930"/>
                    </a:lnTo>
                    <a:lnTo>
                      <a:pt x="6129" y="15218"/>
                    </a:lnTo>
                    <a:lnTo>
                      <a:pt x="6253" y="15515"/>
                    </a:lnTo>
                    <a:lnTo>
                      <a:pt x="6368" y="15829"/>
                    </a:lnTo>
                    <a:lnTo>
                      <a:pt x="6475" y="16167"/>
                    </a:lnTo>
                    <a:lnTo>
                      <a:pt x="6574" y="16522"/>
                    </a:lnTo>
                    <a:lnTo>
                      <a:pt x="6665" y="16901"/>
                    </a:lnTo>
                    <a:lnTo>
                      <a:pt x="6756" y="17305"/>
                    </a:lnTo>
                    <a:lnTo>
                      <a:pt x="6904" y="18015"/>
                    </a:lnTo>
                    <a:lnTo>
                      <a:pt x="7045" y="18724"/>
                    </a:lnTo>
                    <a:lnTo>
                      <a:pt x="7177" y="19442"/>
                    </a:lnTo>
                    <a:lnTo>
                      <a:pt x="7300" y="20151"/>
                    </a:lnTo>
                    <a:lnTo>
                      <a:pt x="7548" y="21578"/>
                    </a:lnTo>
                    <a:lnTo>
                      <a:pt x="7770" y="23013"/>
                    </a:lnTo>
                    <a:lnTo>
                      <a:pt x="7993" y="24457"/>
                    </a:lnTo>
                    <a:lnTo>
                      <a:pt x="8208" y="25892"/>
                    </a:lnTo>
                    <a:lnTo>
                      <a:pt x="8414" y="27327"/>
                    </a:lnTo>
                    <a:lnTo>
                      <a:pt x="8637" y="28762"/>
                    </a:lnTo>
                    <a:lnTo>
                      <a:pt x="8686" y="29084"/>
                    </a:lnTo>
                    <a:lnTo>
                      <a:pt x="8719" y="29241"/>
                    </a:lnTo>
                    <a:lnTo>
                      <a:pt x="8760" y="29406"/>
                    </a:lnTo>
                    <a:lnTo>
                      <a:pt x="8801" y="29562"/>
                    </a:lnTo>
                    <a:lnTo>
                      <a:pt x="8851" y="29719"/>
                    </a:lnTo>
                    <a:lnTo>
                      <a:pt x="8909" y="29868"/>
                    </a:lnTo>
                    <a:lnTo>
                      <a:pt x="8983" y="30008"/>
                    </a:lnTo>
                    <a:lnTo>
                      <a:pt x="9074" y="30148"/>
                    </a:lnTo>
                    <a:lnTo>
                      <a:pt x="9173" y="30280"/>
                    </a:lnTo>
                    <a:lnTo>
                      <a:pt x="9288" y="30395"/>
                    </a:lnTo>
                    <a:lnTo>
                      <a:pt x="9412" y="30503"/>
                    </a:lnTo>
                    <a:lnTo>
                      <a:pt x="9478" y="30552"/>
                    </a:lnTo>
                    <a:lnTo>
                      <a:pt x="9552" y="30593"/>
                    </a:lnTo>
                    <a:lnTo>
                      <a:pt x="9626" y="30626"/>
                    </a:lnTo>
                    <a:lnTo>
                      <a:pt x="9701" y="30659"/>
                    </a:lnTo>
                    <a:lnTo>
                      <a:pt x="9775" y="30684"/>
                    </a:lnTo>
                    <a:lnTo>
                      <a:pt x="9849" y="30701"/>
                    </a:lnTo>
                    <a:lnTo>
                      <a:pt x="9932" y="30709"/>
                    </a:lnTo>
                    <a:lnTo>
                      <a:pt x="10014" y="30717"/>
                    </a:lnTo>
                    <a:lnTo>
                      <a:pt x="10088" y="30717"/>
                    </a:lnTo>
                    <a:lnTo>
                      <a:pt x="10171" y="30709"/>
                    </a:lnTo>
                    <a:lnTo>
                      <a:pt x="10245" y="30692"/>
                    </a:lnTo>
                    <a:lnTo>
                      <a:pt x="10319" y="30676"/>
                    </a:lnTo>
                    <a:lnTo>
                      <a:pt x="10393" y="30651"/>
                    </a:lnTo>
                    <a:lnTo>
                      <a:pt x="10459" y="30618"/>
                    </a:lnTo>
                    <a:lnTo>
                      <a:pt x="10600" y="30544"/>
                    </a:lnTo>
                    <a:lnTo>
                      <a:pt x="10732" y="30453"/>
                    </a:lnTo>
                    <a:lnTo>
                      <a:pt x="10847" y="30346"/>
                    </a:lnTo>
                    <a:lnTo>
                      <a:pt x="10954" y="30231"/>
                    </a:lnTo>
                    <a:lnTo>
                      <a:pt x="11053" y="30107"/>
                    </a:lnTo>
                    <a:lnTo>
                      <a:pt x="11144" y="29983"/>
                    </a:lnTo>
                    <a:lnTo>
                      <a:pt x="11226" y="29851"/>
                    </a:lnTo>
                    <a:lnTo>
                      <a:pt x="11301" y="29711"/>
                    </a:lnTo>
                    <a:lnTo>
                      <a:pt x="11367" y="29571"/>
                    </a:lnTo>
                    <a:lnTo>
                      <a:pt x="11499" y="29282"/>
                    </a:lnTo>
                    <a:lnTo>
                      <a:pt x="11631" y="28993"/>
                    </a:lnTo>
                    <a:lnTo>
                      <a:pt x="11771" y="28713"/>
                    </a:lnTo>
                    <a:lnTo>
                      <a:pt x="11944" y="28399"/>
                    </a:lnTo>
                    <a:lnTo>
                      <a:pt x="12043" y="28234"/>
                    </a:lnTo>
                    <a:lnTo>
                      <a:pt x="12142" y="28069"/>
                    </a:lnTo>
                    <a:lnTo>
                      <a:pt x="12258" y="27904"/>
                    </a:lnTo>
                    <a:lnTo>
                      <a:pt x="12373" y="27748"/>
                    </a:lnTo>
                    <a:lnTo>
                      <a:pt x="12488" y="27591"/>
                    </a:lnTo>
                    <a:lnTo>
                      <a:pt x="12612" y="27443"/>
                    </a:lnTo>
                    <a:lnTo>
                      <a:pt x="12744" y="27302"/>
                    </a:lnTo>
                    <a:lnTo>
                      <a:pt x="12876" y="27179"/>
                    </a:lnTo>
                    <a:lnTo>
                      <a:pt x="13016" y="27063"/>
                    </a:lnTo>
                    <a:lnTo>
                      <a:pt x="13157" y="26956"/>
                    </a:lnTo>
                    <a:lnTo>
                      <a:pt x="13297" y="26873"/>
                    </a:lnTo>
                    <a:lnTo>
                      <a:pt x="13371" y="26840"/>
                    </a:lnTo>
                    <a:lnTo>
                      <a:pt x="13445" y="26816"/>
                    </a:lnTo>
                    <a:lnTo>
                      <a:pt x="13503" y="26791"/>
                    </a:lnTo>
                    <a:lnTo>
                      <a:pt x="13569" y="26783"/>
                    </a:lnTo>
                    <a:lnTo>
                      <a:pt x="13701" y="26766"/>
                    </a:lnTo>
                    <a:lnTo>
                      <a:pt x="13849" y="26774"/>
                    </a:lnTo>
                    <a:lnTo>
                      <a:pt x="14006" y="26783"/>
                    </a:lnTo>
                    <a:lnTo>
                      <a:pt x="14328" y="26832"/>
                    </a:lnTo>
                    <a:lnTo>
                      <a:pt x="14666" y="26882"/>
                    </a:lnTo>
                    <a:lnTo>
                      <a:pt x="14831" y="26906"/>
                    </a:lnTo>
                    <a:lnTo>
                      <a:pt x="14988" y="26915"/>
                    </a:lnTo>
                    <a:lnTo>
                      <a:pt x="15136" y="26906"/>
                    </a:lnTo>
                    <a:lnTo>
                      <a:pt x="15210" y="26898"/>
                    </a:lnTo>
                    <a:lnTo>
                      <a:pt x="15276" y="26890"/>
                    </a:lnTo>
                    <a:lnTo>
                      <a:pt x="15342" y="26873"/>
                    </a:lnTo>
                    <a:lnTo>
                      <a:pt x="15400" y="26849"/>
                    </a:lnTo>
                    <a:lnTo>
                      <a:pt x="15458" y="26816"/>
                    </a:lnTo>
                    <a:lnTo>
                      <a:pt x="15516" y="26783"/>
                    </a:lnTo>
                    <a:lnTo>
                      <a:pt x="15565" y="26741"/>
                    </a:lnTo>
                    <a:lnTo>
                      <a:pt x="15606" y="26692"/>
                    </a:lnTo>
                    <a:lnTo>
                      <a:pt x="15648" y="26634"/>
                    </a:lnTo>
                    <a:lnTo>
                      <a:pt x="15681" y="26568"/>
                    </a:lnTo>
                    <a:lnTo>
                      <a:pt x="15714" y="26486"/>
                    </a:lnTo>
                    <a:lnTo>
                      <a:pt x="15738" y="26387"/>
                    </a:lnTo>
                    <a:lnTo>
                      <a:pt x="15755" y="26263"/>
                    </a:lnTo>
                    <a:lnTo>
                      <a:pt x="15763" y="26131"/>
                    </a:lnTo>
                    <a:lnTo>
                      <a:pt x="15771" y="25842"/>
                    </a:lnTo>
                    <a:lnTo>
                      <a:pt x="15763" y="25521"/>
                    </a:lnTo>
                    <a:lnTo>
                      <a:pt x="15722" y="24902"/>
                    </a:lnTo>
                    <a:lnTo>
                      <a:pt x="15714" y="24646"/>
                    </a:lnTo>
                    <a:lnTo>
                      <a:pt x="15714" y="24448"/>
                    </a:lnTo>
                    <a:lnTo>
                      <a:pt x="15738" y="23673"/>
                    </a:lnTo>
                    <a:lnTo>
                      <a:pt x="15755" y="22906"/>
                    </a:lnTo>
                    <a:lnTo>
                      <a:pt x="15771" y="22131"/>
                    </a:lnTo>
                    <a:lnTo>
                      <a:pt x="15780" y="21364"/>
                    </a:lnTo>
                    <a:lnTo>
                      <a:pt x="15780" y="20588"/>
                    </a:lnTo>
                    <a:lnTo>
                      <a:pt x="15771" y="19821"/>
                    </a:lnTo>
                    <a:lnTo>
                      <a:pt x="15755" y="19046"/>
                    </a:lnTo>
                    <a:lnTo>
                      <a:pt x="15738" y="18279"/>
                    </a:lnTo>
                    <a:lnTo>
                      <a:pt x="15714" y="17503"/>
                    </a:lnTo>
                    <a:lnTo>
                      <a:pt x="15681" y="16736"/>
                    </a:lnTo>
                    <a:lnTo>
                      <a:pt x="15648" y="15961"/>
                    </a:lnTo>
                    <a:lnTo>
                      <a:pt x="15598" y="15194"/>
                    </a:lnTo>
                    <a:lnTo>
                      <a:pt x="15549" y="14427"/>
                    </a:lnTo>
                    <a:lnTo>
                      <a:pt x="15499" y="13651"/>
                    </a:lnTo>
                    <a:lnTo>
                      <a:pt x="15433" y="12884"/>
                    </a:lnTo>
                    <a:lnTo>
                      <a:pt x="15367" y="12117"/>
                    </a:lnTo>
                    <a:lnTo>
                      <a:pt x="15301" y="11416"/>
                    </a:lnTo>
                    <a:lnTo>
                      <a:pt x="15252" y="10698"/>
                    </a:lnTo>
                    <a:lnTo>
                      <a:pt x="15194" y="9964"/>
                    </a:lnTo>
                    <a:lnTo>
                      <a:pt x="15136" y="9230"/>
                    </a:lnTo>
                    <a:lnTo>
                      <a:pt x="15062" y="8496"/>
                    </a:lnTo>
                    <a:lnTo>
                      <a:pt x="15021" y="8125"/>
                    </a:lnTo>
                    <a:lnTo>
                      <a:pt x="14980" y="7762"/>
                    </a:lnTo>
                    <a:lnTo>
                      <a:pt x="14922" y="7391"/>
                    </a:lnTo>
                    <a:lnTo>
                      <a:pt x="14864" y="7028"/>
                    </a:lnTo>
                    <a:lnTo>
                      <a:pt x="14806" y="6665"/>
                    </a:lnTo>
                    <a:lnTo>
                      <a:pt x="14732" y="6310"/>
                    </a:lnTo>
                    <a:lnTo>
                      <a:pt x="14650" y="5956"/>
                    </a:lnTo>
                    <a:lnTo>
                      <a:pt x="14559" y="5609"/>
                    </a:lnTo>
                    <a:lnTo>
                      <a:pt x="14460" y="5263"/>
                    </a:lnTo>
                    <a:lnTo>
                      <a:pt x="14344" y="4916"/>
                    </a:lnTo>
                    <a:lnTo>
                      <a:pt x="14229" y="4586"/>
                    </a:lnTo>
                    <a:lnTo>
                      <a:pt x="14089" y="4256"/>
                    </a:lnTo>
                    <a:lnTo>
                      <a:pt x="13948" y="3935"/>
                    </a:lnTo>
                    <a:lnTo>
                      <a:pt x="13783" y="3621"/>
                    </a:lnTo>
                    <a:lnTo>
                      <a:pt x="13610" y="3316"/>
                    </a:lnTo>
                    <a:lnTo>
                      <a:pt x="13421" y="3011"/>
                    </a:lnTo>
                    <a:lnTo>
                      <a:pt x="13223" y="2722"/>
                    </a:lnTo>
                    <a:lnTo>
                      <a:pt x="13000" y="2442"/>
                    </a:lnTo>
                    <a:lnTo>
                      <a:pt x="12761" y="2170"/>
                    </a:lnTo>
                    <a:lnTo>
                      <a:pt x="12637" y="2038"/>
                    </a:lnTo>
                    <a:lnTo>
                      <a:pt x="12513" y="1914"/>
                    </a:lnTo>
                    <a:lnTo>
                      <a:pt x="12373" y="1782"/>
                    </a:lnTo>
                    <a:lnTo>
                      <a:pt x="12233" y="1666"/>
                    </a:lnTo>
                    <a:lnTo>
                      <a:pt x="12093" y="1543"/>
                    </a:lnTo>
                    <a:lnTo>
                      <a:pt x="11944" y="1427"/>
                    </a:lnTo>
                    <a:lnTo>
                      <a:pt x="11771" y="1295"/>
                    </a:lnTo>
                    <a:lnTo>
                      <a:pt x="11598" y="1171"/>
                    </a:lnTo>
                    <a:lnTo>
                      <a:pt x="11424" y="1056"/>
                    </a:lnTo>
                    <a:lnTo>
                      <a:pt x="11251" y="949"/>
                    </a:lnTo>
                    <a:lnTo>
                      <a:pt x="10987" y="800"/>
                    </a:lnTo>
                    <a:lnTo>
                      <a:pt x="10715" y="660"/>
                    </a:lnTo>
                    <a:lnTo>
                      <a:pt x="10443" y="536"/>
                    </a:lnTo>
                    <a:lnTo>
                      <a:pt x="10171" y="429"/>
                    </a:lnTo>
                    <a:lnTo>
                      <a:pt x="9890" y="338"/>
                    </a:lnTo>
                    <a:lnTo>
                      <a:pt x="9618" y="256"/>
                    </a:lnTo>
                    <a:lnTo>
                      <a:pt x="9338" y="182"/>
                    </a:lnTo>
                    <a:lnTo>
                      <a:pt x="9049" y="124"/>
                    </a:lnTo>
                    <a:lnTo>
                      <a:pt x="8768" y="83"/>
                    </a:lnTo>
                    <a:lnTo>
                      <a:pt x="8488" y="41"/>
                    </a:lnTo>
                    <a:lnTo>
                      <a:pt x="8199" y="17"/>
                    </a:lnTo>
                    <a:lnTo>
                      <a:pt x="791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2" name="Google Shape;2092;p38"/>
              <p:cNvSpPr/>
              <p:nvPr/>
            </p:nvSpPr>
            <p:spPr>
              <a:xfrm>
                <a:off x="2473577" y="4615669"/>
                <a:ext cx="37" cy="37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190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3" name="Google Shape;2093;p38"/>
              <p:cNvSpPr/>
              <p:nvPr/>
            </p:nvSpPr>
            <p:spPr>
              <a:xfrm>
                <a:off x="1065758" y="4131050"/>
                <a:ext cx="217347" cy="224622"/>
              </a:xfrm>
              <a:custGeom>
                <a:avLst/>
                <a:gdLst/>
                <a:ahLst/>
                <a:cxnLst/>
                <a:rect l="l" t="t" r="r" b="b"/>
                <a:pathLst>
                  <a:path w="5915" h="6113" extrusionOk="0">
                    <a:moveTo>
                      <a:pt x="3622" y="0"/>
                    </a:moveTo>
                    <a:lnTo>
                      <a:pt x="1" y="4693"/>
                    </a:lnTo>
                    <a:lnTo>
                      <a:pt x="1840" y="6112"/>
                    </a:lnTo>
                    <a:lnTo>
                      <a:pt x="5915" y="1402"/>
                    </a:lnTo>
                    <a:lnTo>
                      <a:pt x="3622" y="0"/>
                    </a:lnTo>
                    <a:close/>
                  </a:path>
                </a:pathLst>
              </a:custGeom>
              <a:solidFill>
                <a:srgbClr val="FF8B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4" name="Google Shape;2094;p38"/>
              <p:cNvSpPr/>
              <p:nvPr/>
            </p:nvSpPr>
            <p:spPr>
              <a:xfrm>
                <a:off x="1126974" y="2537454"/>
                <a:ext cx="890221" cy="1731241"/>
              </a:xfrm>
              <a:custGeom>
                <a:avLst/>
                <a:gdLst/>
                <a:ahLst/>
                <a:cxnLst/>
                <a:rect l="l" t="t" r="r" b="b"/>
                <a:pathLst>
                  <a:path w="24227" h="47115" extrusionOk="0">
                    <a:moveTo>
                      <a:pt x="16745" y="0"/>
                    </a:moveTo>
                    <a:lnTo>
                      <a:pt x="16654" y="8"/>
                    </a:lnTo>
                    <a:lnTo>
                      <a:pt x="16572" y="17"/>
                    </a:lnTo>
                    <a:lnTo>
                      <a:pt x="16481" y="33"/>
                    </a:lnTo>
                    <a:lnTo>
                      <a:pt x="16399" y="58"/>
                    </a:lnTo>
                    <a:lnTo>
                      <a:pt x="16316" y="83"/>
                    </a:lnTo>
                    <a:lnTo>
                      <a:pt x="16242" y="116"/>
                    </a:lnTo>
                    <a:lnTo>
                      <a:pt x="16168" y="157"/>
                    </a:lnTo>
                    <a:lnTo>
                      <a:pt x="16085" y="206"/>
                    </a:lnTo>
                    <a:lnTo>
                      <a:pt x="16019" y="264"/>
                    </a:lnTo>
                    <a:lnTo>
                      <a:pt x="15945" y="330"/>
                    </a:lnTo>
                    <a:lnTo>
                      <a:pt x="15879" y="396"/>
                    </a:lnTo>
                    <a:lnTo>
                      <a:pt x="15813" y="470"/>
                    </a:lnTo>
                    <a:lnTo>
                      <a:pt x="15755" y="561"/>
                    </a:lnTo>
                    <a:lnTo>
                      <a:pt x="15698" y="652"/>
                    </a:lnTo>
                    <a:lnTo>
                      <a:pt x="15640" y="759"/>
                    </a:lnTo>
                    <a:lnTo>
                      <a:pt x="15590" y="866"/>
                    </a:lnTo>
                    <a:lnTo>
                      <a:pt x="15491" y="1081"/>
                    </a:lnTo>
                    <a:lnTo>
                      <a:pt x="15409" y="1303"/>
                    </a:lnTo>
                    <a:lnTo>
                      <a:pt x="15335" y="1518"/>
                    </a:lnTo>
                    <a:lnTo>
                      <a:pt x="15260" y="1749"/>
                    </a:lnTo>
                    <a:lnTo>
                      <a:pt x="15203" y="1971"/>
                    </a:lnTo>
                    <a:lnTo>
                      <a:pt x="15145" y="2194"/>
                    </a:lnTo>
                    <a:lnTo>
                      <a:pt x="15095" y="2425"/>
                    </a:lnTo>
                    <a:lnTo>
                      <a:pt x="15046" y="2656"/>
                    </a:lnTo>
                    <a:lnTo>
                      <a:pt x="14963" y="3118"/>
                    </a:lnTo>
                    <a:lnTo>
                      <a:pt x="14906" y="3580"/>
                    </a:lnTo>
                    <a:lnTo>
                      <a:pt x="14856" y="4050"/>
                    </a:lnTo>
                    <a:lnTo>
                      <a:pt x="14823" y="4512"/>
                    </a:lnTo>
                    <a:lnTo>
                      <a:pt x="14741" y="5766"/>
                    </a:lnTo>
                    <a:lnTo>
                      <a:pt x="14675" y="7011"/>
                    </a:lnTo>
                    <a:lnTo>
                      <a:pt x="14617" y="8257"/>
                    </a:lnTo>
                    <a:lnTo>
                      <a:pt x="14576" y="9502"/>
                    </a:lnTo>
                    <a:lnTo>
                      <a:pt x="14543" y="10756"/>
                    </a:lnTo>
                    <a:lnTo>
                      <a:pt x="14526" y="12001"/>
                    </a:lnTo>
                    <a:lnTo>
                      <a:pt x="14510" y="13255"/>
                    </a:lnTo>
                    <a:lnTo>
                      <a:pt x="14518" y="14501"/>
                    </a:lnTo>
                    <a:lnTo>
                      <a:pt x="14535" y="15664"/>
                    </a:lnTo>
                    <a:lnTo>
                      <a:pt x="14559" y="16827"/>
                    </a:lnTo>
                    <a:lnTo>
                      <a:pt x="14576" y="17982"/>
                    </a:lnTo>
                    <a:lnTo>
                      <a:pt x="14584" y="19136"/>
                    </a:lnTo>
                    <a:lnTo>
                      <a:pt x="14584" y="19714"/>
                    </a:lnTo>
                    <a:lnTo>
                      <a:pt x="14576" y="20291"/>
                    </a:lnTo>
                    <a:lnTo>
                      <a:pt x="14551" y="20868"/>
                    </a:lnTo>
                    <a:lnTo>
                      <a:pt x="14526" y="21446"/>
                    </a:lnTo>
                    <a:lnTo>
                      <a:pt x="14485" y="22023"/>
                    </a:lnTo>
                    <a:lnTo>
                      <a:pt x="14436" y="22609"/>
                    </a:lnTo>
                    <a:lnTo>
                      <a:pt x="14370" y="23186"/>
                    </a:lnTo>
                    <a:lnTo>
                      <a:pt x="14295" y="23772"/>
                    </a:lnTo>
                    <a:lnTo>
                      <a:pt x="14221" y="24184"/>
                    </a:lnTo>
                    <a:lnTo>
                      <a:pt x="14180" y="24382"/>
                    </a:lnTo>
                    <a:lnTo>
                      <a:pt x="14130" y="24588"/>
                    </a:lnTo>
                    <a:lnTo>
                      <a:pt x="14073" y="24786"/>
                    </a:lnTo>
                    <a:lnTo>
                      <a:pt x="14007" y="24976"/>
                    </a:lnTo>
                    <a:lnTo>
                      <a:pt x="13916" y="25166"/>
                    </a:lnTo>
                    <a:lnTo>
                      <a:pt x="13817" y="25347"/>
                    </a:lnTo>
                    <a:lnTo>
                      <a:pt x="13751" y="25455"/>
                    </a:lnTo>
                    <a:lnTo>
                      <a:pt x="13668" y="25554"/>
                    </a:lnTo>
                    <a:lnTo>
                      <a:pt x="13594" y="25653"/>
                    </a:lnTo>
                    <a:lnTo>
                      <a:pt x="13503" y="25751"/>
                    </a:lnTo>
                    <a:lnTo>
                      <a:pt x="13413" y="25842"/>
                    </a:lnTo>
                    <a:lnTo>
                      <a:pt x="13322" y="25925"/>
                    </a:lnTo>
                    <a:lnTo>
                      <a:pt x="13124" y="26098"/>
                    </a:lnTo>
                    <a:lnTo>
                      <a:pt x="12918" y="26255"/>
                    </a:lnTo>
                    <a:lnTo>
                      <a:pt x="12712" y="26403"/>
                    </a:lnTo>
                    <a:lnTo>
                      <a:pt x="12283" y="26692"/>
                    </a:lnTo>
                    <a:lnTo>
                      <a:pt x="11846" y="26997"/>
                    </a:lnTo>
                    <a:lnTo>
                      <a:pt x="11433" y="27310"/>
                    </a:lnTo>
                    <a:lnTo>
                      <a:pt x="11021" y="27640"/>
                    </a:lnTo>
                    <a:lnTo>
                      <a:pt x="10617" y="27979"/>
                    </a:lnTo>
                    <a:lnTo>
                      <a:pt x="10229" y="28325"/>
                    </a:lnTo>
                    <a:lnTo>
                      <a:pt x="9841" y="28688"/>
                    </a:lnTo>
                    <a:lnTo>
                      <a:pt x="9462" y="29051"/>
                    </a:lnTo>
                    <a:lnTo>
                      <a:pt x="9091" y="29422"/>
                    </a:lnTo>
                    <a:lnTo>
                      <a:pt x="8728" y="29801"/>
                    </a:lnTo>
                    <a:lnTo>
                      <a:pt x="8373" y="30189"/>
                    </a:lnTo>
                    <a:lnTo>
                      <a:pt x="8018" y="30585"/>
                    </a:lnTo>
                    <a:lnTo>
                      <a:pt x="7672" y="30981"/>
                    </a:lnTo>
                    <a:lnTo>
                      <a:pt x="7334" y="31377"/>
                    </a:lnTo>
                    <a:lnTo>
                      <a:pt x="6996" y="31781"/>
                    </a:lnTo>
                    <a:lnTo>
                      <a:pt x="6336" y="32598"/>
                    </a:lnTo>
                    <a:lnTo>
                      <a:pt x="6014" y="33010"/>
                    </a:lnTo>
                    <a:lnTo>
                      <a:pt x="5717" y="33414"/>
                    </a:lnTo>
                    <a:lnTo>
                      <a:pt x="5437" y="33827"/>
                    </a:lnTo>
                    <a:lnTo>
                      <a:pt x="5173" y="34239"/>
                    </a:lnTo>
                    <a:lnTo>
                      <a:pt x="4925" y="34651"/>
                    </a:lnTo>
                    <a:lnTo>
                      <a:pt x="4694" y="35072"/>
                    </a:lnTo>
                    <a:lnTo>
                      <a:pt x="4472" y="35493"/>
                    </a:lnTo>
                    <a:lnTo>
                      <a:pt x="4265" y="35913"/>
                    </a:lnTo>
                    <a:lnTo>
                      <a:pt x="4076" y="36351"/>
                    </a:lnTo>
                    <a:lnTo>
                      <a:pt x="3894" y="36788"/>
                    </a:lnTo>
                    <a:lnTo>
                      <a:pt x="3721" y="37241"/>
                    </a:lnTo>
                    <a:lnTo>
                      <a:pt x="3564" y="37695"/>
                    </a:lnTo>
                    <a:lnTo>
                      <a:pt x="3407" y="38157"/>
                    </a:lnTo>
                    <a:lnTo>
                      <a:pt x="3259" y="38635"/>
                    </a:lnTo>
                    <a:lnTo>
                      <a:pt x="3119" y="39122"/>
                    </a:lnTo>
                    <a:lnTo>
                      <a:pt x="2987" y="39625"/>
                    </a:lnTo>
                    <a:lnTo>
                      <a:pt x="2888" y="39988"/>
                    </a:lnTo>
                    <a:lnTo>
                      <a:pt x="2781" y="40343"/>
                    </a:lnTo>
                    <a:lnTo>
                      <a:pt x="2673" y="40689"/>
                    </a:lnTo>
                    <a:lnTo>
                      <a:pt x="2558" y="41027"/>
                    </a:lnTo>
                    <a:lnTo>
                      <a:pt x="2434" y="41366"/>
                    </a:lnTo>
                    <a:lnTo>
                      <a:pt x="2302" y="41696"/>
                    </a:lnTo>
                    <a:lnTo>
                      <a:pt x="2162" y="42026"/>
                    </a:lnTo>
                    <a:lnTo>
                      <a:pt x="2014" y="42339"/>
                    </a:lnTo>
                    <a:lnTo>
                      <a:pt x="1849" y="42652"/>
                    </a:lnTo>
                    <a:lnTo>
                      <a:pt x="1675" y="42958"/>
                    </a:lnTo>
                    <a:lnTo>
                      <a:pt x="1486" y="43263"/>
                    </a:lnTo>
                    <a:lnTo>
                      <a:pt x="1288" y="43560"/>
                    </a:lnTo>
                    <a:lnTo>
                      <a:pt x="1073" y="43857"/>
                    </a:lnTo>
                    <a:lnTo>
                      <a:pt x="842" y="44137"/>
                    </a:lnTo>
                    <a:lnTo>
                      <a:pt x="603" y="44426"/>
                    </a:lnTo>
                    <a:lnTo>
                      <a:pt x="339" y="44698"/>
                    </a:lnTo>
                    <a:lnTo>
                      <a:pt x="232" y="44813"/>
                    </a:lnTo>
                    <a:lnTo>
                      <a:pt x="133" y="44921"/>
                    </a:lnTo>
                    <a:lnTo>
                      <a:pt x="92" y="44987"/>
                    </a:lnTo>
                    <a:lnTo>
                      <a:pt x="59" y="45053"/>
                    </a:lnTo>
                    <a:lnTo>
                      <a:pt x="26" y="45119"/>
                    </a:lnTo>
                    <a:lnTo>
                      <a:pt x="9" y="45185"/>
                    </a:lnTo>
                    <a:lnTo>
                      <a:pt x="1" y="45242"/>
                    </a:lnTo>
                    <a:lnTo>
                      <a:pt x="1" y="45292"/>
                    </a:lnTo>
                    <a:lnTo>
                      <a:pt x="9" y="45391"/>
                    </a:lnTo>
                    <a:lnTo>
                      <a:pt x="34" y="45490"/>
                    </a:lnTo>
                    <a:lnTo>
                      <a:pt x="83" y="45589"/>
                    </a:lnTo>
                    <a:lnTo>
                      <a:pt x="133" y="45680"/>
                    </a:lnTo>
                    <a:lnTo>
                      <a:pt x="199" y="45770"/>
                    </a:lnTo>
                    <a:lnTo>
                      <a:pt x="265" y="45861"/>
                    </a:lnTo>
                    <a:lnTo>
                      <a:pt x="339" y="45935"/>
                    </a:lnTo>
                    <a:lnTo>
                      <a:pt x="471" y="46075"/>
                    </a:lnTo>
                    <a:lnTo>
                      <a:pt x="603" y="46199"/>
                    </a:lnTo>
                    <a:lnTo>
                      <a:pt x="743" y="46323"/>
                    </a:lnTo>
                    <a:lnTo>
                      <a:pt x="883" y="46447"/>
                    </a:lnTo>
                    <a:lnTo>
                      <a:pt x="1024" y="46562"/>
                    </a:lnTo>
                    <a:lnTo>
                      <a:pt x="1180" y="46669"/>
                    </a:lnTo>
                    <a:lnTo>
                      <a:pt x="1329" y="46777"/>
                    </a:lnTo>
                    <a:lnTo>
                      <a:pt x="1486" y="46876"/>
                    </a:lnTo>
                    <a:lnTo>
                      <a:pt x="1576" y="46933"/>
                    </a:lnTo>
                    <a:lnTo>
                      <a:pt x="1675" y="46983"/>
                    </a:lnTo>
                    <a:lnTo>
                      <a:pt x="1774" y="47024"/>
                    </a:lnTo>
                    <a:lnTo>
                      <a:pt x="1873" y="47065"/>
                    </a:lnTo>
                    <a:lnTo>
                      <a:pt x="1972" y="47098"/>
                    </a:lnTo>
                    <a:lnTo>
                      <a:pt x="2080" y="47115"/>
                    </a:lnTo>
                    <a:lnTo>
                      <a:pt x="2178" y="47115"/>
                    </a:lnTo>
                    <a:lnTo>
                      <a:pt x="2286" y="47098"/>
                    </a:lnTo>
                    <a:lnTo>
                      <a:pt x="2393" y="47074"/>
                    </a:lnTo>
                    <a:lnTo>
                      <a:pt x="2492" y="47024"/>
                    </a:lnTo>
                    <a:lnTo>
                      <a:pt x="2583" y="46966"/>
                    </a:lnTo>
                    <a:lnTo>
                      <a:pt x="2665" y="46892"/>
                    </a:lnTo>
                    <a:lnTo>
                      <a:pt x="2748" y="46818"/>
                    </a:lnTo>
                    <a:lnTo>
                      <a:pt x="2822" y="46727"/>
                    </a:lnTo>
                    <a:lnTo>
                      <a:pt x="2962" y="46554"/>
                    </a:lnTo>
                    <a:lnTo>
                      <a:pt x="3309" y="46108"/>
                    </a:lnTo>
                    <a:lnTo>
                      <a:pt x="3663" y="45663"/>
                    </a:lnTo>
                    <a:lnTo>
                      <a:pt x="4026" y="45226"/>
                    </a:lnTo>
                    <a:lnTo>
                      <a:pt x="4389" y="44789"/>
                    </a:lnTo>
                    <a:lnTo>
                      <a:pt x="5123" y="43923"/>
                    </a:lnTo>
                    <a:lnTo>
                      <a:pt x="5874" y="43065"/>
                    </a:lnTo>
                    <a:lnTo>
                      <a:pt x="6641" y="42223"/>
                    </a:lnTo>
                    <a:lnTo>
                      <a:pt x="7408" y="41382"/>
                    </a:lnTo>
                    <a:lnTo>
                      <a:pt x="8183" y="40549"/>
                    </a:lnTo>
                    <a:lnTo>
                      <a:pt x="8967" y="39716"/>
                    </a:lnTo>
                    <a:lnTo>
                      <a:pt x="12431" y="36021"/>
                    </a:lnTo>
                    <a:lnTo>
                      <a:pt x="14172" y="34173"/>
                    </a:lnTo>
                    <a:lnTo>
                      <a:pt x="15904" y="32334"/>
                    </a:lnTo>
                    <a:lnTo>
                      <a:pt x="16316" y="31905"/>
                    </a:lnTo>
                    <a:lnTo>
                      <a:pt x="16522" y="31690"/>
                    </a:lnTo>
                    <a:lnTo>
                      <a:pt x="16737" y="31484"/>
                    </a:lnTo>
                    <a:lnTo>
                      <a:pt x="16951" y="31286"/>
                    </a:lnTo>
                    <a:lnTo>
                      <a:pt x="17174" y="31096"/>
                    </a:lnTo>
                    <a:lnTo>
                      <a:pt x="17405" y="30915"/>
                    </a:lnTo>
                    <a:lnTo>
                      <a:pt x="17644" y="30750"/>
                    </a:lnTo>
                    <a:lnTo>
                      <a:pt x="18213" y="30379"/>
                    </a:lnTo>
                    <a:lnTo>
                      <a:pt x="18725" y="30041"/>
                    </a:lnTo>
                    <a:lnTo>
                      <a:pt x="18964" y="29876"/>
                    </a:lnTo>
                    <a:lnTo>
                      <a:pt x="19187" y="29711"/>
                    </a:lnTo>
                    <a:lnTo>
                      <a:pt x="19401" y="29546"/>
                    </a:lnTo>
                    <a:lnTo>
                      <a:pt x="19607" y="29373"/>
                    </a:lnTo>
                    <a:lnTo>
                      <a:pt x="19797" y="29183"/>
                    </a:lnTo>
                    <a:lnTo>
                      <a:pt x="19970" y="28985"/>
                    </a:lnTo>
                    <a:lnTo>
                      <a:pt x="20143" y="28779"/>
                    </a:lnTo>
                    <a:lnTo>
                      <a:pt x="20300" y="28548"/>
                    </a:lnTo>
                    <a:lnTo>
                      <a:pt x="20449" y="28300"/>
                    </a:lnTo>
                    <a:lnTo>
                      <a:pt x="20597" y="28020"/>
                    </a:lnTo>
                    <a:lnTo>
                      <a:pt x="20729" y="27723"/>
                    </a:lnTo>
                    <a:lnTo>
                      <a:pt x="20853" y="27393"/>
                    </a:lnTo>
                    <a:lnTo>
                      <a:pt x="21108" y="26642"/>
                    </a:lnTo>
                    <a:lnTo>
                      <a:pt x="21356" y="25892"/>
                    </a:lnTo>
                    <a:lnTo>
                      <a:pt x="21595" y="25133"/>
                    </a:lnTo>
                    <a:lnTo>
                      <a:pt x="21826" y="24366"/>
                    </a:lnTo>
                    <a:lnTo>
                      <a:pt x="22049" y="23607"/>
                    </a:lnTo>
                    <a:lnTo>
                      <a:pt x="22263" y="22840"/>
                    </a:lnTo>
                    <a:lnTo>
                      <a:pt x="22461" y="22073"/>
                    </a:lnTo>
                    <a:lnTo>
                      <a:pt x="22651" y="21297"/>
                    </a:lnTo>
                    <a:lnTo>
                      <a:pt x="22832" y="20514"/>
                    </a:lnTo>
                    <a:lnTo>
                      <a:pt x="23006" y="19730"/>
                    </a:lnTo>
                    <a:lnTo>
                      <a:pt x="23171" y="18938"/>
                    </a:lnTo>
                    <a:lnTo>
                      <a:pt x="23319" y="18146"/>
                    </a:lnTo>
                    <a:lnTo>
                      <a:pt x="23459" y="17355"/>
                    </a:lnTo>
                    <a:lnTo>
                      <a:pt x="23591" y="16563"/>
                    </a:lnTo>
                    <a:lnTo>
                      <a:pt x="23707" y="15763"/>
                    </a:lnTo>
                    <a:lnTo>
                      <a:pt x="23814" y="14963"/>
                    </a:lnTo>
                    <a:lnTo>
                      <a:pt x="23905" y="14171"/>
                    </a:lnTo>
                    <a:lnTo>
                      <a:pt x="23987" y="13362"/>
                    </a:lnTo>
                    <a:lnTo>
                      <a:pt x="24061" y="12562"/>
                    </a:lnTo>
                    <a:lnTo>
                      <a:pt x="24119" y="11762"/>
                    </a:lnTo>
                    <a:lnTo>
                      <a:pt x="24160" y="10962"/>
                    </a:lnTo>
                    <a:lnTo>
                      <a:pt x="24193" y="10154"/>
                    </a:lnTo>
                    <a:lnTo>
                      <a:pt x="24218" y="9345"/>
                    </a:lnTo>
                    <a:lnTo>
                      <a:pt x="24226" y="8545"/>
                    </a:lnTo>
                    <a:lnTo>
                      <a:pt x="24218" y="8092"/>
                    </a:lnTo>
                    <a:lnTo>
                      <a:pt x="24210" y="7638"/>
                    </a:lnTo>
                    <a:lnTo>
                      <a:pt x="24185" y="7184"/>
                    </a:lnTo>
                    <a:lnTo>
                      <a:pt x="24152" y="6731"/>
                    </a:lnTo>
                    <a:lnTo>
                      <a:pt x="24119" y="6508"/>
                    </a:lnTo>
                    <a:lnTo>
                      <a:pt x="24086" y="6285"/>
                    </a:lnTo>
                    <a:lnTo>
                      <a:pt x="24053" y="6063"/>
                    </a:lnTo>
                    <a:lnTo>
                      <a:pt x="24012" y="5840"/>
                    </a:lnTo>
                    <a:lnTo>
                      <a:pt x="23962" y="5617"/>
                    </a:lnTo>
                    <a:lnTo>
                      <a:pt x="23905" y="5403"/>
                    </a:lnTo>
                    <a:lnTo>
                      <a:pt x="23839" y="5188"/>
                    </a:lnTo>
                    <a:lnTo>
                      <a:pt x="23764" y="4974"/>
                    </a:lnTo>
                    <a:lnTo>
                      <a:pt x="23682" y="4759"/>
                    </a:lnTo>
                    <a:lnTo>
                      <a:pt x="23583" y="4553"/>
                    </a:lnTo>
                    <a:lnTo>
                      <a:pt x="23484" y="4355"/>
                    </a:lnTo>
                    <a:lnTo>
                      <a:pt x="23369" y="4165"/>
                    </a:lnTo>
                    <a:lnTo>
                      <a:pt x="23245" y="3984"/>
                    </a:lnTo>
                    <a:lnTo>
                      <a:pt x="23121" y="3803"/>
                    </a:lnTo>
                    <a:lnTo>
                      <a:pt x="22981" y="3621"/>
                    </a:lnTo>
                    <a:lnTo>
                      <a:pt x="22841" y="3456"/>
                    </a:lnTo>
                    <a:lnTo>
                      <a:pt x="22692" y="3291"/>
                    </a:lnTo>
                    <a:lnTo>
                      <a:pt x="22527" y="3134"/>
                    </a:lnTo>
                    <a:lnTo>
                      <a:pt x="22371" y="2978"/>
                    </a:lnTo>
                    <a:lnTo>
                      <a:pt x="22197" y="2829"/>
                    </a:lnTo>
                    <a:lnTo>
                      <a:pt x="22024" y="2681"/>
                    </a:lnTo>
                    <a:lnTo>
                      <a:pt x="21843" y="2541"/>
                    </a:lnTo>
                    <a:lnTo>
                      <a:pt x="21661" y="2400"/>
                    </a:lnTo>
                    <a:lnTo>
                      <a:pt x="21480" y="2268"/>
                    </a:lnTo>
                    <a:lnTo>
                      <a:pt x="21092" y="2013"/>
                    </a:lnTo>
                    <a:lnTo>
                      <a:pt x="20696" y="1765"/>
                    </a:lnTo>
                    <a:lnTo>
                      <a:pt x="20300" y="1534"/>
                    </a:lnTo>
                    <a:lnTo>
                      <a:pt x="19896" y="1312"/>
                    </a:lnTo>
                    <a:lnTo>
                      <a:pt x="19492" y="1097"/>
                    </a:lnTo>
                    <a:lnTo>
                      <a:pt x="19088" y="891"/>
                    </a:lnTo>
                    <a:lnTo>
                      <a:pt x="18312" y="487"/>
                    </a:lnTo>
                    <a:lnTo>
                      <a:pt x="18106" y="388"/>
                    </a:lnTo>
                    <a:lnTo>
                      <a:pt x="17908" y="289"/>
                    </a:lnTo>
                    <a:lnTo>
                      <a:pt x="17702" y="206"/>
                    </a:lnTo>
                    <a:lnTo>
                      <a:pt x="17504" y="132"/>
                    </a:lnTo>
                    <a:lnTo>
                      <a:pt x="17306" y="74"/>
                    </a:lnTo>
                    <a:lnTo>
                      <a:pt x="17116" y="33"/>
                    </a:lnTo>
                    <a:lnTo>
                      <a:pt x="16927" y="8"/>
                    </a:lnTo>
                    <a:lnTo>
                      <a:pt x="1683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5" name="Google Shape;2095;p38"/>
              <p:cNvSpPr/>
              <p:nvPr/>
            </p:nvSpPr>
            <p:spPr>
              <a:xfrm>
                <a:off x="1586461" y="1665478"/>
                <a:ext cx="747430" cy="1216002"/>
              </a:xfrm>
              <a:custGeom>
                <a:avLst/>
                <a:gdLst/>
                <a:ahLst/>
                <a:cxnLst/>
                <a:rect l="l" t="t" r="r" b="b"/>
                <a:pathLst>
                  <a:path w="20341" h="33093" extrusionOk="0">
                    <a:moveTo>
                      <a:pt x="15837" y="0"/>
                    </a:moveTo>
                    <a:lnTo>
                      <a:pt x="15796" y="17"/>
                    </a:lnTo>
                    <a:lnTo>
                      <a:pt x="15771" y="33"/>
                    </a:lnTo>
                    <a:lnTo>
                      <a:pt x="15738" y="50"/>
                    </a:lnTo>
                    <a:lnTo>
                      <a:pt x="15705" y="66"/>
                    </a:lnTo>
                    <a:lnTo>
                      <a:pt x="15606" y="91"/>
                    </a:lnTo>
                    <a:lnTo>
                      <a:pt x="15342" y="149"/>
                    </a:lnTo>
                    <a:lnTo>
                      <a:pt x="15177" y="182"/>
                    </a:lnTo>
                    <a:lnTo>
                      <a:pt x="14979" y="240"/>
                    </a:lnTo>
                    <a:lnTo>
                      <a:pt x="14749" y="314"/>
                    </a:lnTo>
                    <a:lnTo>
                      <a:pt x="14501" y="421"/>
                    </a:lnTo>
                    <a:lnTo>
                      <a:pt x="14361" y="487"/>
                    </a:lnTo>
                    <a:lnTo>
                      <a:pt x="14221" y="561"/>
                    </a:lnTo>
                    <a:lnTo>
                      <a:pt x="14072" y="644"/>
                    </a:lnTo>
                    <a:lnTo>
                      <a:pt x="13915" y="743"/>
                    </a:lnTo>
                    <a:lnTo>
                      <a:pt x="13750" y="850"/>
                    </a:lnTo>
                    <a:lnTo>
                      <a:pt x="13586" y="974"/>
                    </a:lnTo>
                    <a:lnTo>
                      <a:pt x="13404" y="1106"/>
                    </a:lnTo>
                    <a:lnTo>
                      <a:pt x="13223" y="1254"/>
                    </a:lnTo>
                    <a:lnTo>
                      <a:pt x="13033" y="1411"/>
                    </a:lnTo>
                    <a:lnTo>
                      <a:pt x="12835" y="1592"/>
                    </a:lnTo>
                    <a:lnTo>
                      <a:pt x="12629" y="1782"/>
                    </a:lnTo>
                    <a:lnTo>
                      <a:pt x="12414" y="1997"/>
                    </a:lnTo>
                    <a:lnTo>
                      <a:pt x="12200" y="2219"/>
                    </a:lnTo>
                    <a:lnTo>
                      <a:pt x="11977" y="2467"/>
                    </a:lnTo>
                    <a:lnTo>
                      <a:pt x="11738" y="2739"/>
                    </a:lnTo>
                    <a:lnTo>
                      <a:pt x="11499" y="3019"/>
                    </a:lnTo>
                    <a:lnTo>
                      <a:pt x="11259" y="3333"/>
                    </a:lnTo>
                    <a:lnTo>
                      <a:pt x="11004" y="3655"/>
                    </a:lnTo>
                    <a:lnTo>
                      <a:pt x="10740" y="4009"/>
                    </a:lnTo>
                    <a:lnTo>
                      <a:pt x="10476" y="4380"/>
                    </a:lnTo>
                    <a:lnTo>
                      <a:pt x="10195" y="4776"/>
                    </a:lnTo>
                    <a:lnTo>
                      <a:pt x="9915" y="5205"/>
                    </a:lnTo>
                    <a:lnTo>
                      <a:pt x="9626" y="5651"/>
                    </a:lnTo>
                    <a:lnTo>
                      <a:pt x="9329" y="6121"/>
                    </a:lnTo>
                    <a:lnTo>
                      <a:pt x="9024" y="6624"/>
                    </a:lnTo>
                    <a:lnTo>
                      <a:pt x="8719" y="7152"/>
                    </a:lnTo>
                    <a:lnTo>
                      <a:pt x="8397" y="7713"/>
                    </a:lnTo>
                    <a:lnTo>
                      <a:pt x="8076" y="8298"/>
                    </a:lnTo>
                    <a:lnTo>
                      <a:pt x="7737" y="8909"/>
                    </a:lnTo>
                    <a:lnTo>
                      <a:pt x="7399" y="9560"/>
                    </a:lnTo>
                    <a:lnTo>
                      <a:pt x="7053" y="10237"/>
                    </a:lnTo>
                    <a:lnTo>
                      <a:pt x="6698" y="10946"/>
                    </a:lnTo>
                    <a:lnTo>
                      <a:pt x="6335" y="11688"/>
                    </a:lnTo>
                    <a:lnTo>
                      <a:pt x="5964" y="12464"/>
                    </a:lnTo>
                    <a:lnTo>
                      <a:pt x="5593" y="13280"/>
                    </a:lnTo>
                    <a:lnTo>
                      <a:pt x="5205" y="14122"/>
                    </a:lnTo>
                    <a:lnTo>
                      <a:pt x="4809" y="15004"/>
                    </a:lnTo>
                    <a:lnTo>
                      <a:pt x="4413" y="15928"/>
                    </a:lnTo>
                    <a:lnTo>
                      <a:pt x="4009" y="16877"/>
                    </a:lnTo>
                    <a:lnTo>
                      <a:pt x="3588" y="17875"/>
                    </a:lnTo>
                    <a:lnTo>
                      <a:pt x="3168" y="18906"/>
                    </a:lnTo>
                    <a:lnTo>
                      <a:pt x="2739" y="19986"/>
                    </a:lnTo>
                    <a:lnTo>
                      <a:pt x="2302" y="21100"/>
                    </a:lnTo>
                    <a:lnTo>
                      <a:pt x="1856" y="22255"/>
                    </a:lnTo>
                    <a:lnTo>
                      <a:pt x="1411" y="23451"/>
                    </a:lnTo>
                    <a:lnTo>
                      <a:pt x="949" y="24688"/>
                    </a:lnTo>
                    <a:lnTo>
                      <a:pt x="479" y="25975"/>
                    </a:lnTo>
                    <a:lnTo>
                      <a:pt x="9" y="27303"/>
                    </a:lnTo>
                    <a:lnTo>
                      <a:pt x="0" y="27352"/>
                    </a:lnTo>
                    <a:lnTo>
                      <a:pt x="9" y="27402"/>
                    </a:lnTo>
                    <a:lnTo>
                      <a:pt x="42" y="27459"/>
                    </a:lnTo>
                    <a:lnTo>
                      <a:pt x="83" y="27517"/>
                    </a:lnTo>
                    <a:lnTo>
                      <a:pt x="149" y="27591"/>
                    </a:lnTo>
                    <a:lnTo>
                      <a:pt x="223" y="27657"/>
                    </a:lnTo>
                    <a:lnTo>
                      <a:pt x="322" y="27732"/>
                    </a:lnTo>
                    <a:lnTo>
                      <a:pt x="429" y="27814"/>
                    </a:lnTo>
                    <a:lnTo>
                      <a:pt x="685" y="27979"/>
                    </a:lnTo>
                    <a:lnTo>
                      <a:pt x="998" y="28160"/>
                    </a:lnTo>
                    <a:lnTo>
                      <a:pt x="1361" y="28358"/>
                    </a:lnTo>
                    <a:lnTo>
                      <a:pt x="1757" y="28565"/>
                    </a:lnTo>
                    <a:lnTo>
                      <a:pt x="2203" y="28779"/>
                    </a:lnTo>
                    <a:lnTo>
                      <a:pt x="2681" y="29002"/>
                    </a:lnTo>
                    <a:lnTo>
                      <a:pt x="3193" y="29233"/>
                    </a:lnTo>
                    <a:lnTo>
                      <a:pt x="3729" y="29472"/>
                    </a:lnTo>
                    <a:lnTo>
                      <a:pt x="4281" y="29711"/>
                    </a:lnTo>
                    <a:lnTo>
                      <a:pt x="4859" y="29950"/>
                    </a:lnTo>
                    <a:lnTo>
                      <a:pt x="6038" y="30437"/>
                    </a:lnTo>
                    <a:lnTo>
                      <a:pt x="7243" y="30907"/>
                    </a:lnTo>
                    <a:lnTo>
                      <a:pt x="8430" y="31361"/>
                    </a:lnTo>
                    <a:lnTo>
                      <a:pt x="9560" y="31781"/>
                    </a:lnTo>
                    <a:lnTo>
                      <a:pt x="10616" y="32161"/>
                    </a:lnTo>
                    <a:lnTo>
                      <a:pt x="11540" y="32491"/>
                    </a:lnTo>
                    <a:lnTo>
                      <a:pt x="12315" y="32747"/>
                    </a:lnTo>
                    <a:lnTo>
                      <a:pt x="12893" y="32928"/>
                    </a:lnTo>
                    <a:lnTo>
                      <a:pt x="13099" y="32977"/>
                    </a:lnTo>
                    <a:lnTo>
                      <a:pt x="13247" y="33010"/>
                    </a:lnTo>
                    <a:lnTo>
                      <a:pt x="13454" y="33043"/>
                    </a:lnTo>
                    <a:lnTo>
                      <a:pt x="13660" y="33068"/>
                    </a:lnTo>
                    <a:lnTo>
                      <a:pt x="13849" y="33085"/>
                    </a:lnTo>
                    <a:lnTo>
                      <a:pt x="14031" y="33093"/>
                    </a:lnTo>
                    <a:lnTo>
                      <a:pt x="14212" y="33093"/>
                    </a:lnTo>
                    <a:lnTo>
                      <a:pt x="14386" y="33085"/>
                    </a:lnTo>
                    <a:lnTo>
                      <a:pt x="14551" y="33068"/>
                    </a:lnTo>
                    <a:lnTo>
                      <a:pt x="14707" y="33043"/>
                    </a:lnTo>
                    <a:lnTo>
                      <a:pt x="14864" y="33019"/>
                    </a:lnTo>
                    <a:lnTo>
                      <a:pt x="15012" y="32977"/>
                    </a:lnTo>
                    <a:lnTo>
                      <a:pt x="15153" y="32936"/>
                    </a:lnTo>
                    <a:lnTo>
                      <a:pt x="15285" y="32887"/>
                    </a:lnTo>
                    <a:lnTo>
                      <a:pt x="15417" y="32829"/>
                    </a:lnTo>
                    <a:lnTo>
                      <a:pt x="15540" y="32771"/>
                    </a:lnTo>
                    <a:lnTo>
                      <a:pt x="15656" y="32697"/>
                    </a:lnTo>
                    <a:lnTo>
                      <a:pt x="15771" y="32623"/>
                    </a:lnTo>
                    <a:lnTo>
                      <a:pt x="15879" y="32540"/>
                    </a:lnTo>
                    <a:lnTo>
                      <a:pt x="15978" y="32458"/>
                    </a:lnTo>
                    <a:lnTo>
                      <a:pt x="16077" y="32367"/>
                    </a:lnTo>
                    <a:lnTo>
                      <a:pt x="16167" y="32268"/>
                    </a:lnTo>
                    <a:lnTo>
                      <a:pt x="16258" y="32169"/>
                    </a:lnTo>
                    <a:lnTo>
                      <a:pt x="16340" y="32062"/>
                    </a:lnTo>
                    <a:lnTo>
                      <a:pt x="16423" y="31955"/>
                    </a:lnTo>
                    <a:lnTo>
                      <a:pt x="16497" y="31839"/>
                    </a:lnTo>
                    <a:lnTo>
                      <a:pt x="16563" y="31715"/>
                    </a:lnTo>
                    <a:lnTo>
                      <a:pt x="16629" y="31592"/>
                    </a:lnTo>
                    <a:lnTo>
                      <a:pt x="16695" y="31460"/>
                    </a:lnTo>
                    <a:lnTo>
                      <a:pt x="16753" y="31328"/>
                    </a:lnTo>
                    <a:lnTo>
                      <a:pt x="16860" y="31056"/>
                    </a:lnTo>
                    <a:lnTo>
                      <a:pt x="16951" y="30767"/>
                    </a:lnTo>
                    <a:lnTo>
                      <a:pt x="17033" y="30470"/>
                    </a:lnTo>
                    <a:lnTo>
                      <a:pt x="17108" y="30157"/>
                    </a:lnTo>
                    <a:lnTo>
                      <a:pt x="17165" y="29835"/>
                    </a:lnTo>
                    <a:lnTo>
                      <a:pt x="17223" y="29513"/>
                    </a:lnTo>
                    <a:lnTo>
                      <a:pt x="17264" y="29175"/>
                    </a:lnTo>
                    <a:lnTo>
                      <a:pt x="17306" y="28837"/>
                    </a:lnTo>
                    <a:lnTo>
                      <a:pt x="17339" y="28499"/>
                    </a:lnTo>
                    <a:lnTo>
                      <a:pt x="17363" y="28152"/>
                    </a:lnTo>
                    <a:lnTo>
                      <a:pt x="17413" y="27468"/>
                    </a:lnTo>
                    <a:lnTo>
                      <a:pt x="17454" y="26791"/>
                    </a:lnTo>
                    <a:lnTo>
                      <a:pt x="17495" y="26131"/>
                    </a:lnTo>
                    <a:lnTo>
                      <a:pt x="17528" y="25810"/>
                    </a:lnTo>
                    <a:lnTo>
                      <a:pt x="17553" y="25504"/>
                    </a:lnTo>
                    <a:lnTo>
                      <a:pt x="17726" y="23946"/>
                    </a:lnTo>
                    <a:lnTo>
                      <a:pt x="17891" y="22387"/>
                    </a:lnTo>
                    <a:lnTo>
                      <a:pt x="18048" y="20819"/>
                    </a:lnTo>
                    <a:lnTo>
                      <a:pt x="18205" y="19260"/>
                    </a:lnTo>
                    <a:lnTo>
                      <a:pt x="18493" y="16143"/>
                    </a:lnTo>
                    <a:lnTo>
                      <a:pt x="18765" y="13016"/>
                    </a:lnTo>
                    <a:lnTo>
                      <a:pt x="18798" y="12728"/>
                    </a:lnTo>
                    <a:lnTo>
                      <a:pt x="18831" y="12447"/>
                    </a:lnTo>
                    <a:lnTo>
                      <a:pt x="18873" y="12159"/>
                    </a:lnTo>
                    <a:lnTo>
                      <a:pt x="18922" y="11870"/>
                    </a:lnTo>
                    <a:lnTo>
                      <a:pt x="18980" y="11589"/>
                    </a:lnTo>
                    <a:lnTo>
                      <a:pt x="19038" y="11301"/>
                    </a:lnTo>
                    <a:lnTo>
                      <a:pt x="19170" y="10732"/>
                    </a:lnTo>
                    <a:lnTo>
                      <a:pt x="19318" y="10162"/>
                    </a:lnTo>
                    <a:lnTo>
                      <a:pt x="19467" y="9585"/>
                    </a:lnTo>
                    <a:lnTo>
                      <a:pt x="19772" y="8439"/>
                    </a:lnTo>
                    <a:lnTo>
                      <a:pt x="19920" y="7869"/>
                    </a:lnTo>
                    <a:lnTo>
                      <a:pt x="20052" y="7292"/>
                    </a:lnTo>
                    <a:lnTo>
                      <a:pt x="20110" y="7003"/>
                    </a:lnTo>
                    <a:lnTo>
                      <a:pt x="20159" y="6723"/>
                    </a:lnTo>
                    <a:lnTo>
                      <a:pt x="20209" y="6434"/>
                    </a:lnTo>
                    <a:lnTo>
                      <a:pt x="20250" y="6146"/>
                    </a:lnTo>
                    <a:lnTo>
                      <a:pt x="20291" y="5857"/>
                    </a:lnTo>
                    <a:lnTo>
                      <a:pt x="20316" y="5568"/>
                    </a:lnTo>
                    <a:lnTo>
                      <a:pt x="20333" y="5279"/>
                    </a:lnTo>
                    <a:lnTo>
                      <a:pt x="20341" y="4991"/>
                    </a:lnTo>
                    <a:lnTo>
                      <a:pt x="20341" y="4694"/>
                    </a:lnTo>
                    <a:lnTo>
                      <a:pt x="20333" y="4405"/>
                    </a:lnTo>
                    <a:lnTo>
                      <a:pt x="20308" y="4116"/>
                    </a:lnTo>
                    <a:lnTo>
                      <a:pt x="20275" y="3828"/>
                    </a:lnTo>
                    <a:lnTo>
                      <a:pt x="20258" y="3753"/>
                    </a:lnTo>
                    <a:lnTo>
                      <a:pt x="20217" y="3663"/>
                    </a:lnTo>
                    <a:lnTo>
                      <a:pt x="20159" y="3556"/>
                    </a:lnTo>
                    <a:lnTo>
                      <a:pt x="20085" y="3440"/>
                    </a:lnTo>
                    <a:lnTo>
                      <a:pt x="19986" y="3316"/>
                    </a:lnTo>
                    <a:lnTo>
                      <a:pt x="19879" y="3176"/>
                    </a:lnTo>
                    <a:lnTo>
                      <a:pt x="19615" y="2871"/>
                    </a:lnTo>
                    <a:lnTo>
                      <a:pt x="19310" y="2549"/>
                    </a:lnTo>
                    <a:lnTo>
                      <a:pt x="18963" y="2203"/>
                    </a:lnTo>
                    <a:lnTo>
                      <a:pt x="18592" y="1848"/>
                    </a:lnTo>
                    <a:lnTo>
                      <a:pt x="18205" y="1502"/>
                    </a:lnTo>
                    <a:lnTo>
                      <a:pt x="17817" y="1172"/>
                    </a:lnTo>
                    <a:lnTo>
                      <a:pt x="17429" y="858"/>
                    </a:lnTo>
                    <a:lnTo>
                      <a:pt x="17050" y="578"/>
                    </a:lnTo>
                    <a:lnTo>
                      <a:pt x="16877" y="454"/>
                    </a:lnTo>
                    <a:lnTo>
                      <a:pt x="16703" y="347"/>
                    </a:lnTo>
                    <a:lnTo>
                      <a:pt x="16547" y="248"/>
                    </a:lnTo>
                    <a:lnTo>
                      <a:pt x="16390" y="165"/>
                    </a:lnTo>
                    <a:lnTo>
                      <a:pt x="16250" y="99"/>
                    </a:lnTo>
                    <a:lnTo>
                      <a:pt x="16126" y="42"/>
                    </a:lnTo>
                    <a:lnTo>
                      <a:pt x="16011" y="9"/>
                    </a:lnTo>
                    <a:lnTo>
                      <a:pt x="15912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6" name="Google Shape;2096;p38"/>
              <p:cNvSpPr/>
              <p:nvPr/>
            </p:nvSpPr>
            <p:spPr>
              <a:xfrm>
                <a:off x="1025156" y="4224086"/>
                <a:ext cx="141578" cy="327361"/>
              </a:xfrm>
              <a:custGeom>
                <a:avLst/>
                <a:gdLst/>
                <a:ahLst/>
                <a:cxnLst/>
                <a:rect l="l" t="t" r="r" b="b"/>
                <a:pathLst>
                  <a:path w="3853" h="8909" extrusionOk="0">
                    <a:moveTo>
                      <a:pt x="1782" y="0"/>
                    </a:moveTo>
                    <a:lnTo>
                      <a:pt x="1675" y="17"/>
                    </a:lnTo>
                    <a:lnTo>
                      <a:pt x="1493" y="75"/>
                    </a:lnTo>
                    <a:lnTo>
                      <a:pt x="1304" y="140"/>
                    </a:lnTo>
                    <a:lnTo>
                      <a:pt x="1122" y="206"/>
                    </a:lnTo>
                    <a:lnTo>
                      <a:pt x="941" y="289"/>
                    </a:lnTo>
                    <a:lnTo>
                      <a:pt x="768" y="380"/>
                    </a:lnTo>
                    <a:lnTo>
                      <a:pt x="594" y="470"/>
                    </a:lnTo>
                    <a:lnTo>
                      <a:pt x="429" y="569"/>
                    </a:lnTo>
                    <a:lnTo>
                      <a:pt x="264" y="677"/>
                    </a:lnTo>
                    <a:lnTo>
                      <a:pt x="264" y="916"/>
                    </a:lnTo>
                    <a:lnTo>
                      <a:pt x="264" y="1163"/>
                    </a:lnTo>
                    <a:lnTo>
                      <a:pt x="248" y="1411"/>
                    </a:lnTo>
                    <a:lnTo>
                      <a:pt x="231" y="1658"/>
                    </a:lnTo>
                    <a:lnTo>
                      <a:pt x="198" y="1906"/>
                    </a:lnTo>
                    <a:lnTo>
                      <a:pt x="165" y="2153"/>
                    </a:lnTo>
                    <a:lnTo>
                      <a:pt x="124" y="2392"/>
                    </a:lnTo>
                    <a:lnTo>
                      <a:pt x="75" y="2632"/>
                    </a:lnTo>
                    <a:lnTo>
                      <a:pt x="50" y="2755"/>
                    </a:lnTo>
                    <a:lnTo>
                      <a:pt x="33" y="2879"/>
                    </a:lnTo>
                    <a:lnTo>
                      <a:pt x="9" y="3135"/>
                    </a:lnTo>
                    <a:lnTo>
                      <a:pt x="0" y="3390"/>
                    </a:lnTo>
                    <a:lnTo>
                      <a:pt x="9" y="3646"/>
                    </a:lnTo>
                    <a:lnTo>
                      <a:pt x="33" y="3910"/>
                    </a:lnTo>
                    <a:lnTo>
                      <a:pt x="75" y="4157"/>
                    </a:lnTo>
                    <a:lnTo>
                      <a:pt x="132" y="4413"/>
                    </a:lnTo>
                    <a:lnTo>
                      <a:pt x="198" y="4661"/>
                    </a:lnTo>
                    <a:lnTo>
                      <a:pt x="273" y="4908"/>
                    </a:lnTo>
                    <a:lnTo>
                      <a:pt x="363" y="5147"/>
                    </a:lnTo>
                    <a:lnTo>
                      <a:pt x="454" y="5386"/>
                    </a:lnTo>
                    <a:lnTo>
                      <a:pt x="553" y="5626"/>
                    </a:lnTo>
                    <a:lnTo>
                      <a:pt x="660" y="5865"/>
                    </a:lnTo>
                    <a:lnTo>
                      <a:pt x="776" y="6096"/>
                    </a:lnTo>
                    <a:lnTo>
                      <a:pt x="1007" y="6549"/>
                    </a:lnTo>
                    <a:lnTo>
                      <a:pt x="1155" y="6838"/>
                    </a:lnTo>
                    <a:lnTo>
                      <a:pt x="1312" y="7119"/>
                    </a:lnTo>
                    <a:lnTo>
                      <a:pt x="1477" y="7391"/>
                    </a:lnTo>
                    <a:lnTo>
                      <a:pt x="1642" y="7663"/>
                    </a:lnTo>
                    <a:lnTo>
                      <a:pt x="1823" y="7927"/>
                    </a:lnTo>
                    <a:lnTo>
                      <a:pt x="2013" y="8183"/>
                    </a:lnTo>
                    <a:lnTo>
                      <a:pt x="2219" y="8430"/>
                    </a:lnTo>
                    <a:lnTo>
                      <a:pt x="2335" y="8546"/>
                    </a:lnTo>
                    <a:lnTo>
                      <a:pt x="2442" y="8653"/>
                    </a:lnTo>
                    <a:lnTo>
                      <a:pt x="2541" y="8760"/>
                    </a:lnTo>
                    <a:lnTo>
                      <a:pt x="2590" y="8810"/>
                    </a:lnTo>
                    <a:lnTo>
                      <a:pt x="2640" y="8851"/>
                    </a:lnTo>
                    <a:lnTo>
                      <a:pt x="2689" y="8884"/>
                    </a:lnTo>
                    <a:lnTo>
                      <a:pt x="2739" y="8909"/>
                    </a:lnTo>
                    <a:lnTo>
                      <a:pt x="2788" y="8909"/>
                    </a:lnTo>
                    <a:lnTo>
                      <a:pt x="2821" y="8900"/>
                    </a:lnTo>
                    <a:lnTo>
                      <a:pt x="2846" y="8884"/>
                    </a:lnTo>
                    <a:lnTo>
                      <a:pt x="2953" y="8818"/>
                    </a:lnTo>
                    <a:lnTo>
                      <a:pt x="3044" y="8735"/>
                    </a:lnTo>
                    <a:lnTo>
                      <a:pt x="3135" y="8653"/>
                    </a:lnTo>
                    <a:lnTo>
                      <a:pt x="3217" y="8562"/>
                    </a:lnTo>
                    <a:lnTo>
                      <a:pt x="3292" y="8455"/>
                    </a:lnTo>
                    <a:lnTo>
                      <a:pt x="3358" y="8356"/>
                    </a:lnTo>
                    <a:lnTo>
                      <a:pt x="3415" y="8240"/>
                    </a:lnTo>
                    <a:lnTo>
                      <a:pt x="3465" y="8133"/>
                    </a:lnTo>
                    <a:lnTo>
                      <a:pt x="3514" y="8018"/>
                    </a:lnTo>
                    <a:lnTo>
                      <a:pt x="3556" y="7894"/>
                    </a:lnTo>
                    <a:lnTo>
                      <a:pt x="3588" y="7778"/>
                    </a:lnTo>
                    <a:lnTo>
                      <a:pt x="3613" y="7655"/>
                    </a:lnTo>
                    <a:lnTo>
                      <a:pt x="3663" y="7407"/>
                    </a:lnTo>
                    <a:lnTo>
                      <a:pt x="3696" y="7160"/>
                    </a:lnTo>
                    <a:lnTo>
                      <a:pt x="3737" y="6739"/>
                    </a:lnTo>
                    <a:lnTo>
                      <a:pt x="3762" y="6310"/>
                    </a:lnTo>
                    <a:lnTo>
                      <a:pt x="3778" y="5881"/>
                    </a:lnTo>
                    <a:lnTo>
                      <a:pt x="3795" y="5452"/>
                    </a:lnTo>
                    <a:lnTo>
                      <a:pt x="3795" y="5172"/>
                    </a:lnTo>
                    <a:lnTo>
                      <a:pt x="3786" y="4900"/>
                    </a:lnTo>
                    <a:lnTo>
                      <a:pt x="3753" y="4347"/>
                    </a:lnTo>
                    <a:lnTo>
                      <a:pt x="3745" y="4067"/>
                    </a:lnTo>
                    <a:lnTo>
                      <a:pt x="3745" y="3795"/>
                    </a:lnTo>
                    <a:lnTo>
                      <a:pt x="3762" y="3663"/>
                    </a:lnTo>
                    <a:lnTo>
                      <a:pt x="3778" y="3522"/>
                    </a:lnTo>
                    <a:lnTo>
                      <a:pt x="3803" y="3390"/>
                    </a:lnTo>
                    <a:lnTo>
                      <a:pt x="3836" y="3258"/>
                    </a:lnTo>
                    <a:lnTo>
                      <a:pt x="3852" y="3176"/>
                    </a:lnTo>
                    <a:lnTo>
                      <a:pt x="3852" y="3085"/>
                    </a:lnTo>
                    <a:lnTo>
                      <a:pt x="3852" y="3003"/>
                    </a:lnTo>
                    <a:lnTo>
                      <a:pt x="3836" y="2920"/>
                    </a:lnTo>
                    <a:lnTo>
                      <a:pt x="3811" y="2838"/>
                    </a:lnTo>
                    <a:lnTo>
                      <a:pt x="3778" y="2763"/>
                    </a:lnTo>
                    <a:lnTo>
                      <a:pt x="3729" y="2689"/>
                    </a:lnTo>
                    <a:lnTo>
                      <a:pt x="3679" y="2623"/>
                    </a:lnTo>
                    <a:lnTo>
                      <a:pt x="3621" y="2574"/>
                    </a:lnTo>
                    <a:lnTo>
                      <a:pt x="3556" y="2524"/>
                    </a:lnTo>
                    <a:lnTo>
                      <a:pt x="3490" y="2483"/>
                    </a:lnTo>
                    <a:lnTo>
                      <a:pt x="3424" y="2442"/>
                    </a:lnTo>
                    <a:lnTo>
                      <a:pt x="3275" y="2376"/>
                    </a:lnTo>
                    <a:lnTo>
                      <a:pt x="3127" y="2318"/>
                    </a:lnTo>
                    <a:lnTo>
                      <a:pt x="2294" y="2013"/>
                    </a:lnTo>
                    <a:lnTo>
                      <a:pt x="2104" y="1939"/>
                    </a:lnTo>
                    <a:lnTo>
                      <a:pt x="2013" y="1897"/>
                    </a:lnTo>
                    <a:lnTo>
                      <a:pt x="1931" y="1848"/>
                    </a:lnTo>
                    <a:lnTo>
                      <a:pt x="1848" y="1790"/>
                    </a:lnTo>
                    <a:lnTo>
                      <a:pt x="1774" y="1724"/>
                    </a:lnTo>
                    <a:lnTo>
                      <a:pt x="1708" y="1650"/>
                    </a:lnTo>
                    <a:lnTo>
                      <a:pt x="1658" y="1567"/>
                    </a:lnTo>
                    <a:lnTo>
                      <a:pt x="1625" y="1501"/>
                    </a:lnTo>
                    <a:lnTo>
                      <a:pt x="1609" y="1427"/>
                    </a:lnTo>
                    <a:lnTo>
                      <a:pt x="1601" y="1345"/>
                    </a:lnTo>
                    <a:lnTo>
                      <a:pt x="1601" y="1271"/>
                    </a:lnTo>
                    <a:lnTo>
                      <a:pt x="1609" y="1196"/>
                    </a:lnTo>
                    <a:lnTo>
                      <a:pt x="1625" y="1114"/>
                    </a:lnTo>
                    <a:lnTo>
                      <a:pt x="1642" y="1040"/>
                    </a:lnTo>
                    <a:lnTo>
                      <a:pt x="1675" y="965"/>
                    </a:lnTo>
                    <a:lnTo>
                      <a:pt x="1741" y="833"/>
                    </a:lnTo>
                    <a:lnTo>
                      <a:pt x="1815" y="693"/>
                    </a:lnTo>
                    <a:lnTo>
                      <a:pt x="1988" y="437"/>
                    </a:lnTo>
                    <a:lnTo>
                      <a:pt x="2038" y="355"/>
                    </a:lnTo>
                    <a:lnTo>
                      <a:pt x="2054" y="305"/>
                    </a:lnTo>
                    <a:lnTo>
                      <a:pt x="2071" y="264"/>
                    </a:lnTo>
                    <a:lnTo>
                      <a:pt x="2079" y="215"/>
                    </a:lnTo>
                    <a:lnTo>
                      <a:pt x="2079" y="173"/>
                    </a:lnTo>
                    <a:lnTo>
                      <a:pt x="2071" y="132"/>
                    </a:lnTo>
                    <a:lnTo>
                      <a:pt x="2054" y="91"/>
                    </a:lnTo>
                    <a:lnTo>
                      <a:pt x="2021" y="50"/>
                    </a:lnTo>
                    <a:lnTo>
                      <a:pt x="1980" y="25"/>
                    </a:lnTo>
                    <a:lnTo>
                      <a:pt x="1939" y="9"/>
                    </a:lnTo>
                    <a:lnTo>
                      <a:pt x="188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7" name="Google Shape;2097;p38"/>
              <p:cNvSpPr/>
              <p:nvPr/>
            </p:nvSpPr>
            <p:spPr>
              <a:xfrm>
                <a:off x="1120323" y="4286809"/>
                <a:ext cx="107920" cy="263719"/>
              </a:xfrm>
              <a:custGeom>
                <a:avLst/>
                <a:gdLst/>
                <a:ahLst/>
                <a:cxnLst/>
                <a:rect l="l" t="t" r="r" b="b"/>
                <a:pathLst>
                  <a:path w="2937" h="7177" extrusionOk="0">
                    <a:moveTo>
                      <a:pt x="611" y="1"/>
                    </a:moveTo>
                    <a:lnTo>
                      <a:pt x="528" y="9"/>
                    </a:lnTo>
                    <a:lnTo>
                      <a:pt x="446" y="25"/>
                    </a:lnTo>
                    <a:lnTo>
                      <a:pt x="372" y="50"/>
                    </a:lnTo>
                    <a:lnTo>
                      <a:pt x="297" y="83"/>
                    </a:lnTo>
                    <a:lnTo>
                      <a:pt x="223" y="133"/>
                    </a:lnTo>
                    <a:lnTo>
                      <a:pt x="157" y="182"/>
                    </a:lnTo>
                    <a:lnTo>
                      <a:pt x="108" y="240"/>
                    </a:lnTo>
                    <a:lnTo>
                      <a:pt x="58" y="314"/>
                    </a:lnTo>
                    <a:lnTo>
                      <a:pt x="25" y="388"/>
                    </a:lnTo>
                    <a:lnTo>
                      <a:pt x="9" y="463"/>
                    </a:lnTo>
                    <a:lnTo>
                      <a:pt x="0" y="545"/>
                    </a:lnTo>
                    <a:lnTo>
                      <a:pt x="289" y="3457"/>
                    </a:lnTo>
                    <a:lnTo>
                      <a:pt x="347" y="3737"/>
                    </a:lnTo>
                    <a:lnTo>
                      <a:pt x="388" y="4026"/>
                    </a:lnTo>
                    <a:lnTo>
                      <a:pt x="413" y="4323"/>
                    </a:lnTo>
                    <a:lnTo>
                      <a:pt x="438" y="4612"/>
                    </a:lnTo>
                    <a:lnTo>
                      <a:pt x="438" y="4900"/>
                    </a:lnTo>
                    <a:lnTo>
                      <a:pt x="438" y="5197"/>
                    </a:lnTo>
                    <a:lnTo>
                      <a:pt x="421" y="5486"/>
                    </a:lnTo>
                    <a:lnTo>
                      <a:pt x="388" y="5775"/>
                    </a:lnTo>
                    <a:lnTo>
                      <a:pt x="363" y="6006"/>
                    </a:lnTo>
                    <a:lnTo>
                      <a:pt x="339" y="6228"/>
                    </a:lnTo>
                    <a:lnTo>
                      <a:pt x="330" y="6344"/>
                    </a:lnTo>
                    <a:lnTo>
                      <a:pt x="330" y="6451"/>
                    </a:lnTo>
                    <a:lnTo>
                      <a:pt x="339" y="6566"/>
                    </a:lnTo>
                    <a:lnTo>
                      <a:pt x="347" y="6682"/>
                    </a:lnTo>
                    <a:lnTo>
                      <a:pt x="380" y="6789"/>
                    </a:lnTo>
                    <a:lnTo>
                      <a:pt x="421" y="6896"/>
                    </a:lnTo>
                    <a:lnTo>
                      <a:pt x="446" y="6954"/>
                    </a:lnTo>
                    <a:lnTo>
                      <a:pt x="479" y="6995"/>
                    </a:lnTo>
                    <a:lnTo>
                      <a:pt x="520" y="7037"/>
                    </a:lnTo>
                    <a:lnTo>
                      <a:pt x="561" y="7078"/>
                    </a:lnTo>
                    <a:lnTo>
                      <a:pt x="627" y="7119"/>
                    </a:lnTo>
                    <a:lnTo>
                      <a:pt x="693" y="7144"/>
                    </a:lnTo>
                    <a:lnTo>
                      <a:pt x="768" y="7169"/>
                    </a:lnTo>
                    <a:lnTo>
                      <a:pt x="842" y="7177"/>
                    </a:lnTo>
                    <a:lnTo>
                      <a:pt x="990" y="7177"/>
                    </a:lnTo>
                    <a:lnTo>
                      <a:pt x="1147" y="7152"/>
                    </a:lnTo>
                    <a:lnTo>
                      <a:pt x="1295" y="7127"/>
                    </a:lnTo>
                    <a:lnTo>
                      <a:pt x="1452" y="7111"/>
                    </a:lnTo>
                    <a:lnTo>
                      <a:pt x="1526" y="7103"/>
                    </a:lnTo>
                    <a:lnTo>
                      <a:pt x="1609" y="7103"/>
                    </a:lnTo>
                    <a:lnTo>
                      <a:pt x="1683" y="7111"/>
                    </a:lnTo>
                    <a:lnTo>
                      <a:pt x="1757" y="7127"/>
                    </a:lnTo>
                    <a:lnTo>
                      <a:pt x="1790" y="7053"/>
                    </a:lnTo>
                    <a:lnTo>
                      <a:pt x="1815" y="6979"/>
                    </a:lnTo>
                    <a:lnTo>
                      <a:pt x="1832" y="6905"/>
                    </a:lnTo>
                    <a:lnTo>
                      <a:pt x="1840" y="6822"/>
                    </a:lnTo>
                    <a:lnTo>
                      <a:pt x="1848" y="6665"/>
                    </a:lnTo>
                    <a:lnTo>
                      <a:pt x="1848" y="6500"/>
                    </a:lnTo>
                    <a:lnTo>
                      <a:pt x="1848" y="6203"/>
                    </a:lnTo>
                    <a:lnTo>
                      <a:pt x="1856" y="5915"/>
                    </a:lnTo>
                    <a:lnTo>
                      <a:pt x="1865" y="5626"/>
                    </a:lnTo>
                    <a:lnTo>
                      <a:pt x="1889" y="5329"/>
                    </a:lnTo>
                    <a:lnTo>
                      <a:pt x="1939" y="4752"/>
                    </a:lnTo>
                    <a:lnTo>
                      <a:pt x="2005" y="4174"/>
                    </a:lnTo>
                    <a:lnTo>
                      <a:pt x="2079" y="3605"/>
                    </a:lnTo>
                    <a:lnTo>
                      <a:pt x="2170" y="3028"/>
                    </a:lnTo>
                    <a:lnTo>
                      <a:pt x="2269" y="2450"/>
                    </a:lnTo>
                    <a:lnTo>
                      <a:pt x="2376" y="1881"/>
                    </a:lnTo>
                    <a:lnTo>
                      <a:pt x="2401" y="1766"/>
                    </a:lnTo>
                    <a:lnTo>
                      <a:pt x="2425" y="1659"/>
                    </a:lnTo>
                    <a:lnTo>
                      <a:pt x="2467" y="1560"/>
                    </a:lnTo>
                    <a:lnTo>
                      <a:pt x="2491" y="1510"/>
                    </a:lnTo>
                    <a:lnTo>
                      <a:pt x="2524" y="1461"/>
                    </a:lnTo>
                    <a:lnTo>
                      <a:pt x="2574" y="1403"/>
                    </a:lnTo>
                    <a:lnTo>
                      <a:pt x="2640" y="1337"/>
                    </a:lnTo>
                    <a:lnTo>
                      <a:pt x="2764" y="1230"/>
                    </a:lnTo>
                    <a:lnTo>
                      <a:pt x="2830" y="1172"/>
                    </a:lnTo>
                    <a:lnTo>
                      <a:pt x="2879" y="1106"/>
                    </a:lnTo>
                    <a:lnTo>
                      <a:pt x="2912" y="1040"/>
                    </a:lnTo>
                    <a:lnTo>
                      <a:pt x="2929" y="999"/>
                    </a:lnTo>
                    <a:lnTo>
                      <a:pt x="2937" y="957"/>
                    </a:lnTo>
                    <a:lnTo>
                      <a:pt x="2937" y="908"/>
                    </a:lnTo>
                    <a:lnTo>
                      <a:pt x="2929" y="867"/>
                    </a:lnTo>
                    <a:lnTo>
                      <a:pt x="2920" y="817"/>
                    </a:lnTo>
                    <a:lnTo>
                      <a:pt x="2904" y="776"/>
                    </a:lnTo>
                    <a:lnTo>
                      <a:pt x="2879" y="735"/>
                    </a:lnTo>
                    <a:lnTo>
                      <a:pt x="2846" y="694"/>
                    </a:lnTo>
                    <a:lnTo>
                      <a:pt x="2780" y="628"/>
                    </a:lnTo>
                    <a:lnTo>
                      <a:pt x="2706" y="570"/>
                    </a:lnTo>
                    <a:lnTo>
                      <a:pt x="2623" y="529"/>
                    </a:lnTo>
                    <a:lnTo>
                      <a:pt x="2533" y="496"/>
                    </a:lnTo>
                    <a:lnTo>
                      <a:pt x="2442" y="454"/>
                    </a:lnTo>
                    <a:lnTo>
                      <a:pt x="2096" y="331"/>
                    </a:lnTo>
                    <a:lnTo>
                      <a:pt x="1741" y="215"/>
                    </a:lnTo>
                    <a:lnTo>
                      <a:pt x="1568" y="157"/>
                    </a:lnTo>
                    <a:lnTo>
                      <a:pt x="1386" y="108"/>
                    </a:lnTo>
                    <a:lnTo>
                      <a:pt x="1205" y="67"/>
                    </a:lnTo>
                    <a:lnTo>
                      <a:pt x="1023" y="34"/>
                    </a:lnTo>
                    <a:lnTo>
                      <a:pt x="858" y="9"/>
                    </a:lnTo>
                    <a:lnTo>
                      <a:pt x="69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8" name="Google Shape;2098;p38"/>
              <p:cNvSpPr/>
              <p:nvPr/>
            </p:nvSpPr>
            <p:spPr>
              <a:xfrm>
                <a:off x="996679" y="4239519"/>
                <a:ext cx="208859" cy="397103"/>
              </a:xfrm>
              <a:custGeom>
                <a:avLst/>
                <a:gdLst/>
                <a:ahLst/>
                <a:cxnLst/>
                <a:rect l="l" t="t" r="r" b="b"/>
                <a:pathLst>
                  <a:path w="5684" h="10807" extrusionOk="0">
                    <a:moveTo>
                      <a:pt x="1460" y="1"/>
                    </a:moveTo>
                    <a:lnTo>
                      <a:pt x="1287" y="59"/>
                    </a:lnTo>
                    <a:lnTo>
                      <a:pt x="1105" y="116"/>
                    </a:lnTo>
                    <a:lnTo>
                      <a:pt x="916" y="182"/>
                    </a:lnTo>
                    <a:lnTo>
                      <a:pt x="734" y="265"/>
                    </a:lnTo>
                    <a:lnTo>
                      <a:pt x="561" y="356"/>
                    </a:lnTo>
                    <a:lnTo>
                      <a:pt x="479" y="405"/>
                    </a:lnTo>
                    <a:lnTo>
                      <a:pt x="404" y="463"/>
                    </a:lnTo>
                    <a:lnTo>
                      <a:pt x="330" y="521"/>
                    </a:lnTo>
                    <a:lnTo>
                      <a:pt x="264" y="587"/>
                    </a:lnTo>
                    <a:lnTo>
                      <a:pt x="206" y="653"/>
                    </a:lnTo>
                    <a:lnTo>
                      <a:pt x="157" y="727"/>
                    </a:lnTo>
                    <a:lnTo>
                      <a:pt x="116" y="809"/>
                    </a:lnTo>
                    <a:lnTo>
                      <a:pt x="83" y="892"/>
                    </a:lnTo>
                    <a:lnTo>
                      <a:pt x="50" y="974"/>
                    </a:lnTo>
                    <a:lnTo>
                      <a:pt x="33" y="1065"/>
                    </a:lnTo>
                    <a:lnTo>
                      <a:pt x="17" y="1156"/>
                    </a:lnTo>
                    <a:lnTo>
                      <a:pt x="0" y="1246"/>
                    </a:lnTo>
                    <a:lnTo>
                      <a:pt x="0" y="1436"/>
                    </a:lnTo>
                    <a:lnTo>
                      <a:pt x="0" y="1543"/>
                    </a:lnTo>
                    <a:lnTo>
                      <a:pt x="17" y="1659"/>
                    </a:lnTo>
                    <a:lnTo>
                      <a:pt x="50" y="1882"/>
                    </a:lnTo>
                    <a:lnTo>
                      <a:pt x="99" y="2104"/>
                    </a:lnTo>
                    <a:lnTo>
                      <a:pt x="165" y="2327"/>
                    </a:lnTo>
                    <a:lnTo>
                      <a:pt x="305" y="2764"/>
                    </a:lnTo>
                    <a:lnTo>
                      <a:pt x="371" y="2979"/>
                    </a:lnTo>
                    <a:lnTo>
                      <a:pt x="437" y="3201"/>
                    </a:lnTo>
                    <a:lnTo>
                      <a:pt x="512" y="3474"/>
                    </a:lnTo>
                    <a:lnTo>
                      <a:pt x="577" y="3754"/>
                    </a:lnTo>
                    <a:lnTo>
                      <a:pt x="627" y="4043"/>
                    </a:lnTo>
                    <a:lnTo>
                      <a:pt x="668" y="4323"/>
                    </a:lnTo>
                    <a:lnTo>
                      <a:pt x="751" y="4892"/>
                    </a:lnTo>
                    <a:lnTo>
                      <a:pt x="825" y="5470"/>
                    </a:lnTo>
                    <a:lnTo>
                      <a:pt x="866" y="5750"/>
                    </a:lnTo>
                    <a:lnTo>
                      <a:pt x="916" y="6022"/>
                    </a:lnTo>
                    <a:lnTo>
                      <a:pt x="973" y="6286"/>
                    </a:lnTo>
                    <a:lnTo>
                      <a:pt x="1039" y="6550"/>
                    </a:lnTo>
                    <a:lnTo>
                      <a:pt x="1122" y="6806"/>
                    </a:lnTo>
                    <a:lnTo>
                      <a:pt x="1221" y="7062"/>
                    </a:lnTo>
                    <a:lnTo>
                      <a:pt x="1328" y="7317"/>
                    </a:lnTo>
                    <a:lnTo>
                      <a:pt x="1460" y="7565"/>
                    </a:lnTo>
                    <a:lnTo>
                      <a:pt x="1600" y="7812"/>
                    </a:lnTo>
                    <a:lnTo>
                      <a:pt x="1749" y="8051"/>
                    </a:lnTo>
                    <a:lnTo>
                      <a:pt x="1897" y="8291"/>
                    </a:lnTo>
                    <a:lnTo>
                      <a:pt x="2054" y="8530"/>
                    </a:lnTo>
                    <a:lnTo>
                      <a:pt x="2227" y="8761"/>
                    </a:lnTo>
                    <a:lnTo>
                      <a:pt x="2392" y="8983"/>
                    </a:lnTo>
                    <a:lnTo>
                      <a:pt x="2574" y="9198"/>
                    </a:lnTo>
                    <a:lnTo>
                      <a:pt x="2763" y="9412"/>
                    </a:lnTo>
                    <a:lnTo>
                      <a:pt x="2953" y="9619"/>
                    </a:lnTo>
                    <a:lnTo>
                      <a:pt x="3159" y="9817"/>
                    </a:lnTo>
                    <a:lnTo>
                      <a:pt x="3365" y="9998"/>
                    </a:lnTo>
                    <a:lnTo>
                      <a:pt x="3588" y="10171"/>
                    </a:lnTo>
                    <a:lnTo>
                      <a:pt x="3811" y="10336"/>
                    </a:lnTo>
                    <a:lnTo>
                      <a:pt x="4042" y="10493"/>
                    </a:lnTo>
                    <a:lnTo>
                      <a:pt x="4281" y="10633"/>
                    </a:lnTo>
                    <a:lnTo>
                      <a:pt x="4537" y="10757"/>
                    </a:lnTo>
                    <a:lnTo>
                      <a:pt x="4619" y="10782"/>
                    </a:lnTo>
                    <a:lnTo>
                      <a:pt x="4702" y="10806"/>
                    </a:lnTo>
                    <a:lnTo>
                      <a:pt x="4883" y="10806"/>
                    </a:lnTo>
                    <a:lnTo>
                      <a:pt x="4966" y="10790"/>
                    </a:lnTo>
                    <a:lnTo>
                      <a:pt x="5056" y="10765"/>
                    </a:lnTo>
                    <a:lnTo>
                      <a:pt x="5139" y="10732"/>
                    </a:lnTo>
                    <a:lnTo>
                      <a:pt x="5213" y="10683"/>
                    </a:lnTo>
                    <a:lnTo>
                      <a:pt x="5287" y="10633"/>
                    </a:lnTo>
                    <a:lnTo>
                      <a:pt x="5353" y="10575"/>
                    </a:lnTo>
                    <a:lnTo>
                      <a:pt x="5411" y="10509"/>
                    </a:lnTo>
                    <a:lnTo>
                      <a:pt x="5469" y="10443"/>
                    </a:lnTo>
                    <a:lnTo>
                      <a:pt x="5518" y="10369"/>
                    </a:lnTo>
                    <a:lnTo>
                      <a:pt x="5568" y="10287"/>
                    </a:lnTo>
                    <a:lnTo>
                      <a:pt x="5609" y="10212"/>
                    </a:lnTo>
                    <a:lnTo>
                      <a:pt x="5642" y="10130"/>
                    </a:lnTo>
                    <a:lnTo>
                      <a:pt x="5675" y="10031"/>
                    </a:lnTo>
                    <a:lnTo>
                      <a:pt x="5683" y="9981"/>
                    </a:lnTo>
                    <a:lnTo>
                      <a:pt x="5683" y="9924"/>
                    </a:lnTo>
                    <a:lnTo>
                      <a:pt x="5675" y="9874"/>
                    </a:lnTo>
                    <a:lnTo>
                      <a:pt x="5650" y="9808"/>
                    </a:lnTo>
                    <a:lnTo>
                      <a:pt x="5617" y="9759"/>
                    </a:lnTo>
                    <a:lnTo>
                      <a:pt x="5601" y="9742"/>
                    </a:lnTo>
                    <a:lnTo>
                      <a:pt x="5576" y="9726"/>
                    </a:lnTo>
                    <a:lnTo>
                      <a:pt x="5560" y="9553"/>
                    </a:lnTo>
                    <a:lnTo>
                      <a:pt x="5527" y="9371"/>
                    </a:lnTo>
                    <a:lnTo>
                      <a:pt x="5494" y="9198"/>
                    </a:lnTo>
                    <a:lnTo>
                      <a:pt x="5444" y="9025"/>
                    </a:lnTo>
                    <a:lnTo>
                      <a:pt x="5386" y="8860"/>
                    </a:lnTo>
                    <a:lnTo>
                      <a:pt x="5312" y="8695"/>
                    </a:lnTo>
                    <a:lnTo>
                      <a:pt x="5238" y="8530"/>
                    </a:lnTo>
                    <a:lnTo>
                      <a:pt x="5155" y="8381"/>
                    </a:lnTo>
                    <a:lnTo>
                      <a:pt x="4999" y="8299"/>
                    </a:lnTo>
                    <a:lnTo>
                      <a:pt x="4834" y="8241"/>
                    </a:lnTo>
                    <a:lnTo>
                      <a:pt x="4677" y="8200"/>
                    </a:lnTo>
                    <a:lnTo>
                      <a:pt x="4594" y="8192"/>
                    </a:lnTo>
                    <a:lnTo>
                      <a:pt x="4512" y="8183"/>
                    </a:lnTo>
                    <a:lnTo>
                      <a:pt x="4339" y="8183"/>
                    </a:lnTo>
                    <a:lnTo>
                      <a:pt x="4256" y="8192"/>
                    </a:lnTo>
                    <a:lnTo>
                      <a:pt x="4174" y="8208"/>
                    </a:lnTo>
                    <a:lnTo>
                      <a:pt x="4100" y="8225"/>
                    </a:lnTo>
                    <a:lnTo>
                      <a:pt x="4017" y="8249"/>
                    </a:lnTo>
                    <a:lnTo>
                      <a:pt x="3935" y="8282"/>
                    </a:lnTo>
                    <a:lnTo>
                      <a:pt x="3852" y="8315"/>
                    </a:lnTo>
                    <a:lnTo>
                      <a:pt x="3679" y="8175"/>
                    </a:lnTo>
                    <a:lnTo>
                      <a:pt x="3506" y="8018"/>
                    </a:lnTo>
                    <a:lnTo>
                      <a:pt x="3349" y="7853"/>
                    </a:lnTo>
                    <a:lnTo>
                      <a:pt x="3200" y="7680"/>
                    </a:lnTo>
                    <a:lnTo>
                      <a:pt x="3060" y="7499"/>
                    </a:lnTo>
                    <a:lnTo>
                      <a:pt x="2937" y="7309"/>
                    </a:lnTo>
                    <a:lnTo>
                      <a:pt x="2813" y="7119"/>
                    </a:lnTo>
                    <a:lnTo>
                      <a:pt x="2706" y="6913"/>
                    </a:lnTo>
                    <a:lnTo>
                      <a:pt x="2598" y="6707"/>
                    </a:lnTo>
                    <a:lnTo>
                      <a:pt x="2499" y="6501"/>
                    </a:lnTo>
                    <a:lnTo>
                      <a:pt x="2417" y="6278"/>
                    </a:lnTo>
                    <a:lnTo>
                      <a:pt x="2334" y="6063"/>
                    </a:lnTo>
                    <a:lnTo>
                      <a:pt x="2260" y="5841"/>
                    </a:lnTo>
                    <a:lnTo>
                      <a:pt x="2186" y="5618"/>
                    </a:lnTo>
                    <a:lnTo>
                      <a:pt x="2128" y="5395"/>
                    </a:lnTo>
                    <a:lnTo>
                      <a:pt x="2070" y="5173"/>
                    </a:lnTo>
                    <a:lnTo>
                      <a:pt x="1971" y="4719"/>
                    </a:lnTo>
                    <a:lnTo>
                      <a:pt x="1881" y="4265"/>
                    </a:lnTo>
                    <a:lnTo>
                      <a:pt x="1716" y="3358"/>
                    </a:lnTo>
                    <a:lnTo>
                      <a:pt x="1633" y="2904"/>
                    </a:lnTo>
                    <a:lnTo>
                      <a:pt x="1534" y="2459"/>
                    </a:lnTo>
                    <a:lnTo>
                      <a:pt x="1477" y="2236"/>
                    </a:lnTo>
                    <a:lnTo>
                      <a:pt x="1419" y="2014"/>
                    </a:lnTo>
                    <a:lnTo>
                      <a:pt x="1361" y="1791"/>
                    </a:lnTo>
                    <a:lnTo>
                      <a:pt x="1287" y="1568"/>
                    </a:lnTo>
                    <a:lnTo>
                      <a:pt x="1221" y="1362"/>
                    </a:lnTo>
                    <a:lnTo>
                      <a:pt x="1155" y="1156"/>
                    </a:lnTo>
                    <a:lnTo>
                      <a:pt x="1122" y="1048"/>
                    </a:lnTo>
                    <a:lnTo>
                      <a:pt x="1105" y="941"/>
                    </a:lnTo>
                    <a:lnTo>
                      <a:pt x="1089" y="842"/>
                    </a:lnTo>
                    <a:lnTo>
                      <a:pt x="1081" y="727"/>
                    </a:lnTo>
                    <a:lnTo>
                      <a:pt x="1089" y="620"/>
                    </a:lnTo>
                    <a:lnTo>
                      <a:pt x="1105" y="512"/>
                    </a:lnTo>
                    <a:lnTo>
                      <a:pt x="1130" y="405"/>
                    </a:lnTo>
                    <a:lnTo>
                      <a:pt x="1171" y="306"/>
                    </a:lnTo>
                    <a:lnTo>
                      <a:pt x="1229" y="215"/>
                    </a:lnTo>
                    <a:lnTo>
                      <a:pt x="1295" y="133"/>
                    </a:lnTo>
                    <a:lnTo>
                      <a:pt x="1369" y="59"/>
                    </a:lnTo>
                    <a:lnTo>
                      <a:pt x="1419" y="26"/>
                    </a:lnTo>
                    <a:lnTo>
                      <a:pt x="146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9" name="Google Shape;2099;p38"/>
              <p:cNvSpPr/>
              <p:nvPr/>
            </p:nvSpPr>
            <p:spPr>
              <a:xfrm>
                <a:off x="1010311" y="4250763"/>
                <a:ext cx="56698" cy="257031"/>
              </a:xfrm>
              <a:custGeom>
                <a:avLst/>
                <a:gdLst/>
                <a:ahLst/>
                <a:cxnLst/>
                <a:rect l="l" t="t" r="r" b="b"/>
                <a:pathLst>
                  <a:path w="1543" h="6995" extrusionOk="0">
                    <a:moveTo>
                      <a:pt x="371" y="0"/>
                    </a:moveTo>
                    <a:lnTo>
                      <a:pt x="330" y="25"/>
                    </a:lnTo>
                    <a:lnTo>
                      <a:pt x="289" y="66"/>
                    </a:lnTo>
                    <a:lnTo>
                      <a:pt x="248" y="116"/>
                    </a:lnTo>
                    <a:lnTo>
                      <a:pt x="206" y="165"/>
                    </a:lnTo>
                    <a:lnTo>
                      <a:pt x="141" y="281"/>
                    </a:lnTo>
                    <a:lnTo>
                      <a:pt x="91" y="380"/>
                    </a:lnTo>
                    <a:lnTo>
                      <a:pt x="58" y="487"/>
                    </a:lnTo>
                    <a:lnTo>
                      <a:pt x="25" y="594"/>
                    </a:lnTo>
                    <a:lnTo>
                      <a:pt x="9" y="709"/>
                    </a:lnTo>
                    <a:lnTo>
                      <a:pt x="0" y="825"/>
                    </a:lnTo>
                    <a:lnTo>
                      <a:pt x="0" y="940"/>
                    </a:lnTo>
                    <a:lnTo>
                      <a:pt x="9" y="1056"/>
                    </a:lnTo>
                    <a:lnTo>
                      <a:pt x="25" y="1171"/>
                    </a:lnTo>
                    <a:lnTo>
                      <a:pt x="42" y="1279"/>
                    </a:lnTo>
                    <a:lnTo>
                      <a:pt x="99" y="1501"/>
                    </a:lnTo>
                    <a:lnTo>
                      <a:pt x="157" y="1724"/>
                    </a:lnTo>
                    <a:lnTo>
                      <a:pt x="297" y="2161"/>
                    </a:lnTo>
                    <a:lnTo>
                      <a:pt x="380" y="2466"/>
                    </a:lnTo>
                    <a:lnTo>
                      <a:pt x="446" y="2772"/>
                    </a:lnTo>
                    <a:lnTo>
                      <a:pt x="495" y="3077"/>
                    </a:lnTo>
                    <a:lnTo>
                      <a:pt x="536" y="3390"/>
                    </a:lnTo>
                    <a:lnTo>
                      <a:pt x="611" y="4009"/>
                    </a:lnTo>
                    <a:lnTo>
                      <a:pt x="685" y="4636"/>
                    </a:lnTo>
                    <a:lnTo>
                      <a:pt x="726" y="4941"/>
                    </a:lnTo>
                    <a:lnTo>
                      <a:pt x="776" y="5254"/>
                    </a:lnTo>
                    <a:lnTo>
                      <a:pt x="842" y="5560"/>
                    </a:lnTo>
                    <a:lnTo>
                      <a:pt x="916" y="5856"/>
                    </a:lnTo>
                    <a:lnTo>
                      <a:pt x="1007" y="6153"/>
                    </a:lnTo>
                    <a:lnTo>
                      <a:pt x="1056" y="6302"/>
                    </a:lnTo>
                    <a:lnTo>
                      <a:pt x="1114" y="6442"/>
                    </a:lnTo>
                    <a:lnTo>
                      <a:pt x="1180" y="6582"/>
                    </a:lnTo>
                    <a:lnTo>
                      <a:pt x="1246" y="6723"/>
                    </a:lnTo>
                    <a:lnTo>
                      <a:pt x="1320" y="6863"/>
                    </a:lnTo>
                    <a:lnTo>
                      <a:pt x="1403" y="6995"/>
                    </a:lnTo>
                    <a:lnTo>
                      <a:pt x="1543" y="6904"/>
                    </a:lnTo>
                    <a:lnTo>
                      <a:pt x="1419" y="6665"/>
                    </a:lnTo>
                    <a:lnTo>
                      <a:pt x="1304" y="6417"/>
                    </a:lnTo>
                    <a:lnTo>
                      <a:pt x="1213" y="6162"/>
                    </a:lnTo>
                    <a:lnTo>
                      <a:pt x="1130" y="5898"/>
                    </a:lnTo>
                    <a:lnTo>
                      <a:pt x="1056" y="5634"/>
                    </a:lnTo>
                    <a:lnTo>
                      <a:pt x="990" y="5362"/>
                    </a:lnTo>
                    <a:lnTo>
                      <a:pt x="941" y="5098"/>
                    </a:lnTo>
                    <a:lnTo>
                      <a:pt x="899" y="4834"/>
                    </a:lnTo>
                    <a:lnTo>
                      <a:pt x="833" y="4289"/>
                    </a:lnTo>
                    <a:lnTo>
                      <a:pt x="759" y="3745"/>
                    </a:lnTo>
                    <a:lnTo>
                      <a:pt x="726" y="3473"/>
                    </a:lnTo>
                    <a:lnTo>
                      <a:pt x="685" y="3201"/>
                    </a:lnTo>
                    <a:lnTo>
                      <a:pt x="635" y="2928"/>
                    </a:lnTo>
                    <a:lnTo>
                      <a:pt x="578" y="2664"/>
                    </a:lnTo>
                    <a:lnTo>
                      <a:pt x="495" y="2326"/>
                    </a:lnTo>
                    <a:lnTo>
                      <a:pt x="404" y="2004"/>
                    </a:lnTo>
                    <a:lnTo>
                      <a:pt x="322" y="1675"/>
                    </a:lnTo>
                    <a:lnTo>
                      <a:pt x="281" y="1501"/>
                    </a:lnTo>
                    <a:lnTo>
                      <a:pt x="248" y="1336"/>
                    </a:lnTo>
                    <a:lnTo>
                      <a:pt x="223" y="1171"/>
                    </a:lnTo>
                    <a:lnTo>
                      <a:pt x="215" y="998"/>
                    </a:lnTo>
                    <a:lnTo>
                      <a:pt x="206" y="825"/>
                    </a:lnTo>
                    <a:lnTo>
                      <a:pt x="215" y="652"/>
                    </a:lnTo>
                    <a:lnTo>
                      <a:pt x="231" y="487"/>
                    </a:lnTo>
                    <a:lnTo>
                      <a:pt x="264" y="322"/>
                    </a:lnTo>
                    <a:lnTo>
                      <a:pt x="305" y="157"/>
                    </a:lnTo>
                    <a:lnTo>
                      <a:pt x="371" y="0"/>
                    </a:lnTo>
                    <a:close/>
                  </a:path>
                </a:pathLst>
              </a:custGeom>
              <a:solidFill>
                <a:srgbClr val="38190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0" name="Google Shape;2100;p38"/>
              <p:cNvSpPr/>
              <p:nvPr/>
            </p:nvSpPr>
            <p:spPr>
              <a:xfrm>
                <a:off x="1127305" y="4499594"/>
                <a:ext cx="17013" cy="20320"/>
              </a:xfrm>
              <a:custGeom>
                <a:avLst/>
                <a:gdLst/>
                <a:ahLst/>
                <a:cxnLst/>
                <a:rect l="l" t="t" r="r" b="b"/>
                <a:pathLst>
                  <a:path w="463" h="553" extrusionOk="0">
                    <a:moveTo>
                      <a:pt x="272" y="157"/>
                    </a:moveTo>
                    <a:lnTo>
                      <a:pt x="305" y="165"/>
                    </a:lnTo>
                    <a:lnTo>
                      <a:pt x="347" y="190"/>
                    </a:lnTo>
                    <a:lnTo>
                      <a:pt x="371" y="223"/>
                    </a:lnTo>
                    <a:lnTo>
                      <a:pt x="388" y="264"/>
                    </a:lnTo>
                    <a:lnTo>
                      <a:pt x="388" y="305"/>
                    </a:lnTo>
                    <a:lnTo>
                      <a:pt x="371" y="346"/>
                    </a:lnTo>
                    <a:lnTo>
                      <a:pt x="347" y="379"/>
                    </a:lnTo>
                    <a:lnTo>
                      <a:pt x="305" y="404"/>
                    </a:lnTo>
                    <a:lnTo>
                      <a:pt x="264" y="412"/>
                    </a:lnTo>
                    <a:lnTo>
                      <a:pt x="223" y="404"/>
                    </a:lnTo>
                    <a:lnTo>
                      <a:pt x="182" y="388"/>
                    </a:lnTo>
                    <a:lnTo>
                      <a:pt x="157" y="355"/>
                    </a:lnTo>
                    <a:lnTo>
                      <a:pt x="132" y="322"/>
                    </a:lnTo>
                    <a:lnTo>
                      <a:pt x="149" y="322"/>
                    </a:lnTo>
                    <a:lnTo>
                      <a:pt x="140" y="289"/>
                    </a:lnTo>
                    <a:lnTo>
                      <a:pt x="140" y="256"/>
                    </a:lnTo>
                    <a:lnTo>
                      <a:pt x="157" y="215"/>
                    </a:lnTo>
                    <a:lnTo>
                      <a:pt x="173" y="190"/>
                    </a:lnTo>
                    <a:lnTo>
                      <a:pt x="206" y="173"/>
                    </a:lnTo>
                    <a:lnTo>
                      <a:pt x="239" y="157"/>
                    </a:lnTo>
                    <a:close/>
                    <a:moveTo>
                      <a:pt x="165" y="0"/>
                    </a:moveTo>
                    <a:lnTo>
                      <a:pt x="107" y="25"/>
                    </a:lnTo>
                    <a:lnTo>
                      <a:pt x="58" y="58"/>
                    </a:lnTo>
                    <a:lnTo>
                      <a:pt x="25" y="99"/>
                    </a:lnTo>
                    <a:lnTo>
                      <a:pt x="17" y="132"/>
                    </a:lnTo>
                    <a:lnTo>
                      <a:pt x="8" y="157"/>
                    </a:lnTo>
                    <a:lnTo>
                      <a:pt x="0" y="190"/>
                    </a:lnTo>
                    <a:lnTo>
                      <a:pt x="8" y="223"/>
                    </a:lnTo>
                    <a:lnTo>
                      <a:pt x="25" y="289"/>
                    </a:lnTo>
                    <a:lnTo>
                      <a:pt x="50" y="346"/>
                    </a:lnTo>
                    <a:lnTo>
                      <a:pt x="83" y="412"/>
                    </a:lnTo>
                    <a:lnTo>
                      <a:pt x="124" y="470"/>
                    </a:lnTo>
                    <a:lnTo>
                      <a:pt x="182" y="511"/>
                    </a:lnTo>
                    <a:lnTo>
                      <a:pt x="206" y="528"/>
                    </a:lnTo>
                    <a:lnTo>
                      <a:pt x="231" y="544"/>
                    </a:lnTo>
                    <a:lnTo>
                      <a:pt x="264" y="553"/>
                    </a:lnTo>
                    <a:lnTo>
                      <a:pt x="297" y="544"/>
                    </a:lnTo>
                    <a:lnTo>
                      <a:pt x="330" y="544"/>
                    </a:lnTo>
                    <a:lnTo>
                      <a:pt x="363" y="528"/>
                    </a:lnTo>
                    <a:lnTo>
                      <a:pt x="396" y="503"/>
                    </a:lnTo>
                    <a:lnTo>
                      <a:pt x="429" y="470"/>
                    </a:lnTo>
                    <a:lnTo>
                      <a:pt x="446" y="429"/>
                    </a:lnTo>
                    <a:lnTo>
                      <a:pt x="462" y="396"/>
                    </a:lnTo>
                    <a:lnTo>
                      <a:pt x="462" y="355"/>
                    </a:lnTo>
                    <a:lnTo>
                      <a:pt x="462" y="305"/>
                    </a:lnTo>
                    <a:lnTo>
                      <a:pt x="446" y="231"/>
                    </a:lnTo>
                    <a:lnTo>
                      <a:pt x="429" y="173"/>
                    </a:lnTo>
                    <a:lnTo>
                      <a:pt x="404" y="132"/>
                    </a:lnTo>
                    <a:lnTo>
                      <a:pt x="380" y="83"/>
                    </a:lnTo>
                    <a:lnTo>
                      <a:pt x="338" y="50"/>
                    </a:lnTo>
                    <a:lnTo>
                      <a:pt x="314" y="33"/>
                    </a:lnTo>
                    <a:lnTo>
                      <a:pt x="281" y="17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1" name="Google Shape;2101;p38"/>
              <p:cNvSpPr/>
              <p:nvPr/>
            </p:nvSpPr>
            <p:spPr>
              <a:xfrm>
                <a:off x="1136381" y="4501101"/>
                <a:ext cx="53978" cy="19107"/>
              </a:xfrm>
              <a:custGeom>
                <a:avLst/>
                <a:gdLst/>
                <a:ahLst/>
                <a:cxnLst/>
                <a:rect l="l" t="t" r="r" b="b"/>
                <a:pathLst>
                  <a:path w="1469" h="520" extrusionOk="0">
                    <a:moveTo>
                      <a:pt x="223" y="0"/>
                    </a:moveTo>
                    <a:lnTo>
                      <a:pt x="1" y="9"/>
                    </a:lnTo>
                    <a:lnTo>
                      <a:pt x="67" y="50"/>
                    </a:lnTo>
                    <a:lnTo>
                      <a:pt x="100" y="75"/>
                    </a:lnTo>
                    <a:lnTo>
                      <a:pt x="133" y="108"/>
                    </a:lnTo>
                    <a:lnTo>
                      <a:pt x="157" y="141"/>
                    </a:lnTo>
                    <a:lnTo>
                      <a:pt x="174" y="174"/>
                    </a:lnTo>
                    <a:lnTo>
                      <a:pt x="190" y="215"/>
                    </a:lnTo>
                    <a:lnTo>
                      <a:pt x="190" y="264"/>
                    </a:lnTo>
                    <a:lnTo>
                      <a:pt x="174" y="297"/>
                    </a:lnTo>
                    <a:lnTo>
                      <a:pt x="157" y="314"/>
                    </a:lnTo>
                    <a:lnTo>
                      <a:pt x="133" y="330"/>
                    </a:lnTo>
                    <a:lnTo>
                      <a:pt x="248" y="330"/>
                    </a:lnTo>
                    <a:lnTo>
                      <a:pt x="405" y="338"/>
                    </a:lnTo>
                    <a:lnTo>
                      <a:pt x="570" y="347"/>
                    </a:lnTo>
                    <a:lnTo>
                      <a:pt x="726" y="371"/>
                    </a:lnTo>
                    <a:lnTo>
                      <a:pt x="883" y="396"/>
                    </a:lnTo>
                    <a:lnTo>
                      <a:pt x="1032" y="429"/>
                    </a:lnTo>
                    <a:lnTo>
                      <a:pt x="1188" y="462"/>
                    </a:lnTo>
                    <a:lnTo>
                      <a:pt x="1337" y="512"/>
                    </a:lnTo>
                    <a:lnTo>
                      <a:pt x="1395" y="520"/>
                    </a:lnTo>
                    <a:lnTo>
                      <a:pt x="1428" y="520"/>
                    </a:lnTo>
                    <a:lnTo>
                      <a:pt x="1444" y="503"/>
                    </a:lnTo>
                    <a:lnTo>
                      <a:pt x="1461" y="487"/>
                    </a:lnTo>
                    <a:lnTo>
                      <a:pt x="1469" y="470"/>
                    </a:lnTo>
                    <a:lnTo>
                      <a:pt x="1469" y="421"/>
                    </a:lnTo>
                    <a:lnTo>
                      <a:pt x="1461" y="380"/>
                    </a:lnTo>
                    <a:lnTo>
                      <a:pt x="1444" y="330"/>
                    </a:lnTo>
                    <a:lnTo>
                      <a:pt x="1419" y="297"/>
                    </a:lnTo>
                    <a:lnTo>
                      <a:pt x="1395" y="256"/>
                    </a:lnTo>
                    <a:lnTo>
                      <a:pt x="1370" y="223"/>
                    </a:lnTo>
                    <a:lnTo>
                      <a:pt x="1329" y="190"/>
                    </a:lnTo>
                    <a:lnTo>
                      <a:pt x="1254" y="141"/>
                    </a:lnTo>
                    <a:lnTo>
                      <a:pt x="1172" y="99"/>
                    </a:lnTo>
                    <a:lnTo>
                      <a:pt x="1081" y="75"/>
                    </a:lnTo>
                    <a:lnTo>
                      <a:pt x="990" y="50"/>
                    </a:lnTo>
                    <a:lnTo>
                      <a:pt x="900" y="42"/>
                    </a:lnTo>
                    <a:lnTo>
                      <a:pt x="669" y="17"/>
                    </a:lnTo>
                    <a:lnTo>
                      <a:pt x="44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2" name="Google Shape;2102;p38"/>
              <p:cNvSpPr/>
              <p:nvPr/>
            </p:nvSpPr>
            <p:spPr>
              <a:xfrm>
                <a:off x="1128187" y="4467443"/>
                <a:ext cx="17013" cy="20357"/>
              </a:xfrm>
              <a:custGeom>
                <a:avLst/>
                <a:gdLst/>
                <a:ahLst/>
                <a:cxnLst/>
                <a:rect l="l" t="t" r="r" b="b"/>
                <a:pathLst>
                  <a:path w="463" h="554" extrusionOk="0">
                    <a:moveTo>
                      <a:pt x="273" y="157"/>
                    </a:moveTo>
                    <a:lnTo>
                      <a:pt x="306" y="166"/>
                    </a:lnTo>
                    <a:lnTo>
                      <a:pt x="347" y="190"/>
                    </a:lnTo>
                    <a:lnTo>
                      <a:pt x="372" y="223"/>
                    </a:lnTo>
                    <a:lnTo>
                      <a:pt x="389" y="265"/>
                    </a:lnTo>
                    <a:lnTo>
                      <a:pt x="389" y="306"/>
                    </a:lnTo>
                    <a:lnTo>
                      <a:pt x="372" y="347"/>
                    </a:lnTo>
                    <a:lnTo>
                      <a:pt x="347" y="380"/>
                    </a:lnTo>
                    <a:lnTo>
                      <a:pt x="306" y="405"/>
                    </a:lnTo>
                    <a:lnTo>
                      <a:pt x="265" y="413"/>
                    </a:lnTo>
                    <a:lnTo>
                      <a:pt x="224" y="405"/>
                    </a:lnTo>
                    <a:lnTo>
                      <a:pt x="182" y="388"/>
                    </a:lnTo>
                    <a:lnTo>
                      <a:pt x="158" y="355"/>
                    </a:lnTo>
                    <a:lnTo>
                      <a:pt x="133" y="322"/>
                    </a:lnTo>
                    <a:lnTo>
                      <a:pt x="149" y="322"/>
                    </a:lnTo>
                    <a:lnTo>
                      <a:pt x="141" y="289"/>
                    </a:lnTo>
                    <a:lnTo>
                      <a:pt x="141" y="256"/>
                    </a:lnTo>
                    <a:lnTo>
                      <a:pt x="158" y="223"/>
                    </a:lnTo>
                    <a:lnTo>
                      <a:pt x="174" y="190"/>
                    </a:lnTo>
                    <a:lnTo>
                      <a:pt x="207" y="174"/>
                    </a:lnTo>
                    <a:lnTo>
                      <a:pt x="240" y="157"/>
                    </a:lnTo>
                    <a:close/>
                    <a:moveTo>
                      <a:pt x="224" y="1"/>
                    </a:moveTo>
                    <a:lnTo>
                      <a:pt x="166" y="9"/>
                    </a:lnTo>
                    <a:lnTo>
                      <a:pt x="108" y="25"/>
                    </a:lnTo>
                    <a:lnTo>
                      <a:pt x="59" y="58"/>
                    </a:lnTo>
                    <a:lnTo>
                      <a:pt x="26" y="108"/>
                    </a:lnTo>
                    <a:lnTo>
                      <a:pt x="17" y="133"/>
                    </a:lnTo>
                    <a:lnTo>
                      <a:pt x="9" y="166"/>
                    </a:lnTo>
                    <a:lnTo>
                      <a:pt x="1" y="190"/>
                    </a:lnTo>
                    <a:lnTo>
                      <a:pt x="9" y="232"/>
                    </a:lnTo>
                    <a:lnTo>
                      <a:pt x="26" y="289"/>
                    </a:lnTo>
                    <a:lnTo>
                      <a:pt x="50" y="355"/>
                    </a:lnTo>
                    <a:lnTo>
                      <a:pt x="83" y="413"/>
                    </a:lnTo>
                    <a:lnTo>
                      <a:pt x="125" y="471"/>
                    </a:lnTo>
                    <a:lnTo>
                      <a:pt x="182" y="520"/>
                    </a:lnTo>
                    <a:lnTo>
                      <a:pt x="207" y="537"/>
                    </a:lnTo>
                    <a:lnTo>
                      <a:pt x="240" y="545"/>
                    </a:lnTo>
                    <a:lnTo>
                      <a:pt x="265" y="553"/>
                    </a:lnTo>
                    <a:lnTo>
                      <a:pt x="298" y="553"/>
                    </a:lnTo>
                    <a:lnTo>
                      <a:pt x="331" y="545"/>
                    </a:lnTo>
                    <a:lnTo>
                      <a:pt x="364" y="529"/>
                    </a:lnTo>
                    <a:lnTo>
                      <a:pt x="397" y="504"/>
                    </a:lnTo>
                    <a:lnTo>
                      <a:pt x="430" y="471"/>
                    </a:lnTo>
                    <a:lnTo>
                      <a:pt x="446" y="438"/>
                    </a:lnTo>
                    <a:lnTo>
                      <a:pt x="463" y="397"/>
                    </a:lnTo>
                    <a:lnTo>
                      <a:pt x="463" y="355"/>
                    </a:lnTo>
                    <a:lnTo>
                      <a:pt x="463" y="314"/>
                    </a:lnTo>
                    <a:lnTo>
                      <a:pt x="446" y="232"/>
                    </a:lnTo>
                    <a:lnTo>
                      <a:pt x="430" y="182"/>
                    </a:lnTo>
                    <a:lnTo>
                      <a:pt x="405" y="133"/>
                    </a:lnTo>
                    <a:lnTo>
                      <a:pt x="380" y="91"/>
                    </a:lnTo>
                    <a:lnTo>
                      <a:pt x="339" y="50"/>
                    </a:lnTo>
                    <a:lnTo>
                      <a:pt x="314" y="34"/>
                    </a:lnTo>
                    <a:lnTo>
                      <a:pt x="281" y="17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3" name="Google Shape;2103;p38"/>
              <p:cNvSpPr/>
              <p:nvPr/>
            </p:nvSpPr>
            <p:spPr>
              <a:xfrm>
                <a:off x="1137299" y="4468950"/>
                <a:ext cx="54272" cy="20357"/>
              </a:xfrm>
              <a:custGeom>
                <a:avLst/>
                <a:gdLst/>
                <a:ahLst/>
                <a:cxnLst/>
                <a:rect l="l" t="t" r="r" b="b"/>
                <a:pathLst>
                  <a:path w="1477" h="554" extrusionOk="0">
                    <a:moveTo>
                      <a:pt x="174" y="1"/>
                    </a:moveTo>
                    <a:lnTo>
                      <a:pt x="0" y="9"/>
                    </a:lnTo>
                    <a:lnTo>
                      <a:pt x="66" y="50"/>
                    </a:lnTo>
                    <a:lnTo>
                      <a:pt x="99" y="75"/>
                    </a:lnTo>
                    <a:lnTo>
                      <a:pt x="132" y="108"/>
                    </a:lnTo>
                    <a:lnTo>
                      <a:pt x="157" y="141"/>
                    </a:lnTo>
                    <a:lnTo>
                      <a:pt x="174" y="182"/>
                    </a:lnTo>
                    <a:lnTo>
                      <a:pt x="190" y="224"/>
                    </a:lnTo>
                    <a:lnTo>
                      <a:pt x="190" y="265"/>
                    </a:lnTo>
                    <a:lnTo>
                      <a:pt x="174" y="298"/>
                    </a:lnTo>
                    <a:lnTo>
                      <a:pt x="157" y="323"/>
                    </a:lnTo>
                    <a:lnTo>
                      <a:pt x="132" y="331"/>
                    </a:lnTo>
                    <a:lnTo>
                      <a:pt x="91" y="339"/>
                    </a:lnTo>
                    <a:lnTo>
                      <a:pt x="281" y="331"/>
                    </a:lnTo>
                    <a:lnTo>
                      <a:pt x="471" y="347"/>
                    </a:lnTo>
                    <a:lnTo>
                      <a:pt x="660" y="364"/>
                    </a:lnTo>
                    <a:lnTo>
                      <a:pt x="842" y="389"/>
                    </a:lnTo>
                    <a:lnTo>
                      <a:pt x="1180" y="463"/>
                    </a:lnTo>
                    <a:lnTo>
                      <a:pt x="1386" y="512"/>
                    </a:lnTo>
                    <a:lnTo>
                      <a:pt x="1452" y="537"/>
                    </a:lnTo>
                    <a:lnTo>
                      <a:pt x="1477" y="554"/>
                    </a:lnTo>
                    <a:lnTo>
                      <a:pt x="1477" y="504"/>
                    </a:lnTo>
                    <a:lnTo>
                      <a:pt x="1469" y="463"/>
                    </a:lnTo>
                    <a:lnTo>
                      <a:pt x="1452" y="422"/>
                    </a:lnTo>
                    <a:lnTo>
                      <a:pt x="1436" y="389"/>
                    </a:lnTo>
                    <a:lnTo>
                      <a:pt x="1403" y="356"/>
                    </a:lnTo>
                    <a:lnTo>
                      <a:pt x="1378" y="323"/>
                    </a:lnTo>
                    <a:lnTo>
                      <a:pt x="1304" y="265"/>
                    </a:lnTo>
                    <a:lnTo>
                      <a:pt x="1229" y="224"/>
                    </a:lnTo>
                    <a:lnTo>
                      <a:pt x="1155" y="182"/>
                    </a:lnTo>
                    <a:lnTo>
                      <a:pt x="1081" y="141"/>
                    </a:lnTo>
                    <a:lnTo>
                      <a:pt x="1007" y="108"/>
                    </a:lnTo>
                    <a:lnTo>
                      <a:pt x="842" y="59"/>
                    </a:lnTo>
                    <a:lnTo>
                      <a:pt x="677" y="26"/>
                    </a:lnTo>
                    <a:lnTo>
                      <a:pt x="512" y="9"/>
                    </a:lnTo>
                    <a:lnTo>
                      <a:pt x="33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4" name="Google Shape;2104;p38"/>
              <p:cNvSpPr/>
              <p:nvPr/>
            </p:nvSpPr>
            <p:spPr>
              <a:xfrm>
                <a:off x="1131236" y="4435329"/>
                <a:ext cx="15506" cy="20651"/>
              </a:xfrm>
              <a:custGeom>
                <a:avLst/>
                <a:gdLst/>
                <a:ahLst/>
                <a:cxnLst/>
                <a:rect l="l" t="t" r="r" b="b"/>
                <a:pathLst>
                  <a:path w="422" h="562" extrusionOk="0">
                    <a:moveTo>
                      <a:pt x="240" y="174"/>
                    </a:moveTo>
                    <a:lnTo>
                      <a:pt x="273" y="182"/>
                    </a:lnTo>
                    <a:lnTo>
                      <a:pt x="306" y="198"/>
                    </a:lnTo>
                    <a:lnTo>
                      <a:pt x="330" y="231"/>
                    </a:lnTo>
                    <a:lnTo>
                      <a:pt x="347" y="273"/>
                    </a:lnTo>
                    <a:lnTo>
                      <a:pt x="355" y="314"/>
                    </a:lnTo>
                    <a:lnTo>
                      <a:pt x="339" y="355"/>
                    </a:lnTo>
                    <a:lnTo>
                      <a:pt x="314" y="388"/>
                    </a:lnTo>
                    <a:lnTo>
                      <a:pt x="281" y="413"/>
                    </a:lnTo>
                    <a:lnTo>
                      <a:pt x="240" y="421"/>
                    </a:lnTo>
                    <a:lnTo>
                      <a:pt x="198" y="421"/>
                    </a:lnTo>
                    <a:lnTo>
                      <a:pt x="157" y="405"/>
                    </a:lnTo>
                    <a:lnTo>
                      <a:pt x="124" y="372"/>
                    </a:lnTo>
                    <a:lnTo>
                      <a:pt x="108" y="339"/>
                    </a:lnTo>
                    <a:lnTo>
                      <a:pt x="99" y="297"/>
                    </a:lnTo>
                    <a:lnTo>
                      <a:pt x="99" y="297"/>
                    </a:lnTo>
                    <a:lnTo>
                      <a:pt x="116" y="306"/>
                    </a:lnTo>
                    <a:lnTo>
                      <a:pt x="116" y="264"/>
                    </a:lnTo>
                    <a:lnTo>
                      <a:pt x="124" y="231"/>
                    </a:lnTo>
                    <a:lnTo>
                      <a:pt x="141" y="207"/>
                    </a:lnTo>
                    <a:lnTo>
                      <a:pt x="174" y="182"/>
                    </a:lnTo>
                    <a:lnTo>
                      <a:pt x="207" y="174"/>
                    </a:lnTo>
                    <a:close/>
                    <a:moveTo>
                      <a:pt x="149" y="0"/>
                    </a:moveTo>
                    <a:lnTo>
                      <a:pt x="99" y="25"/>
                    </a:lnTo>
                    <a:lnTo>
                      <a:pt x="50" y="58"/>
                    </a:lnTo>
                    <a:lnTo>
                      <a:pt x="33" y="83"/>
                    </a:lnTo>
                    <a:lnTo>
                      <a:pt x="17" y="108"/>
                    </a:lnTo>
                    <a:lnTo>
                      <a:pt x="9" y="141"/>
                    </a:lnTo>
                    <a:lnTo>
                      <a:pt x="0" y="174"/>
                    </a:lnTo>
                    <a:lnTo>
                      <a:pt x="0" y="231"/>
                    </a:lnTo>
                    <a:lnTo>
                      <a:pt x="9" y="306"/>
                    </a:lnTo>
                    <a:lnTo>
                      <a:pt x="17" y="372"/>
                    </a:lnTo>
                    <a:lnTo>
                      <a:pt x="50" y="438"/>
                    </a:lnTo>
                    <a:lnTo>
                      <a:pt x="83" y="495"/>
                    </a:lnTo>
                    <a:lnTo>
                      <a:pt x="108" y="520"/>
                    </a:lnTo>
                    <a:lnTo>
                      <a:pt x="132" y="537"/>
                    </a:lnTo>
                    <a:lnTo>
                      <a:pt x="157" y="553"/>
                    </a:lnTo>
                    <a:lnTo>
                      <a:pt x="190" y="561"/>
                    </a:lnTo>
                    <a:lnTo>
                      <a:pt x="264" y="561"/>
                    </a:lnTo>
                    <a:lnTo>
                      <a:pt x="297" y="545"/>
                    </a:lnTo>
                    <a:lnTo>
                      <a:pt x="330" y="520"/>
                    </a:lnTo>
                    <a:lnTo>
                      <a:pt x="363" y="495"/>
                    </a:lnTo>
                    <a:lnTo>
                      <a:pt x="388" y="454"/>
                    </a:lnTo>
                    <a:lnTo>
                      <a:pt x="405" y="421"/>
                    </a:lnTo>
                    <a:lnTo>
                      <a:pt x="413" y="380"/>
                    </a:lnTo>
                    <a:lnTo>
                      <a:pt x="421" y="297"/>
                    </a:lnTo>
                    <a:lnTo>
                      <a:pt x="421" y="240"/>
                    </a:lnTo>
                    <a:lnTo>
                      <a:pt x="413" y="190"/>
                    </a:lnTo>
                    <a:lnTo>
                      <a:pt x="396" y="141"/>
                    </a:lnTo>
                    <a:lnTo>
                      <a:pt x="372" y="91"/>
                    </a:lnTo>
                    <a:lnTo>
                      <a:pt x="347" y="66"/>
                    </a:lnTo>
                    <a:lnTo>
                      <a:pt x="322" y="50"/>
                    </a:lnTo>
                    <a:lnTo>
                      <a:pt x="273" y="17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5" name="Google Shape;2105;p38"/>
              <p:cNvSpPr/>
              <p:nvPr/>
            </p:nvSpPr>
            <p:spPr>
              <a:xfrm>
                <a:off x="1141525" y="4437754"/>
                <a:ext cx="52472" cy="29727"/>
              </a:xfrm>
              <a:custGeom>
                <a:avLst/>
                <a:gdLst/>
                <a:ahLst/>
                <a:cxnLst/>
                <a:rect l="l" t="t" r="r" b="b"/>
                <a:pathLst>
                  <a:path w="1428" h="809" extrusionOk="0">
                    <a:moveTo>
                      <a:pt x="1" y="0"/>
                    </a:moveTo>
                    <a:lnTo>
                      <a:pt x="59" y="66"/>
                    </a:lnTo>
                    <a:lnTo>
                      <a:pt x="83" y="99"/>
                    </a:lnTo>
                    <a:lnTo>
                      <a:pt x="100" y="132"/>
                    </a:lnTo>
                    <a:lnTo>
                      <a:pt x="116" y="174"/>
                    </a:lnTo>
                    <a:lnTo>
                      <a:pt x="125" y="215"/>
                    </a:lnTo>
                    <a:lnTo>
                      <a:pt x="125" y="256"/>
                    </a:lnTo>
                    <a:lnTo>
                      <a:pt x="108" y="297"/>
                    </a:lnTo>
                    <a:lnTo>
                      <a:pt x="92" y="330"/>
                    </a:lnTo>
                    <a:lnTo>
                      <a:pt x="67" y="347"/>
                    </a:lnTo>
                    <a:lnTo>
                      <a:pt x="34" y="347"/>
                    </a:lnTo>
                    <a:lnTo>
                      <a:pt x="1" y="339"/>
                    </a:lnTo>
                    <a:lnTo>
                      <a:pt x="1" y="339"/>
                    </a:lnTo>
                    <a:lnTo>
                      <a:pt x="158" y="396"/>
                    </a:lnTo>
                    <a:lnTo>
                      <a:pt x="314" y="446"/>
                    </a:lnTo>
                    <a:lnTo>
                      <a:pt x="389" y="462"/>
                    </a:lnTo>
                    <a:lnTo>
                      <a:pt x="471" y="479"/>
                    </a:lnTo>
                    <a:lnTo>
                      <a:pt x="628" y="512"/>
                    </a:lnTo>
                    <a:lnTo>
                      <a:pt x="793" y="561"/>
                    </a:lnTo>
                    <a:lnTo>
                      <a:pt x="949" y="619"/>
                    </a:lnTo>
                    <a:lnTo>
                      <a:pt x="1098" y="693"/>
                    </a:lnTo>
                    <a:lnTo>
                      <a:pt x="1246" y="776"/>
                    </a:lnTo>
                    <a:lnTo>
                      <a:pt x="1288" y="792"/>
                    </a:lnTo>
                    <a:lnTo>
                      <a:pt x="1321" y="809"/>
                    </a:lnTo>
                    <a:lnTo>
                      <a:pt x="1378" y="809"/>
                    </a:lnTo>
                    <a:lnTo>
                      <a:pt x="1395" y="800"/>
                    </a:lnTo>
                    <a:lnTo>
                      <a:pt x="1420" y="767"/>
                    </a:lnTo>
                    <a:lnTo>
                      <a:pt x="1428" y="734"/>
                    </a:lnTo>
                    <a:lnTo>
                      <a:pt x="1420" y="693"/>
                    </a:lnTo>
                    <a:lnTo>
                      <a:pt x="1411" y="660"/>
                    </a:lnTo>
                    <a:lnTo>
                      <a:pt x="1387" y="603"/>
                    </a:lnTo>
                    <a:lnTo>
                      <a:pt x="1354" y="553"/>
                    </a:lnTo>
                    <a:lnTo>
                      <a:pt x="1321" y="512"/>
                    </a:lnTo>
                    <a:lnTo>
                      <a:pt x="1279" y="462"/>
                    </a:lnTo>
                    <a:lnTo>
                      <a:pt x="1238" y="421"/>
                    </a:lnTo>
                    <a:lnTo>
                      <a:pt x="1189" y="388"/>
                    </a:lnTo>
                    <a:lnTo>
                      <a:pt x="1081" y="330"/>
                    </a:lnTo>
                    <a:lnTo>
                      <a:pt x="1024" y="306"/>
                    </a:lnTo>
                    <a:lnTo>
                      <a:pt x="958" y="289"/>
                    </a:lnTo>
                    <a:lnTo>
                      <a:pt x="834" y="256"/>
                    </a:lnTo>
                    <a:lnTo>
                      <a:pt x="710" y="223"/>
                    </a:lnTo>
                    <a:lnTo>
                      <a:pt x="644" y="207"/>
                    </a:lnTo>
                    <a:lnTo>
                      <a:pt x="586" y="182"/>
                    </a:lnTo>
                    <a:lnTo>
                      <a:pt x="520" y="149"/>
                    </a:lnTo>
                    <a:lnTo>
                      <a:pt x="446" y="124"/>
                    </a:lnTo>
                    <a:lnTo>
                      <a:pt x="298" y="83"/>
                    </a:lnTo>
                    <a:lnTo>
                      <a:pt x="141" y="50"/>
                    </a:lnTo>
                    <a:lnTo>
                      <a:pt x="59" y="25"/>
                    </a:lnTo>
                    <a:lnTo>
                      <a:pt x="26" y="1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6" name="Google Shape;2106;p38"/>
              <p:cNvSpPr/>
              <p:nvPr/>
            </p:nvSpPr>
            <p:spPr>
              <a:xfrm>
                <a:off x="1133037" y="4401671"/>
                <a:ext cx="15506" cy="20651"/>
              </a:xfrm>
              <a:custGeom>
                <a:avLst/>
                <a:gdLst/>
                <a:ahLst/>
                <a:cxnLst/>
                <a:rect l="l" t="t" r="r" b="b"/>
                <a:pathLst>
                  <a:path w="422" h="562" extrusionOk="0">
                    <a:moveTo>
                      <a:pt x="240" y="174"/>
                    </a:moveTo>
                    <a:lnTo>
                      <a:pt x="273" y="182"/>
                    </a:lnTo>
                    <a:lnTo>
                      <a:pt x="306" y="199"/>
                    </a:lnTo>
                    <a:lnTo>
                      <a:pt x="331" y="232"/>
                    </a:lnTo>
                    <a:lnTo>
                      <a:pt x="347" y="273"/>
                    </a:lnTo>
                    <a:lnTo>
                      <a:pt x="347" y="314"/>
                    </a:lnTo>
                    <a:lnTo>
                      <a:pt x="339" y="356"/>
                    </a:lnTo>
                    <a:lnTo>
                      <a:pt x="314" y="388"/>
                    </a:lnTo>
                    <a:lnTo>
                      <a:pt x="281" y="413"/>
                    </a:lnTo>
                    <a:lnTo>
                      <a:pt x="240" y="421"/>
                    </a:lnTo>
                    <a:lnTo>
                      <a:pt x="199" y="421"/>
                    </a:lnTo>
                    <a:lnTo>
                      <a:pt x="158" y="405"/>
                    </a:lnTo>
                    <a:lnTo>
                      <a:pt x="125" y="372"/>
                    </a:lnTo>
                    <a:lnTo>
                      <a:pt x="100" y="339"/>
                    </a:lnTo>
                    <a:lnTo>
                      <a:pt x="100" y="298"/>
                    </a:lnTo>
                    <a:lnTo>
                      <a:pt x="108" y="306"/>
                    </a:lnTo>
                    <a:lnTo>
                      <a:pt x="108" y="265"/>
                    </a:lnTo>
                    <a:lnTo>
                      <a:pt x="125" y="232"/>
                    </a:lnTo>
                    <a:lnTo>
                      <a:pt x="141" y="207"/>
                    </a:lnTo>
                    <a:lnTo>
                      <a:pt x="174" y="182"/>
                    </a:lnTo>
                    <a:lnTo>
                      <a:pt x="207" y="174"/>
                    </a:lnTo>
                    <a:close/>
                    <a:moveTo>
                      <a:pt x="149" y="1"/>
                    </a:moveTo>
                    <a:lnTo>
                      <a:pt x="100" y="26"/>
                    </a:lnTo>
                    <a:lnTo>
                      <a:pt x="50" y="59"/>
                    </a:lnTo>
                    <a:lnTo>
                      <a:pt x="34" y="83"/>
                    </a:lnTo>
                    <a:lnTo>
                      <a:pt x="17" y="108"/>
                    </a:lnTo>
                    <a:lnTo>
                      <a:pt x="9" y="141"/>
                    </a:lnTo>
                    <a:lnTo>
                      <a:pt x="1" y="174"/>
                    </a:lnTo>
                    <a:lnTo>
                      <a:pt x="1" y="232"/>
                    </a:lnTo>
                    <a:lnTo>
                      <a:pt x="1" y="306"/>
                    </a:lnTo>
                    <a:lnTo>
                      <a:pt x="17" y="372"/>
                    </a:lnTo>
                    <a:lnTo>
                      <a:pt x="42" y="438"/>
                    </a:lnTo>
                    <a:lnTo>
                      <a:pt x="83" y="496"/>
                    </a:lnTo>
                    <a:lnTo>
                      <a:pt x="100" y="520"/>
                    </a:lnTo>
                    <a:lnTo>
                      <a:pt x="133" y="537"/>
                    </a:lnTo>
                    <a:lnTo>
                      <a:pt x="158" y="553"/>
                    </a:lnTo>
                    <a:lnTo>
                      <a:pt x="191" y="562"/>
                    </a:lnTo>
                    <a:lnTo>
                      <a:pt x="257" y="562"/>
                    </a:lnTo>
                    <a:lnTo>
                      <a:pt x="298" y="545"/>
                    </a:lnTo>
                    <a:lnTo>
                      <a:pt x="331" y="520"/>
                    </a:lnTo>
                    <a:lnTo>
                      <a:pt x="364" y="496"/>
                    </a:lnTo>
                    <a:lnTo>
                      <a:pt x="389" y="454"/>
                    </a:lnTo>
                    <a:lnTo>
                      <a:pt x="405" y="421"/>
                    </a:lnTo>
                    <a:lnTo>
                      <a:pt x="413" y="380"/>
                    </a:lnTo>
                    <a:lnTo>
                      <a:pt x="422" y="298"/>
                    </a:lnTo>
                    <a:lnTo>
                      <a:pt x="422" y="240"/>
                    </a:lnTo>
                    <a:lnTo>
                      <a:pt x="413" y="191"/>
                    </a:lnTo>
                    <a:lnTo>
                      <a:pt x="397" y="141"/>
                    </a:lnTo>
                    <a:lnTo>
                      <a:pt x="364" y="92"/>
                    </a:lnTo>
                    <a:lnTo>
                      <a:pt x="347" y="67"/>
                    </a:lnTo>
                    <a:lnTo>
                      <a:pt x="323" y="42"/>
                    </a:lnTo>
                    <a:lnTo>
                      <a:pt x="265" y="17"/>
                    </a:lnTo>
                    <a:lnTo>
                      <a:pt x="207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7" name="Google Shape;2107;p38"/>
              <p:cNvSpPr/>
              <p:nvPr/>
            </p:nvSpPr>
            <p:spPr>
              <a:xfrm>
                <a:off x="1143068" y="4404096"/>
                <a:ext cx="53354" cy="35202"/>
              </a:xfrm>
              <a:custGeom>
                <a:avLst/>
                <a:gdLst/>
                <a:ahLst/>
                <a:cxnLst/>
                <a:rect l="l" t="t" r="r" b="b"/>
                <a:pathLst>
                  <a:path w="1452" h="958" extrusionOk="0">
                    <a:moveTo>
                      <a:pt x="8" y="1"/>
                    </a:moveTo>
                    <a:lnTo>
                      <a:pt x="58" y="67"/>
                    </a:lnTo>
                    <a:lnTo>
                      <a:pt x="83" y="100"/>
                    </a:lnTo>
                    <a:lnTo>
                      <a:pt x="107" y="133"/>
                    </a:lnTo>
                    <a:lnTo>
                      <a:pt x="124" y="174"/>
                    </a:lnTo>
                    <a:lnTo>
                      <a:pt x="132" y="215"/>
                    </a:lnTo>
                    <a:lnTo>
                      <a:pt x="124" y="257"/>
                    </a:lnTo>
                    <a:lnTo>
                      <a:pt x="116" y="298"/>
                    </a:lnTo>
                    <a:lnTo>
                      <a:pt x="99" y="331"/>
                    </a:lnTo>
                    <a:lnTo>
                      <a:pt x="74" y="347"/>
                    </a:lnTo>
                    <a:lnTo>
                      <a:pt x="41" y="347"/>
                    </a:lnTo>
                    <a:lnTo>
                      <a:pt x="0" y="339"/>
                    </a:lnTo>
                    <a:lnTo>
                      <a:pt x="173" y="397"/>
                    </a:lnTo>
                    <a:lnTo>
                      <a:pt x="347" y="463"/>
                    </a:lnTo>
                    <a:lnTo>
                      <a:pt x="685" y="595"/>
                    </a:lnTo>
                    <a:lnTo>
                      <a:pt x="858" y="661"/>
                    </a:lnTo>
                    <a:lnTo>
                      <a:pt x="1023" y="727"/>
                    </a:lnTo>
                    <a:lnTo>
                      <a:pt x="1105" y="768"/>
                    </a:lnTo>
                    <a:lnTo>
                      <a:pt x="1180" y="817"/>
                    </a:lnTo>
                    <a:lnTo>
                      <a:pt x="1262" y="867"/>
                    </a:lnTo>
                    <a:lnTo>
                      <a:pt x="1336" y="925"/>
                    </a:lnTo>
                    <a:lnTo>
                      <a:pt x="1369" y="949"/>
                    </a:lnTo>
                    <a:lnTo>
                      <a:pt x="1386" y="958"/>
                    </a:lnTo>
                    <a:lnTo>
                      <a:pt x="1411" y="958"/>
                    </a:lnTo>
                    <a:lnTo>
                      <a:pt x="1427" y="941"/>
                    </a:lnTo>
                    <a:lnTo>
                      <a:pt x="1444" y="925"/>
                    </a:lnTo>
                    <a:lnTo>
                      <a:pt x="1452" y="900"/>
                    </a:lnTo>
                    <a:lnTo>
                      <a:pt x="1452" y="875"/>
                    </a:lnTo>
                    <a:lnTo>
                      <a:pt x="1452" y="809"/>
                    </a:lnTo>
                    <a:lnTo>
                      <a:pt x="1444" y="743"/>
                    </a:lnTo>
                    <a:lnTo>
                      <a:pt x="1427" y="685"/>
                    </a:lnTo>
                    <a:lnTo>
                      <a:pt x="1402" y="636"/>
                    </a:lnTo>
                    <a:lnTo>
                      <a:pt x="1369" y="586"/>
                    </a:lnTo>
                    <a:lnTo>
                      <a:pt x="1328" y="545"/>
                    </a:lnTo>
                    <a:lnTo>
                      <a:pt x="1287" y="504"/>
                    </a:lnTo>
                    <a:lnTo>
                      <a:pt x="1237" y="471"/>
                    </a:lnTo>
                    <a:lnTo>
                      <a:pt x="1130" y="405"/>
                    </a:lnTo>
                    <a:lnTo>
                      <a:pt x="1023" y="347"/>
                    </a:lnTo>
                    <a:lnTo>
                      <a:pt x="792" y="257"/>
                    </a:lnTo>
                    <a:lnTo>
                      <a:pt x="718" y="232"/>
                    </a:lnTo>
                    <a:lnTo>
                      <a:pt x="619" y="207"/>
                    </a:lnTo>
                    <a:lnTo>
                      <a:pt x="379" y="149"/>
                    </a:lnTo>
                    <a:lnTo>
                      <a:pt x="256" y="116"/>
                    </a:lnTo>
                    <a:lnTo>
                      <a:pt x="149" y="83"/>
                    </a:lnTo>
                    <a:lnTo>
                      <a:pt x="66" y="42"/>
                    </a:lnTo>
                    <a:lnTo>
                      <a:pt x="33" y="17"/>
                    </a:lnTo>
                    <a:lnTo>
                      <a:pt x="8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8" name="Google Shape;2108;p38"/>
              <p:cNvSpPr/>
              <p:nvPr/>
            </p:nvSpPr>
            <p:spPr>
              <a:xfrm>
                <a:off x="1132449" y="4365625"/>
                <a:ext cx="15506" cy="20651"/>
              </a:xfrm>
              <a:custGeom>
                <a:avLst/>
                <a:gdLst/>
                <a:ahLst/>
                <a:cxnLst/>
                <a:rect l="l" t="t" r="r" b="b"/>
                <a:pathLst>
                  <a:path w="422" h="562" extrusionOk="0">
                    <a:moveTo>
                      <a:pt x="240" y="173"/>
                    </a:moveTo>
                    <a:lnTo>
                      <a:pt x="273" y="182"/>
                    </a:lnTo>
                    <a:lnTo>
                      <a:pt x="306" y="198"/>
                    </a:lnTo>
                    <a:lnTo>
                      <a:pt x="330" y="231"/>
                    </a:lnTo>
                    <a:lnTo>
                      <a:pt x="347" y="272"/>
                    </a:lnTo>
                    <a:lnTo>
                      <a:pt x="355" y="314"/>
                    </a:lnTo>
                    <a:lnTo>
                      <a:pt x="339" y="355"/>
                    </a:lnTo>
                    <a:lnTo>
                      <a:pt x="314" y="388"/>
                    </a:lnTo>
                    <a:lnTo>
                      <a:pt x="281" y="413"/>
                    </a:lnTo>
                    <a:lnTo>
                      <a:pt x="240" y="421"/>
                    </a:lnTo>
                    <a:lnTo>
                      <a:pt x="198" y="421"/>
                    </a:lnTo>
                    <a:lnTo>
                      <a:pt x="157" y="404"/>
                    </a:lnTo>
                    <a:lnTo>
                      <a:pt x="124" y="371"/>
                    </a:lnTo>
                    <a:lnTo>
                      <a:pt x="99" y="338"/>
                    </a:lnTo>
                    <a:lnTo>
                      <a:pt x="99" y="297"/>
                    </a:lnTo>
                    <a:lnTo>
                      <a:pt x="108" y="305"/>
                    </a:lnTo>
                    <a:lnTo>
                      <a:pt x="108" y="264"/>
                    </a:lnTo>
                    <a:lnTo>
                      <a:pt x="124" y="231"/>
                    </a:lnTo>
                    <a:lnTo>
                      <a:pt x="141" y="206"/>
                    </a:lnTo>
                    <a:lnTo>
                      <a:pt x="174" y="182"/>
                    </a:lnTo>
                    <a:lnTo>
                      <a:pt x="207" y="173"/>
                    </a:lnTo>
                    <a:close/>
                    <a:moveTo>
                      <a:pt x="149" y="0"/>
                    </a:moveTo>
                    <a:lnTo>
                      <a:pt x="99" y="25"/>
                    </a:lnTo>
                    <a:lnTo>
                      <a:pt x="50" y="58"/>
                    </a:lnTo>
                    <a:lnTo>
                      <a:pt x="33" y="83"/>
                    </a:lnTo>
                    <a:lnTo>
                      <a:pt x="17" y="107"/>
                    </a:lnTo>
                    <a:lnTo>
                      <a:pt x="9" y="140"/>
                    </a:lnTo>
                    <a:lnTo>
                      <a:pt x="0" y="173"/>
                    </a:lnTo>
                    <a:lnTo>
                      <a:pt x="0" y="231"/>
                    </a:lnTo>
                    <a:lnTo>
                      <a:pt x="0" y="305"/>
                    </a:lnTo>
                    <a:lnTo>
                      <a:pt x="17" y="371"/>
                    </a:lnTo>
                    <a:lnTo>
                      <a:pt x="42" y="437"/>
                    </a:lnTo>
                    <a:lnTo>
                      <a:pt x="83" y="495"/>
                    </a:lnTo>
                    <a:lnTo>
                      <a:pt x="108" y="520"/>
                    </a:lnTo>
                    <a:lnTo>
                      <a:pt x="132" y="536"/>
                    </a:lnTo>
                    <a:lnTo>
                      <a:pt x="157" y="553"/>
                    </a:lnTo>
                    <a:lnTo>
                      <a:pt x="190" y="561"/>
                    </a:lnTo>
                    <a:lnTo>
                      <a:pt x="256" y="561"/>
                    </a:lnTo>
                    <a:lnTo>
                      <a:pt x="297" y="545"/>
                    </a:lnTo>
                    <a:lnTo>
                      <a:pt x="330" y="520"/>
                    </a:lnTo>
                    <a:lnTo>
                      <a:pt x="363" y="495"/>
                    </a:lnTo>
                    <a:lnTo>
                      <a:pt x="388" y="454"/>
                    </a:lnTo>
                    <a:lnTo>
                      <a:pt x="405" y="421"/>
                    </a:lnTo>
                    <a:lnTo>
                      <a:pt x="413" y="380"/>
                    </a:lnTo>
                    <a:lnTo>
                      <a:pt x="421" y="297"/>
                    </a:lnTo>
                    <a:lnTo>
                      <a:pt x="421" y="239"/>
                    </a:lnTo>
                    <a:lnTo>
                      <a:pt x="413" y="190"/>
                    </a:lnTo>
                    <a:lnTo>
                      <a:pt x="396" y="140"/>
                    </a:lnTo>
                    <a:lnTo>
                      <a:pt x="363" y="91"/>
                    </a:lnTo>
                    <a:lnTo>
                      <a:pt x="347" y="66"/>
                    </a:lnTo>
                    <a:lnTo>
                      <a:pt x="322" y="50"/>
                    </a:lnTo>
                    <a:lnTo>
                      <a:pt x="264" y="17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9" name="Google Shape;2109;p38"/>
              <p:cNvSpPr/>
              <p:nvPr/>
            </p:nvSpPr>
            <p:spPr>
              <a:xfrm>
                <a:off x="1142443" y="4368050"/>
                <a:ext cx="58829" cy="38509"/>
              </a:xfrm>
              <a:custGeom>
                <a:avLst/>
                <a:gdLst/>
                <a:ahLst/>
                <a:cxnLst/>
                <a:rect l="l" t="t" r="r" b="b"/>
                <a:pathLst>
                  <a:path w="1601" h="1048" extrusionOk="0">
                    <a:moveTo>
                      <a:pt x="9" y="0"/>
                    </a:moveTo>
                    <a:lnTo>
                      <a:pt x="67" y="66"/>
                    </a:lnTo>
                    <a:lnTo>
                      <a:pt x="83" y="99"/>
                    </a:lnTo>
                    <a:lnTo>
                      <a:pt x="108" y="132"/>
                    </a:lnTo>
                    <a:lnTo>
                      <a:pt x="124" y="173"/>
                    </a:lnTo>
                    <a:lnTo>
                      <a:pt x="133" y="215"/>
                    </a:lnTo>
                    <a:lnTo>
                      <a:pt x="124" y="256"/>
                    </a:lnTo>
                    <a:lnTo>
                      <a:pt x="116" y="297"/>
                    </a:lnTo>
                    <a:lnTo>
                      <a:pt x="100" y="330"/>
                    </a:lnTo>
                    <a:lnTo>
                      <a:pt x="75" y="347"/>
                    </a:lnTo>
                    <a:lnTo>
                      <a:pt x="42" y="347"/>
                    </a:lnTo>
                    <a:lnTo>
                      <a:pt x="1" y="338"/>
                    </a:lnTo>
                    <a:lnTo>
                      <a:pt x="100" y="371"/>
                    </a:lnTo>
                    <a:lnTo>
                      <a:pt x="190" y="404"/>
                    </a:lnTo>
                    <a:lnTo>
                      <a:pt x="372" y="479"/>
                    </a:lnTo>
                    <a:lnTo>
                      <a:pt x="545" y="561"/>
                    </a:lnTo>
                    <a:lnTo>
                      <a:pt x="726" y="627"/>
                    </a:lnTo>
                    <a:lnTo>
                      <a:pt x="916" y="710"/>
                    </a:lnTo>
                    <a:lnTo>
                      <a:pt x="1106" y="800"/>
                    </a:lnTo>
                    <a:lnTo>
                      <a:pt x="1287" y="899"/>
                    </a:lnTo>
                    <a:lnTo>
                      <a:pt x="1461" y="1015"/>
                    </a:lnTo>
                    <a:lnTo>
                      <a:pt x="1494" y="1040"/>
                    </a:lnTo>
                    <a:lnTo>
                      <a:pt x="1527" y="1048"/>
                    </a:lnTo>
                    <a:lnTo>
                      <a:pt x="1576" y="1048"/>
                    </a:lnTo>
                    <a:lnTo>
                      <a:pt x="1593" y="1031"/>
                    </a:lnTo>
                    <a:lnTo>
                      <a:pt x="1601" y="1015"/>
                    </a:lnTo>
                    <a:lnTo>
                      <a:pt x="1601" y="998"/>
                    </a:lnTo>
                    <a:lnTo>
                      <a:pt x="1601" y="965"/>
                    </a:lnTo>
                    <a:lnTo>
                      <a:pt x="1584" y="899"/>
                    </a:lnTo>
                    <a:lnTo>
                      <a:pt x="1560" y="842"/>
                    </a:lnTo>
                    <a:lnTo>
                      <a:pt x="1535" y="784"/>
                    </a:lnTo>
                    <a:lnTo>
                      <a:pt x="1502" y="726"/>
                    </a:lnTo>
                    <a:lnTo>
                      <a:pt x="1461" y="677"/>
                    </a:lnTo>
                    <a:lnTo>
                      <a:pt x="1419" y="627"/>
                    </a:lnTo>
                    <a:lnTo>
                      <a:pt x="1320" y="545"/>
                    </a:lnTo>
                    <a:lnTo>
                      <a:pt x="1205" y="462"/>
                    </a:lnTo>
                    <a:lnTo>
                      <a:pt x="1089" y="396"/>
                    </a:lnTo>
                    <a:lnTo>
                      <a:pt x="974" y="338"/>
                    </a:lnTo>
                    <a:lnTo>
                      <a:pt x="858" y="281"/>
                    </a:lnTo>
                    <a:lnTo>
                      <a:pt x="652" y="198"/>
                    </a:lnTo>
                    <a:lnTo>
                      <a:pt x="438" y="124"/>
                    </a:lnTo>
                    <a:lnTo>
                      <a:pt x="223" y="58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0" name="Google Shape;2110;p38"/>
              <p:cNvSpPr/>
              <p:nvPr/>
            </p:nvSpPr>
            <p:spPr>
              <a:xfrm>
                <a:off x="1133368" y="4331967"/>
                <a:ext cx="15470" cy="20651"/>
              </a:xfrm>
              <a:custGeom>
                <a:avLst/>
                <a:gdLst/>
                <a:ahLst/>
                <a:cxnLst/>
                <a:rect l="l" t="t" r="r" b="b"/>
                <a:pathLst>
                  <a:path w="421" h="562" extrusionOk="0">
                    <a:moveTo>
                      <a:pt x="239" y="174"/>
                    </a:moveTo>
                    <a:lnTo>
                      <a:pt x="272" y="182"/>
                    </a:lnTo>
                    <a:lnTo>
                      <a:pt x="305" y="199"/>
                    </a:lnTo>
                    <a:lnTo>
                      <a:pt x="330" y="232"/>
                    </a:lnTo>
                    <a:lnTo>
                      <a:pt x="347" y="273"/>
                    </a:lnTo>
                    <a:lnTo>
                      <a:pt x="347" y="314"/>
                    </a:lnTo>
                    <a:lnTo>
                      <a:pt x="338" y="355"/>
                    </a:lnTo>
                    <a:lnTo>
                      <a:pt x="314" y="388"/>
                    </a:lnTo>
                    <a:lnTo>
                      <a:pt x="281" y="413"/>
                    </a:lnTo>
                    <a:lnTo>
                      <a:pt x="239" y="430"/>
                    </a:lnTo>
                    <a:lnTo>
                      <a:pt x="198" y="421"/>
                    </a:lnTo>
                    <a:lnTo>
                      <a:pt x="157" y="405"/>
                    </a:lnTo>
                    <a:lnTo>
                      <a:pt x="124" y="380"/>
                    </a:lnTo>
                    <a:lnTo>
                      <a:pt x="99" y="339"/>
                    </a:lnTo>
                    <a:lnTo>
                      <a:pt x="99" y="298"/>
                    </a:lnTo>
                    <a:lnTo>
                      <a:pt x="107" y="306"/>
                    </a:lnTo>
                    <a:lnTo>
                      <a:pt x="107" y="273"/>
                    </a:lnTo>
                    <a:lnTo>
                      <a:pt x="124" y="232"/>
                    </a:lnTo>
                    <a:lnTo>
                      <a:pt x="140" y="207"/>
                    </a:lnTo>
                    <a:lnTo>
                      <a:pt x="173" y="182"/>
                    </a:lnTo>
                    <a:lnTo>
                      <a:pt x="206" y="174"/>
                    </a:lnTo>
                    <a:close/>
                    <a:moveTo>
                      <a:pt x="206" y="1"/>
                    </a:moveTo>
                    <a:lnTo>
                      <a:pt x="149" y="9"/>
                    </a:lnTo>
                    <a:lnTo>
                      <a:pt x="99" y="25"/>
                    </a:lnTo>
                    <a:lnTo>
                      <a:pt x="50" y="58"/>
                    </a:lnTo>
                    <a:lnTo>
                      <a:pt x="33" y="83"/>
                    </a:lnTo>
                    <a:lnTo>
                      <a:pt x="17" y="108"/>
                    </a:lnTo>
                    <a:lnTo>
                      <a:pt x="8" y="141"/>
                    </a:lnTo>
                    <a:lnTo>
                      <a:pt x="0" y="174"/>
                    </a:lnTo>
                    <a:lnTo>
                      <a:pt x="0" y="232"/>
                    </a:lnTo>
                    <a:lnTo>
                      <a:pt x="0" y="306"/>
                    </a:lnTo>
                    <a:lnTo>
                      <a:pt x="17" y="372"/>
                    </a:lnTo>
                    <a:lnTo>
                      <a:pt x="41" y="438"/>
                    </a:lnTo>
                    <a:lnTo>
                      <a:pt x="83" y="496"/>
                    </a:lnTo>
                    <a:lnTo>
                      <a:pt x="99" y="520"/>
                    </a:lnTo>
                    <a:lnTo>
                      <a:pt x="124" y="537"/>
                    </a:lnTo>
                    <a:lnTo>
                      <a:pt x="157" y="553"/>
                    </a:lnTo>
                    <a:lnTo>
                      <a:pt x="190" y="562"/>
                    </a:lnTo>
                    <a:lnTo>
                      <a:pt x="256" y="562"/>
                    </a:lnTo>
                    <a:lnTo>
                      <a:pt x="297" y="545"/>
                    </a:lnTo>
                    <a:lnTo>
                      <a:pt x="330" y="520"/>
                    </a:lnTo>
                    <a:lnTo>
                      <a:pt x="363" y="496"/>
                    </a:lnTo>
                    <a:lnTo>
                      <a:pt x="388" y="463"/>
                    </a:lnTo>
                    <a:lnTo>
                      <a:pt x="404" y="421"/>
                    </a:lnTo>
                    <a:lnTo>
                      <a:pt x="413" y="380"/>
                    </a:lnTo>
                    <a:lnTo>
                      <a:pt x="421" y="298"/>
                    </a:lnTo>
                    <a:lnTo>
                      <a:pt x="421" y="248"/>
                    </a:lnTo>
                    <a:lnTo>
                      <a:pt x="413" y="190"/>
                    </a:lnTo>
                    <a:lnTo>
                      <a:pt x="388" y="141"/>
                    </a:lnTo>
                    <a:lnTo>
                      <a:pt x="363" y="100"/>
                    </a:lnTo>
                    <a:lnTo>
                      <a:pt x="347" y="67"/>
                    </a:lnTo>
                    <a:lnTo>
                      <a:pt x="322" y="50"/>
                    </a:lnTo>
                    <a:lnTo>
                      <a:pt x="264" y="17"/>
                    </a:lnTo>
                    <a:lnTo>
                      <a:pt x="206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1" name="Google Shape;2111;p38"/>
              <p:cNvSpPr/>
              <p:nvPr/>
            </p:nvSpPr>
            <p:spPr>
              <a:xfrm>
                <a:off x="1143362" y="4334393"/>
                <a:ext cx="65810" cy="42771"/>
              </a:xfrm>
              <a:custGeom>
                <a:avLst/>
                <a:gdLst/>
                <a:ahLst/>
                <a:cxnLst/>
                <a:rect l="l" t="t" r="r" b="b"/>
                <a:pathLst>
                  <a:path w="1791" h="1164" extrusionOk="0">
                    <a:moveTo>
                      <a:pt x="9" y="1"/>
                    </a:moveTo>
                    <a:lnTo>
                      <a:pt x="58" y="67"/>
                    </a:lnTo>
                    <a:lnTo>
                      <a:pt x="83" y="100"/>
                    </a:lnTo>
                    <a:lnTo>
                      <a:pt x="108" y="133"/>
                    </a:lnTo>
                    <a:lnTo>
                      <a:pt x="124" y="174"/>
                    </a:lnTo>
                    <a:lnTo>
                      <a:pt x="132" y="215"/>
                    </a:lnTo>
                    <a:lnTo>
                      <a:pt x="124" y="256"/>
                    </a:lnTo>
                    <a:lnTo>
                      <a:pt x="116" y="298"/>
                    </a:lnTo>
                    <a:lnTo>
                      <a:pt x="99" y="331"/>
                    </a:lnTo>
                    <a:lnTo>
                      <a:pt x="75" y="347"/>
                    </a:lnTo>
                    <a:lnTo>
                      <a:pt x="42" y="347"/>
                    </a:lnTo>
                    <a:lnTo>
                      <a:pt x="0" y="339"/>
                    </a:lnTo>
                    <a:lnTo>
                      <a:pt x="108" y="380"/>
                    </a:lnTo>
                    <a:lnTo>
                      <a:pt x="207" y="413"/>
                    </a:lnTo>
                    <a:lnTo>
                      <a:pt x="306" y="454"/>
                    </a:lnTo>
                    <a:lnTo>
                      <a:pt x="413" y="487"/>
                    </a:lnTo>
                    <a:lnTo>
                      <a:pt x="635" y="553"/>
                    </a:lnTo>
                    <a:lnTo>
                      <a:pt x="850" y="628"/>
                    </a:lnTo>
                    <a:lnTo>
                      <a:pt x="1056" y="727"/>
                    </a:lnTo>
                    <a:lnTo>
                      <a:pt x="1262" y="842"/>
                    </a:lnTo>
                    <a:lnTo>
                      <a:pt x="1452" y="974"/>
                    </a:lnTo>
                    <a:lnTo>
                      <a:pt x="1634" y="1122"/>
                    </a:lnTo>
                    <a:lnTo>
                      <a:pt x="1658" y="1139"/>
                    </a:lnTo>
                    <a:lnTo>
                      <a:pt x="1691" y="1155"/>
                    </a:lnTo>
                    <a:lnTo>
                      <a:pt x="1716" y="1164"/>
                    </a:lnTo>
                    <a:lnTo>
                      <a:pt x="1749" y="1164"/>
                    </a:lnTo>
                    <a:lnTo>
                      <a:pt x="1774" y="1139"/>
                    </a:lnTo>
                    <a:lnTo>
                      <a:pt x="1790" y="1114"/>
                    </a:lnTo>
                    <a:lnTo>
                      <a:pt x="1790" y="1081"/>
                    </a:lnTo>
                    <a:lnTo>
                      <a:pt x="1790" y="1048"/>
                    </a:lnTo>
                    <a:lnTo>
                      <a:pt x="1774" y="974"/>
                    </a:lnTo>
                    <a:lnTo>
                      <a:pt x="1749" y="908"/>
                    </a:lnTo>
                    <a:lnTo>
                      <a:pt x="1716" y="842"/>
                    </a:lnTo>
                    <a:lnTo>
                      <a:pt x="1675" y="793"/>
                    </a:lnTo>
                    <a:lnTo>
                      <a:pt x="1634" y="743"/>
                    </a:lnTo>
                    <a:lnTo>
                      <a:pt x="1584" y="694"/>
                    </a:lnTo>
                    <a:lnTo>
                      <a:pt x="1469" y="603"/>
                    </a:lnTo>
                    <a:lnTo>
                      <a:pt x="1394" y="545"/>
                    </a:lnTo>
                    <a:lnTo>
                      <a:pt x="1328" y="504"/>
                    </a:lnTo>
                    <a:lnTo>
                      <a:pt x="1172" y="421"/>
                    </a:lnTo>
                    <a:lnTo>
                      <a:pt x="1015" y="355"/>
                    </a:lnTo>
                    <a:lnTo>
                      <a:pt x="858" y="289"/>
                    </a:lnTo>
                    <a:lnTo>
                      <a:pt x="652" y="199"/>
                    </a:lnTo>
                    <a:lnTo>
                      <a:pt x="437" y="124"/>
                    </a:lnTo>
                    <a:lnTo>
                      <a:pt x="223" y="58"/>
                    </a:lnTo>
                    <a:lnTo>
                      <a:pt x="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2" name="Google Shape;2112;p38"/>
              <p:cNvSpPr/>
              <p:nvPr/>
            </p:nvSpPr>
            <p:spPr>
              <a:xfrm>
                <a:off x="1117898" y="4314698"/>
                <a:ext cx="7900" cy="210990"/>
              </a:xfrm>
              <a:custGeom>
                <a:avLst/>
                <a:gdLst/>
                <a:ahLst/>
                <a:cxnLst/>
                <a:rect l="l" t="t" r="r" b="b"/>
                <a:pathLst>
                  <a:path w="215" h="5742" extrusionOk="0">
                    <a:moveTo>
                      <a:pt x="50" y="1"/>
                    </a:moveTo>
                    <a:lnTo>
                      <a:pt x="9" y="1428"/>
                    </a:lnTo>
                    <a:lnTo>
                      <a:pt x="0" y="2145"/>
                    </a:lnTo>
                    <a:lnTo>
                      <a:pt x="0" y="2863"/>
                    </a:lnTo>
                    <a:lnTo>
                      <a:pt x="17" y="3580"/>
                    </a:lnTo>
                    <a:lnTo>
                      <a:pt x="42" y="4306"/>
                    </a:lnTo>
                    <a:lnTo>
                      <a:pt x="66" y="4661"/>
                    </a:lnTo>
                    <a:lnTo>
                      <a:pt x="91" y="5024"/>
                    </a:lnTo>
                    <a:lnTo>
                      <a:pt x="124" y="5378"/>
                    </a:lnTo>
                    <a:lnTo>
                      <a:pt x="157" y="5741"/>
                    </a:lnTo>
                    <a:lnTo>
                      <a:pt x="215" y="5733"/>
                    </a:lnTo>
                    <a:lnTo>
                      <a:pt x="182" y="5370"/>
                    </a:lnTo>
                    <a:lnTo>
                      <a:pt x="149" y="5016"/>
                    </a:lnTo>
                    <a:lnTo>
                      <a:pt x="124" y="4661"/>
                    </a:lnTo>
                    <a:lnTo>
                      <a:pt x="99" y="4298"/>
                    </a:lnTo>
                    <a:lnTo>
                      <a:pt x="75" y="3580"/>
                    </a:lnTo>
                    <a:lnTo>
                      <a:pt x="58" y="2863"/>
                    </a:lnTo>
                    <a:lnTo>
                      <a:pt x="58" y="2145"/>
                    </a:lnTo>
                    <a:lnTo>
                      <a:pt x="66" y="1428"/>
                    </a:lnTo>
                    <a:lnTo>
                      <a:pt x="108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3" name="Google Shape;2113;p38"/>
              <p:cNvSpPr/>
              <p:nvPr/>
            </p:nvSpPr>
            <p:spPr>
              <a:xfrm>
                <a:off x="2119877" y="4454436"/>
                <a:ext cx="321298" cy="148523"/>
              </a:xfrm>
              <a:custGeom>
                <a:avLst/>
                <a:gdLst/>
                <a:ahLst/>
                <a:cxnLst/>
                <a:rect l="l" t="t" r="r" b="b"/>
                <a:pathLst>
                  <a:path w="8744" h="4042" extrusionOk="0">
                    <a:moveTo>
                      <a:pt x="3407" y="0"/>
                    </a:moveTo>
                    <a:lnTo>
                      <a:pt x="3325" y="8"/>
                    </a:lnTo>
                    <a:lnTo>
                      <a:pt x="3242" y="25"/>
                    </a:lnTo>
                    <a:lnTo>
                      <a:pt x="3160" y="50"/>
                    </a:lnTo>
                    <a:lnTo>
                      <a:pt x="3085" y="83"/>
                    </a:lnTo>
                    <a:lnTo>
                      <a:pt x="3019" y="124"/>
                    </a:lnTo>
                    <a:lnTo>
                      <a:pt x="2962" y="173"/>
                    </a:lnTo>
                    <a:lnTo>
                      <a:pt x="2896" y="223"/>
                    </a:lnTo>
                    <a:lnTo>
                      <a:pt x="2789" y="338"/>
                    </a:lnTo>
                    <a:lnTo>
                      <a:pt x="2681" y="462"/>
                    </a:lnTo>
                    <a:lnTo>
                      <a:pt x="2104" y="1138"/>
                    </a:lnTo>
                    <a:lnTo>
                      <a:pt x="1972" y="1287"/>
                    </a:lnTo>
                    <a:lnTo>
                      <a:pt x="1898" y="1361"/>
                    </a:lnTo>
                    <a:lnTo>
                      <a:pt x="1823" y="1427"/>
                    </a:lnTo>
                    <a:lnTo>
                      <a:pt x="1741" y="1485"/>
                    </a:lnTo>
                    <a:lnTo>
                      <a:pt x="1659" y="1526"/>
                    </a:lnTo>
                    <a:lnTo>
                      <a:pt x="1568" y="1559"/>
                    </a:lnTo>
                    <a:lnTo>
                      <a:pt x="1469" y="1584"/>
                    </a:lnTo>
                    <a:lnTo>
                      <a:pt x="1395" y="1584"/>
                    </a:lnTo>
                    <a:lnTo>
                      <a:pt x="1312" y="1575"/>
                    </a:lnTo>
                    <a:lnTo>
                      <a:pt x="1238" y="1559"/>
                    </a:lnTo>
                    <a:lnTo>
                      <a:pt x="1172" y="1526"/>
                    </a:lnTo>
                    <a:lnTo>
                      <a:pt x="1098" y="1493"/>
                    </a:lnTo>
                    <a:lnTo>
                      <a:pt x="1032" y="1452"/>
                    </a:lnTo>
                    <a:lnTo>
                      <a:pt x="966" y="1411"/>
                    </a:lnTo>
                    <a:lnTo>
                      <a:pt x="908" y="1361"/>
                    </a:lnTo>
                    <a:lnTo>
                      <a:pt x="801" y="1246"/>
                    </a:lnTo>
                    <a:lnTo>
                      <a:pt x="702" y="1130"/>
                    </a:lnTo>
                    <a:lnTo>
                      <a:pt x="520" y="874"/>
                    </a:lnTo>
                    <a:lnTo>
                      <a:pt x="462" y="800"/>
                    </a:lnTo>
                    <a:lnTo>
                      <a:pt x="421" y="767"/>
                    </a:lnTo>
                    <a:lnTo>
                      <a:pt x="388" y="734"/>
                    </a:lnTo>
                    <a:lnTo>
                      <a:pt x="347" y="718"/>
                    </a:lnTo>
                    <a:lnTo>
                      <a:pt x="306" y="701"/>
                    </a:lnTo>
                    <a:lnTo>
                      <a:pt x="265" y="693"/>
                    </a:lnTo>
                    <a:lnTo>
                      <a:pt x="215" y="693"/>
                    </a:lnTo>
                    <a:lnTo>
                      <a:pt x="174" y="709"/>
                    </a:lnTo>
                    <a:lnTo>
                      <a:pt x="133" y="742"/>
                    </a:lnTo>
                    <a:lnTo>
                      <a:pt x="100" y="775"/>
                    </a:lnTo>
                    <a:lnTo>
                      <a:pt x="75" y="817"/>
                    </a:lnTo>
                    <a:lnTo>
                      <a:pt x="58" y="866"/>
                    </a:lnTo>
                    <a:lnTo>
                      <a:pt x="42" y="916"/>
                    </a:lnTo>
                    <a:lnTo>
                      <a:pt x="25" y="1023"/>
                    </a:lnTo>
                    <a:lnTo>
                      <a:pt x="9" y="1221"/>
                    </a:lnTo>
                    <a:lnTo>
                      <a:pt x="1" y="1411"/>
                    </a:lnTo>
                    <a:lnTo>
                      <a:pt x="9" y="1608"/>
                    </a:lnTo>
                    <a:lnTo>
                      <a:pt x="17" y="1806"/>
                    </a:lnTo>
                    <a:lnTo>
                      <a:pt x="42" y="2004"/>
                    </a:lnTo>
                    <a:lnTo>
                      <a:pt x="67" y="2194"/>
                    </a:lnTo>
                    <a:lnTo>
                      <a:pt x="108" y="2392"/>
                    </a:lnTo>
                    <a:lnTo>
                      <a:pt x="149" y="2582"/>
                    </a:lnTo>
                    <a:lnTo>
                      <a:pt x="372" y="2656"/>
                    </a:lnTo>
                    <a:lnTo>
                      <a:pt x="603" y="2747"/>
                    </a:lnTo>
                    <a:lnTo>
                      <a:pt x="834" y="2846"/>
                    </a:lnTo>
                    <a:lnTo>
                      <a:pt x="1056" y="2953"/>
                    </a:lnTo>
                    <a:lnTo>
                      <a:pt x="1279" y="3060"/>
                    </a:lnTo>
                    <a:lnTo>
                      <a:pt x="1494" y="3184"/>
                    </a:lnTo>
                    <a:lnTo>
                      <a:pt x="1708" y="3308"/>
                    </a:lnTo>
                    <a:lnTo>
                      <a:pt x="1914" y="3431"/>
                    </a:lnTo>
                    <a:lnTo>
                      <a:pt x="2021" y="3497"/>
                    </a:lnTo>
                    <a:lnTo>
                      <a:pt x="2137" y="3563"/>
                    </a:lnTo>
                    <a:lnTo>
                      <a:pt x="2368" y="3671"/>
                    </a:lnTo>
                    <a:lnTo>
                      <a:pt x="2607" y="3770"/>
                    </a:lnTo>
                    <a:lnTo>
                      <a:pt x="2846" y="3844"/>
                    </a:lnTo>
                    <a:lnTo>
                      <a:pt x="3094" y="3910"/>
                    </a:lnTo>
                    <a:lnTo>
                      <a:pt x="3349" y="3959"/>
                    </a:lnTo>
                    <a:lnTo>
                      <a:pt x="3605" y="4001"/>
                    </a:lnTo>
                    <a:lnTo>
                      <a:pt x="3861" y="4025"/>
                    </a:lnTo>
                    <a:lnTo>
                      <a:pt x="4117" y="4033"/>
                    </a:lnTo>
                    <a:lnTo>
                      <a:pt x="4380" y="4042"/>
                    </a:lnTo>
                    <a:lnTo>
                      <a:pt x="4636" y="4033"/>
                    </a:lnTo>
                    <a:lnTo>
                      <a:pt x="4892" y="4025"/>
                    </a:lnTo>
                    <a:lnTo>
                      <a:pt x="5148" y="4001"/>
                    </a:lnTo>
                    <a:lnTo>
                      <a:pt x="5403" y="3976"/>
                    </a:lnTo>
                    <a:lnTo>
                      <a:pt x="5915" y="3918"/>
                    </a:lnTo>
                    <a:lnTo>
                      <a:pt x="6236" y="3877"/>
                    </a:lnTo>
                    <a:lnTo>
                      <a:pt x="6550" y="3827"/>
                    </a:lnTo>
                    <a:lnTo>
                      <a:pt x="6871" y="3770"/>
                    </a:lnTo>
                    <a:lnTo>
                      <a:pt x="7185" y="3704"/>
                    </a:lnTo>
                    <a:lnTo>
                      <a:pt x="7490" y="3629"/>
                    </a:lnTo>
                    <a:lnTo>
                      <a:pt x="7795" y="3539"/>
                    </a:lnTo>
                    <a:lnTo>
                      <a:pt x="8092" y="3431"/>
                    </a:lnTo>
                    <a:lnTo>
                      <a:pt x="8241" y="3365"/>
                    </a:lnTo>
                    <a:lnTo>
                      <a:pt x="8389" y="3299"/>
                    </a:lnTo>
                    <a:lnTo>
                      <a:pt x="8513" y="3250"/>
                    </a:lnTo>
                    <a:lnTo>
                      <a:pt x="8579" y="3217"/>
                    </a:lnTo>
                    <a:lnTo>
                      <a:pt x="8637" y="3184"/>
                    </a:lnTo>
                    <a:lnTo>
                      <a:pt x="8686" y="3151"/>
                    </a:lnTo>
                    <a:lnTo>
                      <a:pt x="8719" y="3110"/>
                    </a:lnTo>
                    <a:lnTo>
                      <a:pt x="8736" y="3085"/>
                    </a:lnTo>
                    <a:lnTo>
                      <a:pt x="8744" y="3060"/>
                    </a:lnTo>
                    <a:lnTo>
                      <a:pt x="8744" y="3035"/>
                    </a:lnTo>
                    <a:lnTo>
                      <a:pt x="8744" y="3002"/>
                    </a:lnTo>
                    <a:lnTo>
                      <a:pt x="8711" y="2879"/>
                    </a:lnTo>
                    <a:lnTo>
                      <a:pt x="8678" y="2763"/>
                    </a:lnTo>
                    <a:lnTo>
                      <a:pt x="8620" y="2648"/>
                    </a:lnTo>
                    <a:lnTo>
                      <a:pt x="8562" y="2541"/>
                    </a:lnTo>
                    <a:lnTo>
                      <a:pt x="8496" y="2442"/>
                    </a:lnTo>
                    <a:lnTo>
                      <a:pt x="8422" y="2343"/>
                    </a:lnTo>
                    <a:lnTo>
                      <a:pt x="8340" y="2244"/>
                    </a:lnTo>
                    <a:lnTo>
                      <a:pt x="8249" y="2161"/>
                    </a:lnTo>
                    <a:lnTo>
                      <a:pt x="8158" y="2079"/>
                    </a:lnTo>
                    <a:lnTo>
                      <a:pt x="8059" y="1996"/>
                    </a:lnTo>
                    <a:lnTo>
                      <a:pt x="7960" y="1922"/>
                    </a:lnTo>
                    <a:lnTo>
                      <a:pt x="7853" y="1856"/>
                    </a:lnTo>
                    <a:lnTo>
                      <a:pt x="7639" y="1732"/>
                    </a:lnTo>
                    <a:lnTo>
                      <a:pt x="7424" y="1608"/>
                    </a:lnTo>
                    <a:lnTo>
                      <a:pt x="7036" y="1427"/>
                    </a:lnTo>
                    <a:lnTo>
                      <a:pt x="6641" y="1254"/>
                    </a:lnTo>
                    <a:lnTo>
                      <a:pt x="6253" y="1089"/>
                    </a:lnTo>
                    <a:lnTo>
                      <a:pt x="5849" y="924"/>
                    </a:lnTo>
                    <a:lnTo>
                      <a:pt x="5593" y="825"/>
                    </a:lnTo>
                    <a:lnTo>
                      <a:pt x="5329" y="742"/>
                    </a:lnTo>
                    <a:lnTo>
                      <a:pt x="4801" y="577"/>
                    </a:lnTo>
                    <a:lnTo>
                      <a:pt x="4537" y="495"/>
                    </a:lnTo>
                    <a:lnTo>
                      <a:pt x="4281" y="388"/>
                    </a:lnTo>
                    <a:lnTo>
                      <a:pt x="4158" y="330"/>
                    </a:lnTo>
                    <a:lnTo>
                      <a:pt x="4034" y="272"/>
                    </a:lnTo>
                    <a:lnTo>
                      <a:pt x="3919" y="198"/>
                    </a:lnTo>
                    <a:lnTo>
                      <a:pt x="3803" y="124"/>
                    </a:lnTo>
                    <a:lnTo>
                      <a:pt x="3729" y="83"/>
                    </a:lnTo>
                    <a:lnTo>
                      <a:pt x="3655" y="50"/>
                    </a:lnTo>
                    <a:lnTo>
                      <a:pt x="3572" y="25"/>
                    </a:lnTo>
                    <a:lnTo>
                      <a:pt x="3490" y="8"/>
                    </a:lnTo>
                    <a:lnTo>
                      <a:pt x="340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4" name="Google Shape;2114;p38"/>
              <p:cNvSpPr/>
              <p:nvPr/>
            </p:nvSpPr>
            <p:spPr>
              <a:xfrm>
                <a:off x="2196856" y="4391971"/>
                <a:ext cx="261624" cy="163699"/>
              </a:xfrm>
              <a:custGeom>
                <a:avLst/>
                <a:gdLst/>
                <a:ahLst/>
                <a:cxnLst/>
                <a:rect l="l" t="t" r="r" b="b"/>
                <a:pathLst>
                  <a:path w="7120" h="4455" extrusionOk="0">
                    <a:moveTo>
                      <a:pt x="1560" y="1"/>
                    </a:moveTo>
                    <a:lnTo>
                      <a:pt x="1510" y="9"/>
                    </a:lnTo>
                    <a:lnTo>
                      <a:pt x="1469" y="26"/>
                    </a:lnTo>
                    <a:lnTo>
                      <a:pt x="1378" y="59"/>
                    </a:lnTo>
                    <a:lnTo>
                      <a:pt x="1304" y="116"/>
                    </a:lnTo>
                    <a:lnTo>
                      <a:pt x="1230" y="182"/>
                    </a:lnTo>
                    <a:lnTo>
                      <a:pt x="1164" y="248"/>
                    </a:lnTo>
                    <a:lnTo>
                      <a:pt x="1106" y="323"/>
                    </a:lnTo>
                    <a:lnTo>
                      <a:pt x="867" y="603"/>
                    </a:lnTo>
                    <a:lnTo>
                      <a:pt x="628" y="892"/>
                    </a:lnTo>
                    <a:lnTo>
                      <a:pt x="520" y="1040"/>
                    </a:lnTo>
                    <a:lnTo>
                      <a:pt x="413" y="1197"/>
                    </a:lnTo>
                    <a:lnTo>
                      <a:pt x="306" y="1345"/>
                    </a:lnTo>
                    <a:lnTo>
                      <a:pt x="207" y="1502"/>
                    </a:lnTo>
                    <a:lnTo>
                      <a:pt x="133" y="1651"/>
                    </a:lnTo>
                    <a:lnTo>
                      <a:pt x="67" y="1799"/>
                    </a:lnTo>
                    <a:lnTo>
                      <a:pt x="42" y="1882"/>
                    </a:lnTo>
                    <a:lnTo>
                      <a:pt x="17" y="1964"/>
                    </a:lnTo>
                    <a:lnTo>
                      <a:pt x="9" y="2038"/>
                    </a:lnTo>
                    <a:lnTo>
                      <a:pt x="1" y="2121"/>
                    </a:lnTo>
                    <a:lnTo>
                      <a:pt x="9" y="2203"/>
                    </a:lnTo>
                    <a:lnTo>
                      <a:pt x="25" y="2286"/>
                    </a:lnTo>
                    <a:lnTo>
                      <a:pt x="50" y="2368"/>
                    </a:lnTo>
                    <a:lnTo>
                      <a:pt x="91" y="2442"/>
                    </a:lnTo>
                    <a:lnTo>
                      <a:pt x="141" y="2508"/>
                    </a:lnTo>
                    <a:lnTo>
                      <a:pt x="199" y="2566"/>
                    </a:lnTo>
                    <a:lnTo>
                      <a:pt x="265" y="2607"/>
                    </a:lnTo>
                    <a:lnTo>
                      <a:pt x="339" y="2640"/>
                    </a:lnTo>
                    <a:lnTo>
                      <a:pt x="3168" y="3383"/>
                    </a:lnTo>
                    <a:lnTo>
                      <a:pt x="3457" y="3424"/>
                    </a:lnTo>
                    <a:lnTo>
                      <a:pt x="3737" y="3490"/>
                    </a:lnTo>
                    <a:lnTo>
                      <a:pt x="4026" y="3564"/>
                    </a:lnTo>
                    <a:lnTo>
                      <a:pt x="4298" y="3647"/>
                    </a:lnTo>
                    <a:lnTo>
                      <a:pt x="4579" y="3737"/>
                    </a:lnTo>
                    <a:lnTo>
                      <a:pt x="4851" y="3845"/>
                    </a:lnTo>
                    <a:lnTo>
                      <a:pt x="5115" y="3968"/>
                    </a:lnTo>
                    <a:lnTo>
                      <a:pt x="5379" y="4092"/>
                    </a:lnTo>
                    <a:lnTo>
                      <a:pt x="5585" y="4199"/>
                    </a:lnTo>
                    <a:lnTo>
                      <a:pt x="5783" y="4298"/>
                    </a:lnTo>
                    <a:lnTo>
                      <a:pt x="5890" y="4348"/>
                    </a:lnTo>
                    <a:lnTo>
                      <a:pt x="5997" y="4381"/>
                    </a:lnTo>
                    <a:lnTo>
                      <a:pt x="6104" y="4414"/>
                    </a:lnTo>
                    <a:lnTo>
                      <a:pt x="6212" y="4439"/>
                    </a:lnTo>
                    <a:lnTo>
                      <a:pt x="6327" y="4455"/>
                    </a:lnTo>
                    <a:lnTo>
                      <a:pt x="6443" y="4455"/>
                    </a:lnTo>
                    <a:lnTo>
                      <a:pt x="6500" y="4447"/>
                    </a:lnTo>
                    <a:lnTo>
                      <a:pt x="6558" y="4430"/>
                    </a:lnTo>
                    <a:lnTo>
                      <a:pt x="6608" y="4406"/>
                    </a:lnTo>
                    <a:lnTo>
                      <a:pt x="6657" y="4381"/>
                    </a:lnTo>
                    <a:lnTo>
                      <a:pt x="6715" y="4340"/>
                    </a:lnTo>
                    <a:lnTo>
                      <a:pt x="6773" y="4282"/>
                    </a:lnTo>
                    <a:lnTo>
                      <a:pt x="6814" y="4224"/>
                    </a:lnTo>
                    <a:lnTo>
                      <a:pt x="6847" y="4158"/>
                    </a:lnTo>
                    <a:lnTo>
                      <a:pt x="6880" y="4084"/>
                    </a:lnTo>
                    <a:lnTo>
                      <a:pt x="6896" y="4010"/>
                    </a:lnTo>
                    <a:lnTo>
                      <a:pt x="6938" y="3861"/>
                    </a:lnTo>
                    <a:lnTo>
                      <a:pt x="6962" y="3713"/>
                    </a:lnTo>
                    <a:lnTo>
                      <a:pt x="6995" y="3556"/>
                    </a:lnTo>
                    <a:lnTo>
                      <a:pt x="7020" y="3482"/>
                    </a:lnTo>
                    <a:lnTo>
                      <a:pt x="7045" y="3416"/>
                    </a:lnTo>
                    <a:lnTo>
                      <a:pt x="7078" y="3341"/>
                    </a:lnTo>
                    <a:lnTo>
                      <a:pt x="7119" y="3284"/>
                    </a:lnTo>
                    <a:lnTo>
                      <a:pt x="7061" y="3226"/>
                    </a:lnTo>
                    <a:lnTo>
                      <a:pt x="7004" y="3176"/>
                    </a:lnTo>
                    <a:lnTo>
                      <a:pt x="6938" y="3135"/>
                    </a:lnTo>
                    <a:lnTo>
                      <a:pt x="6863" y="3094"/>
                    </a:lnTo>
                    <a:lnTo>
                      <a:pt x="6715" y="3028"/>
                    </a:lnTo>
                    <a:lnTo>
                      <a:pt x="6566" y="2970"/>
                    </a:lnTo>
                    <a:lnTo>
                      <a:pt x="6286" y="2871"/>
                    </a:lnTo>
                    <a:lnTo>
                      <a:pt x="6014" y="2764"/>
                    </a:lnTo>
                    <a:lnTo>
                      <a:pt x="5750" y="2649"/>
                    </a:lnTo>
                    <a:lnTo>
                      <a:pt x="5478" y="2533"/>
                    </a:lnTo>
                    <a:lnTo>
                      <a:pt x="4958" y="2286"/>
                    </a:lnTo>
                    <a:lnTo>
                      <a:pt x="4438" y="2022"/>
                    </a:lnTo>
                    <a:lnTo>
                      <a:pt x="3927" y="1750"/>
                    </a:lnTo>
                    <a:lnTo>
                      <a:pt x="3424" y="1469"/>
                    </a:lnTo>
                    <a:lnTo>
                      <a:pt x="2912" y="1172"/>
                    </a:lnTo>
                    <a:lnTo>
                      <a:pt x="2409" y="875"/>
                    </a:lnTo>
                    <a:lnTo>
                      <a:pt x="2318" y="817"/>
                    </a:lnTo>
                    <a:lnTo>
                      <a:pt x="2228" y="751"/>
                    </a:lnTo>
                    <a:lnTo>
                      <a:pt x="2145" y="677"/>
                    </a:lnTo>
                    <a:lnTo>
                      <a:pt x="2104" y="636"/>
                    </a:lnTo>
                    <a:lnTo>
                      <a:pt x="2071" y="595"/>
                    </a:lnTo>
                    <a:lnTo>
                      <a:pt x="2030" y="521"/>
                    </a:lnTo>
                    <a:lnTo>
                      <a:pt x="1997" y="446"/>
                    </a:lnTo>
                    <a:lnTo>
                      <a:pt x="1939" y="281"/>
                    </a:lnTo>
                    <a:lnTo>
                      <a:pt x="1906" y="207"/>
                    </a:lnTo>
                    <a:lnTo>
                      <a:pt x="1865" y="141"/>
                    </a:lnTo>
                    <a:lnTo>
                      <a:pt x="1807" y="75"/>
                    </a:lnTo>
                    <a:lnTo>
                      <a:pt x="1782" y="50"/>
                    </a:lnTo>
                    <a:lnTo>
                      <a:pt x="1741" y="34"/>
                    </a:lnTo>
                    <a:lnTo>
                      <a:pt x="1700" y="17"/>
                    </a:lnTo>
                    <a:lnTo>
                      <a:pt x="165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5" name="Google Shape;2115;p38"/>
              <p:cNvSpPr/>
              <p:nvPr/>
            </p:nvSpPr>
            <p:spPr>
              <a:xfrm>
                <a:off x="2120171" y="4508964"/>
                <a:ext cx="409817" cy="107332"/>
              </a:xfrm>
              <a:custGeom>
                <a:avLst/>
                <a:gdLst/>
                <a:ahLst/>
                <a:cxnLst/>
                <a:rect l="l" t="t" r="r" b="b"/>
                <a:pathLst>
                  <a:path w="11153" h="2921" extrusionOk="0">
                    <a:moveTo>
                      <a:pt x="9734" y="1"/>
                    </a:moveTo>
                    <a:lnTo>
                      <a:pt x="9552" y="9"/>
                    </a:lnTo>
                    <a:lnTo>
                      <a:pt x="9363" y="25"/>
                    </a:lnTo>
                    <a:lnTo>
                      <a:pt x="9181" y="50"/>
                    </a:lnTo>
                    <a:lnTo>
                      <a:pt x="9157" y="58"/>
                    </a:lnTo>
                    <a:lnTo>
                      <a:pt x="9124" y="75"/>
                    </a:lnTo>
                    <a:lnTo>
                      <a:pt x="9066" y="124"/>
                    </a:lnTo>
                    <a:lnTo>
                      <a:pt x="9008" y="199"/>
                    </a:lnTo>
                    <a:lnTo>
                      <a:pt x="8950" y="273"/>
                    </a:lnTo>
                    <a:lnTo>
                      <a:pt x="8893" y="364"/>
                    </a:lnTo>
                    <a:lnTo>
                      <a:pt x="8851" y="446"/>
                    </a:lnTo>
                    <a:lnTo>
                      <a:pt x="8785" y="578"/>
                    </a:lnTo>
                    <a:lnTo>
                      <a:pt x="8752" y="661"/>
                    </a:lnTo>
                    <a:lnTo>
                      <a:pt x="8728" y="743"/>
                    </a:lnTo>
                    <a:lnTo>
                      <a:pt x="8703" y="826"/>
                    </a:lnTo>
                    <a:lnTo>
                      <a:pt x="8686" y="908"/>
                    </a:lnTo>
                    <a:lnTo>
                      <a:pt x="8678" y="1081"/>
                    </a:lnTo>
                    <a:lnTo>
                      <a:pt x="8670" y="1263"/>
                    </a:lnTo>
                    <a:lnTo>
                      <a:pt x="8513" y="1279"/>
                    </a:lnTo>
                    <a:lnTo>
                      <a:pt x="8348" y="1312"/>
                    </a:lnTo>
                    <a:lnTo>
                      <a:pt x="8035" y="1386"/>
                    </a:lnTo>
                    <a:lnTo>
                      <a:pt x="7713" y="1469"/>
                    </a:lnTo>
                    <a:lnTo>
                      <a:pt x="7548" y="1502"/>
                    </a:lnTo>
                    <a:lnTo>
                      <a:pt x="7391" y="1527"/>
                    </a:lnTo>
                    <a:lnTo>
                      <a:pt x="7045" y="1560"/>
                    </a:lnTo>
                    <a:lnTo>
                      <a:pt x="6707" y="1576"/>
                    </a:lnTo>
                    <a:lnTo>
                      <a:pt x="6360" y="1568"/>
                    </a:lnTo>
                    <a:lnTo>
                      <a:pt x="6022" y="1551"/>
                    </a:lnTo>
                    <a:lnTo>
                      <a:pt x="5824" y="1535"/>
                    </a:lnTo>
                    <a:lnTo>
                      <a:pt x="5634" y="1510"/>
                    </a:lnTo>
                    <a:lnTo>
                      <a:pt x="5247" y="1452"/>
                    </a:lnTo>
                    <a:lnTo>
                      <a:pt x="4471" y="1320"/>
                    </a:lnTo>
                    <a:lnTo>
                      <a:pt x="4084" y="1255"/>
                    </a:lnTo>
                    <a:lnTo>
                      <a:pt x="3688" y="1197"/>
                    </a:lnTo>
                    <a:lnTo>
                      <a:pt x="3498" y="1180"/>
                    </a:lnTo>
                    <a:lnTo>
                      <a:pt x="3300" y="1164"/>
                    </a:lnTo>
                    <a:lnTo>
                      <a:pt x="3102" y="1156"/>
                    </a:lnTo>
                    <a:lnTo>
                      <a:pt x="2739" y="1156"/>
                    </a:lnTo>
                    <a:lnTo>
                      <a:pt x="2558" y="1164"/>
                    </a:lnTo>
                    <a:lnTo>
                      <a:pt x="2211" y="1189"/>
                    </a:lnTo>
                    <a:lnTo>
                      <a:pt x="1865" y="1213"/>
                    </a:lnTo>
                    <a:lnTo>
                      <a:pt x="1519" y="1213"/>
                    </a:lnTo>
                    <a:lnTo>
                      <a:pt x="1345" y="1205"/>
                    </a:lnTo>
                    <a:lnTo>
                      <a:pt x="1172" y="1180"/>
                    </a:lnTo>
                    <a:lnTo>
                      <a:pt x="999" y="1147"/>
                    </a:lnTo>
                    <a:lnTo>
                      <a:pt x="826" y="1098"/>
                    </a:lnTo>
                    <a:lnTo>
                      <a:pt x="669" y="1040"/>
                    </a:lnTo>
                    <a:lnTo>
                      <a:pt x="512" y="966"/>
                    </a:lnTo>
                    <a:lnTo>
                      <a:pt x="438" y="925"/>
                    </a:lnTo>
                    <a:lnTo>
                      <a:pt x="364" y="875"/>
                    </a:lnTo>
                    <a:lnTo>
                      <a:pt x="298" y="826"/>
                    </a:lnTo>
                    <a:lnTo>
                      <a:pt x="232" y="768"/>
                    </a:lnTo>
                    <a:lnTo>
                      <a:pt x="174" y="718"/>
                    </a:lnTo>
                    <a:lnTo>
                      <a:pt x="149" y="702"/>
                    </a:lnTo>
                    <a:lnTo>
                      <a:pt x="116" y="685"/>
                    </a:lnTo>
                    <a:lnTo>
                      <a:pt x="83" y="677"/>
                    </a:lnTo>
                    <a:lnTo>
                      <a:pt x="59" y="677"/>
                    </a:lnTo>
                    <a:lnTo>
                      <a:pt x="42" y="685"/>
                    </a:lnTo>
                    <a:lnTo>
                      <a:pt x="26" y="694"/>
                    </a:lnTo>
                    <a:lnTo>
                      <a:pt x="9" y="735"/>
                    </a:lnTo>
                    <a:lnTo>
                      <a:pt x="1" y="784"/>
                    </a:lnTo>
                    <a:lnTo>
                      <a:pt x="1" y="842"/>
                    </a:lnTo>
                    <a:lnTo>
                      <a:pt x="17" y="958"/>
                    </a:lnTo>
                    <a:lnTo>
                      <a:pt x="26" y="1057"/>
                    </a:lnTo>
                    <a:lnTo>
                      <a:pt x="26" y="1189"/>
                    </a:lnTo>
                    <a:lnTo>
                      <a:pt x="34" y="1320"/>
                    </a:lnTo>
                    <a:lnTo>
                      <a:pt x="50" y="1452"/>
                    </a:lnTo>
                    <a:lnTo>
                      <a:pt x="75" y="1584"/>
                    </a:lnTo>
                    <a:lnTo>
                      <a:pt x="108" y="1716"/>
                    </a:lnTo>
                    <a:lnTo>
                      <a:pt x="166" y="1840"/>
                    </a:lnTo>
                    <a:lnTo>
                      <a:pt x="232" y="1956"/>
                    </a:lnTo>
                    <a:lnTo>
                      <a:pt x="314" y="2055"/>
                    </a:lnTo>
                    <a:lnTo>
                      <a:pt x="405" y="2154"/>
                    </a:lnTo>
                    <a:lnTo>
                      <a:pt x="504" y="2236"/>
                    </a:lnTo>
                    <a:lnTo>
                      <a:pt x="619" y="2302"/>
                    </a:lnTo>
                    <a:lnTo>
                      <a:pt x="743" y="2368"/>
                    </a:lnTo>
                    <a:lnTo>
                      <a:pt x="867" y="2409"/>
                    </a:lnTo>
                    <a:lnTo>
                      <a:pt x="991" y="2442"/>
                    </a:lnTo>
                    <a:lnTo>
                      <a:pt x="1114" y="2475"/>
                    </a:lnTo>
                    <a:lnTo>
                      <a:pt x="1246" y="2500"/>
                    </a:lnTo>
                    <a:lnTo>
                      <a:pt x="1378" y="2508"/>
                    </a:lnTo>
                    <a:lnTo>
                      <a:pt x="1510" y="2525"/>
                    </a:lnTo>
                    <a:lnTo>
                      <a:pt x="1766" y="2533"/>
                    </a:lnTo>
                    <a:lnTo>
                      <a:pt x="2005" y="2525"/>
                    </a:lnTo>
                    <a:lnTo>
                      <a:pt x="2236" y="2525"/>
                    </a:lnTo>
                    <a:lnTo>
                      <a:pt x="2698" y="2492"/>
                    </a:lnTo>
                    <a:lnTo>
                      <a:pt x="3622" y="2426"/>
                    </a:lnTo>
                    <a:lnTo>
                      <a:pt x="4084" y="2401"/>
                    </a:lnTo>
                    <a:lnTo>
                      <a:pt x="4315" y="2393"/>
                    </a:lnTo>
                    <a:lnTo>
                      <a:pt x="4546" y="2401"/>
                    </a:lnTo>
                    <a:lnTo>
                      <a:pt x="4777" y="2409"/>
                    </a:lnTo>
                    <a:lnTo>
                      <a:pt x="5008" y="2426"/>
                    </a:lnTo>
                    <a:lnTo>
                      <a:pt x="5230" y="2451"/>
                    </a:lnTo>
                    <a:lnTo>
                      <a:pt x="5461" y="2484"/>
                    </a:lnTo>
                    <a:lnTo>
                      <a:pt x="5684" y="2533"/>
                    </a:lnTo>
                    <a:lnTo>
                      <a:pt x="5898" y="2591"/>
                    </a:lnTo>
                    <a:lnTo>
                      <a:pt x="6336" y="2714"/>
                    </a:lnTo>
                    <a:lnTo>
                      <a:pt x="6558" y="2772"/>
                    </a:lnTo>
                    <a:lnTo>
                      <a:pt x="6773" y="2830"/>
                    </a:lnTo>
                    <a:lnTo>
                      <a:pt x="6995" y="2871"/>
                    </a:lnTo>
                    <a:lnTo>
                      <a:pt x="7218" y="2904"/>
                    </a:lnTo>
                    <a:lnTo>
                      <a:pt x="7474" y="2921"/>
                    </a:lnTo>
                    <a:lnTo>
                      <a:pt x="7721" y="2921"/>
                    </a:lnTo>
                    <a:lnTo>
                      <a:pt x="7969" y="2912"/>
                    </a:lnTo>
                    <a:lnTo>
                      <a:pt x="8216" y="2879"/>
                    </a:lnTo>
                    <a:lnTo>
                      <a:pt x="8464" y="2838"/>
                    </a:lnTo>
                    <a:lnTo>
                      <a:pt x="8703" y="2789"/>
                    </a:lnTo>
                    <a:lnTo>
                      <a:pt x="8950" y="2739"/>
                    </a:lnTo>
                    <a:lnTo>
                      <a:pt x="9190" y="2673"/>
                    </a:lnTo>
                    <a:lnTo>
                      <a:pt x="9404" y="2607"/>
                    </a:lnTo>
                    <a:lnTo>
                      <a:pt x="9618" y="2533"/>
                    </a:lnTo>
                    <a:lnTo>
                      <a:pt x="9825" y="2442"/>
                    </a:lnTo>
                    <a:lnTo>
                      <a:pt x="10031" y="2343"/>
                    </a:lnTo>
                    <a:lnTo>
                      <a:pt x="10435" y="2129"/>
                    </a:lnTo>
                    <a:lnTo>
                      <a:pt x="10839" y="1914"/>
                    </a:lnTo>
                    <a:lnTo>
                      <a:pt x="10913" y="1881"/>
                    </a:lnTo>
                    <a:lnTo>
                      <a:pt x="10979" y="1840"/>
                    </a:lnTo>
                    <a:lnTo>
                      <a:pt x="11037" y="1791"/>
                    </a:lnTo>
                    <a:lnTo>
                      <a:pt x="11087" y="1725"/>
                    </a:lnTo>
                    <a:lnTo>
                      <a:pt x="11111" y="1683"/>
                    </a:lnTo>
                    <a:lnTo>
                      <a:pt x="11128" y="1642"/>
                    </a:lnTo>
                    <a:lnTo>
                      <a:pt x="11144" y="1593"/>
                    </a:lnTo>
                    <a:lnTo>
                      <a:pt x="11144" y="1543"/>
                    </a:lnTo>
                    <a:lnTo>
                      <a:pt x="11153" y="1452"/>
                    </a:lnTo>
                    <a:lnTo>
                      <a:pt x="11136" y="1353"/>
                    </a:lnTo>
                    <a:lnTo>
                      <a:pt x="11111" y="1189"/>
                    </a:lnTo>
                    <a:lnTo>
                      <a:pt x="11070" y="1024"/>
                    </a:lnTo>
                    <a:lnTo>
                      <a:pt x="11012" y="867"/>
                    </a:lnTo>
                    <a:lnTo>
                      <a:pt x="10946" y="702"/>
                    </a:lnTo>
                    <a:lnTo>
                      <a:pt x="10872" y="545"/>
                    </a:lnTo>
                    <a:lnTo>
                      <a:pt x="10773" y="405"/>
                    </a:lnTo>
                    <a:lnTo>
                      <a:pt x="10674" y="273"/>
                    </a:lnTo>
                    <a:lnTo>
                      <a:pt x="10616" y="207"/>
                    </a:lnTo>
                    <a:lnTo>
                      <a:pt x="10559" y="157"/>
                    </a:lnTo>
                    <a:lnTo>
                      <a:pt x="10493" y="108"/>
                    </a:lnTo>
                    <a:lnTo>
                      <a:pt x="10419" y="75"/>
                    </a:lnTo>
                    <a:lnTo>
                      <a:pt x="10344" y="50"/>
                    </a:lnTo>
                    <a:lnTo>
                      <a:pt x="10254" y="34"/>
                    </a:lnTo>
                    <a:lnTo>
                      <a:pt x="10080" y="17"/>
                    </a:lnTo>
                    <a:lnTo>
                      <a:pt x="9915" y="9"/>
                    </a:lnTo>
                    <a:lnTo>
                      <a:pt x="973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6" name="Google Shape;2116;p38"/>
              <p:cNvSpPr/>
              <p:nvPr/>
            </p:nvSpPr>
            <p:spPr>
              <a:xfrm>
                <a:off x="2394467" y="4536853"/>
                <a:ext cx="20945" cy="15506"/>
              </a:xfrm>
              <a:custGeom>
                <a:avLst/>
                <a:gdLst/>
                <a:ahLst/>
                <a:cxnLst/>
                <a:rect l="l" t="t" r="r" b="b"/>
                <a:pathLst>
                  <a:path w="570" h="422" extrusionOk="0">
                    <a:moveTo>
                      <a:pt x="281" y="67"/>
                    </a:moveTo>
                    <a:lnTo>
                      <a:pt x="322" y="75"/>
                    </a:lnTo>
                    <a:lnTo>
                      <a:pt x="364" y="83"/>
                    </a:lnTo>
                    <a:lnTo>
                      <a:pt x="397" y="116"/>
                    </a:lnTo>
                    <a:lnTo>
                      <a:pt x="421" y="149"/>
                    </a:lnTo>
                    <a:lnTo>
                      <a:pt x="430" y="190"/>
                    </a:lnTo>
                    <a:lnTo>
                      <a:pt x="421" y="232"/>
                    </a:lnTo>
                    <a:lnTo>
                      <a:pt x="405" y="273"/>
                    </a:lnTo>
                    <a:lnTo>
                      <a:pt x="372" y="298"/>
                    </a:lnTo>
                    <a:lnTo>
                      <a:pt x="331" y="322"/>
                    </a:lnTo>
                    <a:lnTo>
                      <a:pt x="289" y="322"/>
                    </a:lnTo>
                    <a:lnTo>
                      <a:pt x="298" y="314"/>
                    </a:lnTo>
                    <a:lnTo>
                      <a:pt x="265" y="306"/>
                    </a:lnTo>
                    <a:lnTo>
                      <a:pt x="232" y="298"/>
                    </a:lnTo>
                    <a:lnTo>
                      <a:pt x="207" y="273"/>
                    </a:lnTo>
                    <a:lnTo>
                      <a:pt x="182" y="240"/>
                    </a:lnTo>
                    <a:lnTo>
                      <a:pt x="174" y="207"/>
                    </a:lnTo>
                    <a:lnTo>
                      <a:pt x="174" y="174"/>
                    </a:lnTo>
                    <a:lnTo>
                      <a:pt x="190" y="141"/>
                    </a:lnTo>
                    <a:lnTo>
                      <a:pt x="207" y="108"/>
                    </a:lnTo>
                    <a:lnTo>
                      <a:pt x="240" y="83"/>
                    </a:lnTo>
                    <a:lnTo>
                      <a:pt x="281" y="67"/>
                    </a:lnTo>
                    <a:close/>
                    <a:moveTo>
                      <a:pt x="207" y="1"/>
                    </a:moveTo>
                    <a:lnTo>
                      <a:pt x="157" y="17"/>
                    </a:lnTo>
                    <a:lnTo>
                      <a:pt x="108" y="42"/>
                    </a:lnTo>
                    <a:lnTo>
                      <a:pt x="83" y="58"/>
                    </a:lnTo>
                    <a:lnTo>
                      <a:pt x="58" y="83"/>
                    </a:lnTo>
                    <a:lnTo>
                      <a:pt x="25" y="133"/>
                    </a:lnTo>
                    <a:lnTo>
                      <a:pt x="1" y="190"/>
                    </a:lnTo>
                    <a:lnTo>
                      <a:pt x="1" y="248"/>
                    </a:lnTo>
                    <a:lnTo>
                      <a:pt x="17" y="306"/>
                    </a:lnTo>
                    <a:lnTo>
                      <a:pt x="50" y="355"/>
                    </a:lnTo>
                    <a:lnTo>
                      <a:pt x="75" y="372"/>
                    </a:lnTo>
                    <a:lnTo>
                      <a:pt x="100" y="388"/>
                    </a:lnTo>
                    <a:lnTo>
                      <a:pt x="124" y="405"/>
                    </a:lnTo>
                    <a:lnTo>
                      <a:pt x="157" y="413"/>
                    </a:lnTo>
                    <a:lnTo>
                      <a:pt x="223" y="421"/>
                    </a:lnTo>
                    <a:lnTo>
                      <a:pt x="289" y="413"/>
                    </a:lnTo>
                    <a:lnTo>
                      <a:pt x="364" y="405"/>
                    </a:lnTo>
                    <a:lnTo>
                      <a:pt x="430" y="388"/>
                    </a:lnTo>
                    <a:lnTo>
                      <a:pt x="487" y="355"/>
                    </a:lnTo>
                    <a:lnTo>
                      <a:pt x="512" y="331"/>
                    </a:lnTo>
                    <a:lnTo>
                      <a:pt x="537" y="306"/>
                    </a:lnTo>
                    <a:lnTo>
                      <a:pt x="553" y="281"/>
                    </a:lnTo>
                    <a:lnTo>
                      <a:pt x="562" y="248"/>
                    </a:lnTo>
                    <a:lnTo>
                      <a:pt x="570" y="215"/>
                    </a:lnTo>
                    <a:lnTo>
                      <a:pt x="562" y="182"/>
                    </a:lnTo>
                    <a:lnTo>
                      <a:pt x="553" y="141"/>
                    </a:lnTo>
                    <a:lnTo>
                      <a:pt x="529" y="108"/>
                    </a:lnTo>
                    <a:lnTo>
                      <a:pt x="504" y="75"/>
                    </a:lnTo>
                    <a:lnTo>
                      <a:pt x="471" y="50"/>
                    </a:lnTo>
                    <a:lnTo>
                      <a:pt x="438" y="25"/>
                    </a:lnTo>
                    <a:lnTo>
                      <a:pt x="397" y="17"/>
                    </a:lnTo>
                    <a:lnTo>
                      <a:pt x="31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7" name="Google Shape;2117;p38"/>
              <p:cNvSpPr/>
              <p:nvPr/>
            </p:nvSpPr>
            <p:spPr>
              <a:xfrm>
                <a:off x="2397186" y="4495957"/>
                <a:ext cx="35826" cy="46409"/>
              </a:xfrm>
              <a:custGeom>
                <a:avLst/>
                <a:gdLst/>
                <a:ahLst/>
                <a:cxnLst/>
                <a:rect l="l" t="t" r="r" b="b"/>
                <a:pathLst>
                  <a:path w="975" h="1263" extrusionOk="0">
                    <a:moveTo>
                      <a:pt x="768" y="0"/>
                    </a:moveTo>
                    <a:lnTo>
                      <a:pt x="718" y="17"/>
                    </a:lnTo>
                    <a:lnTo>
                      <a:pt x="677" y="33"/>
                    </a:lnTo>
                    <a:lnTo>
                      <a:pt x="636" y="50"/>
                    </a:lnTo>
                    <a:lnTo>
                      <a:pt x="562" y="107"/>
                    </a:lnTo>
                    <a:lnTo>
                      <a:pt x="496" y="173"/>
                    </a:lnTo>
                    <a:lnTo>
                      <a:pt x="438" y="248"/>
                    </a:lnTo>
                    <a:lnTo>
                      <a:pt x="389" y="330"/>
                    </a:lnTo>
                    <a:lnTo>
                      <a:pt x="339" y="412"/>
                    </a:lnTo>
                    <a:lnTo>
                      <a:pt x="240" y="610"/>
                    </a:lnTo>
                    <a:lnTo>
                      <a:pt x="149" y="817"/>
                    </a:lnTo>
                    <a:lnTo>
                      <a:pt x="75" y="1023"/>
                    </a:lnTo>
                    <a:lnTo>
                      <a:pt x="1" y="1237"/>
                    </a:lnTo>
                    <a:lnTo>
                      <a:pt x="67" y="1188"/>
                    </a:lnTo>
                    <a:lnTo>
                      <a:pt x="100" y="1163"/>
                    </a:lnTo>
                    <a:lnTo>
                      <a:pt x="141" y="1147"/>
                    </a:lnTo>
                    <a:lnTo>
                      <a:pt x="182" y="1138"/>
                    </a:lnTo>
                    <a:lnTo>
                      <a:pt x="224" y="1130"/>
                    </a:lnTo>
                    <a:lnTo>
                      <a:pt x="265" y="1138"/>
                    </a:lnTo>
                    <a:lnTo>
                      <a:pt x="306" y="1147"/>
                    </a:lnTo>
                    <a:lnTo>
                      <a:pt x="331" y="1171"/>
                    </a:lnTo>
                    <a:lnTo>
                      <a:pt x="347" y="1196"/>
                    </a:lnTo>
                    <a:lnTo>
                      <a:pt x="347" y="1229"/>
                    </a:lnTo>
                    <a:lnTo>
                      <a:pt x="339" y="1262"/>
                    </a:lnTo>
                    <a:lnTo>
                      <a:pt x="397" y="1114"/>
                    </a:lnTo>
                    <a:lnTo>
                      <a:pt x="455" y="973"/>
                    </a:lnTo>
                    <a:lnTo>
                      <a:pt x="520" y="825"/>
                    </a:lnTo>
                    <a:lnTo>
                      <a:pt x="595" y="685"/>
                    </a:lnTo>
                    <a:lnTo>
                      <a:pt x="669" y="544"/>
                    </a:lnTo>
                    <a:lnTo>
                      <a:pt x="751" y="412"/>
                    </a:lnTo>
                    <a:lnTo>
                      <a:pt x="842" y="281"/>
                    </a:lnTo>
                    <a:lnTo>
                      <a:pt x="941" y="157"/>
                    </a:lnTo>
                    <a:lnTo>
                      <a:pt x="966" y="107"/>
                    </a:lnTo>
                    <a:lnTo>
                      <a:pt x="974" y="83"/>
                    </a:lnTo>
                    <a:lnTo>
                      <a:pt x="974" y="58"/>
                    </a:lnTo>
                    <a:lnTo>
                      <a:pt x="958" y="33"/>
                    </a:lnTo>
                    <a:lnTo>
                      <a:pt x="941" y="25"/>
                    </a:lnTo>
                    <a:lnTo>
                      <a:pt x="900" y="8"/>
                    </a:lnTo>
                    <a:lnTo>
                      <a:pt x="85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8" name="Google Shape;2118;p38"/>
              <p:cNvSpPr/>
              <p:nvPr/>
            </p:nvSpPr>
            <p:spPr>
              <a:xfrm>
                <a:off x="2364778" y="4524728"/>
                <a:ext cx="20651" cy="15506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2" extrusionOk="0">
                    <a:moveTo>
                      <a:pt x="322" y="75"/>
                    </a:moveTo>
                    <a:lnTo>
                      <a:pt x="363" y="91"/>
                    </a:lnTo>
                    <a:lnTo>
                      <a:pt x="396" y="116"/>
                    </a:lnTo>
                    <a:lnTo>
                      <a:pt x="421" y="157"/>
                    </a:lnTo>
                    <a:lnTo>
                      <a:pt x="429" y="199"/>
                    </a:lnTo>
                    <a:lnTo>
                      <a:pt x="421" y="240"/>
                    </a:lnTo>
                    <a:lnTo>
                      <a:pt x="404" y="273"/>
                    </a:lnTo>
                    <a:lnTo>
                      <a:pt x="371" y="306"/>
                    </a:lnTo>
                    <a:lnTo>
                      <a:pt x="330" y="322"/>
                    </a:lnTo>
                    <a:lnTo>
                      <a:pt x="289" y="331"/>
                    </a:lnTo>
                    <a:lnTo>
                      <a:pt x="297" y="314"/>
                    </a:lnTo>
                    <a:lnTo>
                      <a:pt x="264" y="314"/>
                    </a:lnTo>
                    <a:lnTo>
                      <a:pt x="231" y="298"/>
                    </a:lnTo>
                    <a:lnTo>
                      <a:pt x="198" y="273"/>
                    </a:lnTo>
                    <a:lnTo>
                      <a:pt x="182" y="248"/>
                    </a:lnTo>
                    <a:lnTo>
                      <a:pt x="173" y="215"/>
                    </a:lnTo>
                    <a:lnTo>
                      <a:pt x="173" y="174"/>
                    </a:lnTo>
                    <a:lnTo>
                      <a:pt x="182" y="141"/>
                    </a:lnTo>
                    <a:lnTo>
                      <a:pt x="206" y="116"/>
                    </a:lnTo>
                    <a:lnTo>
                      <a:pt x="239" y="91"/>
                    </a:lnTo>
                    <a:lnTo>
                      <a:pt x="281" y="75"/>
                    </a:lnTo>
                    <a:close/>
                    <a:moveTo>
                      <a:pt x="256" y="1"/>
                    </a:moveTo>
                    <a:lnTo>
                      <a:pt x="206" y="9"/>
                    </a:lnTo>
                    <a:lnTo>
                      <a:pt x="157" y="25"/>
                    </a:lnTo>
                    <a:lnTo>
                      <a:pt x="107" y="42"/>
                    </a:lnTo>
                    <a:lnTo>
                      <a:pt x="83" y="67"/>
                    </a:lnTo>
                    <a:lnTo>
                      <a:pt x="58" y="83"/>
                    </a:lnTo>
                    <a:lnTo>
                      <a:pt x="17" y="141"/>
                    </a:lnTo>
                    <a:lnTo>
                      <a:pt x="0" y="190"/>
                    </a:lnTo>
                    <a:lnTo>
                      <a:pt x="0" y="256"/>
                    </a:lnTo>
                    <a:lnTo>
                      <a:pt x="17" y="306"/>
                    </a:lnTo>
                    <a:lnTo>
                      <a:pt x="50" y="355"/>
                    </a:lnTo>
                    <a:lnTo>
                      <a:pt x="66" y="380"/>
                    </a:lnTo>
                    <a:lnTo>
                      <a:pt x="91" y="397"/>
                    </a:lnTo>
                    <a:lnTo>
                      <a:pt x="124" y="405"/>
                    </a:lnTo>
                    <a:lnTo>
                      <a:pt x="157" y="413"/>
                    </a:lnTo>
                    <a:lnTo>
                      <a:pt x="223" y="421"/>
                    </a:lnTo>
                    <a:lnTo>
                      <a:pt x="289" y="421"/>
                    </a:lnTo>
                    <a:lnTo>
                      <a:pt x="363" y="413"/>
                    </a:lnTo>
                    <a:lnTo>
                      <a:pt x="429" y="388"/>
                    </a:lnTo>
                    <a:lnTo>
                      <a:pt x="487" y="355"/>
                    </a:lnTo>
                    <a:lnTo>
                      <a:pt x="512" y="339"/>
                    </a:lnTo>
                    <a:lnTo>
                      <a:pt x="536" y="314"/>
                    </a:lnTo>
                    <a:lnTo>
                      <a:pt x="553" y="289"/>
                    </a:lnTo>
                    <a:lnTo>
                      <a:pt x="561" y="256"/>
                    </a:lnTo>
                    <a:lnTo>
                      <a:pt x="561" y="223"/>
                    </a:lnTo>
                    <a:lnTo>
                      <a:pt x="561" y="182"/>
                    </a:lnTo>
                    <a:lnTo>
                      <a:pt x="553" y="141"/>
                    </a:lnTo>
                    <a:lnTo>
                      <a:pt x="528" y="108"/>
                    </a:lnTo>
                    <a:lnTo>
                      <a:pt x="503" y="75"/>
                    </a:lnTo>
                    <a:lnTo>
                      <a:pt x="470" y="50"/>
                    </a:lnTo>
                    <a:lnTo>
                      <a:pt x="437" y="34"/>
                    </a:lnTo>
                    <a:lnTo>
                      <a:pt x="396" y="17"/>
                    </a:lnTo>
                    <a:lnTo>
                      <a:pt x="31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9" name="Google Shape;2119;p38"/>
              <p:cNvSpPr/>
              <p:nvPr/>
            </p:nvSpPr>
            <p:spPr>
              <a:xfrm>
                <a:off x="2367497" y="4484713"/>
                <a:ext cx="37627" cy="45821"/>
              </a:xfrm>
              <a:custGeom>
                <a:avLst/>
                <a:gdLst/>
                <a:ahLst/>
                <a:cxnLst/>
                <a:rect l="l" t="t" r="r" b="b"/>
                <a:pathLst>
                  <a:path w="1024" h="1247" extrusionOk="0">
                    <a:moveTo>
                      <a:pt x="891" y="1"/>
                    </a:moveTo>
                    <a:lnTo>
                      <a:pt x="850" y="9"/>
                    </a:lnTo>
                    <a:lnTo>
                      <a:pt x="809" y="17"/>
                    </a:lnTo>
                    <a:lnTo>
                      <a:pt x="768" y="42"/>
                    </a:lnTo>
                    <a:lnTo>
                      <a:pt x="693" y="83"/>
                    </a:lnTo>
                    <a:lnTo>
                      <a:pt x="627" y="133"/>
                    </a:lnTo>
                    <a:lnTo>
                      <a:pt x="561" y="191"/>
                    </a:lnTo>
                    <a:lnTo>
                      <a:pt x="495" y="248"/>
                    </a:lnTo>
                    <a:lnTo>
                      <a:pt x="446" y="314"/>
                    </a:lnTo>
                    <a:lnTo>
                      <a:pt x="339" y="446"/>
                    </a:lnTo>
                    <a:lnTo>
                      <a:pt x="248" y="587"/>
                    </a:lnTo>
                    <a:lnTo>
                      <a:pt x="174" y="735"/>
                    </a:lnTo>
                    <a:lnTo>
                      <a:pt x="108" y="892"/>
                    </a:lnTo>
                    <a:lnTo>
                      <a:pt x="50" y="1057"/>
                    </a:lnTo>
                    <a:lnTo>
                      <a:pt x="1" y="1222"/>
                    </a:lnTo>
                    <a:lnTo>
                      <a:pt x="66" y="1164"/>
                    </a:lnTo>
                    <a:lnTo>
                      <a:pt x="99" y="1147"/>
                    </a:lnTo>
                    <a:lnTo>
                      <a:pt x="141" y="1131"/>
                    </a:lnTo>
                    <a:lnTo>
                      <a:pt x="182" y="1114"/>
                    </a:lnTo>
                    <a:lnTo>
                      <a:pt x="264" y="1114"/>
                    </a:lnTo>
                    <a:lnTo>
                      <a:pt x="306" y="1131"/>
                    </a:lnTo>
                    <a:lnTo>
                      <a:pt x="330" y="1156"/>
                    </a:lnTo>
                    <a:lnTo>
                      <a:pt x="347" y="1180"/>
                    </a:lnTo>
                    <a:lnTo>
                      <a:pt x="347" y="1205"/>
                    </a:lnTo>
                    <a:lnTo>
                      <a:pt x="339" y="1246"/>
                    </a:lnTo>
                    <a:lnTo>
                      <a:pt x="405" y="1065"/>
                    </a:lnTo>
                    <a:lnTo>
                      <a:pt x="479" y="892"/>
                    </a:lnTo>
                    <a:lnTo>
                      <a:pt x="561" y="727"/>
                    </a:lnTo>
                    <a:lnTo>
                      <a:pt x="652" y="562"/>
                    </a:lnTo>
                    <a:lnTo>
                      <a:pt x="834" y="273"/>
                    </a:lnTo>
                    <a:lnTo>
                      <a:pt x="957" y="100"/>
                    </a:lnTo>
                    <a:lnTo>
                      <a:pt x="999" y="42"/>
                    </a:lnTo>
                    <a:lnTo>
                      <a:pt x="1023" y="26"/>
                    </a:lnTo>
                    <a:lnTo>
                      <a:pt x="982" y="9"/>
                    </a:lnTo>
                    <a:lnTo>
                      <a:pt x="941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0" name="Google Shape;2120;p38"/>
              <p:cNvSpPr/>
              <p:nvPr/>
            </p:nvSpPr>
            <p:spPr>
              <a:xfrm>
                <a:off x="2335676" y="4511683"/>
                <a:ext cx="20357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554" h="430" extrusionOk="0">
                    <a:moveTo>
                      <a:pt x="314" y="83"/>
                    </a:moveTo>
                    <a:lnTo>
                      <a:pt x="355" y="100"/>
                    </a:lnTo>
                    <a:lnTo>
                      <a:pt x="388" y="125"/>
                    </a:lnTo>
                    <a:lnTo>
                      <a:pt x="413" y="158"/>
                    </a:lnTo>
                    <a:lnTo>
                      <a:pt x="429" y="199"/>
                    </a:lnTo>
                    <a:lnTo>
                      <a:pt x="421" y="240"/>
                    </a:lnTo>
                    <a:lnTo>
                      <a:pt x="405" y="281"/>
                    </a:lnTo>
                    <a:lnTo>
                      <a:pt x="372" y="314"/>
                    </a:lnTo>
                    <a:lnTo>
                      <a:pt x="339" y="331"/>
                    </a:lnTo>
                    <a:lnTo>
                      <a:pt x="297" y="339"/>
                    </a:lnTo>
                    <a:lnTo>
                      <a:pt x="256" y="331"/>
                    </a:lnTo>
                    <a:lnTo>
                      <a:pt x="264" y="323"/>
                    </a:lnTo>
                    <a:lnTo>
                      <a:pt x="231" y="306"/>
                    </a:lnTo>
                    <a:lnTo>
                      <a:pt x="207" y="281"/>
                    </a:lnTo>
                    <a:lnTo>
                      <a:pt x="182" y="257"/>
                    </a:lnTo>
                    <a:lnTo>
                      <a:pt x="174" y="224"/>
                    </a:lnTo>
                    <a:lnTo>
                      <a:pt x="174" y="182"/>
                    </a:lnTo>
                    <a:lnTo>
                      <a:pt x="182" y="149"/>
                    </a:lnTo>
                    <a:lnTo>
                      <a:pt x="207" y="125"/>
                    </a:lnTo>
                    <a:lnTo>
                      <a:pt x="231" y="100"/>
                    </a:lnTo>
                    <a:lnTo>
                      <a:pt x="273" y="83"/>
                    </a:lnTo>
                    <a:close/>
                    <a:moveTo>
                      <a:pt x="207" y="1"/>
                    </a:moveTo>
                    <a:lnTo>
                      <a:pt x="157" y="9"/>
                    </a:lnTo>
                    <a:lnTo>
                      <a:pt x="124" y="17"/>
                    </a:lnTo>
                    <a:lnTo>
                      <a:pt x="99" y="34"/>
                    </a:lnTo>
                    <a:lnTo>
                      <a:pt x="50" y="67"/>
                    </a:lnTo>
                    <a:lnTo>
                      <a:pt x="17" y="125"/>
                    </a:lnTo>
                    <a:lnTo>
                      <a:pt x="0" y="174"/>
                    </a:lnTo>
                    <a:lnTo>
                      <a:pt x="0" y="232"/>
                    </a:lnTo>
                    <a:lnTo>
                      <a:pt x="17" y="290"/>
                    </a:lnTo>
                    <a:lnTo>
                      <a:pt x="25" y="314"/>
                    </a:lnTo>
                    <a:lnTo>
                      <a:pt x="50" y="339"/>
                    </a:lnTo>
                    <a:lnTo>
                      <a:pt x="75" y="364"/>
                    </a:lnTo>
                    <a:lnTo>
                      <a:pt x="99" y="380"/>
                    </a:lnTo>
                    <a:lnTo>
                      <a:pt x="157" y="397"/>
                    </a:lnTo>
                    <a:lnTo>
                      <a:pt x="223" y="422"/>
                    </a:lnTo>
                    <a:lnTo>
                      <a:pt x="297" y="430"/>
                    </a:lnTo>
                    <a:lnTo>
                      <a:pt x="372" y="430"/>
                    </a:lnTo>
                    <a:lnTo>
                      <a:pt x="438" y="413"/>
                    </a:lnTo>
                    <a:lnTo>
                      <a:pt x="462" y="397"/>
                    </a:lnTo>
                    <a:lnTo>
                      <a:pt x="495" y="380"/>
                    </a:lnTo>
                    <a:lnTo>
                      <a:pt x="512" y="364"/>
                    </a:lnTo>
                    <a:lnTo>
                      <a:pt x="537" y="339"/>
                    </a:lnTo>
                    <a:lnTo>
                      <a:pt x="545" y="306"/>
                    </a:lnTo>
                    <a:lnTo>
                      <a:pt x="553" y="265"/>
                    </a:lnTo>
                    <a:lnTo>
                      <a:pt x="553" y="224"/>
                    </a:lnTo>
                    <a:lnTo>
                      <a:pt x="545" y="182"/>
                    </a:lnTo>
                    <a:lnTo>
                      <a:pt x="528" y="149"/>
                    </a:lnTo>
                    <a:lnTo>
                      <a:pt x="504" y="116"/>
                    </a:lnTo>
                    <a:lnTo>
                      <a:pt x="471" y="83"/>
                    </a:lnTo>
                    <a:lnTo>
                      <a:pt x="438" y="59"/>
                    </a:lnTo>
                    <a:lnTo>
                      <a:pt x="363" y="26"/>
                    </a:lnTo>
                    <a:lnTo>
                      <a:pt x="314" y="9"/>
                    </a:lnTo>
                    <a:lnTo>
                      <a:pt x="26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1" name="Google Shape;2121;p38"/>
              <p:cNvSpPr/>
              <p:nvPr/>
            </p:nvSpPr>
            <p:spPr>
              <a:xfrm>
                <a:off x="2339314" y="4474425"/>
                <a:ext cx="45490" cy="44572"/>
              </a:xfrm>
              <a:custGeom>
                <a:avLst/>
                <a:gdLst/>
                <a:ahLst/>
                <a:cxnLst/>
                <a:rect l="l" t="t" r="r" b="b"/>
                <a:pathLst>
                  <a:path w="1238" h="1213" extrusionOk="0">
                    <a:moveTo>
                      <a:pt x="1048" y="0"/>
                    </a:moveTo>
                    <a:lnTo>
                      <a:pt x="990" y="17"/>
                    </a:lnTo>
                    <a:lnTo>
                      <a:pt x="932" y="33"/>
                    </a:lnTo>
                    <a:lnTo>
                      <a:pt x="883" y="58"/>
                    </a:lnTo>
                    <a:lnTo>
                      <a:pt x="825" y="83"/>
                    </a:lnTo>
                    <a:lnTo>
                      <a:pt x="776" y="116"/>
                    </a:lnTo>
                    <a:lnTo>
                      <a:pt x="685" y="190"/>
                    </a:lnTo>
                    <a:lnTo>
                      <a:pt x="644" y="240"/>
                    </a:lnTo>
                    <a:lnTo>
                      <a:pt x="603" y="289"/>
                    </a:lnTo>
                    <a:lnTo>
                      <a:pt x="528" y="396"/>
                    </a:lnTo>
                    <a:lnTo>
                      <a:pt x="454" y="504"/>
                    </a:lnTo>
                    <a:lnTo>
                      <a:pt x="413" y="561"/>
                    </a:lnTo>
                    <a:lnTo>
                      <a:pt x="372" y="603"/>
                    </a:lnTo>
                    <a:lnTo>
                      <a:pt x="322" y="660"/>
                    </a:lnTo>
                    <a:lnTo>
                      <a:pt x="273" y="718"/>
                    </a:lnTo>
                    <a:lnTo>
                      <a:pt x="182" y="842"/>
                    </a:lnTo>
                    <a:lnTo>
                      <a:pt x="99" y="974"/>
                    </a:lnTo>
                    <a:lnTo>
                      <a:pt x="50" y="1048"/>
                    </a:lnTo>
                    <a:lnTo>
                      <a:pt x="25" y="1081"/>
                    </a:lnTo>
                    <a:lnTo>
                      <a:pt x="0" y="1089"/>
                    </a:lnTo>
                    <a:lnTo>
                      <a:pt x="83" y="1064"/>
                    </a:lnTo>
                    <a:lnTo>
                      <a:pt x="116" y="1048"/>
                    </a:lnTo>
                    <a:lnTo>
                      <a:pt x="207" y="1048"/>
                    </a:lnTo>
                    <a:lnTo>
                      <a:pt x="248" y="1056"/>
                    </a:lnTo>
                    <a:lnTo>
                      <a:pt x="281" y="1064"/>
                    </a:lnTo>
                    <a:lnTo>
                      <a:pt x="322" y="1097"/>
                    </a:lnTo>
                    <a:lnTo>
                      <a:pt x="339" y="1122"/>
                    </a:lnTo>
                    <a:lnTo>
                      <a:pt x="347" y="1155"/>
                    </a:lnTo>
                    <a:lnTo>
                      <a:pt x="339" y="1180"/>
                    </a:lnTo>
                    <a:lnTo>
                      <a:pt x="322" y="1213"/>
                    </a:lnTo>
                    <a:lnTo>
                      <a:pt x="322" y="1213"/>
                    </a:lnTo>
                    <a:lnTo>
                      <a:pt x="421" y="1081"/>
                    </a:lnTo>
                    <a:lnTo>
                      <a:pt x="528" y="949"/>
                    </a:lnTo>
                    <a:lnTo>
                      <a:pt x="570" y="883"/>
                    </a:lnTo>
                    <a:lnTo>
                      <a:pt x="611" y="817"/>
                    </a:lnTo>
                    <a:lnTo>
                      <a:pt x="693" y="677"/>
                    </a:lnTo>
                    <a:lnTo>
                      <a:pt x="800" y="545"/>
                    </a:lnTo>
                    <a:lnTo>
                      <a:pt x="908" y="421"/>
                    </a:lnTo>
                    <a:lnTo>
                      <a:pt x="1031" y="297"/>
                    </a:lnTo>
                    <a:lnTo>
                      <a:pt x="1163" y="190"/>
                    </a:lnTo>
                    <a:lnTo>
                      <a:pt x="1188" y="165"/>
                    </a:lnTo>
                    <a:lnTo>
                      <a:pt x="1221" y="132"/>
                    </a:lnTo>
                    <a:lnTo>
                      <a:pt x="1238" y="99"/>
                    </a:lnTo>
                    <a:lnTo>
                      <a:pt x="1238" y="83"/>
                    </a:lnTo>
                    <a:lnTo>
                      <a:pt x="1238" y="58"/>
                    </a:lnTo>
                    <a:lnTo>
                      <a:pt x="1213" y="33"/>
                    </a:lnTo>
                    <a:lnTo>
                      <a:pt x="1188" y="9"/>
                    </a:lnTo>
                    <a:lnTo>
                      <a:pt x="114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2" name="Google Shape;2122;p38"/>
              <p:cNvSpPr/>
              <p:nvPr/>
            </p:nvSpPr>
            <p:spPr>
              <a:xfrm>
                <a:off x="2304444" y="4498382"/>
                <a:ext cx="20651" cy="15764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29" extrusionOk="0">
                    <a:moveTo>
                      <a:pt x="323" y="83"/>
                    </a:moveTo>
                    <a:lnTo>
                      <a:pt x="364" y="99"/>
                    </a:lnTo>
                    <a:lnTo>
                      <a:pt x="397" y="124"/>
                    </a:lnTo>
                    <a:lnTo>
                      <a:pt x="422" y="157"/>
                    </a:lnTo>
                    <a:lnTo>
                      <a:pt x="430" y="198"/>
                    </a:lnTo>
                    <a:lnTo>
                      <a:pt x="430" y="239"/>
                    </a:lnTo>
                    <a:lnTo>
                      <a:pt x="413" y="280"/>
                    </a:lnTo>
                    <a:lnTo>
                      <a:pt x="380" y="313"/>
                    </a:lnTo>
                    <a:lnTo>
                      <a:pt x="347" y="330"/>
                    </a:lnTo>
                    <a:lnTo>
                      <a:pt x="306" y="338"/>
                    </a:lnTo>
                    <a:lnTo>
                      <a:pt x="257" y="330"/>
                    </a:lnTo>
                    <a:lnTo>
                      <a:pt x="273" y="322"/>
                    </a:lnTo>
                    <a:lnTo>
                      <a:pt x="240" y="305"/>
                    </a:lnTo>
                    <a:lnTo>
                      <a:pt x="215" y="280"/>
                    </a:lnTo>
                    <a:lnTo>
                      <a:pt x="191" y="256"/>
                    </a:lnTo>
                    <a:lnTo>
                      <a:pt x="182" y="223"/>
                    </a:lnTo>
                    <a:lnTo>
                      <a:pt x="182" y="182"/>
                    </a:lnTo>
                    <a:lnTo>
                      <a:pt x="191" y="149"/>
                    </a:lnTo>
                    <a:lnTo>
                      <a:pt x="215" y="124"/>
                    </a:lnTo>
                    <a:lnTo>
                      <a:pt x="240" y="99"/>
                    </a:lnTo>
                    <a:lnTo>
                      <a:pt x="281" y="83"/>
                    </a:lnTo>
                    <a:close/>
                    <a:moveTo>
                      <a:pt x="215" y="0"/>
                    </a:moveTo>
                    <a:lnTo>
                      <a:pt x="166" y="8"/>
                    </a:lnTo>
                    <a:lnTo>
                      <a:pt x="133" y="17"/>
                    </a:lnTo>
                    <a:lnTo>
                      <a:pt x="108" y="33"/>
                    </a:lnTo>
                    <a:lnTo>
                      <a:pt x="59" y="74"/>
                    </a:lnTo>
                    <a:lnTo>
                      <a:pt x="26" y="124"/>
                    </a:lnTo>
                    <a:lnTo>
                      <a:pt x="9" y="173"/>
                    </a:lnTo>
                    <a:lnTo>
                      <a:pt x="1" y="231"/>
                    </a:lnTo>
                    <a:lnTo>
                      <a:pt x="17" y="289"/>
                    </a:lnTo>
                    <a:lnTo>
                      <a:pt x="34" y="313"/>
                    </a:lnTo>
                    <a:lnTo>
                      <a:pt x="59" y="338"/>
                    </a:lnTo>
                    <a:lnTo>
                      <a:pt x="83" y="363"/>
                    </a:lnTo>
                    <a:lnTo>
                      <a:pt x="108" y="379"/>
                    </a:lnTo>
                    <a:lnTo>
                      <a:pt x="166" y="404"/>
                    </a:lnTo>
                    <a:lnTo>
                      <a:pt x="232" y="421"/>
                    </a:lnTo>
                    <a:lnTo>
                      <a:pt x="306" y="429"/>
                    </a:lnTo>
                    <a:lnTo>
                      <a:pt x="380" y="429"/>
                    </a:lnTo>
                    <a:lnTo>
                      <a:pt x="446" y="412"/>
                    </a:lnTo>
                    <a:lnTo>
                      <a:pt x="471" y="396"/>
                    </a:lnTo>
                    <a:lnTo>
                      <a:pt x="504" y="379"/>
                    </a:lnTo>
                    <a:lnTo>
                      <a:pt x="520" y="363"/>
                    </a:lnTo>
                    <a:lnTo>
                      <a:pt x="545" y="338"/>
                    </a:lnTo>
                    <a:lnTo>
                      <a:pt x="553" y="305"/>
                    </a:lnTo>
                    <a:lnTo>
                      <a:pt x="562" y="264"/>
                    </a:lnTo>
                    <a:lnTo>
                      <a:pt x="562" y="223"/>
                    </a:lnTo>
                    <a:lnTo>
                      <a:pt x="553" y="190"/>
                    </a:lnTo>
                    <a:lnTo>
                      <a:pt x="537" y="149"/>
                    </a:lnTo>
                    <a:lnTo>
                      <a:pt x="512" y="116"/>
                    </a:lnTo>
                    <a:lnTo>
                      <a:pt x="479" y="83"/>
                    </a:lnTo>
                    <a:lnTo>
                      <a:pt x="446" y="58"/>
                    </a:lnTo>
                    <a:lnTo>
                      <a:pt x="372" y="25"/>
                    </a:lnTo>
                    <a:lnTo>
                      <a:pt x="323" y="8"/>
                    </a:lnTo>
                    <a:lnTo>
                      <a:pt x="27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3" name="Google Shape;2123;p38"/>
              <p:cNvSpPr/>
              <p:nvPr/>
            </p:nvSpPr>
            <p:spPr>
              <a:xfrm>
                <a:off x="2308412" y="4461087"/>
                <a:ext cx="50929" cy="44572"/>
              </a:xfrm>
              <a:custGeom>
                <a:avLst/>
                <a:gdLst/>
                <a:ahLst/>
                <a:cxnLst/>
                <a:rect l="l" t="t" r="r" b="b"/>
                <a:pathLst>
                  <a:path w="1386" h="1213" extrusionOk="0">
                    <a:moveTo>
                      <a:pt x="1138" y="1"/>
                    </a:moveTo>
                    <a:lnTo>
                      <a:pt x="1081" y="9"/>
                    </a:lnTo>
                    <a:lnTo>
                      <a:pt x="1023" y="17"/>
                    </a:lnTo>
                    <a:lnTo>
                      <a:pt x="973" y="42"/>
                    </a:lnTo>
                    <a:lnTo>
                      <a:pt x="916" y="66"/>
                    </a:lnTo>
                    <a:lnTo>
                      <a:pt x="866" y="99"/>
                    </a:lnTo>
                    <a:lnTo>
                      <a:pt x="767" y="174"/>
                    </a:lnTo>
                    <a:lnTo>
                      <a:pt x="676" y="264"/>
                    </a:lnTo>
                    <a:lnTo>
                      <a:pt x="520" y="446"/>
                    </a:lnTo>
                    <a:lnTo>
                      <a:pt x="470" y="504"/>
                    </a:lnTo>
                    <a:lnTo>
                      <a:pt x="404" y="594"/>
                    </a:lnTo>
                    <a:lnTo>
                      <a:pt x="272" y="792"/>
                    </a:lnTo>
                    <a:lnTo>
                      <a:pt x="198" y="900"/>
                    </a:lnTo>
                    <a:lnTo>
                      <a:pt x="124" y="982"/>
                    </a:lnTo>
                    <a:lnTo>
                      <a:pt x="58" y="1056"/>
                    </a:lnTo>
                    <a:lnTo>
                      <a:pt x="25" y="1081"/>
                    </a:lnTo>
                    <a:lnTo>
                      <a:pt x="0" y="1089"/>
                    </a:lnTo>
                    <a:lnTo>
                      <a:pt x="83" y="1065"/>
                    </a:lnTo>
                    <a:lnTo>
                      <a:pt x="116" y="1048"/>
                    </a:lnTo>
                    <a:lnTo>
                      <a:pt x="198" y="1048"/>
                    </a:lnTo>
                    <a:lnTo>
                      <a:pt x="248" y="1056"/>
                    </a:lnTo>
                    <a:lnTo>
                      <a:pt x="281" y="1073"/>
                    </a:lnTo>
                    <a:lnTo>
                      <a:pt x="314" y="1098"/>
                    </a:lnTo>
                    <a:lnTo>
                      <a:pt x="338" y="1122"/>
                    </a:lnTo>
                    <a:lnTo>
                      <a:pt x="347" y="1155"/>
                    </a:lnTo>
                    <a:lnTo>
                      <a:pt x="338" y="1180"/>
                    </a:lnTo>
                    <a:lnTo>
                      <a:pt x="322" y="1213"/>
                    </a:lnTo>
                    <a:lnTo>
                      <a:pt x="429" y="1073"/>
                    </a:lnTo>
                    <a:lnTo>
                      <a:pt x="553" y="933"/>
                    </a:lnTo>
                    <a:lnTo>
                      <a:pt x="792" y="669"/>
                    </a:lnTo>
                    <a:lnTo>
                      <a:pt x="916" y="528"/>
                    </a:lnTo>
                    <a:lnTo>
                      <a:pt x="1039" y="396"/>
                    </a:lnTo>
                    <a:lnTo>
                      <a:pt x="1105" y="330"/>
                    </a:lnTo>
                    <a:lnTo>
                      <a:pt x="1171" y="273"/>
                    </a:lnTo>
                    <a:lnTo>
                      <a:pt x="1246" y="215"/>
                    </a:lnTo>
                    <a:lnTo>
                      <a:pt x="1328" y="165"/>
                    </a:lnTo>
                    <a:lnTo>
                      <a:pt x="1361" y="141"/>
                    </a:lnTo>
                    <a:lnTo>
                      <a:pt x="1378" y="124"/>
                    </a:lnTo>
                    <a:lnTo>
                      <a:pt x="1386" y="108"/>
                    </a:lnTo>
                    <a:lnTo>
                      <a:pt x="1378" y="83"/>
                    </a:lnTo>
                    <a:lnTo>
                      <a:pt x="1369" y="66"/>
                    </a:lnTo>
                    <a:lnTo>
                      <a:pt x="1345" y="50"/>
                    </a:lnTo>
                    <a:lnTo>
                      <a:pt x="1320" y="33"/>
                    </a:lnTo>
                    <a:lnTo>
                      <a:pt x="1262" y="17"/>
                    </a:lnTo>
                    <a:lnTo>
                      <a:pt x="1196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4" name="Google Shape;2124;p38"/>
              <p:cNvSpPr/>
              <p:nvPr/>
            </p:nvSpPr>
            <p:spPr>
              <a:xfrm>
                <a:off x="2270529" y="4486256"/>
                <a:ext cx="20614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30" extrusionOk="0">
                    <a:moveTo>
                      <a:pt x="322" y="91"/>
                    </a:moveTo>
                    <a:lnTo>
                      <a:pt x="363" y="99"/>
                    </a:lnTo>
                    <a:lnTo>
                      <a:pt x="396" y="124"/>
                    </a:lnTo>
                    <a:lnTo>
                      <a:pt x="421" y="165"/>
                    </a:lnTo>
                    <a:lnTo>
                      <a:pt x="429" y="206"/>
                    </a:lnTo>
                    <a:lnTo>
                      <a:pt x="429" y="248"/>
                    </a:lnTo>
                    <a:lnTo>
                      <a:pt x="412" y="289"/>
                    </a:lnTo>
                    <a:lnTo>
                      <a:pt x="379" y="314"/>
                    </a:lnTo>
                    <a:lnTo>
                      <a:pt x="338" y="338"/>
                    </a:lnTo>
                    <a:lnTo>
                      <a:pt x="297" y="338"/>
                    </a:lnTo>
                    <a:lnTo>
                      <a:pt x="256" y="330"/>
                    </a:lnTo>
                    <a:lnTo>
                      <a:pt x="272" y="322"/>
                    </a:lnTo>
                    <a:lnTo>
                      <a:pt x="239" y="314"/>
                    </a:lnTo>
                    <a:lnTo>
                      <a:pt x="206" y="289"/>
                    </a:lnTo>
                    <a:lnTo>
                      <a:pt x="190" y="256"/>
                    </a:lnTo>
                    <a:lnTo>
                      <a:pt x="181" y="223"/>
                    </a:lnTo>
                    <a:lnTo>
                      <a:pt x="181" y="190"/>
                    </a:lnTo>
                    <a:lnTo>
                      <a:pt x="190" y="157"/>
                    </a:lnTo>
                    <a:lnTo>
                      <a:pt x="206" y="124"/>
                    </a:lnTo>
                    <a:lnTo>
                      <a:pt x="239" y="107"/>
                    </a:lnTo>
                    <a:lnTo>
                      <a:pt x="280" y="91"/>
                    </a:lnTo>
                    <a:close/>
                    <a:moveTo>
                      <a:pt x="214" y="0"/>
                    </a:moveTo>
                    <a:lnTo>
                      <a:pt x="165" y="8"/>
                    </a:lnTo>
                    <a:lnTo>
                      <a:pt x="132" y="25"/>
                    </a:lnTo>
                    <a:lnTo>
                      <a:pt x="99" y="33"/>
                    </a:lnTo>
                    <a:lnTo>
                      <a:pt x="58" y="74"/>
                    </a:lnTo>
                    <a:lnTo>
                      <a:pt x="25" y="124"/>
                    </a:lnTo>
                    <a:lnTo>
                      <a:pt x="0" y="182"/>
                    </a:lnTo>
                    <a:lnTo>
                      <a:pt x="0" y="239"/>
                    </a:lnTo>
                    <a:lnTo>
                      <a:pt x="17" y="297"/>
                    </a:lnTo>
                    <a:lnTo>
                      <a:pt x="33" y="322"/>
                    </a:lnTo>
                    <a:lnTo>
                      <a:pt x="50" y="347"/>
                    </a:lnTo>
                    <a:lnTo>
                      <a:pt x="74" y="363"/>
                    </a:lnTo>
                    <a:lnTo>
                      <a:pt x="107" y="380"/>
                    </a:lnTo>
                    <a:lnTo>
                      <a:pt x="165" y="404"/>
                    </a:lnTo>
                    <a:lnTo>
                      <a:pt x="231" y="421"/>
                    </a:lnTo>
                    <a:lnTo>
                      <a:pt x="305" y="429"/>
                    </a:lnTo>
                    <a:lnTo>
                      <a:pt x="371" y="429"/>
                    </a:lnTo>
                    <a:lnTo>
                      <a:pt x="437" y="421"/>
                    </a:lnTo>
                    <a:lnTo>
                      <a:pt x="470" y="404"/>
                    </a:lnTo>
                    <a:lnTo>
                      <a:pt x="495" y="388"/>
                    </a:lnTo>
                    <a:lnTo>
                      <a:pt x="520" y="363"/>
                    </a:lnTo>
                    <a:lnTo>
                      <a:pt x="536" y="338"/>
                    </a:lnTo>
                    <a:lnTo>
                      <a:pt x="553" y="305"/>
                    </a:lnTo>
                    <a:lnTo>
                      <a:pt x="561" y="272"/>
                    </a:lnTo>
                    <a:lnTo>
                      <a:pt x="561" y="231"/>
                    </a:lnTo>
                    <a:lnTo>
                      <a:pt x="553" y="190"/>
                    </a:lnTo>
                    <a:lnTo>
                      <a:pt x="536" y="157"/>
                    </a:lnTo>
                    <a:lnTo>
                      <a:pt x="511" y="116"/>
                    </a:lnTo>
                    <a:lnTo>
                      <a:pt x="478" y="91"/>
                    </a:lnTo>
                    <a:lnTo>
                      <a:pt x="445" y="66"/>
                    </a:lnTo>
                    <a:lnTo>
                      <a:pt x="371" y="25"/>
                    </a:lnTo>
                    <a:lnTo>
                      <a:pt x="322" y="17"/>
                    </a:lnTo>
                    <a:lnTo>
                      <a:pt x="26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5" name="Google Shape;2125;p38"/>
              <p:cNvSpPr/>
              <p:nvPr/>
            </p:nvSpPr>
            <p:spPr>
              <a:xfrm>
                <a:off x="2274460" y="4446536"/>
                <a:ext cx="56110" cy="47328"/>
              </a:xfrm>
              <a:custGeom>
                <a:avLst/>
                <a:gdLst/>
                <a:ahLst/>
                <a:cxnLst/>
                <a:rect l="l" t="t" r="r" b="b"/>
                <a:pathLst>
                  <a:path w="1527" h="1288" extrusionOk="0">
                    <a:moveTo>
                      <a:pt x="1262" y="1"/>
                    </a:moveTo>
                    <a:lnTo>
                      <a:pt x="1196" y="17"/>
                    </a:lnTo>
                    <a:lnTo>
                      <a:pt x="1139" y="34"/>
                    </a:lnTo>
                    <a:lnTo>
                      <a:pt x="1081" y="58"/>
                    </a:lnTo>
                    <a:lnTo>
                      <a:pt x="957" y="124"/>
                    </a:lnTo>
                    <a:lnTo>
                      <a:pt x="850" y="199"/>
                    </a:lnTo>
                    <a:lnTo>
                      <a:pt x="751" y="281"/>
                    </a:lnTo>
                    <a:lnTo>
                      <a:pt x="652" y="372"/>
                    </a:lnTo>
                    <a:lnTo>
                      <a:pt x="561" y="462"/>
                    </a:lnTo>
                    <a:lnTo>
                      <a:pt x="404" y="627"/>
                    </a:lnTo>
                    <a:lnTo>
                      <a:pt x="264" y="801"/>
                    </a:lnTo>
                    <a:lnTo>
                      <a:pt x="124" y="982"/>
                    </a:lnTo>
                    <a:lnTo>
                      <a:pt x="0" y="1164"/>
                    </a:lnTo>
                    <a:lnTo>
                      <a:pt x="74" y="1131"/>
                    </a:lnTo>
                    <a:lnTo>
                      <a:pt x="116" y="1122"/>
                    </a:lnTo>
                    <a:lnTo>
                      <a:pt x="157" y="1114"/>
                    </a:lnTo>
                    <a:lnTo>
                      <a:pt x="198" y="1114"/>
                    </a:lnTo>
                    <a:lnTo>
                      <a:pt x="239" y="1122"/>
                    </a:lnTo>
                    <a:lnTo>
                      <a:pt x="281" y="1139"/>
                    </a:lnTo>
                    <a:lnTo>
                      <a:pt x="314" y="1164"/>
                    </a:lnTo>
                    <a:lnTo>
                      <a:pt x="338" y="1197"/>
                    </a:lnTo>
                    <a:lnTo>
                      <a:pt x="347" y="1221"/>
                    </a:lnTo>
                    <a:lnTo>
                      <a:pt x="338" y="1254"/>
                    </a:lnTo>
                    <a:lnTo>
                      <a:pt x="314" y="1287"/>
                    </a:lnTo>
                    <a:lnTo>
                      <a:pt x="380" y="1205"/>
                    </a:lnTo>
                    <a:lnTo>
                      <a:pt x="437" y="1131"/>
                    </a:lnTo>
                    <a:lnTo>
                      <a:pt x="569" y="990"/>
                    </a:lnTo>
                    <a:lnTo>
                      <a:pt x="710" y="850"/>
                    </a:lnTo>
                    <a:lnTo>
                      <a:pt x="842" y="710"/>
                    </a:lnTo>
                    <a:lnTo>
                      <a:pt x="982" y="553"/>
                    </a:lnTo>
                    <a:lnTo>
                      <a:pt x="1130" y="413"/>
                    </a:lnTo>
                    <a:lnTo>
                      <a:pt x="1287" y="281"/>
                    </a:lnTo>
                    <a:lnTo>
                      <a:pt x="1460" y="157"/>
                    </a:lnTo>
                    <a:lnTo>
                      <a:pt x="1485" y="133"/>
                    </a:lnTo>
                    <a:lnTo>
                      <a:pt x="1510" y="100"/>
                    </a:lnTo>
                    <a:lnTo>
                      <a:pt x="1526" y="67"/>
                    </a:lnTo>
                    <a:lnTo>
                      <a:pt x="1526" y="50"/>
                    </a:lnTo>
                    <a:lnTo>
                      <a:pt x="1518" y="34"/>
                    </a:lnTo>
                    <a:lnTo>
                      <a:pt x="1501" y="25"/>
                    </a:lnTo>
                    <a:lnTo>
                      <a:pt x="1493" y="17"/>
                    </a:lnTo>
                    <a:lnTo>
                      <a:pt x="1460" y="9"/>
                    </a:lnTo>
                    <a:lnTo>
                      <a:pt x="139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6" name="Google Shape;2126;p38"/>
              <p:cNvSpPr/>
              <p:nvPr/>
            </p:nvSpPr>
            <p:spPr>
              <a:xfrm>
                <a:off x="2239296" y="4473800"/>
                <a:ext cx="20651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562" h="430" extrusionOk="0">
                    <a:moveTo>
                      <a:pt x="322" y="83"/>
                    </a:moveTo>
                    <a:lnTo>
                      <a:pt x="363" y="100"/>
                    </a:lnTo>
                    <a:lnTo>
                      <a:pt x="396" y="125"/>
                    </a:lnTo>
                    <a:lnTo>
                      <a:pt x="421" y="158"/>
                    </a:lnTo>
                    <a:lnTo>
                      <a:pt x="429" y="199"/>
                    </a:lnTo>
                    <a:lnTo>
                      <a:pt x="429" y="248"/>
                    </a:lnTo>
                    <a:lnTo>
                      <a:pt x="413" y="281"/>
                    </a:lnTo>
                    <a:lnTo>
                      <a:pt x="380" y="314"/>
                    </a:lnTo>
                    <a:lnTo>
                      <a:pt x="347" y="331"/>
                    </a:lnTo>
                    <a:lnTo>
                      <a:pt x="297" y="339"/>
                    </a:lnTo>
                    <a:lnTo>
                      <a:pt x="256" y="331"/>
                    </a:lnTo>
                    <a:lnTo>
                      <a:pt x="273" y="323"/>
                    </a:lnTo>
                    <a:lnTo>
                      <a:pt x="240" y="306"/>
                    </a:lnTo>
                    <a:lnTo>
                      <a:pt x="207" y="290"/>
                    </a:lnTo>
                    <a:lnTo>
                      <a:pt x="190" y="257"/>
                    </a:lnTo>
                    <a:lnTo>
                      <a:pt x="182" y="224"/>
                    </a:lnTo>
                    <a:lnTo>
                      <a:pt x="182" y="191"/>
                    </a:lnTo>
                    <a:lnTo>
                      <a:pt x="190" y="158"/>
                    </a:lnTo>
                    <a:lnTo>
                      <a:pt x="207" y="125"/>
                    </a:lnTo>
                    <a:lnTo>
                      <a:pt x="240" y="100"/>
                    </a:lnTo>
                    <a:lnTo>
                      <a:pt x="281" y="92"/>
                    </a:lnTo>
                    <a:lnTo>
                      <a:pt x="322" y="83"/>
                    </a:lnTo>
                    <a:close/>
                    <a:moveTo>
                      <a:pt x="215" y="1"/>
                    </a:moveTo>
                    <a:lnTo>
                      <a:pt x="165" y="9"/>
                    </a:lnTo>
                    <a:lnTo>
                      <a:pt x="132" y="17"/>
                    </a:lnTo>
                    <a:lnTo>
                      <a:pt x="99" y="34"/>
                    </a:lnTo>
                    <a:lnTo>
                      <a:pt x="58" y="75"/>
                    </a:lnTo>
                    <a:lnTo>
                      <a:pt x="25" y="125"/>
                    </a:lnTo>
                    <a:lnTo>
                      <a:pt x="0" y="182"/>
                    </a:lnTo>
                    <a:lnTo>
                      <a:pt x="0" y="240"/>
                    </a:lnTo>
                    <a:lnTo>
                      <a:pt x="17" y="290"/>
                    </a:lnTo>
                    <a:lnTo>
                      <a:pt x="33" y="323"/>
                    </a:lnTo>
                    <a:lnTo>
                      <a:pt x="50" y="339"/>
                    </a:lnTo>
                    <a:lnTo>
                      <a:pt x="75" y="364"/>
                    </a:lnTo>
                    <a:lnTo>
                      <a:pt x="108" y="380"/>
                    </a:lnTo>
                    <a:lnTo>
                      <a:pt x="165" y="405"/>
                    </a:lnTo>
                    <a:lnTo>
                      <a:pt x="231" y="422"/>
                    </a:lnTo>
                    <a:lnTo>
                      <a:pt x="306" y="430"/>
                    </a:lnTo>
                    <a:lnTo>
                      <a:pt x="372" y="430"/>
                    </a:lnTo>
                    <a:lnTo>
                      <a:pt x="446" y="413"/>
                    </a:lnTo>
                    <a:lnTo>
                      <a:pt x="471" y="405"/>
                    </a:lnTo>
                    <a:lnTo>
                      <a:pt x="495" y="389"/>
                    </a:lnTo>
                    <a:lnTo>
                      <a:pt x="520" y="364"/>
                    </a:lnTo>
                    <a:lnTo>
                      <a:pt x="537" y="339"/>
                    </a:lnTo>
                    <a:lnTo>
                      <a:pt x="553" y="306"/>
                    </a:lnTo>
                    <a:lnTo>
                      <a:pt x="561" y="273"/>
                    </a:lnTo>
                    <a:lnTo>
                      <a:pt x="561" y="232"/>
                    </a:lnTo>
                    <a:lnTo>
                      <a:pt x="553" y="191"/>
                    </a:lnTo>
                    <a:lnTo>
                      <a:pt x="537" y="149"/>
                    </a:lnTo>
                    <a:lnTo>
                      <a:pt x="512" y="116"/>
                    </a:lnTo>
                    <a:lnTo>
                      <a:pt x="479" y="92"/>
                    </a:lnTo>
                    <a:lnTo>
                      <a:pt x="446" y="67"/>
                    </a:lnTo>
                    <a:lnTo>
                      <a:pt x="372" y="26"/>
                    </a:lnTo>
                    <a:lnTo>
                      <a:pt x="322" y="9"/>
                    </a:lnTo>
                    <a:lnTo>
                      <a:pt x="273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7" name="Google Shape;2127;p38"/>
              <p:cNvSpPr/>
              <p:nvPr/>
            </p:nvSpPr>
            <p:spPr>
              <a:xfrm>
                <a:off x="2243228" y="4428054"/>
                <a:ext cx="62173" cy="53060"/>
              </a:xfrm>
              <a:custGeom>
                <a:avLst/>
                <a:gdLst/>
                <a:ahLst/>
                <a:cxnLst/>
                <a:rect l="l" t="t" r="r" b="b"/>
                <a:pathLst>
                  <a:path w="1692" h="1444" extrusionOk="0">
                    <a:moveTo>
                      <a:pt x="1452" y="0"/>
                    </a:moveTo>
                    <a:lnTo>
                      <a:pt x="1386" y="17"/>
                    </a:lnTo>
                    <a:lnTo>
                      <a:pt x="1320" y="33"/>
                    </a:lnTo>
                    <a:lnTo>
                      <a:pt x="1254" y="58"/>
                    </a:lnTo>
                    <a:lnTo>
                      <a:pt x="1197" y="91"/>
                    </a:lnTo>
                    <a:lnTo>
                      <a:pt x="1065" y="165"/>
                    </a:lnTo>
                    <a:lnTo>
                      <a:pt x="999" y="215"/>
                    </a:lnTo>
                    <a:lnTo>
                      <a:pt x="924" y="264"/>
                    </a:lnTo>
                    <a:lnTo>
                      <a:pt x="801" y="380"/>
                    </a:lnTo>
                    <a:lnTo>
                      <a:pt x="677" y="504"/>
                    </a:lnTo>
                    <a:lnTo>
                      <a:pt x="562" y="627"/>
                    </a:lnTo>
                    <a:lnTo>
                      <a:pt x="413" y="792"/>
                    </a:lnTo>
                    <a:lnTo>
                      <a:pt x="265" y="965"/>
                    </a:lnTo>
                    <a:lnTo>
                      <a:pt x="124" y="1139"/>
                    </a:lnTo>
                    <a:lnTo>
                      <a:pt x="1" y="1328"/>
                    </a:lnTo>
                    <a:lnTo>
                      <a:pt x="75" y="1295"/>
                    </a:lnTo>
                    <a:lnTo>
                      <a:pt x="116" y="1287"/>
                    </a:lnTo>
                    <a:lnTo>
                      <a:pt x="157" y="1279"/>
                    </a:lnTo>
                    <a:lnTo>
                      <a:pt x="199" y="1279"/>
                    </a:lnTo>
                    <a:lnTo>
                      <a:pt x="240" y="1287"/>
                    </a:lnTo>
                    <a:lnTo>
                      <a:pt x="281" y="1304"/>
                    </a:lnTo>
                    <a:lnTo>
                      <a:pt x="314" y="1328"/>
                    </a:lnTo>
                    <a:lnTo>
                      <a:pt x="339" y="1353"/>
                    </a:lnTo>
                    <a:lnTo>
                      <a:pt x="347" y="1386"/>
                    </a:lnTo>
                    <a:lnTo>
                      <a:pt x="340" y="1415"/>
                    </a:lnTo>
                    <a:lnTo>
                      <a:pt x="388" y="1361"/>
                    </a:lnTo>
                    <a:lnTo>
                      <a:pt x="454" y="1279"/>
                    </a:lnTo>
                    <a:lnTo>
                      <a:pt x="529" y="1205"/>
                    </a:lnTo>
                    <a:lnTo>
                      <a:pt x="595" y="1114"/>
                    </a:lnTo>
                    <a:lnTo>
                      <a:pt x="727" y="932"/>
                    </a:lnTo>
                    <a:lnTo>
                      <a:pt x="883" y="751"/>
                    </a:lnTo>
                    <a:lnTo>
                      <a:pt x="1048" y="594"/>
                    </a:lnTo>
                    <a:lnTo>
                      <a:pt x="1221" y="446"/>
                    </a:lnTo>
                    <a:lnTo>
                      <a:pt x="1411" y="306"/>
                    </a:lnTo>
                    <a:lnTo>
                      <a:pt x="1609" y="190"/>
                    </a:lnTo>
                    <a:lnTo>
                      <a:pt x="1642" y="174"/>
                    </a:lnTo>
                    <a:lnTo>
                      <a:pt x="1667" y="149"/>
                    </a:lnTo>
                    <a:lnTo>
                      <a:pt x="1683" y="124"/>
                    </a:lnTo>
                    <a:lnTo>
                      <a:pt x="1692" y="91"/>
                    </a:lnTo>
                    <a:lnTo>
                      <a:pt x="1683" y="66"/>
                    </a:lnTo>
                    <a:lnTo>
                      <a:pt x="1659" y="42"/>
                    </a:lnTo>
                    <a:lnTo>
                      <a:pt x="1634" y="25"/>
                    </a:lnTo>
                    <a:lnTo>
                      <a:pt x="1601" y="17"/>
                    </a:lnTo>
                    <a:lnTo>
                      <a:pt x="1527" y="9"/>
                    </a:lnTo>
                    <a:lnTo>
                      <a:pt x="1452" y="0"/>
                    </a:lnTo>
                    <a:close/>
                    <a:moveTo>
                      <a:pt x="340" y="1415"/>
                    </a:moveTo>
                    <a:lnTo>
                      <a:pt x="314" y="1444"/>
                    </a:lnTo>
                    <a:lnTo>
                      <a:pt x="314" y="1444"/>
                    </a:lnTo>
                    <a:lnTo>
                      <a:pt x="339" y="1419"/>
                    </a:lnTo>
                    <a:lnTo>
                      <a:pt x="340" y="1415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8" name="Google Shape;2128;p38"/>
              <p:cNvSpPr/>
              <p:nvPr/>
            </p:nvSpPr>
            <p:spPr>
              <a:xfrm>
                <a:off x="2216551" y="4490482"/>
                <a:ext cx="199489" cy="71249"/>
              </a:xfrm>
              <a:custGeom>
                <a:avLst/>
                <a:gdLst/>
                <a:ahLst/>
                <a:cxnLst/>
                <a:rect l="l" t="t" r="r" b="b"/>
                <a:pathLst>
                  <a:path w="5429" h="1939" extrusionOk="0">
                    <a:moveTo>
                      <a:pt x="17" y="1"/>
                    </a:moveTo>
                    <a:lnTo>
                      <a:pt x="1" y="50"/>
                    </a:lnTo>
                    <a:lnTo>
                      <a:pt x="1321" y="578"/>
                    </a:lnTo>
                    <a:lnTo>
                      <a:pt x="1989" y="842"/>
                    </a:lnTo>
                    <a:lnTo>
                      <a:pt x="2665" y="1089"/>
                    </a:lnTo>
                    <a:lnTo>
                      <a:pt x="3341" y="1329"/>
                    </a:lnTo>
                    <a:lnTo>
                      <a:pt x="4026" y="1551"/>
                    </a:lnTo>
                    <a:lnTo>
                      <a:pt x="4372" y="1659"/>
                    </a:lnTo>
                    <a:lnTo>
                      <a:pt x="4719" y="1758"/>
                    </a:lnTo>
                    <a:lnTo>
                      <a:pt x="5065" y="1848"/>
                    </a:lnTo>
                    <a:lnTo>
                      <a:pt x="5412" y="1939"/>
                    </a:lnTo>
                    <a:lnTo>
                      <a:pt x="5428" y="1881"/>
                    </a:lnTo>
                    <a:lnTo>
                      <a:pt x="5082" y="1790"/>
                    </a:lnTo>
                    <a:lnTo>
                      <a:pt x="4735" y="1700"/>
                    </a:lnTo>
                    <a:lnTo>
                      <a:pt x="4389" y="1601"/>
                    </a:lnTo>
                    <a:lnTo>
                      <a:pt x="4043" y="1494"/>
                    </a:lnTo>
                    <a:lnTo>
                      <a:pt x="3358" y="1271"/>
                    </a:lnTo>
                    <a:lnTo>
                      <a:pt x="2682" y="1032"/>
                    </a:lnTo>
                    <a:lnTo>
                      <a:pt x="2005" y="784"/>
                    </a:lnTo>
                    <a:lnTo>
                      <a:pt x="1337" y="528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9" name="Google Shape;2129;p38"/>
              <p:cNvSpPr/>
              <p:nvPr/>
            </p:nvSpPr>
            <p:spPr>
              <a:xfrm>
                <a:off x="2129872" y="4558973"/>
                <a:ext cx="221315" cy="34283"/>
              </a:xfrm>
              <a:custGeom>
                <a:avLst/>
                <a:gdLst/>
                <a:ahLst/>
                <a:cxnLst/>
                <a:rect l="l" t="t" r="r" b="b"/>
                <a:pathLst>
                  <a:path w="6023" h="933" extrusionOk="0">
                    <a:moveTo>
                      <a:pt x="1" y="1"/>
                    </a:moveTo>
                    <a:lnTo>
                      <a:pt x="67" y="116"/>
                    </a:lnTo>
                    <a:lnTo>
                      <a:pt x="141" y="223"/>
                    </a:lnTo>
                    <a:lnTo>
                      <a:pt x="223" y="322"/>
                    </a:lnTo>
                    <a:lnTo>
                      <a:pt x="314" y="405"/>
                    </a:lnTo>
                    <a:lnTo>
                      <a:pt x="413" y="487"/>
                    </a:lnTo>
                    <a:lnTo>
                      <a:pt x="529" y="545"/>
                    </a:lnTo>
                    <a:lnTo>
                      <a:pt x="644" y="595"/>
                    </a:lnTo>
                    <a:lnTo>
                      <a:pt x="768" y="628"/>
                    </a:lnTo>
                    <a:lnTo>
                      <a:pt x="900" y="636"/>
                    </a:lnTo>
                    <a:lnTo>
                      <a:pt x="1032" y="644"/>
                    </a:lnTo>
                    <a:lnTo>
                      <a:pt x="1288" y="644"/>
                    </a:lnTo>
                    <a:lnTo>
                      <a:pt x="1551" y="619"/>
                    </a:lnTo>
                    <a:lnTo>
                      <a:pt x="1807" y="595"/>
                    </a:lnTo>
                    <a:lnTo>
                      <a:pt x="2071" y="570"/>
                    </a:lnTo>
                    <a:lnTo>
                      <a:pt x="2335" y="545"/>
                    </a:lnTo>
                    <a:lnTo>
                      <a:pt x="2599" y="537"/>
                    </a:lnTo>
                    <a:lnTo>
                      <a:pt x="2863" y="529"/>
                    </a:lnTo>
                    <a:lnTo>
                      <a:pt x="3127" y="529"/>
                    </a:lnTo>
                    <a:lnTo>
                      <a:pt x="3391" y="537"/>
                    </a:lnTo>
                    <a:lnTo>
                      <a:pt x="3655" y="545"/>
                    </a:lnTo>
                    <a:lnTo>
                      <a:pt x="3919" y="562"/>
                    </a:lnTo>
                    <a:lnTo>
                      <a:pt x="4183" y="586"/>
                    </a:lnTo>
                    <a:lnTo>
                      <a:pt x="4447" y="619"/>
                    </a:lnTo>
                    <a:lnTo>
                      <a:pt x="4711" y="652"/>
                    </a:lnTo>
                    <a:lnTo>
                      <a:pt x="4966" y="694"/>
                    </a:lnTo>
                    <a:lnTo>
                      <a:pt x="5230" y="743"/>
                    </a:lnTo>
                    <a:lnTo>
                      <a:pt x="5486" y="801"/>
                    </a:lnTo>
                    <a:lnTo>
                      <a:pt x="5742" y="859"/>
                    </a:lnTo>
                    <a:lnTo>
                      <a:pt x="5997" y="933"/>
                    </a:lnTo>
                    <a:lnTo>
                      <a:pt x="6006" y="883"/>
                    </a:lnTo>
                    <a:lnTo>
                      <a:pt x="6006" y="826"/>
                    </a:lnTo>
                    <a:lnTo>
                      <a:pt x="6014" y="776"/>
                    </a:lnTo>
                    <a:lnTo>
                      <a:pt x="6022" y="727"/>
                    </a:lnTo>
                    <a:lnTo>
                      <a:pt x="5766" y="652"/>
                    </a:lnTo>
                    <a:lnTo>
                      <a:pt x="5519" y="578"/>
                    </a:lnTo>
                    <a:lnTo>
                      <a:pt x="5263" y="520"/>
                    </a:lnTo>
                    <a:lnTo>
                      <a:pt x="5008" y="471"/>
                    </a:lnTo>
                    <a:lnTo>
                      <a:pt x="4752" y="430"/>
                    </a:lnTo>
                    <a:lnTo>
                      <a:pt x="4496" y="397"/>
                    </a:lnTo>
                    <a:lnTo>
                      <a:pt x="4232" y="372"/>
                    </a:lnTo>
                    <a:lnTo>
                      <a:pt x="3976" y="347"/>
                    </a:lnTo>
                    <a:lnTo>
                      <a:pt x="3713" y="331"/>
                    </a:lnTo>
                    <a:lnTo>
                      <a:pt x="3457" y="322"/>
                    </a:lnTo>
                    <a:lnTo>
                      <a:pt x="2929" y="322"/>
                    </a:lnTo>
                    <a:lnTo>
                      <a:pt x="2401" y="339"/>
                    </a:lnTo>
                    <a:lnTo>
                      <a:pt x="1881" y="372"/>
                    </a:lnTo>
                    <a:lnTo>
                      <a:pt x="1634" y="388"/>
                    </a:lnTo>
                    <a:lnTo>
                      <a:pt x="1387" y="397"/>
                    </a:lnTo>
                    <a:lnTo>
                      <a:pt x="1015" y="397"/>
                    </a:lnTo>
                    <a:lnTo>
                      <a:pt x="892" y="380"/>
                    </a:lnTo>
                    <a:lnTo>
                      <a:pt x="776" y="364"/>
                    </a:lnTo>
                    <a:lnTo>
                      <a:pt x="652" y="339"/>
                    </a:lnTo>
                    <a:lnTo>
                      <a:pt x="529" y="306"/>
                    </a:lnTo>
                    <a:lnTo>
                      <a:pt x="413" y="256"/>
                    </a:lnTo>
                    <a:lnTo>
                      <a:pt x="306" y="207"/>
                    </a:lnTo>
                    <a:lnTo>
                      <a:pt x="199" y="149"/>
                    </a:lnTo>
                    <a:lnTo>
                      <a:pt x="100" y="7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38190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0" name="Google Shape;2130;p38"/>
              <p:cNvSpPr/>
              <p:nvPr/>
            </p:nvSpPr>
            <p:spPr>
              <a:xfrm>
                <a:off x="2223827" y="4524434"/>
                <a:ext cx="16425" cy="16388"/>
              </a:xfrm>
              <a:custGeom>
                <a:avLst/>
                <a:gdLst/>
                <a:ahLst/>
                <a:cxnLst/>
                <a:rect l="l" t="t" r="r" b="b"/>
                <a:pathLst>
                  <a:path w="447" h="446" extrusionOk="0">
                    <a:moveTo>
                      <a:pt x="215" y="0"/>
                    </a:moveTo>
                    <a:lnTo>
                      <a:pt x="174" y="9"/>
                    </a:lnTo>
                    <a:lnTo>
                      <a:pt x="133" y="17"/>
                    </a:lnTo>
                    <a:lnTo>
                      <a:pt x="92" y="42"/>
                    </a:lnTo>
                    <a:lnTo>
                      <a:pt x="59" y="66"/>
                    </a:lnTo>
                    <a:lnTo>
                      <a:pt x="100" y="108"/>
                    </a:lnTo>
                    <a:lnTo>
                      <a:pt x="125" y="83"/>
                    </a:lnTo>
                    <a:lnTo>
                      <a:pt x="149" y="75"/>
                    </a:lnTo>
                    <a:lnTo>
                      <a:pt x="182" y="58"/>
                    </a:lnTo>
                    <a:lnTo>
                      <a:pt x="248" y="58"/>
                    </a:lnTo>
                    <a:lnTo>
                      <a:pt x="281" y="66"/>
                    </a:lnTo>
                    <a:lnTo>
                      <a:pt x="306" y="83"/>
                    </a:lnTo>
                    <a:lnTo>
                      <a:pt x="331" y="99"/>
                    </a:lnTo>
                    <a:lnTo>
                      <a:pt x="355" y="124"/>
                    </a:lnTo>
                    <a:lnTo>
                      <a:pt x="372" y="149"/>
                    </a:lnTo>
                    <a:lnTo>
                      <a:pt x="380" y="182"/>
                    </a:lnTo>
                    <a:lnTo>
                      <a:pt x="388" y="215"/>
                    </a:lnTo>
                    <a:lnTo>
                      <a:pt x="388" y="248"/>
                    </a:lnTo>
                    <a:lnTo>
                      <a:pt x="380" y="273"/>
                    </a:lnTo>
                    <a:lnTo>
                      <a:pt x="372" y="306"/>
                    </a:lnTo>
                    <a:lnTo>
                      <a:pt x="347" y="330"/>
                    </a:lnTo>
                    <a:lnTo>
                      <a:pt x="331" y="355"/>
                    </a:lnTo>
                    <a:lnTo>
                      <a:pt x="298" y="372"/>
                    </a:lnTo>
                    <a:lnTo>
                      <a:pt x="273" y="380"/>
                    </a:lnTo>
                    <a:lnTo>
                      <a:pt x="240" y="388"/>
                    </a:lnTo>
                    <a:lnTo>
                      <a:pt x="207" y="388"/>
                    </a:lnTo>
                    <a:lnTo>
                      <a:pt x="174" y="380"/>
                    </a:lnTo>
                    <a:lnTo>
                      <a:pt x="141" y="372"/>
                    </a:lnTo>
                    <a:lnTo>
                      <a:pt x="116" y="355"/>
                    </a:lnTo>
                    <a:lnTo>
                      <a:pt x="100" y="330"/>
                    </a:lnTo>
                    <a:lnTo>
                      <a:pt x="75" y="306"/>
                    </a:lnTo>
                    <a:lnTo>
                      <a:pt x="67" y="273"/>
                    </a:lnTo>
                    <a:lnTo>
                      <a:pt x="59" y="240"/>
                    </a:lnTo>
                    <a:lnTo>
                      <a:pt x="59" y="215"/>
                    </a:lnTo>
                    <a:lnTo>
                      <a:pt x="67" y="182"/>
                    </a:lnTo>
                    <a:lnTo>
                      <a:pt x="75" y="149"/>
                    </a:lnTo>
                    <a:lnTo>
                      <a:pt x="92" y="124"/>
                    </a:lnTo>
                    <a:lnTo>
                      <a:pt x="50" y="83"/>
                    </a:lnTo>
                    <a:lnTo>
                      <a:pt x="26" y="124"/>
                    </a:lnTo>
                    <a:lnTo>
                      <a:pt x="9" y="165"/>
                    </a:lnTo>
                    <a:lnTo>
                      <a:pt x="1" y="207"/>
                    </a:lnTo>
                    <a:lnTo>
                      <a:pt x="1" y="248"/>
                    </a:lnTo>
                    <a:lnTo>
                      <a:pt x="9" y="289"/>
                    </a:lnTo>
                    <a:lnTo>
                      <a:pt x="26" y="330"/>
                    </a:lnTo>
                    <a:lnTo>
                      <a:pt x="50" y="372"/>
                    </a:lnTo>
                    <a:lnTo>
                      <a:pt x="83" y="396"/>
                    </a:lnTo>
                    <a:lnTo>
                      <a:pt x="116" y="421"/>
                    </a:lnTo>
                    <a:lnTo>
                      <a:pt x="157" y="438"/>
                    </a:lnTo>
                    <a:lnTo>
                      <a:pt x="190" y="446"/>
                    </a:lnTo>
                    <a:lnTo>
                      <a:pt x="232" y="446"/>
                    </a:lnTo>
                    <a:lnTo>
                      <a:pt x="273" y="438"/>
                    </a:lnTo>
                    <a:lnTo>
                      <a:pt x="314" y="429"/>
                    </a:lnTo>
                    <a:lnTo>
                      <a:pt x="347" y="413"/>
                    </a:lnTo>
                    <a:lnTo>
                      <a:pt x="380" y="388"/>
                    </a:lnTo>
                    <a:lnTo>
                      <a:pt x="397" y="372"/>
                    </a:lnTo>
                    <a:lnTo>
                      <a:pt x="421" y="330"/>
                    </a:lnTo>
                    <a:lnTo>
                      <a:pt x="438" y="297"/>
                    </a:lnTo>
                    <a:lnTo>
                      <a:pt x="446" y="248"/>
                    </a:lnTo>
                    <a:lnTo>
                      <a:pt x="446" y="207"/>
                    </a:lnTo>
                    <a:lnTo>
                      <a:pt x="438" y="165"/>
                    </a:lnTo>
                    <a:lnTo>
                      <a:pt x="421" y="124"/>
                    </a:lnTo>
                    <a:lnTo>
                      <a:pt x="405" y="91"/>
                    </a:lnTo>
                    <a:lnTo>
                      <a:pt x="372" y="58"/>
                    </a:lnTo>
                    <a:lnTo>
                      <a:pt x="339" y="33"/>
                    </a:lnTo>
                    <a:lnTo>
                      <a:pt x="298" y="9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1" name="Google Shape;2131;p38"/>
              <p:cNvSpPr/>
              <p:nvPr/>
            </p:nvSpPr>
            <p:spPr>
              <a:xfrm>
                <a:off x="2281111" y="4530790"/>
                <a:ext cx="15800" cy="15800"/>
              </a:xfrm>
              <a:custGeom>
                <a:avLst/>
                <a:gdLst/>
                <a:ahLst/>
                <a:cxnLst/>
                <a:rect l="l" t="t" r="r" b="b"/>
                <a:pathLst>
                  <a:path w="430" h="430" extrusionOk="0">
                    <a:moveTo>
                      <a:pt x="199" y="58"/>
                    </a:moveTo>
                    <a:lnTo>
                      <a:pt x="232" y="67"/>
                    </a:lnTo>
                    <a:lnTo>
                      <a:pt x="256" y="67"/>
                    </a:lnTo>
                    <a:lnTo>
                      <a:pt x="289" y="83"/>
                    </a:lnTo>
                    <a:lnTo>
                      <a:pt x="314" y="91"/>
                    </a:lnTo>
                    <a:lnTo>
                      <a:pt x="331" y="116"/>
                    </a:lnTo>
                    <a:lnTo>
                      <a:pt x="355" y="141"/>
                    </a:lnTo>
                    <a:lnTo>
                      <a:pt x="364" y="166"/>
                    </a:lnTo>
                    <a:lnTo>
                      <a:pt x="372" y="199"/>
                    </a:lnTo>
                    <a:lnTo>
                      <a:pt x="372" y="223"/>
                    </a:lnTo>
                    <a:lnTo>
                      <a:pt x="364" y="256"/>
                    </a:lnTo>
                    <a:lnTo>
                      <a:pt x="355" y="289"/>
                    </a:lnTo>
                    <a:lnTo>
                      <a:pt x="339" y="314"/>
                    </a:lnTo>
                    <a:lnTo>
                      <a:pt x="322" y="331"/>
                    </a:lnTo>
                    <a:lnTo>
                      <a:pt x="298" y="355"/>
                    </a:lnTo>
                    <a:lnTo>
                      <a:pt x="273" y="364"/>
                    </a:lnTo>
                    <a:lnTo>
                      <a:pt x="240" y="372"/>
                    </a:lnTo>
                    <a:lnTo>
                      <a:pt x="182" y="372"/>
                    </a:lnTo>
                    <a:lnTo>
                      <a:pt x="149" y="364"/>
                    </a:lnTo>
                    <a:lnTo>
                      <a:pt x="124" y="347"/>
                    </a:lnTo>
                    <a:lnTo>
                      <a:pt x="100" y="331"/>
                    </a:lnTo>
                    <a:lnTo>
                      <a:pt x="83" y="306"/>
                    </a:lnTo>
                    <a:lnTo>
                      <a:pt x="67" y="281"/>
                    </a:lnTo>
                    <a:lnTo>
                      <a:pt x="58" y="256"/>
                    </a:lnTo>
                    <a:lnTo>
                      <a:pt x="58" y="199"/>
                    </a:lnTo>
                    <a:lnTo>
                      <a:pt x="75" y="149"/>
                    </a:lnTo>
                    <a:lnTo>
                      <a:pt x="108" y="100"/>
                    </a:lnTo>
                    <a:lnTo>
                      <a:pt x="116" y="91"/>
                    </a:lnTo>
                    <a:lnTo>
                      <a:pt x="141" y="91"/>
                    </a:lnTo>
                    <a:lnTo>
                      <a:pt x="141" y="75"/>
                    </a:lnTo>
                    <a:lnTo>
                      <a:pt x="166" y="67"/>
                    </a:lnTo>
                    <a:lnTo>
                      <a:pt x="199" y="58"/>
                    </a:lnTo>
                    <a:close/>
                    <a:moveTo>
                      <a:pt x="190" y="1"/>
                    </a:moveTo>
                    <a:lnTo>
                      <a:pt x="149" y="9"/>
                    </a:lnTo>
                    <a:lnTo>
                      <a:pt x="116" y="25"/>
                    </a:lnTo>
                    <a:lnTo>
                      <a:pt x="116" y="34"/>
                    </a:lnTo>
                    <a:lnTo>
                      <a:pt x="100" y="34"/>
                    </a:lnTo>
                    <a:lnTo>
                      <a:pt x="91" y="42"/>
                    </a:lnTo>
                    <a:lnTo>
                      <a:pt x="58" y="67"/>
                    </a:lnTo>
                    <a:lnTo>
                      <a:pt x="34" y="100"/>
                    </a:lnTo>
                    <a:lnTo>
                      <a:pt x="17" y="141"/>
                    </a:lnTo>
                    <a:lnTo>
                      <a:pt x="9" y="174"/>
                    </a:lnTo>
                    <a:lnTo>
                      <a:pt x="1" y="215"/>
                    </a:lnTo>
                    <a:lnTo>
                      <a:pt x="1" y="256"/>
                    </a:lnTo>
                    <a:lnTo>
                      <a:pt x="17" y="298"/>
                    </a:lnTo>
                    <a:lnTo>
                      <a:pt x="34" y="339"/>
                    </a:lnTo>
                    <a:lnTo>
                      <a:pt x="58" y="372"/>
                    </a:lnTo>
                    <a:lnTo>
                      <a:pt x="91" y="397"/>
                    </a:lnTo>
                    <a:lnTo>
                      <a:pt x="124" y="413"/>
                    </a:lnTo>
                    <a:lnTo>
                      <a:pt x="166" y="430"/>
                    </a:lnTo>
                    <a:lnTo>
                      <a:pt x="248" y="430"/>
                    </a:lnTo>
                    <a:lnTo>
                      <a:pt x="289" y="421"/>
                    </a:lnTo>
                    <a:lnTo>
                      <a:pt x="331" y="405"/>
                    </a:lnTo>
                    <a:lnTo>
                      <a:pt x="364" y="380"/>
                    </a:lnTo>
                    <a:lnTo>
                      <a:pt x="388" y="347"/>
                    </a:lnTo>
                    <a:lnTo>
                      <a:pt x="405" y="322"/>
                    </a:lnTo>
                    <a:lnTo>
                      <a:pt x="421" y="281"/>
                    </a:lnTo>
                    <a:lnTo>
                      <a:pt x="430" y="248"/>
                    </a:lnTo>
                    <a:lnTo>
                      <a:pt x="430" y="215"/>
                    </a:lnTo>
                    <a:lnTo>
                      <a:pt x="430" y="182"/>
                    </a:lnTo>
                    <a:lnTo>
                      <a:pt x="421" y="141"/>
                    </a:lnTo>
                    <a:lnTo>
                      <a:pt x="405" y="108"/>
                    </a:lnTo>
                    <a:lnTo>
                      <a:pt x="380" y="75"/>
                    </a:lnTo>
                    <a:lnTo>
                      <a:pt x="347" y="50"/>
                    </a:lnTo>
                    <a:lnTo>
                      <a:pt x="314" y="25"/>
                    </a:lnTo>
                    <a:lnTo>
                      <a:pt x="273" y="9"/>
                    </a:lnTo>
                    <a:lnTo>
                      <a:pt x="232" y="9"/>
                    </a:lnTo>
                    <a:lnTo>
                      <a:pt x="19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2" name="Google Shape;2132;p38"/>
              <p:cNvSpPr/>
              <p:nvPr/>
            </p:nvSpPr>
            <p:spPr>
              <a:xfrm>
                <a:off x="1890740" y="2992054"/>
                <a:ext cx="124308" cy="564072"/>
              </a:xfrm>
              <a:custGeom>
                <a:avLst/>
                <a:gdLst/>
                <a:ahLst/>
                <a:cxnLst/>
                <a:rect l="l" t="t" r="r" b="b"/>
                <a:pathLst>
                  <a:path w="3383" h="15351" extrusionOk="0">
                    <a:moveTo>
                      <a:pt x="3325" y="1"/>
                    </a:moveTo>
                    <a:lnTo>
                      <a:pt x="3292" y="9"/>
                    </a:lnTo>
                    <a:lnTo>
                      <a:pt x="3275" y="25"/>
                    </a:lnTo>
                    <a:lnTo>
                      <a:pt x="3259" y="42"/>
                    </a:lnTo>
                    <a:lnTo>
                      <a:pt x="3251" y="67"/>
                    </a:lnTo>
                    <a:lnTo>
                      <a:pt x="3185" y="1040"/>
                    </a:lnTo>
                    <a:lnTo>
                      <a:pt x="3094" y="2013"/>
                    </a:lnTo>
                    <a:lnTo>
                      <a:pt x="2987" y="2978"/>
                    </a:lnTo>
                    <a:lnTo>
                      <a:pt x="2855" y="3952"/>
                    </a:lnTo>
                    <a:lnTo>
                      <a:pt x="2715" y="4908"/>
                    </a:lnTo>
                    <a:lnTo>
                      <a:pt x="2558" y="5873"/>
                    </a:lnTo>
                    <a:lnTo>
                      <a:pt x="2376" y="6830"/>
                    </a:lnTo>
                    <a:lnTo>
                      <a:pt x="2178" y="7787"/>
                    </a:lnTo>
                    <a:lnTo>
                      <a:pt x="1972" y="8736"/>
                    </a:lnTo>
                    <a:lnTo>
                      <a:pt x="1741" y="9684"/>
                    </a:lnTo>
                    <a:lnTo>
                      <a:pt x="1494" y="10625"/>
                    </a:lnTo>
                    <a:lnTo>
                      <a:pt x="1230" y="11565"/>
                    </a:lnTo>
                    <a:lnTo>
                      <a:pt x="949" y="12497"/>
                    </a:lnTo>
                    <a:lnTo>
                      <a:pt x="652" y="13421"/>
                    </a:lnTo>
                    <a:lnTo>
                      <a:pt x="339" y="14345"/>
                    </a:lnTo>
                    <a:lnTo>
                      <a:pt x="1" y="15268"/>
                    </a:lnTo>
                    <a:lnTo>
                      <a:pt x="1" y="15293"/>
                    </a:lnTo>
                    <a:lnTo>
                      <a:pt x="1" y="15318"/>
                    </a:lnTo>
                    <a:lnTo>
                      <a:pt x="17" y="15334"/>
                    </a:lnTo>
                    <a:lnTo>
                      <a:pt x="42" y="15351"/>
                    </a:lnTo>
                    <a:lnTo>
                      <a:pt x="83" y="15351"/>
                    </a:lnTo>
                    <a:lnTo>
                      <a:pt x="100" y="15343"/>
                    </a:lnTo>
                    <a:lnTo>
                      <a:pt x="116" y="15326"/>
                    </a:lnTo>
                    <a:lnTo>
                      <a:pt x="125" y="15310"/>
                    </a:lnTo>
                    <a:lnTo>
                      <a:pt x="454" y="14394"/>
                    </a:lnTo>
                    <a:lnTo>
                      <a:pt x="776" y="13462"/>
                    </a:lnTo>
                    <a:lnTo>
                      <a:pt x="1073" y="12530"/>
                    </a:lnTo>
                    <a:lnTo>
                      <a:pt x="1354" y="11598"/>
                    </a:lnTo>
                    <a:lnTo>
                      <a:pt x="1617" y="10658"/>
                    </a:lnTo>
                    <a:lnTo>
                      <a:pt x="1865" y="9709"/>
                    </a:lnTo>
                    <a:lnTo>
                      <a:pt x="2096" y="8760"/>
                    </a:lnTo>
                    <a:lnTo>
                      <a:pt x="2310" y="7812"/>
                    </a:lnTo>
                    <a:lnTo>
                      <a:pt x="2508" y="6855"/>
                    </a:lnTo>
                    <a:lnTo>
                      <a:pt x="2682" y="5898"/>
                    </a:lnTo>
                    <a:lnTo>
                      <a:pt x="2847" y="4933"/>
                    </a:lnTo>
                    <a:lnTo>
                      <a:pt x="2987" y="3968"/>
                    </a:lnTo>
                    <a:lnTo>
                      <a:pt x="3110" y="2995"/>
                    </a:lnTo>
                    <a:lnTo>
                      <a:pt x="3218" y="2021"/>
                    </a:lnTo>
                    <a:lnTo>
                      <a:pt x="3308" y="1048"/>
                    </a:lnTo>
                    <a:lnTo>
                      <a:pt x="3383" y="75"/>
                    </a:lnTo>
                    <a:lnTo>
                      <a:pt x="3383" y="50"/>
                    </a:lnTo>
                    <a:lnTo>
                      <a:pt x="3366" y="25"/>
                    </a:lnTo>
                    <a:lnTo>
                      <a:pt x="3350" y="9"/>
                    </a:lnTo>
                    <a:lnTo>
                      <a:pt x="3325" y="1"/>
                    </a:lnTo>
                    <a:close/>
                  </a:path>
                </a:pathLst>
              </a:custGeom>
              <a:solidFill>
                <a:srgbClr val="38190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3" name="Google Shape;2133;p38"/>
              <p:cNvSpPr/>
              <p:nvPr/>
            </p:nvSpPr>
            <p:spPr>
              <a:xfrm>
                <a:off x="1954712" y="2368321"/>
                <a:ext cx="175825" cy="629846"/>
              </a:xfrm>
              <a:custGeom>
                <a:avLst/>
                <a:gdLst/>
                <a:ahLst/>
                <a:cxnLst/>
                <a:rect l="l" t="t" r="r" b="b"/>
                <a:pathLst>
                  <a:path w="4785" h="17141" extrusionOk="0">
                    <a:moveTo>
                      <a:pt x="2343" y="0"/>
                    </a:moveTo>
                    <a:lnTo>
                      <a:pt x="2219" y="9"/>
                    </a:lnTo>
                    <a:lnTo>
                      <a:pt x="2095" y="17"/>
                    </a:lnTo>
                    <a:lnTo>
                      <a:pt x="1980" y="33"/>
                    </a:lnTo>
                    <a:lnTo>
                      <a:pt x="1864" y="58"/>
                    </a:lnTo>
                    <a:lnTo>
                      <a:pt x="1749" y="83"/>
                    </a:lnTo>
                    <a:lnTo>
                      <a:pt x="1633" y="116"/>
                    </a:lnTo>
                    <a:lnTo>
                      <a:pt x="1526" y="157"/>
                    </a:lnTo>
                    <a:lnTo>
                      <a:pt x="1419" y="198"/>
                    </a:lnTo>
                    <a:lnTo>
                      <a:pt x="1312" y="248"/>
                    </a:lnTo>
                    <a:lnTo>
                      <a:pt x="1213" y="297"/>
                    </a:lnTo>
                    <a:lnTo>
                      <a:pt x="1114" y="355"/>
                    </a:lnTo>
                    <a:lnTo>
                      <a:pt x="1015" y="421"/>
                    </a:lnTo>
                    <a:lnTo>
                      <a:pt x="924" y="487"/>
                    </a:lnTo>
                    <a:lnTo>
                      <a:pt x="833" y="561"/>
                    </a:lnTo>
                    <a:lnTo>
                      <a:pt x="751" y="636"/>
                    </a:lnTo>
                    <a:lnTo>
                      <a:pt x="668" y="710"/>
                    </a:lnTo>
                    <a:lnTo>
                      <a:pt x="594" y="792"/>
                    </a:lnTo>
                    <a:lnTo>
                      <a:pt x="520" y="883"/>
                    </a:lnTo>
                    <a:lnTo>
                      <a:pt x="446" y="966"/>
                    </a:lnTo>
                    <a:lnTo>
                      <a:pt x="380" y="1065"/>
                    </a:lnTo>
                    <a:lnTo>
                      <a:pt x="322" y="1155"/>
                    </a:lnTo>
                    <a:lnTo>
                      <a:pt x="264" y="1254"/>
                    </a:lnTo>
                    <a:lnTo>
                      <a:pt x="215" y="1361"/>
                    </a:lnTo>
                    <a:lnTo>
                      <a:pt x="165" y="1460"/>
                    </a:lnTo>
                    <a:lnTo>
                      <a:pt x="124" y="1568"/>
                    </a:lnTo>
                    <a:lnTo>
                      <a:pt x="91" y="1683"/>
                    </a:lnTo>
                    <a:lnTo>
                      <a:pt x="58" y="1790"/>
                    </a:lnTo>
                    <a:lnTo>
                      <a:pt x="33" y="1906"/>
                    </a:lnTo>
                    <a:lnTo>
                      <a:pt x="17" y="2021"/>
                    </a:lnTo>
                    <a:lnTo>
                      <a:pt x="0" y="2137"/>
                    </a:lnTo>
                    <a:lnTo>
                      <a:pt x="0" y="2261"/>
                    </a:lnTo>
                    <a:lnTo>
                      <a:pt x="281" y="16670"/>
                    </a:lnTo>
                    <a:lnTo>
                      <a:pt x="800" y="16761"/>
                    </a:lnTo>
                    <a:lnTo>
                      <a:pt x="1716" y="16943"/>
                    </a:lnTo>
                    <a:lnTo>
                      <a:pt x="2186" y="17025"/>
                    </a:lnTo>
                    <a:lnTo>
                      <a:pt x="2590" y="17099"/>
                    </a:lnTo>
                    <a:lnTo>
                      <a:pt x="2871" y="17132"/>
                    </a:lnTo>
                    <a:lnTo>
                      <a:pt x="2953" y="17141"/>
                    </a:lnTo>
                    <a:lnTo>
                      <a:pt x="2970" y="17141"/>
                    </a:lnTo>
                    <a:lnTo>
                      <a:pt x="2978" y="17132"/>
                    </a:lnTo>
                    <a:lnTo>
                      <a:pt x="2961" y="17091"/>
                    </a:lnTo>
                    <a:lnTo>
                      <a:pt x="2912" y="16860"/>
                    </a:lnTo>
                    <a:lnTo>
                      <a:pt x="2862" y="16629"/>
                    </a:lnTo>
                    <a:lnTo>
                      <a:pt x="2821" y="16398"/>
                    </a:lnTo>
                    <a:lnTo>
                      <a:pt x="2788" y="16167"/>
                    </a:lnTo>
                    <a:lnTo>
                      <a:pt x="2722" y="15705"/>
                    </a:lnTo>
                    <a:lnTo>
                      <a:pt x="2681" y="15235"/>
                    </a:lnTo>
                    <a:lnTo>
                      <a:pt x="2656" y="14765"/>
                    </a:lnTo>
                    <a:lnTo>
                      <a:pt x="2648" y="14303"/>
                    </a:lnTo>
                    <a:lnTo>
                      <a:pt x="2656" y="13833"/>
                    </a:lnTo>
                    <a:lnTo>
                      <a:pt x="2681" y="13363"/>
                    </a:lnTo>
                    <a:lnTo>
                      <a:pt x="2714" y="12893"/>
                    </a:lnTo>
                    <a:lnTo>
                      <a:pt x="2763" y="12423"/>
                    </a:lnTo>
                    <a:lnTo>
                      <a:pt x="2821" y="11952"/>
                    </a:lnTo>
                    <a:lnTo>
                      <a:pt x="2887" y="11482"/>
                    </a:lnTo>
                    <a:lnTo>
                      <a:pt x="2961" y="11012"/>
                    </a:lnTo>
                    <a:lnTo>
                      <a:pt x="3052" y="10550"/>
                    </a:lnTo>
                    <a:lnTo>
                      <a:pt x="3143" y="10080"/>
                    </a:lnTo>
                    <a:lnTo>
                      <a:pt x="3242" y="9618"/>
                    </a:lnTo>
                    <a:lnTo>
                      <a:pt x="3291" y="9404"/>
                    </a:lnTo>
                    <a:lnTo>
                      <a:pt x="3357" y="9156"/>
                    </a:lnTo>
                    <a:lnTo>
                      <a:pt x="3531" y="8595"/>
                    </a:lnTo>
                    <a:lnTo>
                      <a:pt x="3728" y="7944"/>
                    </a:lnTo>
                    <a:lnTo>
                      <a:pt x="3943" y="7226"/>
                    </a:lnTo>
                    <a:lnTo>
                      <a:pt x="4166" y="6459"/>
                    </a:lnTo>
                    <a:lnTo>
                      <a:pt x="4273" y="6063"/>
                    </a:lnTo>
                    <a:lnTo>
                      <a:pt x="4372" y="5667"/>
                    </a:lnTo>
                    <a:lnTo>
                      <a:pt x="4471" y="5263"/>
                    </a:lnTo>
                    <a:lnTo>
                      <a:pt x="4553" y="4859"/>
                    </a:lnTo>
                    <a:lnTo>
                      <a:pt x="4628" y="4455"/>
                    </a:lnTo>
                    <a:lnTo>
                      <a:pt x="4694" y="4059"/>
                    </a:lnTo>
                    <a:lnTo>
                      <a:pt x="4743" y="3663"/>
                    </a:lnTo>
                    <a:lnTo>
                      <a:pt x="4776" y="3275"/>
                    </a:lnTo>
                    <a:lnTo>
                      <a:pt x="4784" y="2904"/>
                    </a:lnTo>
                    <a:lnTo>
                      <a:pt x="4784" y="2722"/>
                    </a:lnTo>
                    <a:lnTo>
                      <a:pt x="4784" y="2541"/>
                    </a:lnTo>
                    <a:lnTo>
                      <a:pt x="4768" y="2368"/>
                    </a:lnTo>
                    <a:lnTo>
                      <a:pt x="4751" y="2195"/>
                    </a:lnTo>
                    <a:lnTo>
                      <a:pt x="4735" y="2030"/>
                    </a:lnTo>
                    <a:lnTo>
                      <a:pt x="4702" y="1865"/>
                    </a:lnTo>
                    <a:lnTo>
                      <a:pt x="4669" y="1708"/>
                    </a:lnTo>
                    <a:lnTo>
                      <a:pt x="4628" y="1551"/>
                    </a:lnTo>
                    <a:lnTo>
                      <a:pt x="4578" y="1411"/>
                    </a:lnTo>
                    <a:lnTo>
                      <a:pt x="4520" y="1262"/>
                    </a:lnTo>
                    <a:lnTo>
                      <a:pt x="4454" y="1130"/>
                    </a:lnTo>
                    <a:lnTo>
                      <a:pt x="4388" y="999"/>
                    </a:lnTo>
                    <a:lnTo>
                      <a:pt x="4306" y="875"/>
                    </a:lnTo>
                    <a:lnTo>
                      <a:pt x="4223" y="759"/>
                    </a:lnTo>
                    <a:lnTo>
                      <a:pt x="4124" y="652"/>
                    </a:lnTo>
                    <a:lnTo>
                      <a:pt x="4025" y="553"/>
                    </a:lnTo>
                    <a:lnTo>
                      <a:pt x="3910" y="454"/>
                    </a:lnTo>
                    <a:lnTo>
                      <a:pt x="3786" y="372"/>
                    </a:lnTo>
                    <a:lnTo>
                      <a:pt x="3654" y="297"/>
                    </a:lnTo>
                    <a:lnTo>
                      <a:pt x="3514" y="223"/>
                    </a:lnTo>
                    <a:lnTo>
                      <a:pt x="3366" y="165"/>
                    </a:lnTo>
                    <a:lnTo>
                      <a:pt x="3209" y="116"/>
                    </a:lnTo>
                    <a:lnTo>
                      <a:pt x="3036" y="75"/>
                    </a:lnTo>
                    <a:lnTo>
                      <a:pt x="2854" y="42"/>
                    </a:lnTo>
                    <a:lnTo>
                      <a:pt x="2664" y="17"/>
                    </a:lnTo>
                    <a:lnTo>
                      <a:pt x="2466" y="0"/>
                    </a:lnTo>
                    <a:close/>
                  </a:path>
                </a:pathLst>
              </a:custGeom>
              <a:solidFill>
                <a:srgbClr val="FF8B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4" name="Google Shape;2134;p38"/>
              <p:cNvSpPr/>
              <p:nvPr/>
            </p:nvSpPr>
            <p:spPr>
              <a:xfrm>
                <a:off x="1937111" y="1779422"/>
                <a:ext cx="269782" cy="790789"/>
              </a:xfrm>
              <a:custGeom>
                <a:avLst/>
                <a:gdLst/>
                <a:ahLst/>
                <a:cxnLst/>
                <a:rect l="l" t="t" r="r" b="b"/>
                <a:pathLst>
                  <a:path w="7342" h="21521" extrusionOk="0">
                    <a:moveTo>
                      <a:pt x="4447" y="1"/>
                    </a:moveTo>
                    <a:lnTo>
                      <a:pt x="4257" y="17"/>
                    </a:lnTo>
                    <a:lnTo>
                      <a:pt x="4067" y="42"/>
                    </a:lnTo>
                    <a:lnTo>
                      <a:pt x="3878" y="75"/>
                    </a:lnTo>
                    <a:lnTo>
                      <a:pt x="3696" y="116"/>
                    </a:lnTo>
                    <a:lnTo>
                      <a:pt x="3506" y="174"/>
                    </a:lnTo>
                    <a:lnTo>
                      <a:pt x="3317" y="240"/>
                    </a:lnTo>
                    <a:lnTo>
                      <a:pt x="3135" y="314"/>
                    </a:lnTo>
                    <a:lnTo>
                      <a:pt x="2954" y="397"/>
                    </a:lnTo>
                    <a:lnTo>
                      <a:pt x="2822" y="479"/>
                    </a:lnTo>
                    <a:lnTo>
                      <a:pt x="2698" y="562"/>
                    </a:lnTo>
                    <a:lnTo>
                      <a:pt x="2583" y="661"/>
                    </a:lnTo>
                    <a:lnTo>
                      <a:pt x="2475" y="768"/>
                    </a:lnTo>
                    <a:lnTo>
                      <a:pt x="2376" y="883"/>
                    </a:lnTo>
                    <a:lnTo>
                      <a:pt x="2286" y="1007"/>
                    </a:lnTo>
                    <a:lnTo>
                      <a:pt x="2195" y="1131"/>
                    </a:lnTo>
                    <a:lnTo>
                      <a:pt x="2112" y="1263"/>
                    </a:lnTo>
                    <a:lnTo>
                      <a:pt x="2038" y="1403"/>
                    </a:lnTo>
                    <a:lnTo>
                      <a:pt x="1972" y="1543"/>
                    </a:lnTo>
                    <a:lnTo>
                      <a:pt x="1832" y="1824"/>
                    </a:lnTo>
                    <a:lnTo>
                      <a:pt x="1585" y="2368"/>
                    </a:lnTo>
                    <a:lnTo>
                      <a:pt x="1510" y="2550"/>
                    </a:lnTo>
                    <a:lnTo>
                      <a:pt x="1453" y="2723"/>
                    </a:lnTo>
                    <a:lnTo>
                      <a:pt x="1403" y="2888"/>
                    </a:lnTo>
                    <a:lnTo>
                      <a:pt x="1362" y="3061"/>
                    </a:lnTo>
                    <a:lnTo>
                      <a:pt x="1329" y="3234"/>
                    </a:lnTo>
                    <a:lnTo>
                      <a:pt x="1304" y="3416"/>
                    </a:lnTo>
                    <a:lnTo>
                      <a:pt x="1271" y="3787"/>
                    </a:lnTo>
                    <a:lnTo>
                      <a:pt x="1147" y="5296"/>
                    </a:lnTo>
                    <a:lnTo>
                      <a:pt x="1007" y="6806"/>
                    </a:lnTo>
                    <a:lnTo>
                      <a:pt x="859" y="8315"/>
                    </a:lnTo>
                    <a:lnTo>
                      <a:pt x="710" y="9833"/>
                    </a:lnTo>
                    <a:lnTo>
                      <a:pt x="397" y="12868"/>
                    </a:lnTo>
                    <a:lnTo>
                      <a:pt x="248" y="14378"/>
                    </a:lnTo>
                    <a:lnTo>
                      <a:pt x="108" y="15895"/>
                    </a:lnTo>
                    <a:lnTo>
                      <a:pt x="42" y="16663"/>
                    </a:lnTo>
                    <a:lnTo>
                      <a:pt x="26" y="17050"/>
                    </a:lnTo>
                    <a:lnTo>
                      <a:pt x="9" y="17438"/>
                    </a:lnTo>
                    <a:lnTo>
                      <a:pt x="1" y="17826"/>
                    </a:lnTo>
                    <a:lnTo>
                      <a:pt x="9" y="18205"/>
                    </a:lnTo>
                    <a:lnTo>
                      <a:pt x="42" y="18593"/>
                    </a:lnTo>
                    <a:lnTo>
                      <a:pt x="59" y="18782"/>
                    </a:lnTo>
                    <a:lnTo>
                      <a:pt x="83" y="18972"/>
                    </a:lnTo>
                    <a:lnTo>
                      <a:pt x="116" y="19170"/>
                    </a:lnTo>
                    <a:lnTo>
                      <a:pt x="166" y="19376"/>
                    </a:lnTo>
                    <a:lnTo>
                      <a:pt x="215" y="19574"/>
                    </a:lnTo>
                    <a:lnTo>
                      <a:pt x="281" y="19764"/>
                    </a:lnTo>
                    <a:lnTo>
                      <a:pt x="355" y="19962"/>
                    </a:lnTo>
                    <a:lnTo>
                      <a:pt x="438" y="20152"/>
                    </a:lnTo>
                    <a:lnTo>
                      <a:pt x="529" y="20333"/>
                    </a:lnTo>
                    <a:lnTo>
                      <a:pt x="628" y="20506"/>
                    </a:lnTo>
                    <a:lnTo>
                      <a:pt x="743" y="20671"/>
                    </a:lnTo>
                    <a:lnTo>
                      <a:pt x="867" y="20820"/>
                    </a:lnTo>
                    <a:lnTo>
                      <a:pt x="999" y="20968"/>
                    </a:lnTo>
                    <a:lnTo>
                      <a:pt x="1139" y="21092"/>
                    </a:lnTo>
                    <a:lnTo>
                      <a:pt x="1296" y="21207"/>
                    </a:lnTo>
                    <a:lnTo>
                      <a:pt x="1378" y="21257"/>
                    </a:lnTo>
                    <a:lnTo>
                      <a:pt x="1461" y="21306"/>
                    </a:lnTo>
                    <a:lnTo>
                      <a:pt x="1552" y="21348"/>
                    </a:lnTo>
                    <a:lnTo>
                      <a:pt x="1642" y="21389"/>
                    </a:lnTo>
                    <a:lnTo>
                      <a:pt x="1733" y="21422"/>
                    </a:lnTo>
                    <a:lnTo>
                      <a:pt x="1824" y="21455"/>
                    </a:lnTo>
                    <a:lnTo>
                      <a:pt x="1972" y="21488"/>
                    </a:lnTo>
                    <a:lnTo>
                      <a:pt x="2121" y="21513"/>
                    </a:lnTo>
                    <a:lnTo>
                      <a:pt x="2269" y="21521"/>
                    </a:lnTo>
                    <a:lnTo>
                      <a:pt x="2418" y="21521"/>
                    </a:lnTo>
                    <a:lnTo>
                      <a:pt x="2566" y="21513"/>
                    </a:lnTo>
                    <a:lnTo>
                      <a:pt x="2715" y="21496"/>
                    </a:lnTo>
                    <a:lnTo>
                      <a:pt x="2863" y="21463"/>
                    </a:lnTo>
                    <a:lnTo>
                      <a:pt x="3011" y="21430"/>
                    </a:lnTo>
                    <a:lnTo>
                      <a:pt x="3160" y="21397"/>
                    </a:lnTo>
                    <a:lnTo>
                      <a:pt x="3300" y="21348"/>
                    </a:lnTo>
                    <a:lnTo>
                      <a:pt x="3597" y="21249"/>
                    </a:lnTo>
                    <a:lnTo>
                      <a:pt x="3878" y="21133"/>
                    </a:lnTo>
                    <a:lnTo>
                      <a:pt x="4158" y="21009"/>
                    </a:lnTo>
                    <a:lnTo>
                      <a:pt x="4496" y="20853"/>
                    </a:lnTo>
                    <a:lnTo>
                      <a:pt x="4834" y="20688"/>
                    </a:lnTo>
                    <a:lnTo>
                      <a:pt x="4991" y="20597"/>
                    </a:lnTo>
                    <a:lnTo>
                      <a:pt x="5156" y="20506"/>
                    </a:lnTo>
                    <a:lnTo>
                      <a:pt x="5313" y="20407"/>
                    </a:lnTo>
                    <a:lnTo>
                      <a:pt x="5461" y="20300"/>
                    </a:lnTo>
                    <a:lnTo>
                      <a:pt x="5601" y="20185"/>
                    </a:lnTo>
                    <a:lnTo>
                      <a:pt x="5733" y="20069"/>
                    </a:lnTo>
                    <a:lnTo>
                      <a:pt x="5857" y="19937"/>
                    </a:lnTo>
                    <a:lnTo>
                      <a:pt x="5973" y="19805"/>
                    </a:lnTo>
                    <a:lnTo>
                      <a:pt x="6072" y="19665"/>
                    </a:lnTo>
                    <a:lnTo>
                      <a:pt x="6154" y="19508"/>
                    </a:lnTo>
                    <a:lnTo>
                      <a:pt x="6228" y="19352"/>
                    </a:lnTo>
                    <a:lnTo>
                      <a:pt x="6286" y="19178"/>
                    </a:lnTo>
                    <a:lnTo>
                      <a:pt x="6303" y="19088"/>
                    </a:lnTo>
                    <a:lnTo>
                      <a:pt x="6319" y="19005"/>
                    </a:lnTo>
                    <a:lnTo>
                      <a:pt x="6344" y="18824"/>
                    </a:lnTo>
                    <a:lnTo>
                      <a:pt x="6344" y="18642"/>
                    </a:lnTo>
                    <a:lnTo>
                      <a:pt x="6327" y="18461"/>
                    </a:lnTo>
                    <a:lnTo>
                      <a:pt x="6303" y="18271"/>
                    </a:lnTo>
                    <a:lnTo>
                      <a:pt x="6270" y="18090"/>
                    </a:lnTo>
                    <a:lnTo>
                      <a:pt x="6228" y="17916"/>
                    </a:lnTo>
                    <a:lnTo>
                      <a:pt x="6179" y="17735"/>
                    </a:lnTo>
                    <a:lnTo>
                      <a:pt x="6063" y="17405"/>
                    </a:lnTo>
                    <a:lnTo>
                      <a:pt x="5940" y="17083"/>
                    </a:lnTo>
                    <a:lnTo>
                      <a:pt x="5808" y="16762"/>
                    </a:lnTo>
                    <a:lnTo>
                      <a:pt x="5676" y="16448"/>
                    </a:lnTo>
                    <a:lnTo>
                      <a:pt x="5395" y="15805"/>
                    </a:lnTo>
                    <a:lnTo>
                      <a:pt x="5263" y="15483"/>
                    </a:lnTo>
                    <a:lnTo>
                      <a:pt x="5148" y="15161"/>
                    </a:lnTo>
                    <a:lnTo>
                      <a:pt x="5098" y="15013"/>
                    </a:lnTo>
                    <a:lnTo>
                      <a:pt x="5049" y="14856"/>
                    </a:lnTo>
                    <a:lnTo>
                      <a:pt x="5008" y="14708"/>
                    </a:lnTo>
                    <a:lnTo>
                      <a:pt x="4975" y="14551"/>
                    </a:lnTo>
                    <a:lnTo>
                      <a:pt x="4925" y="14238"/>
                    </a:lnTo>
                    <a:lnTo>
                      <a:pt x="4884" y="13924"/>
                    </a:lnTo>
                    <a:lnTo>
                      <a:pt x="4867" y="13611"/>
                    </a:lnTo>
                    <a:lnTo>
                      <a:pt x="4859" y="13289"/>
                    </a:lnTo>
                    <a:lnTo>
                      <a:pt x="4867" y="12967"/>
                    </a:lnTo>
                    <a:lnTo>
                      <a:pt x="4892" y="12646"/>
                    </a:lnTo>
                    <a:lnTo>
                      <a:pt x="4917" y="12324"/>
                    </a:lnTo>
                    <a:lnTo>
                      <a:pt x="4958" y="12002"/>
                    </a:lnTo>
                    <a:lnTo>
                      <a:pt x="4999" y="11689"/>
                    </a:lnTo>
                    <a:lnTo>
                      <a:pt x="5049" y="11367"/>
                    </a:lnTo>
                    <a:lnTo>
                      <a:pt x="5156" y="10732"/>
                    </a:lnTo>
                    <a:lnTo>
                      <a:pt x="5255" y="10113"/>
                    </a:lnTo>
                    <a:lnTo>
                      <a:pt x="5371" y="9454"/>
                    </a:lnTo>
                    <a:lnTo>
                      <a:pt x="5436" y="9124"/>
                    </a:lnTo>
                    <a:lnTo>
                      <a:pt x="5511" y="8794"/>
                    </a:lnTo>
                    <a:lnTo>
                      <a:pt x="5585" y="8472"/>
                    </a:lnTo>
                    <a:lnTo>
                      <a:pt x="5667" y="8142"/>
                    </a:lnTo>
                    <a:lnTo>
                      <a:pt x="5750" y="7820"/>
                    </a:lnTo>
                    <a:lnTo>
                      <a:pt x="5841" y="7499"/>
                    </a:lnTo>
                    <a:lnTo>
                      <a:pt x="5940" y="7177"/>
                    </a:lnTo>
                    <a:lnTo>
                      <a:pt x="6047" y="6864"/>
                    </a:lnTo>
                    <a:lnTo>
                      <a:pt x="6154" y="6550"/>
                    </a:lnTo>
                    <a:lnTo>
                      <a:pt x="6270" y="6228"/>
                    </a:lnTo>
                    <a:lnTo>
                      <a:pt x="6393" y="5923"/>
                    </a:lnTo>
                    <a:lnTo>
                      <a:pt x="6525" y="5610"/>
                    </a:lnTo>
                    <a:lnTo>
                      <a:pt x="6657" y="5305"/>
                    </a:lnTo>
                    <a:lnTo>
                      <a:pt x="6806" y="5008"/>
                    </a:lnTo>
                    <a:lnTo>
                      <a:pt x="6872" y="4859"/>
                    </a:lnTo>
                    <a:lnTo>
                      <a:pt x="6938" y="4702"/>
                    </a:lnTo>
                    <a:lnTo>
                      <a:pt x="7004" y="4546"/>
                    </a:lnTo>
                    <a:lnTo>
                      <a:pt x="7061" y="4389"/>
                    </a:lnTo>
                    <a:lnTo>
                      <a:pt x="7111" y="4224"/>
                    </a:lnTo>
                    <a:lnTo>
                      <a:pt x="7160" y="4067"/>
                    </a:lnTo>
                    <a:lnTo>
                      <a:pt x="7202" y="3902"/>
                    </a:lnTo>
                    <a:lnTo>
                      <a:pt x="7243" y="3729"/>
                    </a:lnTo>
                    <a:lnTo>
                      <a:pt x="7276" y="3564"/>
                    </a:lnTo>
                    <a:lnTo>
                      <a:pt x="7301" y="3399"/>
                    </a:lnTo>
                    <a:lnTo>
                      <a:pt x="7325" y="3226"/>
                    </a:lnTo>
                    <a:lnTo>
                      <a:pt x="7334" y="3061"/>
                    </a:lnTo>
                    <a:lnTo>
                      <a:pt x="7342" y="2888"/>
                    </a:lnTo>
                    <a:lnTo>
                      <a:pt x="7342" y="2723"/>
                    </a:lnTo>
                    <a:lnTo>
                      <a:pt x="7334" y="2558"/>
                    </a:lnTo>
                    <a:lnTo>
                      <a:pt x="7325" y="2393"/>
                    </a:lnTo>
                    <a:lnTo>
                      <a:pt x="7301" y="2228"/>
                    </a:lnTo>
                    <a:lnTo>
                      <a:pt x="7276" y="2063"/>
                    </a:lnTo>
                    <a:lnTo>
                      <a:pt x="7235" y="1906"/>
                    </a:lnTo>
                    <a:lnTo>
                      <a:pt x="7185" y="1758"/>
                    </a:lnTo>
                    <a:lnTo>
                      <a:pt x="7136" y="1601"/>
                    </a:lnTo>
                    <a:lnTo>
                      <a:pt x="7070" y="1461"/>
                    </a:lnTo>
                    <a:lnTo>
                      <a:pt x="6995" y="1312"/>
                    </a:lnTo>
                    <a:lnTo>
                      <a:pt x="6913" y="1172"/>
                    </a:lnTo>
                    <a:lnTo>
                      <a:pt x="6822" y="1040"/>
                    </a:lnTo>
                    <a:lnTo>
                      <a:pt x="6723" y="916"/>
                    </a:lnTo>
                    <a:lnTo>
                      <a:pt x="6608" y="793"/>
                    </a:lnTo>
                    <a:lnTo>
                      <a:pt x="6484" y="677"/>
                    </a:lnTo>
                    <a:lnTo>
                      <a:pt x="6352" y="570"/>
                    </a:lnTo>
                    <a:lnTo>
                      <a:pt x="6204" y="471"/>
                    </a:lnTo>
                    <a:lnTo>
                      <a:pt x="6047" y="372"/>
                    </a:lnTo>
                    <a:lnTo>
                      <a:pt x="5882" y="290"/>
                    </a:lnTo>
                    <a:lnTo>
                      <a:pt x="5717" y="215"/>
                    </a:lnTo>
                    <a:lnTo>
                      <a:pt x="5544" y="149"/>
                    </a:lnTo>
                    <a:lnTo>
                      <a:pt x="5371" y="100"/>
                    </a:lnTo>
                    <a:lnTo>
                      <a:pt x="5189" y="59"/>
                    </a:lnTo>
                    <a:lnTo>
                      <a:pt x="5008" y="26"/>
                    </a:lnTo>
                    <a:lnTo>
                      <a:pt x="4826" y="9"/>
                    </a:lnTo>
                    <a:lnTo>
                      <a:pt x="4636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5" name="Google Shape;2135;p38"/>
              <p:cNvSpPr/>
              <p:nvPr/>
            </p:nvSpPr>
            <p:spPr>
              <a:xfrm>
                <a:off x="1946518" y="2943257"/>
                <a:ext cx="202502" cy="256443"/>
              </a:xfrm>
              <a:custGeom>
                <a:avLst/>
                <a:gdLst/>
                <a:ahLst/>
                <a:cxnLst/>
                <a:rect l="l" t="t" r="r" b="b"/>
                <a:pathLst>
                  <a:path w="5511" h="6979" extrusionOk="0">
                    <a:moveTo>
                      <a:pt x="2467" y="1"/>
                    </a:moveTo>
                    <a:lnTo>
                      <a:pt x="2318" y="9"/>
                    </a:lnTo>
                    <a:lnTo>
                      <a:pt x="2186" y="34"/>
                    </a:lnTo>
                    <a:lnTo>
                      <a:pt x="1906" y="91"/>
                    </a:lnTo>
                    <a:lnTo>
                      <a:pt x="1757" y="124"/>
                    </a:lnTo>
                    <a:lnTo>
                      <a:pt x="1609" y="149"/>
                    </a:lnTo>
                    <a:lnTo>
                      <a:pt x="627" y="273"/>
                    </a:lnTo>
                    <a:lnTo>
                      <a:pt x="586" y="281"/>
                    </a:lnTo>
                    <a:lnTo>
                      <a:pt x="553" y="298"/>
                    </a:lnTo>
                    <a:lnTo>
                      <a:pt x="528" y="322"/>
                    </a:lnTo>
                    <a:lnTo>
                      <a:pt x="495" y="355"/>
                    </a:lnTo>
                    <a:lnTo>
                      <a:pt x="446" y="430"/>
                    </a:lnTo>
                    <a:lnTo>
                      <a:pt x="396" y="512"/>
                    </a:lnTo>
                    <a:lnTo>
                      <a:pt x="355" y="611"/>
                    </a:lnTo>
                    <a:lnTo>
                      <a:pt x="322" y="702"/>
                    </a:lnTo>
                    <a:lnTo>
                      <a:pt x="273" y="842"/>
                    </a:lnTo>
                    <a:lnTo>
                      <a:pt x="256" y="949"/>
                    </a:lnTo>
                    <a:lnTo>
                      <a:pt x="231" y="1056"/>
                    </a:lnTo>
                    <a:lnTo>
                      <a:pt x="223" y="1164"/>
                    </a:lnTo>
                    <a:lnTo>
                      <a:pt x="215" y="1271"/>
                    </a:lnTo>
                    <a:lnTo>
                      <a:pt x="215" y="1411"/>
                    </a:lnTo>
                    <a:lnTo>
                      <a:pt x="215" y="1551"/>
                    </a:lnTo>
                    <a:lnTo>
                      <a:pt x="240" y="1848"/>
                    </a:lnTo>
                    <a:lnTo>
                      <a:pt x="264" y="2137"/>
                    </a:lnTo>
                    <a:lnTo>
                      <a:pt x="281" y="2434"/>
                    </a:lnTo>
                    <a:lnTo>
                      <a:pt x="281" y="2582"/>
                    </a:lnTo>
                    <a:lnTo>
                      <a:pt x="273" y="2731"/>
                    </a:lnTo>
                    <a:lnTo>
                      <a:pt x="256" y="2863"/>
                    </a:lnTo>
                    <a:lnTo>
                      <a:pt x="240" y="2995"/>
                    </a:lnTo>
                    <a:lnTo>
                      <a:pt x="182" y="3250"/>
                    </a:lnTo>
                    <a:lnTo>
                      <a:pt x="116" y="3514"/>
                    </a:lnTo>
                    <a:lnTo>
                      <a:pt x="58" y="3770"/>
                    </a:lnTo>
                    <a:lnTo>
                      <a:pt x="34" y="3943"/>
                    </a:lnTo>
                    <a:lnTo>
                      <a:pt x="9" y="4117"/>
                    </a:lnTo>
                    <a:lnTo>
                      <a:pt x="1" y="4290"/>
                    </a:lnTo>
                    <a:lnTo>
                      <a:pt x="1" y="4463"/>
                    </a:lnTo>
                    <a:lnTo>
                      <a:pt x="17" y="4603"/>
                    </a:lnTo>
                    <a:lnTo>
                      <a:pt x="42" y="4768"/>
                    </a:lnTo>
                    <a:lnTo>
                      <a:pt x="75" y="4917"/>
                    </a:lnTo>
                    <a:lnTo>
                      <a:pt x="99" y="4991"/>
                    </a:lnTo>
                    <a:lnTo>
                      <a:pt x="124" y="5049"/>
                    </a:lnTo>
                    <a:lnTo>
                      <a:pt x="149" y="5082"/>
                    </a:lnTo>
                    <a:lnTo>
                      <a:pt x="174" y="5115"/>
                    </a:lnTo>
                    <a:lnTo>
                      <a:pt x="215" y="5131"/>
                    </a:lnTo>
                    <a:lnTo>
                      <a:pt x="248" y="5139"/>
                    </a:lnTo>
                    <a:lnTo>
                      <a:pt x="289" y="5131"/>
                    </a:lnTo>
                    <a:lnTo>
                      <a:pt x="322" y="5115"/>
                    </a:lnTo>
                    <a:lnTo>
                      <a:pt x="347" y="5090"/>
                    </a:lnTo>
                    <a:lnTo>
                      <a:pt x="372" y="5065"/>
                    </a:lnTo>
                    <a:lnTo>
                      <a:pt x="405" y="4991"/>
                    </a:lnTo>
                    <a:lnTo>
                      <a:pt x="429" y="4908"/>
                    </a:lnTo>
                    <a:lnTo>
                      <a:pt x="479" y="4611"/>
                    </a:lnTo>
                    <a:lnTo>
                      <a:pt x="528" y="4315"/>
                    </a:lnTo>
                    <a:lnTo>
                      <a:pt x="570" y="4018"/>
                    </a:lnTo>
                    <a:lnTo>
                      <a:pt x="594" y="3712"/>
                    </a:lnTo>
                    <a:lnTo>
                      <a:pt x="603" y="3646"/>
                    </a:lnTo>
                    <a:lnTo>
                      <a:pt x="619" y="3613"/>
                    </a:lnTo>
                    <a:lnTo>
                      <a:pt x="636" y="3580"/>
                    </a:lnTo>
                    <a:lnTo>
                      <a:pt x="660" y="3556"/>
                    </a:lnTo>
                    <a:lnTo>
                      <a:pt x="693" y="3539"/>
                    </a:lnTo>
                    <a:lnTo>
                      <a:pt x="726" y="3539"/>
                    </a:lnTo>
                    <a:lnTo>
                      <a:pt x="759" y="3547"/>
                    </a:lnTo>
                    <a:lnTo>
                      <a:pt x="776" y="3572"/>
                    </a:lnTo>
                    <a:lnTo>
                      <a:pt x="784" y="3597"/>
                    </a:lnTo>
                    <a:lnTo>
                      <a:pt x="792" y="3646"/>
                    </a:lnTo>
                    <a:lnTo>
                      <a:pt x="842" y="4257"/>
                    </a:lnTo>
                    <a:lnTo>
                      <a:pt x="867" y="4562"/>
                    </a:lnTo>
                    <a:lnTo>
                      <a:pt x="875" y="4867"/>
                    </a:lnTo>
                    <a:lnTo>
                      <a:pt x="875" y="5181"/>
                    </a:lnTo>
                    <a:lnTo>
                      <a:pt x="875" y="5337"/>
                    </a:lnTo>
                    <a:lnTo>
                      <a:pt x="891" y="5494"/>
                    </a:lnTo>
                    <a:lnTo>
                      <a:pt x="900" y="5651"/>
                    </a:lnTo>
                    <a:lnTo>
                      <a:pt x="924" y="5807"/>
                    </a:lnTo>
                    <a:lnTo>
                      <a:pt x="957" y="5964"/>
                    </a:lnTo>
                    <a:lnTo>
                      <a:pt x="1007" y="6113"/>
                    </a:lnTo>
                    <a:lnTo>
                      <a:pt x="1023" y="6154"/>
                    </a:lnTo>
                    <a:lnTo>
                      <a:pt x="1048" y="6203"/>
                    </a:lnTo>
                    <a:lnTo>
                      <a:pt x="1081" y="6253"/>
                    </a:lnTo>
                    <a:lnTo>
                      <a:pt x="1114" y="6294"/>
                    </a:lnTo>
                    <a:lnTo>
                      <a:pt x="1155" y="6335"/>
                    </a:lnTo>
                    <a:lnTo>
                      <a:pt x="1205" y="6360"/>
                    </a:lnTo>
                    <a:lnTo>
                      <a:pt x="1254" y="6368"/>
                    </a:lnTo>
                    <a:lnTo>
                      <a:pt x="1279" y="6368"/>
                    </a:lnTo>
                    <a:lnTo>
                      <a:pt x="1304" y="6360"/>
                    </a:lnTo>
                    <a:lnTo>
                      <a:pt x="1337" y="6352"/>
                    </a:lnTo>
                    <a:lnTo>
                      <a:pt x="1353" y="6335"/>
                    </a:lnTo>
                    <a:lnTo>
                      <a:pt x="1394" y="6294"/>
                    </a:lnTo>
                    <a:lnTo>
                      <a:pt x="1419" y="6236"/>
                    </a:lnTo>
                    <a:lnTo>
                      <a:pt x="1427" y="6179"/>
                    </a:lnTo>
                    <a:lnTo>
                      <a:pt x="1436" y="6113"/>
                    </a:lnTo>
                    <a:lnTo>
                      <a:pt x="1444" y="6047"/>
                    </a:lnTo>
                    <a:lnTo>
                      <a:pt x="1444" y="5939"/>
                    </a:lnTo>
                    <a:lnTo>
                      <a:pt x="1419" y="4034"/>
                    </a:lnTo>
                    <a:lnTo>
                      <a:pt x="1419" y="3935"/>
                    </a:lnTo>
                    <a:lnTo>
                      <a:pt x="1427" y="3894"/>
                    </a:lnTo>
                    <a:lnTo>
                      <a:pt x="1444" y="3853"/>
                    </a:lnTo>
                    <a:lnTo>
                      <a:pt x="1469" y="3811"/>
                    </a:lnTo>
                    <a:lnTo>
                      <a:pt x="1502" y="3778"/>
                    </a:lnTo>
                    <a:lnTo>
                      <a:pt x="1543" y="3754"/>
                    </a:lnTo>
                    <a:lnTo>
                      <a:pt x="1584" y="3754"/>
                    </a:lnTo>
                    <a:lnTo>
                      <a:pt x="1625" y="3762"/>
                    </a:lnTo>
                    <a:lnTo>
                      <a:pt x="1650" y="3778"/>
                    </a:lnTo>
                    <a:lnTo>
                      <a:pt x="1675" y="3803"/>
                    </a:lnTo>
                    <a:lnTo>
                      <a:pt x="1691" y="3836"/>
                    </a:lnTo>
                    <a:lnTo>
                      <a:pt x="1716" y="3910"/>
                    </a:lnTo>
                    <a:lnTo>
                      <a:pt x="1724" y="3993"/>
                    </a:lnTo>
                    <a:lnTo>
                      <a:pt x="1749" y="4414"/>
                    </a:lnTo>
                    <a:lnTo>
                      <a:pt x="1757" y="4834"/>
                    </a:lnTo>
                    <a:lnTo>
                      <a:pt x="1774" y="5676"/>
                    </a:lnTo>
                    <a:lnTo>
                      <a:pt x="1790" y="6104"/>
                    </a:lnTo>
                    <a:lnTo>
                      <a:pt x="1799" y="6311"/>
                    </a:lnTo>
                    <a:lnTo>
                      <a:pt x="1823" y="6517"/>
                    </a:lnTo>
                    <a:lnTo>
                      <a:pt x="1832" y="6599"/>
                    </a:lnTo>
                    <a:lnTo>
                      <a:pt x="1840" y="6674"/>
                    </a:lnTo>
                    <a:lnTo>
                      <a:pt x="1865" y="6756"/>
                    </a:lnTo>
                    <a:lnTo>
                      <a:pt x="1898" y="6830"/>
                    </a:lnTo>
                    <a:lnTo>
                      <a:pt x="1939" y="6888"/>
                    </a:lnTo>
                    <a:lnTo>
                      <a:pt x="1964" y="6921"/>
                    </a:lnTo>
                    <a:lnTo>
                      <a:pt x="1988" y="6946"/>
                    </a:lnTo>
                    <a:lnTo>
                      <a:pt x="2021" y="6962"/>
                    </a:lnTo>
                    <a:lnTo>
                      <a:pt x="2054" y="6971"/>
                    </a:lnTo>
                    <a:lnTo>
                      <a:pt x="2096" y="6979"/>
                    </a:lnTo>
                    <a:lnTo>
                      <a:pt x="2145" y="6979"/>
                    </a:lnTo>
                    <a:lnTo>
                      <a:pt x="2203" y="6971"/>
                    </a:lnTo>
                    <a:lnTo>
                      <a:pt x="2261" y="6954"/>
                    </a:lnTo>
                    <a:lnTo>
                      <a:pt x="2310" y="6921"/>
                    </a:lnTo>
                    <a:lnTo>
                      <a:pt x="2360" y="6888"/>
                    </a:lnTo>
                    <a:lnTo>
                      <a:pt x="2401" y="6847"/>
                    </a:lnTo>
                    <a:lnTo>
                      <a:pt x="2434" y="6797"/>
                    </a:lnTo>
                    <a:lnTo>
                      <a:pt x="2467" y="6740"/>
                    </a:lnTo>
                    <a:lnTo>
                      <a:pt x="2492" y="6690"/>
                    </a:lnTo>
                    <a:lnTo>
                      <a:pt x="2508" y="6632"/>
                    </a:lnTo>
                    <a:lnTo>
                      <a:pt x="2516" y="6575"/>
                    </a:lnTo>
                    <a:lnTo>
                      <a:pt x="2533" y="6451"/>
                    </a:lnTo>
                    <a:lnTo>
                      <a:pt x="2533" y="6335"/>
                    </a:lnTo>
                    <a:lnTo>
                      <a:pt x="2533" y="6212"/>
                    </a:lnTo>
                    <a:lnTo>
                      <a:pt x="2500" y="5469"/>
                    </a:lnTo>
                    <a:lnTo>
                      <a:pt x="2459" y="4727"/>
                    </a:lnTo>
                    <a:lnTo>
                      <a:pt x="2459" y="4595"/>
                    </a:lnTo>
                    <a:lnTo>
                      <a:pt x="2459" y="4529"/>
                    </a:lnTo>
                    <a:lnTo>
                      <a:pt x="2467" y="4463"/>
                    </a:lnTo>
                    <a:lnTo>
                      <a:pt x="2492" y="4405"/>
                    </a:lnTo>
                    <a:lnTo>
                      <a:pt x="2525" y="4331"/>
                    </a:lnTo>
                    <a:lnTo>
                      <a:pt x="2541" y="4306"/>
                    </a:lnTo>
                    <a:lnTo>
                      <a:pt x="2566" y="4282"/>
                    </a:lnTo>
                    <a:lnTo>
                      <a:pt x="2599" y="4265"/>
                    </a:lnTo>
                    <a:lnTo>
                      <a:pt x="2623" y="4265"/>
                    </a:lnTo>
                    <a:lnTo>
                      <a:pt x="2656" y="4282"/>
                    </a:lnTo>
                    <a:lnTo>
                      <a:pt x="2689" y="4306"/>
                    </a:lnTo>
                    <a:lnTo>
                      <a:pt x="2706" y="4339"/>
                    </a:lnTo>
                    <a:lnTo>
                      <a:pt x="2722" y="4381"/>
                    </a:lnTo>
                    <a:lnTo>
                      <a:pt x="2747" y="4471"/>
                    </a:lnTo>
                    <a:lnTo>
                      <a:pt x="2755" y="4545"/>
                    </a:lnTo>
                    <a:lnTo>
                      <a:pt x="2912" y="5948"/>
                    </a:lnTo>
                    <a:lnTo>
                      <a:pt x="2920" y="6047"/>
                    </a:lnTo>
                    <a:lnTo>
                      <a:pt x="2937" y="6137"/>
                    </a:lnTo>
                    <a:lnTo>
                      <a:pt x="2962" y="6228"/>
                    </a:lnTo>
                    <a:lnTo>
                      <a:pt x="3003" y="6311"/>
                    </a:lnTo>
                    <a:lnTo>
                      <a:pt x="3028" y="6352"/>
                    </a:lnTo>
                    <a:lnTo>
                      <a:pt x="3061" y="6385"/>
                    </a:lnTo>
                    <a:lnTo>
                      <a:pt x="3094" y="6418"/>
                    </a:lnTo>
                    <a:lnTo>
                      <a:pt x="3135" y="6451"/>
                    </a:lnTo>
                    <a:lnTo>
                      <a:pt x="3176" y="6467"/>
                    </a:lnTo>
                    <a:lnTo>
                      <a:pt x="3217" y="6484"/>
                    </a:lnTo>
                    <a:lnTo>
                      <a:pt x="3308" y="6484"/>
                    </a:lnTo>
                    <a:lnTo>
                      <a:pt x="3374" y="6459"/>
                    </a:lnTo>
                    <a:lnTo>
                      <a:pt x="3424" y="6418"/>
                    </a:lnTo>
                    <a:lnTo>
                      <a:pt x="3465" y="6368"/>
                    </a:lnTo>
                    <a:lnTo>
                      <a:pt x="3506" y="6311"/>
                    </a:lnTo>
                    <a:lnTo>
                      <a:pt x="3531" y="6245"/>
                    </a:lnTo>
                    <a:lnTo>
                      <a:pt x="3547" y="6179"/>
                    </a:lnTo>
                    <a:lnTo>
                      <a:pt x="3564" y="6104"/>
                    </a:lnTo>
                    <a:lnTo>
                      <a:pt x="3564" y="6030"/>
                    </a:lnTo>
                    <a:lnTo>
                      <a:pt x="3572" y="5857"/>
                    </a:lnTo>
                    <a:lnTo>
                      <a:pt x="3572" y="5684"/>
                    </a:lnTo>
                    <a:lnTo>
                      <a:pt x="3556" y="5329"/>
                    </a:lnTo>
                    <a:lnTo>
                      <a:pt x="3506" y="4628"/>
                    </a:lnTo>
                    <a:lnTo>
                      <a:pt x="3490" y="4282"/>
                    </a:lnTo>
                    <a:lnTo>
                      <a:pt x="3481" y="4108"/>
                    </a:lnTo>
                    <a:lnTo>
                      <a:pt x="3490" y="3935"/>
                    </a:lnTo>
                    <a:lnTo>
                      <a:pt x="3506" y="3762"/>
                    </a:lnTo>
                    <a:lnTo>
                      <a:pt x="3523" y="3589"/>
                    </a:lnTo>
                    <a:lnTo>
                      <a:pt x="3556" y="3424"/>
                    </a:lnTo>
                    <a:lnTo>
                      <a:pt x="3605" y="3250"/>
                    </a:lnTo>
                    <a:lnTo>
                      <a:pt x="3638" y="3160"/>
                    </a:lnTo>
                    <a:lnTo>
                      <a:pt x="3679" y="3061"/>
                    </a:lnTo>
                    <a:lnTo>
                      <a:pt x="3737" y="2954"/>
                    </a:lnTo>
                    <a:lnTo>
                      <a:pt x="3803" y="2855"/>
                    </a:lnTo>
                    <a:lnTo>
                      <a:pt x="3877" y="2772"/>
                    </a:lnTo>
                    <a:lnTo>
                      <a:pt x="3960" y="2698"/>
                    </a:lnTo>
                    <a:lnTo>
                      <a:pt x="4009" y="2665"/>
                    </a:lnTo>
                    <a:lnTo>
                      <a:pt x="4059" y="2640"/>
                    </a:lnTo>
                    <a:lnTo>
                      <a:pt x="4108" y="2615"/>
                    </a:lnTo>
                    <a:lnTo>
                      <a:pt x="4158" y="2607"/>
                    </a:lnTo>
                    <a:lnTo>
                      <a:pt x="4232" y="2607"/>
                    </a:lnTo>
                    <a:lnTo>
                      <a:pt x="4273" y="2615"/>
                    </a:lnTo>
                    <a:lnTo>
                      <a:pt x="4314" y="2632"/>
                    </a:lnTo>
                    <a:lnTo>
                      <a:pt x="4389" y="2681"/>
                    </a:lnTo>
                    <a:lnTo>
                      <a:pt x="4463" y="2731"/>
                    </a:lnTo>
                    <a:lnTo>
                      <a:pt x="4611" y="2855"/>
                    </a:lnTo>
                    <a:lnTo>
                      <a:pt x="4677" y="2912"/>
                    </a:lnTo>
                    <a:lnTo>
                      <a:pt x="4735" y="2954"/>
                    </a:lnTo>
                    <a:lnTo>
                      <a:pt x="4809" y="2987"/>
                    </a:lnTo>
                    <a:lnTo>
                      <a:pt x="4884" y="3003"/>
                    </a:lnTo>
                    <a:lnTo>
                      <a:pt x="4966" y="3011"/>
                    </a:lnTo>
                    <a:lnTo>
                      <a:pt x="5049" y="3011"/>
                    </a:lnTo>
                    <a:lnTo>
                      <a:pt x="5131" y="2995"/>
                    </a:lnTo>
                    <a:lnTo>
                      <a:pt x="5205" y="2970"/>
                    </a:lnTo>
                    <a:lnTo>
                      <a:pt x="5279" y="2937"/>
                    </a:lnTo>
                    <a:lnTo>
                      <a:pt x="5345" y="2896"/>
                    </a:lnTo>
                    <a:lnTo>
                      <a:pt x="5378" y="2871"/>
                    </a:lnTo>
                    <a:lnTo>
                      <a:pt x="5411" y="2838"/>
                    </a:lnTo>
                    <a:lnTo>
                      <a:pt x="5444" y="2797"/>
                    </a:lnTo>
                    <a:lnTo>
                      <a:pt x="5469" y="2756"/>
                    </a:lnTo>
                    <a:lnTo>
                      <a:pt x="5486" y="2714"/>
                    </a:lnTo>
                    <a:lnTo>
                      <a:pt x="5502" y="2665"/>
                    </a:lnTo>
                    <a:lnTo>
                      <a:pt x="5510" y="2615"/>
                    </a:lnTo>
                    <a:lnTo>
                      <a:pt x="5502" y="2574"/>
                    </a:lnTo>
                    <a:lnTo>
                      <a:pt x="5486" y="2492"/>
                    </a:lnTo>
                    <a:lnTo>
                      <a:pt x="5453" y="2426"/>
                    </a:lnTo>
                    <a:lnTo>
                      <a:pt x="5411" y="2368"/>
                    </a:lnTo>
                    <a:lnTo>
                      <a:pt x="5354" y="2310"/>
                    </a:lnTo>
                    <a:lnTo>
                      <a:pt x="5230" y="2203"/>
                    </a:lnTo>
                    <a:lnTo>
                      <a:pt x="5098" y="2104"/>
                    </a:lnTo>
                    <a:lnTo>
                      <a:pt x="5016" y="2021"/>
                    </a:lnTo>
                    <a:lnTo>
                      <a:pt x="4941" y="1931"/>
                    </a:lnTo>
                    <a:lnTo>
                      <a:pt x="4867" y="1840"/>
                    </a:lnTo>
                    <a:lnTo>
                      <a:pt x="4809" y="1749"/>
                    </a:lnTo>
                    <a:lnTo>
                      <a:pt x="4686" y="1543"/>
                    </a:lnTo>
                    <a:lnTo>
                      <a:pt x="4578" y="1337"/>
                    </a:lnTo>
                    <a:lnTo>
                      <a:pt x="4504" y="1221"/>
                    </a:lnTo>
                    <a:lnTo>
                      <a:pt x="4422" y="1098"/>
                    </a:lnTo>
                    <a:lnTo>
                      <a:pt x="4331" y="990"/>
                    </a:lnTo>
                    <a:lnTo>
                      <a:pt x="4240" y="875"/>
                    </a:lnTo>
                    <a:lnTo>
                      <a:pt x="4141" y="768"/>
                    </a:lnTo>
                    <a:lnTo>
                      <a:pt x="4034" y="669"/>
                    </a:lnTo>
                    <a:lnTo>
                      <a:pt x="3927" y="578"/>
                    </a:lnTo>
                    <a:lnTo>
                      <a:pt x="3811" y="487"/>
                    </a:lnTo>
                    <a:lnTo>
                      <a:pt x="3688" y="405"/>
                    </a:lnTo>
                    <a:lnTo>
                      <a:pt x="3564" y="331"/>
                    </a:lnTo>
                    <a:lnTo>
                      <a:pt x="3440" y="256"/>
                    </a:lnTo>
                    <a:lnTo>
                      <a:pt x="3308" y="199"/>
                    </a:lnTo>
                    <a:lnTo>
                      <a:pt x="3176" y="141"/>
                    </a:lnTo>
                    <a:lnTo>
                      <a:pt x="3036" y="91"/>
                    </a:lnTo>
                    <a:lnTo>
                      <a:pt x="2904" y="50"/>
                    </a:lnTo>
                    <a:lnTo>
                      <a:pt x="2764" y="17"/>
                    </a:lnTo>
                    <a:lnTo>
                      <a:pt x="2681" y="9"/>
                    </a:lnTo>
                    <a:lnTo>
                      <a:pt x="2607" y="1"/>
                    </a:lnTo>
                    <a:close/>
                  </a:path>
                </a:pathLst>
              </a:custGeom>
              <a:solidFill>
                <a:srgbClr val="FF8B6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6" name="Google Shape;2136;p38"/>
              <p:cNvSpPr/>
              <p:nvPr/>
            </p:nvSpPr>
            <p:spPr>
              <a:xfrm>
                <a:off x="2088975" y="1770052"/>
                <a:ext cx="199746" cy="773188"/>
              </a:xfrm>
              <a:custGeom>
                <a:avLst/>
                <a:gdLst/>
                <a:ahLst/>
                <a:cxnLst/>
                <a:rect l="l" t="t" r="r" b="b"/>
                <a:pathLst>
                  <a:path w="5436" h="21042" extrusionOk="0">
                    <a:moveTo>
                      <a:pt x="4017" y="0"/>
                    </a:moveTo>
                    <a:lnTo>
                      <a:pt x="4001" y="8"/>
                    </a:lnTo>
                    <a:lnTo>
                      <a:pt x="3976" y="25"/>
                    </a:lnTo>
                    <a:lnTo>
                      <a:pt x="3968" y="50"/>
                    </a:lnTo>
                    <a:lnTo>
                      <a:pt x="3968" y="74"/>
                    </a:lnTo>
                    <a:lnTo>
                      <a:pt x="3976" y="99"/>
                    </a:lnTo>
                    <a:lnTo>
                      <a:pt x="4001" y="116"/>
                    </a:lnTo>
                    <a:lnTo>
                      <a:pt x="4017" y="124"/>
                    </a:lnTo>
                    <a:lnTo>
                      <a:pt x="4124" y="149"/>
                    </a:lnTo>
                    <a:lnTo>
                      <a:pt x="4223" y="182"/>
                    </a:lnTo>
                    <a:lnTo>
                      <a:pt x="4322" y="223"/>
                    </a:lnTo>
                    <a:lnTo>
                      <a:pt x="4413" y="272"/>
                    </a:lnTo>
                    <a:lnTo>
                      <a:pt x="4504" y="330"/>
                    </a:lnTo>
                    <a:lnTo>
                      <a:pt x="4586" y="396"/>
                    </a:lnTo>
                    <a:lnTo>
                      <a:pt x="4661" y="462"/>
                    </a:lnTo>
                    <a:lnTo>
                      <a:pt x="4735" y="528"/>
                    </a:lnTo>
                    <a:lnTo>
                      <a:pt x="4801" y="611"/>
                    </a:lnTo>
                    <a:lnTo>
                      <a:pt x="4867" y="685"/>
                    </a:lnTo>
                    <a:lnTo>
                      <a:pt x="4925" y="767"/>
                    </a:lnTo>
                    <a:lnTo>
                      <a:pt x="4974" y="850"/>
                    </a:lnTo>
                    <a:lnTo>
                      <a:pt x="5065" y="1015"/>
                    </a:lnTo>
                    <a:lnTo>
                      <a:pt x="5131" y="1188"/>
                    </a:lnTo>
                    <a:lnTo>
                      <a:pt x="5197" y="1378"/>
                    </a:lnTo>
                    <a:lnTo>
                      <a:pt x="5238" y="1576"/>
                    </a:lnTo>
                    <a:lnTo>
                      <a:pt x="5271" y="1782"/>
                    </a:lnTo>
                    <a:lnTo>
                      <a:pt x="5296" y="1988"/>
                    </a:lnTo>
                    <a:lnTo>
                      <a:pt x="5304" y="2194"/>
                    </a:lnTo>
                    <a:lnTo>
                      <a:pt x="5304" y="2400"/>
                    </a:lnTo>
                    <a:lnTo>
                      <a:pt x="5296" y="2607"/>
                    </a:lnTo>
                    <a:lnTo>
                      <a:pt x="5287" y="2813"/>
                    </a:lnTo>
                    <a:lnTo>
                      <a:pt x="5246" y="3366"/>
                    </a:lnTo>
                    <a:lnTo>
                      <a:pt x="5180" y="3918"/>
                    </a:lnTo>
                    <a:lnTo>
                      <a:pt x="5106" y="4471"/>
                    </a:lnTo>
                    <a:lnTo>
                      <a:pt x="5015" y="5023"/>
                    </a:lnTo>
                    <a:lnTo>
                      <a:pt x="4908" y="5568"/>
                    </a:lnTo>
                    <a:lnTo>
                      <a:pt x="4793" y="6112"/>
                    </a:lnTo>
                    <a:lnTo>
                      <a:pt x="4661" y="6657"/>
                    </a:lnTo>
                    <a:lnTo>
                      <a:pt x="4520" y="7193"/>
                    </a:lnTo>
                    <a:lnTo>
                      <a:pt x="4372" y="7737"/>
                    </a:lnTo>
                    <a:lnTo>
                      <a:pt x="4215" y="8273"/>
                    </a:lnTo>
                    <a:lnTo>
                      <a:pt x="4058" y="8809"/>
                    </a:lnTo>
                    <a:lnTo>
                      <a:pt x="3885" y="9337"/>
                    </a:lnTo>
                    <a:lnTo>
                      <a:pt x="3539" y="10393"/>
                    </a:lnTo>
                    <a:lnTo>
                      <a:pt x="3184" y="11441"/>
                    </a:lnTo>
                    <a:lnTo>
                      <a:pt x="2912" y="12241"/>
                    </a:lnTo>
                    <a:lnTo>
                      <a:pt x="2648" y="13049"/>
                    </a:lnTo>
                    <a:lnTo>
                      <a:pt x="2384" y="13857"/>
                    </a:lnTo>
                    <a:lnTo>
                      <a:pt x="2137" y="14674"/>
                    </a:lnTo>
                    <a:lnTo>
                      <a:pt x="1963" y="15276"/>
                    </a:lnTo>
                    <a:lnTo>
                      <a:pt x="1881" y="15581"/>
                    </a:lnTo>
                    <a:lnTo>
                      <a:pt x="1807" y="15895"/>
                    </a:lnTo>
                    <a:lnTo>
                      <a:pt x="1749" y="16208"/>
                    </a:lnTo>
                    <a:lnTo>
                      <a:pt x="1699" y="16522"/>
                    </a:lnTo>
                    <a:lnTo>
                      <a:pt x="1666" y="16843"/>
                    </a:lnTo>
                    <a:lnTo>
                      <a:pt x="1650" y="17165"/>
                    </a:lnTo>
                    <a:lnTo>
                      <a:pt x="1650" y="17215"/>
                    </a:lnTo>
                    <a:lnTo>
                      <a:pt x="1658" y="17264"/>
                    </a:lnTo>
                    <a:lnTo>
                      <a:pt x="1691" y="17404"/>
                    </a:lnTo>
                    <a:lnTo>
                      <a:pt x="1741" y="17569"/>
                    </a:lnTo>
                    <a:lnTo>
                      <a:pt x="1798" y="17759"/>
                    </a:lnTo>
                    <a:lnTo>
                      <a:pt x="1922" y="18171"/>
                    </a:lnTo>
                    <a:lnTo>
                      <a:pt x="1972" y="18386"/>
                    </a:lnTo>
                    <a:lnTo>
                      <a:pt x="2013" y="18592"/>
                    </a:lnTo>
                    <a:lnTo>
                      <a:pt x="2029" y="18691"/>
                    </a:lnTo>
                    <a:lnTo>
                      <a:pt x="2038" y="18782"/>
                    </a:lnTo>
                    <a:lnTo>
                      <a:pt x="2038" y="18872"/>
                    </a:lnTo>
                    <a:lnTo>
                      <a:pt x="2038" y="18955"/>
                    </a:lnTo>
                    <a:lnTo>
                      <a:pt x="2021" y="19029"/>
                    </a:lnTo>
                    <a:lnTo>
                      <a:pt x="2005" y="19095"/>
                    </a:lnTo>
                    <a:lnTo>
                      <a:pt x="1972" y="19153"/>
                    </a:lnTo>
                    <a:lnTo>
                      <a:pt x="1939" y="19194"/>
                    </a:lnTo>
                    <a:lnTo>
                      <a:pt x="1889" y="19235"/>
                    </a:lnTo>
                    <a:lnTo>
                      <a:pt x="1823" y="19252"/>
                    </a:lnTo>
                    <a:lnTo>
                      <a:pt x="1757" y="19268"/>
                    </a:lnTo>
                    <a:lnTo>
                      <a:pt x="1675" y="19268"/>
                    </a:lnTo>
                    <a:lnTo>
                      <a:pt x="1584" y="19260"/>
                    </a:lnTo>
                    <a:lnTo>
                      <a:pt x="1477" y="19235"/>
                    </a:lnTo>
                    <a:lnTo>
                      <a:pt x="1369" y="19202"/>
                    </a:lnTo>
                    <a:lnTo>
                      <a:pt x="1246" y="19161"/>
                    </a:lnTo>
                    <a:lnTo>
                      <a:pt x="1213" y="19153"/>
                    </a:lnTo>
                    <a:lnTo>
                      <a:pt x="1180" y="19161"/>
                    </a:lnTo>
                    <a:lnTo>
                      <a:pt x="1163" y="19186"/>
                    </a:lnTo>
                    <a:lnTo>
                      <a:pt x="1155" y="19219"/>
                    </a:lnTo>
                    <a:lnTo>
                      <a:pt x="1163" y="19285"/>
                    </a:lnTo>
                    <a:lnTo>
                      <a:pt x="1180" y="19351"/>
                    </a:lnTo>
                    <a:lnTo>
                      <a:pt x="1221" y="19499"/>
                    </a:lnTo>
                    <a:lnTo>
                      <a:pt x="1279" y="19648"/>
                    </a:lnTo>
                    <a:lnTo>
                      <a:pt x="1345" y="19805"/>
                    </a:lnTo>
                    <a:lnTo>
                      <a:pt x="1435" y="20019"/>
                    </a:lnTo>
                    <a:lnTo>
                      <a:pt x="1477" y="20126"/>
                    </a:lnTo>
                    <a:lnTo>
                      <a:pt x="1510" y="20233"/>
                    </a:lnTo>
                    <a:lnTo>
                      <a:pt x="1534" y="20324"/>
                    </a:lnTo>
                    <a:lnTo>
                      <a:pt x="1543" y="20423"/>
                    </a:lnTo>
                    <a:lnTo>
                      <a:pt x="1543" y="20506"/>
                    </a:lnTo>
                    <a:lnTo>
                      <a:pt x="1526" y="20580"/>
                    </a:lnTo>
                    <a:lnTo>
                      <a:pt x="1501" y="20629"/>
                    </a:lnTo>
                    <a:lnTo>
                      <a:pt x="1485" y="20662"/>
                    </a:lnTo>
                    <a:lnTo>
                      <a:pt x="1427" y="20737"/>
                    </a:lnTo>
                    <a:lnTo>
                      <a:pt x="1353" y="20794"/>
                    </a:lnTo>
                    <a:lnTo>
                      <a:pt x="1279" y="20836"/>
                    </a:lnTo>
                    <a:lnTo>
                      <a:pt x="1188" y="20869"/>
                    </a:lnTo>
                    <a:lnTo>
                      <a:pt x="1089" y="20893"/>
                    </a:lnTo>
                    <a:lnTo>
                      <a:pt x="982" y="20910"/>
                    </a:lnTo>
                    <a:lnTo>
                      <a:pt x="875" y="20918"/>
                    </a:lnTo>
                    <a:lnTo>
                      <a:pt x="767" y="20918"/>
                    </a:lnTo>
                    <a:lnTo>
                      <a:pt x="652" y="20910"/>
                    </a:lnTo>
                    <a:lnTo>
                      <a:pt x="437" y="20893"/>
                    </a:lnTo>
                    <a:lnTo>
                      <a:pt x="239" y="20860"/>
                    </a:lnTo>
                    <a:lnTo>
                      <a:pt x="74" y="20836"/>
                    </a:lnTo>
                    <a:lnTo>
                      <a:pt x="50" y="20836"/>
                    </a:lnTo>
                    <a:lnTo>
                      <a:pt x="25" y="20844"/>
                    </a:lnTo>
                    <a:lnTo>
                      <a:pt x="8" y="20860"/>
                    </a:lnTo>
                    <a:lnTo>
                      <a:pt x="0" y="20885"/>
                    </a:lnTo>
                    <a:lnTo>
                      <a:pt x="0" y="20910"/>
                    </a:lnTo>
                    <a:lnTo>
                      <a:pt x="8" y="20935"/>
                    </a:lnTo>
                    <a:lnTo>
                      <a:pt x="33" y="20951"/>
                    </a:lnTo>
                    <a:lnTo>
                      <a:pt x="50" y="20959"/>
                    </a:lnTo>
                    <a:lnTo>
                      <a:pt x="206" y="20992"/>
                    </a:lnTo>
                    <a:lnTo>
                      <a:pt x="388" y="21017"/>
                    </a:lnTo>
                    <a:lnTo>
                      <a:pt x="586" y="21034"/>
                    </a:lnTo>
                    <a:lnTo>
                      <a:pt x="792" y="21042"/>
                    </a:lnTo>
                    <a:lnTo>
                      <a:pt x="932" y="21042"/>
                    </a:lnTo>
                    <a:lnTo>
                      <a:pt x="1064" y="21025"/>
                    </a:lnTo>
                    <a:lnTo>
                      <a:pt x="1188" y="21001"/>
                    </a:lnTo>
                    <a:lnTo>
                      <a:pt x="1312" y="20959"/>
                    </a:lnTo>
                    <a:lnTo>
                      <a:pt x="1369" y="20935"/>
                    </a:lnTo>
                    <a:lnTo>
                      <a:pt x="1419" y="20902"/>
                    </a:lnTo>
                    <a:lnTo>
                      <a:pt x="1468" y="20869"/>
                    </a:lnTo>
                    <a:lnTo>
                      <a:pt x="1510" y="20836"/>
                    </a:lnTo>
                    <a:lnTo>
                      <a:pt x="1551" y="20786"/>
                    </a:lnTo>
                    <a:lnTo>
                      <a:pt x="1592" y="20745"/>
                    </a:lnTo>
                    <a:lnTo>
                      <a:pt x="1617" y="20687"/>
                    </a:lnTo>
                    <a:lnTo>
                      <a:pt x="1642" y="20629"/>
                    </a:lnTo>
                    <a:lnTo>
                      <a:pt x="1658" y="20580"/>
                    </a:lnTo>
                    <a:lnTo>
                      <a:pt x="1666" y="20530"/>
                    </a:lnTo>
                    <a:lnTo>
                      <a:pt x="1675" y="20431"/>
                    </a:lnTo>
                    <a:lnTo>
                      <a:pt x="1666" y="20324"/>
                    </a:lnTo>
                    <a:lnTo>
                      <a:pt x="1642" y="20217"/>
                    </a:lnTo>
                    <a:lnTo>
                      <a:pt x="1600" y="20101"/>
                    </a:lnTo>
                    <a:lnTo>
                      <a:pt x="1559" y="19986"/>
                    </a:lnTo>
                    <a:lnTo>
                      <a:pt x="1460" y="19755"/>
                    </a:lnTo>
                    <a:lnTo>
                      <a:pt x="1369" y="19524"/>
                    </a:lnTo>
                    <a:lnTo>
                      <a:pt x="1328" y="19417"/>
                    </a:lnTo>
                    <a:lnTo>
                      <a:pt x="1303" y="19318"/>
                    </a:lnTo>
                    <a:lnTo>
                      <a:pt x="1427" y="19359"/>
                    </a:lnTo>
                    <a:lnTo>
                      <a:pt x="1534" y="19384"/>
                    </a:lnTo>
                    <a:lnTo>
                      <a:pt x="1642" y="19392"/>
                    </a:lnTo>
                    <a:lnTo>
                      <a:pt x="1741" y="19400"/>
                    </a:lnTo>
                    <a:lnTo>
                      <a:pt x="1823" y="19392"/>
                    </a:lnTo>
                    <a:lnTo>
                      <a:pt x="1897" y="19367"/>
                    </a:lnTo>
                    <a:lnTo>
                      <a:pt x="1963" y="19334"/>
                    </a:lnTo>
                    <a:lnTo>
                      <a:pt x="2021" y="19293"/>
                    </a:lnTo>
                    <a:lnTo>
                      <a:pt x="2071" y="19235"/>
                    </a:lnTo>
                    <a:lnTo>
                      <a:pt x="2112" y="19169"/>
                    </a:lnTo>
                    <a:lnTo>
                      <a:pt x="2137" y="19095"/>
                    </a:lnTo>
                    <a:lnTo>
                      <a:pt x="2161" y="19013"/>
                    </a:lnTo>
                    <a:lnTo>
                      <a:pt x="2170" y="18922"/>
                    </a:lnTo>
                    <a:lnTo>
                      <a:pt x="2170" y="18831"/>
                    </a:lnTo>
                    <a:lnTo>
                      <a:pt x="2161" y="18724"/>
                    </a:lnTo>
                    <a:lnTo>
                      <a:pt x="2153" y="18617"/>
                    </a:lnTo>
                    <a:lnTo>
                      <a:pt x="2112" y="18402"/>
                    </a:lnTo>
                    <a:lnTo>
                      <a:pt x="2054" y="18171"/>
                    </a:lnTo>
                    <a:lnTo>
                      <a:pt x="1988" y="17940"/>
                    </a:lnTo>
                    <a:lnTo>
                      <a:pt x="1922" y="17726"/>
                    </a:lnTo>
                    <a:lnTo>
                      <a:pt x="1823" y="17388"/>
                    </a:lnTo>
                    <a:lnTo>
                      <a:pt x="1790" y="17256"/>
                    </a:lnTo>
                    <a:lnTo>
                      <a:pt x="1782" y="17165"/>
                    </a:lnTo>
                    <a:lnTo>
                      <a:pt x="1798" y="16852"/>
                    </a:lnTo>
                    <a:lnTo>
                      <a:pt x="1831" y="16538"/>
                    </a:lnTo>
                    <a:lnTo>
                      <a:pt x="1873" y="16225"/>
                    </a:lnTo>
                    <a:lnTo>
                      <a:pt x="1939" y="15920"/>
                    </a:lnTo>
                    <a:lnTo>
                      <a:pt x="2005" y="15614"/>
                    </a:lnTo>
                    <a:lnTo>
                      <a:pt x="2087" y="15309"/>
                    </a:lnTo>
                    <a:lnTo>
                      <a:pt x="2260" y="14707"/>
                    </a:lnTo>
                    <a:lnTo>
                      <a:pt x="2508" y="13899"/>
                    </a:lnTo>
                    <a:lnTo>
                      <a:pt x="2772" y="13090"/>
                    </a:lnTo>
                    <a:lnTo>
                      <a:pt x="3036" y="12282"/>
                    </a:lnTo>
                    <a:lnTo>
                      <a:pt x="3308" y="11490"/>
                    </a:lnTo>
                    <a:lnTo>
                      <a:pt x="3663" y="10434"/>
                    </a:lnTo>
                    <a:lnTo>
                      <a:pt x="4009" y="9370"/>
                    </a:lnTo>
                    <a:lnTo>
                      <a:pt x="4182" y="8842"/>
                    </a:lnTo>
                    <a:lnTo>
                      <a:pt x="4347" y="8306"/>
                    </a:lnTo>
                    <a:lnTo>
                      <a:pt x="4504" y="7762"/>
                    </a:lnTo>
                    <a:lnTo>
                      <a:pt x="4652" y="7226"/>
                    </a:lnTo>
                    <a:lnTo>
                      <a:pt x="4793" y="6681"/>
                    </a:lnTo>
                    <a:lnTo>
                      <a:pt x="4925" y="6137"/>
                    </a:lnTo>
                    <a:lnTo>
                      <a:pt x="5040" y="5593"/>
                    </a:lnTo>
                    <a:lnTo>
                      <a:pt x="5147" y="5040"/>
                    </a:lnTo>
                    <a:lnTo>
                      <a:pt x="5238" y="4487"/>
                    </a:lnTo>
                    <a:lnTo>
                      <a:pt x="5312" y="3935"/>
                    </a:lnTo>
                    <a:lnTo>
                      <a:pt x="5370" y="3382"/>
                    </a:lnTo>
                    <a:lnTo>
                      <a:pt x="5419" y="2821"/>
                    </a:lnTo>
                    <a:lnTo>
                      <a:pt x="5428" y="2607"/>
                    </a:lnTo>
                    <a:lnTo>
                      <a:pt x="5436" y="2400"/>
                    </a:lnTo>
                    <a:lnTo>
                      <a:pt x="5428" y="2186"/>
                    </a:lnTo>
                    <a:lnTo>
                      <a:pt x="5419" y="1972"/>
                    </a:lnTo>
                    <a:lnTo>
                      <a:pt x="5403" y="1757"/>
                    </a:lnTo>
                    <a:lnTo>
                      <a:pt x="5370" y="1551"/>
                    </a:lnTo>
                    <a:lnTo>
                      <a:pt x="5320" y="1345"/>
                    </a:lnTo>
                    <a:lnTo>
                      <a:pt x="5254" y="1138"/>
                    </a:lnTo>
                    <a:lnTo>
                      <a:pt x="5213" y="1031"/>
                    </a:lnTo>
                    <a:lnTo>
                      <a:pt x="5164" y="924"/>
                    </a:lnTo>
                    <a:lnTo>
                      <a:pt x="5106" y="817"/>
                    </a:lnTo>
                    <a:lnTo>
                      <a:pt x="5048" y="718"/>
                    </a:lnTo>
                    <a:lnTo>
                      <a:pt x="4982" y="627"/>
                    </a:lnTo>
                    <a:lnTo>
                      <a:pt x="4916" y="536"/>
                    </a:lnTo>
                    <a:lnTo>
                      <a:pt x="4842" y="454"/>
                    </a:lnTo>
                    <a:lnTo>
                      <a:pt x="4768" y="380"/>
                    </a:lnTo>
                    <a:lnTo>
                      <a:pt x="4685" y="305"/>
                    </a:lnTo>
                    <a:lnTo>
                      <a:pt x="4603" y="248"/>
                    </a:lnTo>
                    <a:lnTo>
                      <a:pt x="4512" y="182"/>
                    </a:lnTo>
                    <a:lnTo>
                      <a:pt x="4421" y="132"/>
                    </a:lnTo>
                    <a:lnTo>
                      <a:pt x="4331" y="91"/>
                    </a:lnTo>
                    <a:lnTo>
                      <a:pt x="4240" y="50"/>
                    </a:lnTo>
                    <a:lnTo>
                      <a:pt x="4141" y="17"/>
                    </a:lnTo>
                    <a:lnTo>
                      <a:pt x="4042" y="0"/>
                    </a:lnTo>
                    <a:close/>
                  </a:path>
                </a:pathLst>
              </a:custGeom>
              <a:solidFill>
                <a:srgbClr val="38190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7" name="Google Shape;2137;p38"/>
              <p:cNvSpPr/>
              <p:nvPr/>
            </p:nvSpPr>
            <p:spPr>
              <a:xfrm>
                <a:off x="1937442" y="1834281"/>
                <a:ext cx="157636" cy="679562"/>
              </a:xfrm>
              <a:custGeom>
                <a:avLst/>
                <a:gdLst/>
                <a:ahLst/>
                <a:cxnLst/>
                <a:rect l="l" t="t" r="r" b="b"/>
                <a:pathLst>
                  <a:path w="4290" h="18494" extrusionOk="0">
                    <a:moveTo>
                      <a:pt x="4198" y="1"/>
                    </a:moveTo>
                    <a:lnTo>
                      <a:pt x="4174" y="17"/>
                    </a:lnTo>
                    <a:lnTo>
                      <a:pt x="4165" y="42"/>
                    </a:lnTo>
                    <a:lnTo>
                      <a:pt x="1897" y="7086"/>
                    </a:lnTo>
                    <a:lnTo>
                      <a:pt x="1740" y="7598"/>
                    </a:lnTo>
                    <a:lnTo>
                      <a:pt x="1666" y="7853"/>
                    </a:lnTo>
                    <a:lnTo>
                      <a:pt x="1600" y="8117"/>
                    </a:lnTo>
                    <a:lnTo>
                      <a:pt x="1543" y="8381"/>
                    </a:lnTo>
                    <a:lnTo>
                      <a:pt x="1493" y="8653"/>
                    </a:lnTo>
                    <a:lnTo>
                      <a:pt x="1468" y="8926"/>
                    </a:lnTo>
                    <a:lnTo>
                      <a:pt x="1460" y="9058"/>
                    </a:lnTo>
                    <a:lnTo>
                      <a:pt x="1460" y="9198"/>
                    </a:lnTo>
                    <a:lnTo>
                      <a:pt x="1468" y="9478"/>
                    </a:lnTo>
                    <a:lnTo>
                      <a:pt x="1493" y="9750"/>
                    </a:lnTo>
                    <a:lnTo>
                      <a:pt x="1518" y="10097"/>
                    </a:lnTo>
                    <a:lnTo>
                      <a:pt x="1518" y="10270"/>
                    </a:lnTo>
                    <a:lnTo>
                      <a:pt x="1518" y="10443"/>
                    </a:lnTo>
                    <a:lnTo>
                      <a:pt x="1501" y="10666"/>
                    </a:lnTo>
                    <a:lnTo>
                      <a:pt x="1460" y="10880"/>
                    </a:lnTo>
                    <a:lnTo>
                      <a:pt x="1411" y="11095"/>
                    </a:lnTo>
                    <a:lnTo>
                      <a:pt x="1353" y="11301"/>
                    </a:lnTo>
                    <a:lnTo>
                      <a:pt x="1287" y="11516"/>
                    </a:lnTo>
                    <a:lnTo>
                      <a:pt x="1213" y="11722"/>
                    </a:lnTo>
                    <a:lnTo>
                      <a:pt x="1056" y="12134"/>
                    </a:lnTo>
                    <a:lnTo>
                      <a:pt x="932" y="12439"/>
                    </a:lnTo>
                    <a:lnTo>
                      <a:pt x="808" y="12794"/>
                    </a:lnTo>
                    <a:lnTo>
                      <a:pt x="685" y="13157"/>
                    </a:lnTo>
                    <a:lnTo>
                      <a:pt x="569" y="13520"/>
                    </a:lnTo>
                    <a:lnTo>
                      <a:pt x="470" y="13891"/>
                    </a:lnTo>
                    <a:lnTo>
                      <a:pt x="379" y="14262"/>
                    </a:lnTo>
                    <a:lnTo>
                      <a:pt x="297" y="14633"/>
                    </a:lnTo>
                    <a:lnTo>
                      <a:pt x="223" y="15013"/>
                    </a:lnTo>
                    <a:lnTo>
                      <a:pt x="165" y="15384"/>
                    </a:lnTo>
                    <a:lnTo>
                      <a:pt x="107" y="15763"/>
                    </a:lnTo>
                    <a:lnTo>
                      <a:pt x="66" y="16143"/>
                    </a:lnTo>
                    <a:lnTo>
                      <a:pt x="33" y="16522"/>
                    </a:lnTo>
                    <a:lnTo>
                      <a:pt x="17" y="16910"/>
                    </a:lnTo>
                    <a:lnTo>
                      <a:pt x="0" y="17289"/>
                    </a:lnTo>
                    <a:lnTo>
                      <a:pt x="0" y="17669"/>
                    </a:lnTo>
                    <a:lnTo>
                      <a:pt x="8" y="18048"/>
                    </a:lnTo>
                    <a:lnTo>
                      <a:pt x="25" y="18428"/>
                    </a:lnTo>
                    <a:lnTo>
                      <a:pt x="33" y="18452"/>
                    </a:lnTo>
                    <a:lnTo>
                      <a:pt x="50" y="18477"/>
                    </a:lnTo>
                    <a:lnTo>
                      <a:pt x="66" y="18485"/>
                    </a:lnTo>
                    <a:lnTo>
                      <a:pt x="91" y="18494"/>
                    </a:lnTo>
                    <a:lnTo>
                      <a:pt x="99" y="18494"/>
                    </a:lnTo>
                    <a:lnTo>
                      <a:pt x="124" y="18485"/>
                    </a:lnTo>
                    <a:lnTo>
                      <a:pt x="140" y="18469"/>
                    </a:lnTo>
                    <a:lnTo>
                      <a:pt x="157" y="18444"/>
                    </a:lnTo>
                    <a:lnTo>
                      <a:pt x="157" y="18419"/>
                    </a:lnTo>
                    <a:lnTo>
                      <a:pt x="140" y="18048"/>
                    </a:lnTo>
                    <a:lnTo>
                      <a:pt x="132" y="17669"/>
                    </a:lnTo>
                    <a:lnTo>
                      <a:pt x="132" y="17289"/>
                    </a:lnTo>
                    <a:lnTo>
                      <a:pt x="140" y="16910"/>
                    </a:lnTo>
                    <a:lnTo>
                      <a:pt x="165" y="16539"/>
                    </a:lnTo>
                    <a:lnTo>
                      <a:pt x="198" y="16159"/>
                    </a:lnTo>
                    <a:lnTo>
                      <a:pt x="239" y="15780"/>
                    </a:lnTo>
                    <a:lnTo>
                      <a:pt x="289" y="15409"/>
                    </a:lnTo>
                    <a:lnTo>
                      <a:pt x="355" y="15029"/>
                    </a:lnTo>
                    <a:lnTo>
                      <a:pt x="421" y="14658"/>
                    </a:lnTo>
                    <a:lnTo>
                      <a:pt x="503" y="14287"/>
                    </a:lnTo>
                    <a:lnTo>
                      <a:pt x="594" y="13924"/>
                    </a:lnTo>
                    <a:lnTo>
                      <a:pt x="701" y="13561"/>
                    </a:lnTo>
                    <a:lnTo>
                      <a:pt x="808" y="13198"/>
                    </a:lnTo>
                    <a:lnTo>
                      <a:pt x="924" y="12844"/>
                    </a:lnTo>
                    <a:lnTo>
                      <a:pt x="1056" y="12489"/>
                    </a:lnTo>
                    <a:lnTo>
                      <a:pt x="1180" y="12175"/>
                    </a:lnTo>
                    <a:lnTo>
                      <a:pt x="1336" y="11763"/>
                    </a:lnTo>
                    <a:lnTo>
                      <a:pt x="1411" y="11549"/>
                    </a:lnTo>
                    <a:lnTo>
                      <a:pt x="1485" y="11334"/>
                    </a:lnTo>
                    <a:lnTo>
                      <a:pt x="1543" y="11120"/>
                    </a:lnTo>
                    <a:lnTo>
                      <a:pt x="1592" y="10897"/>
                    </a:lnTo>
                    <a:lnTo>
                      <a:pt x="1625" y="10674"/>
                    </a:lnTo>
                    <a:lnTo>
                      <a:pt x="1650" y="10452"/>
                    </a:lnTo>
                    <a:lnTo>
                      <a:pt x="1650" y="10278"/>
                    </a:lnTo>
                    <a:lnTo>
                      <a:pt x="1641" y="10097"/>
                    </a:lnTo>
                    <a:lnTo>
                      <a:pt x="1617" y="9742"/>
                    </a:lnTo>
                    <a:lnTo>
                      <a:pt x="1600" y="9470"/>
                    </a:lnTo>
                    <a:lnTo>
                      <a:pt x="1584" y="9198"/>
                    </a:lnTo>
                    <a:lnTo>
                      <a:pt x="1592" y="9066"/>
                    </a:lnTo>
                    <a:lnTo>
                      <a:pt x="1600" y="8926"/>
                    </a:lnTo>
                    <a:lnTo>
                      <a:pt x="1625" y="8662"/>
                    </a:lnTo>
                    <a:lnTo>
                      <a:pt x="1666" y="8406"/>
                    </a:lnTo>
                    <a:lnTo>
                      <a:pt x="1724" y="8142"/>
                    </a:lnTo>
                    <a:lnTo>
                      <a:pt x="1790" y="7886"/>
                    </a:lnTo>
                    <a:lnTo>
                      <a:pt x="1864" y="7631"/>
                    </a:lnTo>
                    <a:lnTo>
                      <a:pt x="2021" y="7127"/>
                    </a:lnTo>
                    <a:lnTo>
                      <a:pt x="4289" y="83"/>
                    </a:lnTo>
                    <a:lnTo>
                      <a:pt x="4289" y="59"/>
                    </a:lnTo>
                    <a:lnTo>
                      <a:pt x="4281" y="34"/>
                    </a:lnTo>
                    <a:lnTo>
                      <a:pt x="4264" y="9"/>
                    </a:lnTo>
                    <a:lnTo>
                      <a:pt x="4248" y="1"/>
                    </a:lnTo>
                    <a:close/>
                  </a:path>
                </a:pathLst>
              </a:custGeom>
              <a:solidFill>
                <a:srgbClr val="38190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138" name="Google Shape;2138;p38"/>
            <p:cNvSpPr/>
            <p:nvPr/>
          </p:nvSpPr>
          <p:spPr>
            <a:xfrm>
              <a:off x="4524300" y="2028825"/>
              <a:ext cx="95400" cy="954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41" name="Google Shape;2141;p38"/>
          <p:cNvGrpSpPr/>
          <p:nvPr/>
        </p:nvGrpSpPr>
        <p:grpSpPr>
          <a:xfrm>
            <a:off x="567000" y="4408300"/>
            <a:ext cx="1809600" cy="144300"/>
            <a:chOff x="5697725" y="2014600"/>
            <a:chExt cx="1809600" cy="144300"/>
          </a:xfrm>
        </p:grpSpPr>
        <p:sp>
          <p:nvSpPr>
            <p:cNvPr id="2142" name="Google Shape;2142;p38"/>
            <p:cNvSpPr/>
            <p:nvPr/>
          </p:nvSpPr>
          <p:spPr>
            <a:xfrm>
              <a:off x="5697725" y="2014600"/>
              <a:ext cx="1809600" cy="144300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3" name="Google Shape;2143;p38"/>
            <p:cNvSpPr/>
            <p:nvPr/>
          </p:nvSpPr>
          <p:spPr>
            <a:xfrm>
              <a:off x="6530375" y="2014600"/>
              <a:ext cx="144300" cy="144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47" name="Google Shape;2147;p38"/>
          <p:cNvSpPr txBox="1"/>
          <p:nvPr/>
        </p:nvSpPr>
        <p:spPr>
          <a:xfrm>
            <a:off x="2376600" y="4314550"/>
            <a:ext cx="7050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50 %</a:t>
            </a:r>
            <a:endParaRPr sz="1800" b="1">
              <a:solidFill>
                <a:schemeClr val="accen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2148" name="Google Shape;2148;p38"/>
          <p:cNvGrpSpPr/>
          <p:nvPr/>
        </p:nvGrpSpPr>
        <p:grpSpPr>
          <a:xfrm>
            <a:off x="6791250" y="4406538"/>
            <a:ext cx="1809600" cy="144300"/>
            <a:chOff x="5697725" y="4578225"/>
            <a:chExt cx="1809600" cy="144300"/>
          </a:xfrm>
        </p:grpSpPr>
        <p:sp>
          <p:nvSpPr>
            <p:cNvPr id="2149" name="Google Shape;2149;p38"/>
            <p:cNvSpPr/>
            <p:nvPr/>
          </p:nvSpPr>
          <p:spPr>
            <a:xfrm>
              <a:off x="5697725" y="4578225"/>
              <a:ext cx="1809600" cy="144300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0" name="Google Shape;2150;p38"/>
            <p:cNvSpPr/>
            <p:nvPr/>
          </p:nvSpPr>
          <p:spPr>
            <a:xfrm>
              <a:off x="6086825" y="4578225"/>
              <a:ext cx="144300" cy="144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54" name="Google Shape;2154;p38"/>
          <p:cNvSpPr txBox="1"/>
          <p:nvPr/>
        </p:nvSpPr>
        <p:spPr>
          <a:xfrm>
            <a:off x="6086250" y="4312788"/>
            <a:ext cx="7050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3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25 %</a:t>
            </a:r>
            <a:endParaRPr sz="1800" b="1">
              <a:solidFill>
                <a:schemeClr val="accent3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2155" name="Google Shape;2155;p38"/>
          <p:cNvGrpSpPr/>
          <p:nvPr/>
        </p:nvGrpSpPr>
        <p:grpSpPr>
          <a:xfrm>
            <a:off x="6791250" y="2761425"/>
            <a:ext cx="1809600" cy="144300"/>
            <a:chOff x="5697725" y="4578225"/>
            <a:chExt cx="1809600" cy="144300"/>
          </a:xfrm>
        </p:grpSpPr>
        <p:sp>
          <p:nvSpPr>
            <p:cNvPr id="2156" name="Google Shape;2156;p38"/>
            <p:cNvSpPr/>
            <p:nvPr/>
          </p:nvSpPr>
          <p:spPr>
            <a:xfrm>
              <a:off x="5697725" y="4578225"/>
              <a:ext cx="1809600" cy="144300"/>
            </a:xfrm>
            <a:prstGeom prst="roundRect">
              <a:avLst>
                <a:gd name="adj" fmla="val 50000"/>
              </a:avLst>
            </a:prstGeom>
            <a:solidFill>
              <a:srgbClr val="D5D5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7" name="Google Shape;2157;p38"/>
            <p:cNvSpPr/>
            <p:nvPr/>
          </p:nvSpPr>
          <p:spPr>
            <a:xfrm>
              <a:off x="6086825" y="4578225"/>
              <a:ext cx="144300" cy="144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62" name="Google Shape;2162;p38"/>
          <p:cNvSpPr txBox="1"/>
          <p:nvPr/>
        </p:nvSpPr>
        <p:spPr>
          <a:xfrm>
            <a:off x="6086250" y="2667675"/>
            <a:ext cx="7050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25 %</a:t>
            </a:r>
            <a:endParaRPr sz="1800" b="1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2163" name="Google Shape;2163;p38"/>
          <p:cNvGrpSpPr/>
          <p:nvPr/>
        </p:nvGrpSpPr>
        <p:grpSpPr>
          <a:xfrm>
            <a:off x="567000" y="2761425"/>
            <a:ext cx="1809600" cy="144300"/>
            <a:chOff x="5697725" y="4578225"/>
            <a:chExt cx="1809600" cy="144300"/>
          </a:xfrm>
        </p:grpSpPr>
        <p:sp>
          <p:nvSpPr>
            <p:cNvPr id="2164" name="Google Shape;2164;p38"/>
            <p:cNvSpPr/>
            <p:nvPr/>
          </p:nvSpPr>
          <p:spPr>
            <a:xfrm>
              <a:off x="5697725" y="4578225"/>
              <a:ext cx="1809600" cy="144300"/>
            </a:xfrm>
            <a:prstGeom prst="roundRect">
              <a:avLst>
                <a:gd name="adj" fmla="val 50000"/>
              </a:avLst>
            </a:prstGeom>
            <a:solidFill>
              <a:srgbClr val="D5D5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5" name="Google Shape;2165;p38"/>
            <p:cNvSpPr/>
            <p:nvPr/>
          </p:nvSpPr>
          <p:spPr>
            <a:xfrm>
              <a:off x="6086825" y="4578225"/>
              <a:ext cx="144300" cy="144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69" name="Google Shape;2169;p38"/>
          <p:cNvSpPr txBox="1"/>
          <p:nvPr/>
        </p:nvSpPr>
        <p:spPr>
          <a:xfrm>
            <a:off x="2352750" y="2667675"/>
            <a:ext cx="7050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25 %</a:t>
            </a:r>
            <a:endParaRPr sz="1800" b="1">
              <a:solidFill>
                <a:schemeClr val="accent5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D6E308-6980-3665-9A2D-02D4C6D6D45A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65B926-06E5-A9F8-CBF9-CB4550FDDFF3}"/>
              </a:ext>
            </a:extLst>
          </p:cNvPr>
          <p:cNvSpPr txBox="1"/>
          <p:nvPr/>
        </p:nvSpPr>
        <p:spPr>
          <a:xfrm>
            <a:off x="6682571" y="1507930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D593B0-EAC4-59EA-4458-7518BA48E217}"/>
              </a:ext>
            </a:extLst>
          </p:cNvPr>
          <p:cNvSpPr txBox="1"/>
          <p:nvPr/>
        </p:nvSpPr>
        <p:spPr>
          <a:xfrm>
            <a:off x="6663052" y="3200320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315CA6-EC17-25FD-589D-54606CEE7FCB}"/>
              </a:ext>
            </a:extLst>
          </p:cNvPr>
          <p:cNvSpPr txBox="1"/>
          <p:nvPr/>
        </p:nvSpPr>
        <p:spPr>
          <a:xfrm>
            <a:off x="379379" y="1507930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ED8D67-D97F-8B1D-D36F-7C5D78A401CF}"/>
              </a:ext>
            </a:extLst>
          </p:cNvPr>
          <p:cNvSpPr txBox="1"/>
          <p:nvPr/>
        </p:nvSpPr>
        <p:spPr>
          <a:xfrm>
            <a:off x="359860" y="3200320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med">
    <p:pull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3" name="Google Shape;2343;p40"/>
          <p:cNvSpPr/>
          <p:nvPr/>
        </p:nvSpPr>
        <p:spPr>
          <a:xfrm>
            <a:off x="3829038" y="1208300"/>
            <a:ext cx="706800" cy="706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2344" name="Google Shape;2344;p40"/>
          <p:cNvSpPr/>
          <p:nvPr/>
        </p:nvSpPr>
        <p:spPr>
          <a:xfrm>
            <a:off x="3829038" y="2443613"/>
            <a:ext cx="706800" cy="706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2345" name="Google Shape;2345;p40"/>
          <p:cNvSpPr/>
          <p:nvPr/>
        </p:nvSpPr>
        <p:spPr>
          <a:xfrm>
            <a:off x="3829038" y="3679050"/>
            <a:ext cx="706800" cy="706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2347" name="Google Shape;2347;p40"/>
          <p:cNvGrpSpPr/>
          <p:nvPr/>
        </p:nvGrpSpPr>
        <p:grpSpPr>
          <a:xfrm>
            <a:off x="5402168" y="1158149"/>
            <a:ext cx="3284632" cy="3574094"/>
            <a:chOff x="5233340" y="1266575"/>
            <a:chExt cx="2824761" cy="3073697"/>
          </a:xfrm>
        </p:grpSpPr>
        <p:sp>
          <p:nvSpPr>
            <p:cNvPr id="2348" name="Google Shape;2348;p40"/>
            <p:cNvSpPr/>
            <p:nvPr/>
          </p:nvSpPr>
          <p:spPr>
            <a:xfrm>
              <a:off x="5620622" y="1266575"/>
              <a:ext cx="8112" cy="613579"/>
            </a:xfrm>
            <a:custGeom>
              <a:avLst/>
              <a:gdLst/>
              <a:ahLst/>
              <a:cxnLst/>
              <a:rect l="l" t="t" r="r" b="b"/>
              <a:pathLst>
                <a:path w="212" h="16035" extrusionOk="0">
                  <a:moveTo>
                    <a:pt x="0" y="0"/>
                  </a:moveTo>
                  <a:lnTo>
                    <a:pt x="0" y="16035"/>
                  </a:lnTo>
                  <a:lnTo>
                    <a:pt x="211" y="16035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9" name="Google Shape;2349;p40"/>
            <p:cNvSpPr/>
            <p:nvPr/>
          </p:nvSpPr>
          <p:spPr>
            <a:xfrm>
              <a:off x="5287826" y="1739769"/>
              <a:ext cx="674038" cy="752481"/>
            </a:xfrm>
            <a:custGeom>
              <a:avLst/>
              <a:gdLst/>
              <a:ahLst/>
              <a:cxnLst/>
              <a:rect l="l" t="t" r="r" b="b"/>
              <a:pathLst>
                <a:path w="17615" h="19665" extrusionOk="0">
                  <a:moveTo>
                    <a:pt x="3793" y="0"/>
                  </a:moveTo>
                  <a:lnTo>
                    <a:pt x="3774" y="632"/>
                  </a:lnTo>
                  <a:lnTo>
                    <a:pt x="3726" y="1264"/>
                  </a:lnTo>
                  <a:lnTo>
                    <a:pt x="3669" y="1897"/>
                  </a:lnTo>
                  <a:lnTo>
                    <a:pt x="3583" y="2529"/>
                  </a:lnTo>
                  <a:lnTo>
                    <a:pt x="3487" y="3151"/>
                  </a:lnTo>
                  <a:lnTo>
                    <a:pt x="3362" y="3774"/>
                  </a:lnTo>
                  <a:lnTo>
                    <a:pt x="3219" y="4396"/>
                  </a:lnTo>
                  <a:lnTo>
                    <a:pt x="3065" y="5009"/>
                  </a:lnTo>
                  <a:lnTo>
                    <a:pt x="5872" y="8055"/>
                  </a:lnTo>
                  <a:lnTo>
                    <a:pt x="5948" y="8285"/>
                  </a:lnTo>
                  <a:lnTo>
                    <a:pt x="6044" y="8506"/>
                  </a:lnTo>
                  <a:lnTo>
                    <a:pt x="6150" y="8716"/>
                  </a:lnTo>
                  <a:lnTo>
                    <a:pt x="6274" y="8917"/>
                  </a:lnTo>
                  <a:lnTo>
                    <a:pt x="6399" y="9109"/>
                  </a:lnTo>
                  <a:lnTo>
                    <a:pt x="6542" y="9291"/>
                  </a:lnTo>
                  <a:lnTo>
                    <a:pt x="6695" y="9463"/>
                  </a:lnTo>
                  <a:lnTo>
                    <a:pt x="6858" y="9617"/>
                  </a:lnTo>
                  <a:lnTo>
                    <a:pt x="4971" y="10689"/>
                  </a:lnTo>
                  <a:lnTo>
                    <a:pt x="4358" y="10699"/>
                  </a:lnTo>
                  <a:lnTo>
                    <a:pt x="3707" y="10709"/>
                  </a:lnTo>
                  <a:lnTo>
                    <a:pt x="2931" y="10747"/>
                  </a:lnTo>
                  <a:lnTo>
                    <a:pt x="2519" y="10776"/>
                  </a:lnTo>
                  <a:lnTo>
                    <a:pt x="2107" y="10804"/>
                  </a:lnTo>
                  <a:lnTo>
                    <a:pt x="1696" y="10843"/>
                  </a:lnTo>
                  <a:lnTo>
                    <a:pt x="1303" y="10891"/>
                  </a:lnTo>
                  <a:lnTo>
                    <a:pt x="939" y="10948"/>
                  </a:lnTo>
                  <a:lnTo>
                    <a:pt x="613" y="11025"/>
                  </a:lnTo>
                  <a:lnTo>
                    <a:pt x="470" y="11053"/>
                  </a:lnTo>
                  <a:lnTo>
                    <a:pt x="335" y="11101"/>
                  </a:lnTo>
                  <a:lnTo>
                    <a:pt x="211" y="11140"/>
                  </a:lnTo>
                  <a:lnTo>
                    <a:pt x="106" y="11188"/>
                  </a:lnTo>
                  <a:lnTo>
                    <a:pt x="201" y="11532"/>
                  </a:lnTo>
                  <a:lnTo>
                    <a:pt x="498" y="11475"/>
                  </a:lnTo>
                  <a:lnTo>
                    <a:pt x="795" y="11427"/>
                  </a:lnTo>
                  <a:lnTo>
                    <a:pt x="1092" y="11389"/>
                  </a:lnTo>
                  <a:lnTo>
                    <a:pt x="1389" y="11350"/>
                  </a:lnTo>
                  <a:lnTo>
                    <a:pt x="1676" y="11331"/>
                  </a:lnTo>
                  <a:lnTo>
                    <a:pt x="1964" y="11302"/>
                  </a:lnTo>
                  <a:lnTo>
                    <a:pt x="2558" y="11274"/>
                  </a:lnTo>
                  <a:lnTo>
                    <a:pt x="3151" y="11264"/>
                  </a:lnTo>
                  <a:lnTo>
                    <a:pt x="3774" y="11264"/>
                  </a:lnTo>
                  <a:lnTo>
                    <a:pt x="4425" y="11283"/>
                  </a:lnTo>
                  <a:lnTo>
                    <a:pt x="5115" y="11293"/>
                  </a:lnTo>
                  <a:lnTo>
                    <a:pt x="6820" y="10479"/>
                  </a:lnTo>
                  <a:lnTo>
                    <a:pt x="4186" y="13094"/>
                  </a:lnTo>
                  <a:lnTo>
                    <a:pt x="3688" y="13438"/>
                  </a:lnTo>
                  <a:lnTo>
                    <a:pt x="3151" y="13822"/>
                  </a:lnTo>
                  <a:lnTo>
                    <a:pt x="2510" y="14291"/>
                  </a:lnTo>
                  <a:lnTo>
                    <a:pt x="1811" y="14818"/>
                  </a:lnTo>
                  <a:lnTo>
                    <a:pt x="1456" y="15095"/>
                  </a:lnTo>
                  <a:lnTo>
                    <a:pt x="1111" y="15373"/>
                  </a:lnTo>
                  <a:lnTo>
                    <a:pt x="795" y="15651"/>
                  </a:lnTo>
                  <a:lnTo>
                    <a:pt x="489" y="15919"/>
                  </a:lnTo>
                  <a:lnTo>
                    <a:pt x="230" y="16168"/>
                  </a:lnTo>
                  <a:lnTo>
                    <a:pt x="0" y="16408"/>
                  </a:lnTo>
                  <a:lnTo>
                    <a:pt x="211" y="16695"/>
                  </a:lnTo>
                  <a:lnTo>
                    <a:pt x="527" y="16408"/>
                  </a:lnTo>
                  <a:lnTo>
                    <a:pt x="862" y="16120"/>
                  </a:lnTo>
                  <a:lnTo>
                    <a:pt x="1217" y="15833"/>
                  </a:lnTo>
                  <a:lnTo>
                    <a:pt x="1590" y="15555"/>
                  </a:lnTo>
                  <a:lnTo>
                    <a:pt x="1964" y="15277"/>
                  </a:lnTo>
                  <a:lnTo>
                    <a:pt x="2347" y="15009"/>
                  </a:lnTo>
                  <a:lnTo>
                    <a:pt x="3075" y="14502"/>
                  </a:lnTo>
                  <a:lnTo>
                    <a:pt x="3726" y="14071"/>
                  </a:lnTo>
                  <a:lnTo>
                    <a:pt x="4263" y="13735"/>
                  </a:lnTo>
                  <a:lnTo>
                    <a:pt x="4741" y="13438"/>
                  </a:lnTo>
                  <a:lnTo>
                    <a:pt x="7107" y="11226"/>
                  </a:lnTo>
                  <a:lnTo>
                    <a:pt x="6858" y="11724"/>
                  </a:lnTo>
                  <a:lnTo>
                    <a:pt x="6619" y="12222"/>
                  </a:lnTo>
                  <a:lnTo>
                    <a:pt x="6379" y="12730"/>
                  </a:lnTo>
                  <a:lnTo>
                    <a:pt x="6159" y="13237"/>
                  </a:lnTo>
                  <a:lnTo>
                    <a:pt x="5939" y="13745"/>
                  </a:lnTo>
                  <a:lnTo>
                    <a:pt x="5738" y="14262"/>
                  </a:lnTo>
                  <a:lnTo>
                    <a:pt x="5537" y="14779"/>
                  </a:lnTo>
                  <a:lnTo>
                    <a:pt x="5345" y="15297"/>
                  </a:lnTo>
                  <a:lnTo>
                    <a:pt x="5153" y="15823"/>
                  </a:lnTo>
                  <a:lnTo>
                    <a:pt x="4981" y="16350"/>
                  </a:lnTo>
                  <a:lnTo>
                    <a:pt x="4809" y="16877"/>
                  </a:lnTo>
                  <a:lnTo>
                    <a:pt x="4646" y="17413"/>
                  </a:lnTo>
                  <a:lnTo>
                    <a:pt x="4492" y="17950"/>
                  </a:lnTo>
                  <a:lnTo>
                    <a:pt x="4349" y="18486"/>
                  </a:lnTo>
                  <a:lnTo>
                    <a:pt x="4205" y="19032"/>
                  </a:lnTo>
                  <a:lnTo>
                    <a:pt x="4071" y="19569"/>
                  </a:lnTo>
                  <a:lnTo>
                    <a:pt x="4397" y="19664"/>
                  </a:lnTo>
                  <a:lnTo>
                    <a:pt x="4560" y="19099"/>
                  </a:lnTo>
                  <a:lnTo>
                    <a:pt x="4722" y="18544"/>
                  </a:lnTo>
                  <a:lnTo>
                    <a:pt x="4895" y="17988"/>
                  </a:lnTo>
                  <a:lnTo>
                    <a:pt x="5077" y="17433"/>
                  </a:lnTo>
                  <a:lnTo>
                    <a:pt x="5268" y="16887"/>
                  </a:lnTo>
                  <a:lnTo>
                    <a:pt x="5460" y="16341"/>
                  </a:lnTo>
                  <a:lnTo>
                    <a:pt x="5661" y="15804"/>
                  </a:lnTo>
                  <a:lnTo>
                    <a:pt x="5872" y="15268"/>
                  </a:lnTo>
                  <a:lnTo>
                    <a:pt x="6092" y="14731"/>
                  </a:lnTo>
                  <a:lnTo>
                    <a:pt x="6322" y="14205"/>
                  </a:lnTo>
                  <a:lnTo>
                    <a:pt x="6552" y="13678"/>
                  </a:lnTo>
                  <a:lnTo>
                    <a:pt x="6801" y="13161"/>
                  </a:lnTo>
                  <a:lnTo>
                    <a:pt x="7050" y="12643"/>
                  </a:lnTo>
                  <a:lnTo>
                    <a:pt x="7308" y="12126"/>
                  </a:lnTo>
                  <a:lnTo>
                    <a:pt x="7577" y="11619"/>
                  </a:lnTo>
                  <a:lnTo>
                    <a:pt x="7854" y="11120"/>
                  </a:lnTo>
                  <a:lnTo>
                    <a:pt x="7960" y="11188"/>
                  </a:lnTo>
                  <a:lnTo>
                    <a:pt x="8075" y="11255"/>
                  </a:lnTo>
                  <a:lnTo>
                    <a:pt x="8190" y="11312"/>
                  </a:lnTo>
                  <a:lnTo>
                    <a:pt x="8305" y="11360"/>
                  </a:lnTo>
                  <a:lnTo>
                    <a:pt x="8429" y="11398"/>
                  </a:lnTo>
                  <a:lnTo>
                    <a:pt x="8554" y="11417"/>
                  </a:lnTo>
                  <a:lnTo>
                    <a:pt x="8678" y="11437"/>
                  </a:lnTo>
                  <a:lnTo>
                    <a:pt x="8803" y="11446"/>
                  </a:lnTo>
                  <a:lnTo>
                    <a:pt x="8937" y="11437"/>
                  </a:lnTo>
                  <a:lnTo>
                    <a:pt x="9061" y="11417"/>
                  </a:lnTo>
                  <a:lnTo>
                    <a:pt x="9186" y="11398"/>
                  </a:lnTo>
                  <a:lnTo>
                    <a:pt x="9310" y="11360"/>
                  </a:lnTo>
                  <a:lnTo>
                    <a:pt x="9425" y="11312"/>
                  </a:lnTo>
                  <a:lnTo>
                    <a:pt x="9540" y="11255"/>
                  </a:lnTo>
                  <a:lnTo>
                    <a:pt x="9655" y="11188"/>
                  </a:lnTo>
                  <a:lnTo>
                    <a:pt x="9761" y="11120"/>
                  </a:lnTo>
                  <a:lnTo>
                    <a:pt x="10038" y="11619"/>
                  </a:lnTo>
                  <a:lnTo>
                    <a:pt x="10297" y="12136"/>
                  </a:lnTo>
                  <a:lnTo>
                    <a:pt x="10556" y="12643"/>
                  </a:lnTo>
                  <a:lnTo>
                    <a:pt x="10805" y="13161"/>
                  </a:lnTo>
                  <a:lnTo>
                    <a:pt x="11044" y="13687"/>
                  </a:lnTo>
                  <a:lnTo>
                    <a:pt x="11274" y="14214"/>
                  </a:lnTo>
                  <a:lnTo>
                    <a:pt x="11504" y="14741"/>
                  </a:lnTo>
                  <a:lnTo>
                    <a:pt x="11724" y="15268"/>
                  </a:lnTo>
                  <a:lnTo>
                    <a:pt x="11935" y="15804"/>
                  </a:lnTo>
                  <a:lnTo>
                    <a:pt x="12136" y="16350"/>
                  </a:lnTo>
                  <a:lnTo>
                    <a:pt x="12337" y="16896"/>
                  </a:lnTo>
                  <a:lnTo>
                    <a:pt x="12529" y="17442"/>
                  </a:lnTo>
                  <a:lnTo>
                    <a:pt x="12711" y="17988"/>
                  </a:lnTo>
                  <a:lnTo>
                    <a:pt x="12883" y="18544"/>
                  </a:lnTo>
                  <a:lnTo>
                    <a:pt x="13055" y="19099"/>
                  </a:lnTo>
                  <a:lnTo>
                    <a:pt x="13218" y="19664"/>
                  </a:lnTo>
                  <a:lnTo>
                    <a:pt x="13544" y="19569"/>
                  </a:lnTo>
                  <a:lnTo>
                    <a:pt x="13410" y="19032"/>
                  </a:lnTo>
                  <a:lnTo>
                    <a:pt x="13266" y="18486"/>
                  </a:lnTo>
                  <a:lnTo>
                    <a:pt x="13123" y="17950"/>
                  </a:lnTo>
                  <a:lnTo>
                    <a:pt x="12969" y="17413"/>
                  </a:lnTo>
                  <a:lnTo>
                    <a:pt x="12806" y="16877"/>
                  </a:lnTo>
                  <a:lnTo>
                    <a:pt x="12634" y="16350"/>
                  </a:lnTo>
                  <a:lnTo>
                    <a:pt x="12462" y="15823"/>
                  </a:lnTo>
                  <a:lnTo>
                    <a:pt x="12270" y="15306"/>
                  </a:lnTo>
                  <a:lnTo>
                    <a:pt x="12078" y="14779"/>
                  </a:lnTo>
                  <a:lnTo>
                    <a:pt x="11877" y="14262"/>
                  </a:lnTo>
                  <a:lnTo>
                    <a:pt x="11667" y="13754"/>
                  </a:lnTo>
                  <a:lnTo>
                    <a:pt x="11456" y="13237"/>
                  </a:lnTo>
                  <a:lnTo>
                    <a:pt x="11226" y="12730"/>
                  </a:lnTo>
                  <a:lnTo>
                    <a:pt x="10996" y="12232"/>
                  </a:lnTo>
                  <a:lnTo>
                    <a:pt x="10757" y="11724"/>
                  </a:lnTo>
                  <a:lnTo>
                    <a:pt x="10508" y="11226"/>
                  </a:lnTo>
                  <a:lnTo>
                    <a:pt x="12873" y="13438"/>
                  </a:lnTo>
                  <a:lnTo>
                    <a:pt x="13352" y="13735"/>
                  </a:lnTo>
                  <a:lnTo>
                    <a:pt x="13889" y="14071"/>
                  </a:lnTo>
                  <a:lnTo>
                    <a:pt x="14540" y="14502"/>
                  </a:lnTo>
                  <a:lnTo>
                    <a:pt x="15268" y="15009"/>
                  </a:lnTo>
                  <a:lnTo>
                    <a:pt x="15651" y="15277"/>
                  </a:lnTo>
                  <a:lnTo>
                    <a:pt x="16025" y="15555"/>
                  </a:lnTo>
                  <a:lnTo>
                    <a:pt x="16398" y="15833"/>
                  </a:lnTo>
                  <a:lnTo>
                    <a:pt x="16753" y="16120"/>
                  </a:lnTo>
                  <a:lnTo>
                    <a:pt x="17088" y="16408"/>
                  </a:lnTo>
                  <a:lnTo>
                    <a:pt x="17404" y="16695"/>
                  </a:lnTo>
                  <a:lnTo>
                    <a:pt x="17615" y="16408"/>
                  </a:lnTo>
                  <a:lnTo>
                    <a:pt x="17385" y="16168"/>
                  </a:lnTo>
                  <a:lnTo>
                    <a:pt x="17126" y="15919"/>
                  </a:lnTo>
                  <a:lnTo>
                    <a:pt x="16820" y="15651"/>
                  </a:lnTo>
                  <a:lnTo>
                    <a:pt x="16494" y="15373"/>
                  </a:lnTo>
                  <a:lnTo>
                    <a:pt x="16159" y="15095"/>
                  </a:lnTo>
                  <a:lnTo>
                    <a:pt x="15804" y="14818"/>
                  </a:lnTo>
                  <a:lnTo>
                    <a:pt x="15105" y="14291"/>
                  </a:lnTo>
                  <a:lnTo>
                    <a:pt x="14463" y="13822"/>
                  </a:lnTo>
                  <a:lnTo>
                    <a:pt x="13927" y="13438"/>
                  </a:lnTo>
                  <a:lnTo>
                    <a:pt x="13429" y="13094"/>
                  </a:lnTo>
                  <a:lnTo>
                    <a:pt x="10795" y="10479"/>
                  </a:lnTo>
                  <a:lnTo>
                    <a:pt x="12500" y="11293"/>
                  </a:lnTo>
                  <a:lnTo>
                    <a:pt x="13190" y="11283"/>
                  </a:lnTo>
                  <a:lnTo>
                    <a:pt x="13841" y="11264"/>
                  </a:lnTo>
                  <a:lnTo>
                    <a:pt x="14463" y="11264"/>
                  </a:lnTo>
                  <a:lnTo>
                    <a:pt x="15057" y="11274"/>
                  </a:lnTo>
                  <a:lnTo>
                    <a:pt x="15651" y="11302"/>
                  </a:lnTo>
                  <a:lnTo>
                    <a:pt x="15939" y="11331"/>
                  </a:lnTo>
                  <a:lnTo>
                    <a:pt x="16226" y="11350"/>
                  </a:lnTo>
                  <a:lnTo>
                    <a:pt x="16523" y="11389"/>
                  </a:lnTo>
                  <a:lnTo>
                    <a:pt x="16820" y="11427"/>
                  </a:lnTo>
                  <a:lnTo>
                    <a:pt x="17117" y="11475"/>
                  </a:lnTo>
                  <a:lnTo>
                    <a:pt x="17414" y="11532"/>
                  </a:lnTo>
                  <a:lnTo>
                    <a:pt x="17509" y="11188"/>
                  </a:lnTo>
                  <a:lnTo>
                    <a:pt x="17404" y="11140"/>
                  </a:lnTo>
                  <a:lnTo>
                    <a:pt x="17280" y="11101"/>
                  </a:lnTo>
                  <a:lnTo>
                    <a:pt x="17145" y="11053"/>
                  </a:lnTo>
                  <a:lnTo>
                    <a:pt x="17002" y="11025"/>
                  </a:lnTo>
                  <a:lnTo>
                    <a:pt x="16676" y="10948"/>
                  </a:lnTo>
                  <a:lnTo>
                    <a:pt x="16312" y="10891"/>
                  </a:lnTo>
                  <a:lnTo>
                    <a:pt x="15919" y="10843"/>
                  </a:lnTo>
                  <a:lnTo>
                    <a:pt x="15508" y="10804"/>
                  </a:lnTo>
                  <a:lnTo>
                    <a:pt x="15096" y="10776"/>
                  </a:lnTo>
                  <a:lnTo>
                    <a:pt x="14684" y="10747"/>
                  </a:lnTo>
                  <a:lnTo>
                    <a:pt x="13908" y="10709"/>
                  </a:lnTo>
                  <a:lnTo>
                    <a:pt x="13257" y="10699"/>
                  </a:lnTo>
                  <a:lnTo>
                    <a:pt x="12644" y="10689"/>
                  </a:lnTo>
                  <a:lnTo>
                    <a:pt x="10757" y="9617"/>
                  </a:lnTo>
                  <a:lnTo>
                    <a:pt x="10920" y="9463"/>
                  </a:lnTo>
                  <a:lnTo>
                    <a:pt x="11073" y="9291"/>
                  </a:lnTo>
                  <a:lnTo>
                    <a:pt x="11216" y="9109"/>
                  </a:lnTo>
                  <a:lnTo>
                    <a:pt x="11341" y="8917"/>
                  </a:lnTo>
                  <a:lnTo>
                    <a:pt x="11465" y="8716"/>
                  </a:lnTo>
                  <a:lnTo>
                    <a:pt x="11571" y="8506"/>
                  </a:lnTo>
                  <a:lnTo>
                    <a:pt x="11667" y="8285"/>
                  </a:lnTo>
                  <a:lnTo>
                    <a:pt x="11743" y="8055"/>
                  </a:lnTo>
                  <a:lnTo>
                    <a:pt x="14550" y="5009"/>
                  </a:lnTo>
                  <a:lnTo>
                    <a:pt x="14387" y="4396"/>
                  </a:lnTo>
                  <a:lnTo>
                    <a:pt x="14253" y="3774"/>
                  </a:lnTo>
                  <a:lnTo>
                    <a:pt x="14128" y="3151"/>
                  </a:lnTo>
                  <a:lnTo>
                    <a:pt x="14032" y="2529"/>
                  </a:lnTo>
                  <a:lnTo>
                    <a:pt x="13946" y="1897"/>
                  </a:lnTo>
                  <a:lnTo>
                    <a:pt x="13889" y="1264"/>
                  </a:lnTo>
                  <a:lnTo>
                    <a:pt x="13841" y="632"/>
                  </a:lnTo>
                  <a:lnTo>
                    <a:pt x="13822" y="0"/>
                  </a:lnTo>
                  <a:lnTo>
                    <a:pt x="13467" y="0"/>
                  </a:lnTo>
                  <a:lnTo>
                    <a:pt x="13467" y="575"/>
                  </a:lnTo>
                  <a:lnTo>
                    <a:pt x="13487" y="1149"/>
                  </a:lnTo>
                  <a:lnTo>
                    <a:pt x="13506" y="1724"/>
                  </a:lnTo>
                  <a:lnTo>
                    <a:pt x="13544" y="2308"/>
                  </a:lnTo>
                  <a:lnTo>
                    <a:pt x="13592" y="2883"/>
                  </a:lnTo>
                  <a:lnTo>
                    <a:pt x="13659" y="3467"/>
                  </a:lnTo>
                  <a:lnTo>
                    <a:pt x="13736" y="4052"/>
                  </a:lnTo>
                  <a:lnTo>
                    <a:pt x="13822" y="4646"/>
                  </a:lnTo>
                  <a:lnTo>
                    <a:pt x="11916" y="6609"/>
                  </a:lnTo>
                  <a:lnTo>
                    <a:pt x="11906" y="6446"/>
                  </a:lnTo>
                  <a:lnTo>
                    <a:pt x="11877" y="6274"/>
                  </a:lnTo>
                  <a:lnTo>
                    <a:pt x="11849" y="6111"/>
                  </a:lnTo>
                  <a:lnTo>
                    <a:pt x="11820" y="5948"/>
                  </a:lnTo>
                  <a:lnTo>
                    <a:pt x="11772" y="5785"/>
                  </a:lnTo>
                  <a:lnTo>
                    <a:pt x="11724" y="5632"/>
                  </a:lnTo>
                  <a:lnTo>
                    <a:pt x="11676" y="5479"/>
                  </a:lnTo>
                  <a:lnTo>
                    <a:pt x="11609" y="5326"/>
                  </a:lnTo>
                  <a:lnTo>
                    <a:pt x="11552" y="5182"/>
                  </a:lnTo>
                  <a:lnTo>
                    <a:pt x="11475" y="5038"/>
                  </a:lnTo>
                  <a:lnTo>
                    <a:pt x="11398" y="4904"/>
                  </a:lnTo>
                  <a:lnTo>
                    <a:pt x="11312" y="4770"/>
                  </a:lnTo>
                  <a:lnTo>
                    <a:pt x="11226" y="4646"/>
                  </a:lnTo>
                  <a:lnTo>
                    <a:pt x="11140" y="4521"/>
                  </a:lnTo>
                  <a:lnTo>
                    <a:pt x="11034" y="4406"/>
                  </a:lnTo>
                  <a:lnTo>
                    <a:pt x="10939" y="4291"/>
                  </a:lnTo>
                  <a:lnTo>
                    <a:pt x="10833" y="4176"/>
                  </a:lnTo>
                  <a:lnTo>
                    <a:pt x="10718" y="4080"/>
                  </a:lnTo>
                  <a:lnTo>
                    <a:pt x="10603" y="3985"/>
                  </a:lnTo>
                  <a:lnTo>
                    <a:pt x="10488" y="3889"/>
                  </a:lnTo>
                  <a:lnTo>
                    <a:pt x="10364" y="3803"/>
                  </a:lnTo>
                  <a:lnTo>
                    <a:pt x="10239" y="3726"/>
                  </a:lnTo>
                  <a:lnTo>
                    <a:pt x="10105" y="3659"/>
                  </a:lnTo>
                  <a:lnTo>
                    <a:pt x="9971" y="3592"/>
                  </a:lnTo>
                  <a:lnTo>
                    <a:pt x="9837" y="3534"/>
                  </a:lnTo>
                  <a:lnTo>
                    <a:pt x="9693" y="3487"/>
                  </a:lnTo>
                  <a:lnTo>
                    <a:pt x="9550" y="3439"/>
                  </a:lnTo>
                  <a:lnTo>
                    <a:pt x="9406" y="3400"/>
                  </a:lnTo>
                  <a:lnTo>
                    <a:pt x="9262" y="3372"/>
                  </a:lnTo>
                  <a:lnTo>
                    <a:pt x="9109" y="3352"/>
                  </a:lnTo>
                  <a:lnTo>
                    <a:pt x="8966" y="3343"/>
                  </a:lnTo>
                  <a:lnTo>
                    <a:pt x="8803" y="3333"/>
                  </a:lnTo>
                  <a:lnTo>
                    <a:pt x="8649" y="3343"/>
                  </a:lnTo>
                  <a:lnTo>
                    <a:pt x="8506" y="3352"/>
                  </a:lnTo>
                  <a:lnTo>
                    <a:pt x="8353" y="3372"/>
                  </a:lnTo>
                  <a:lnTo>
                    <a:pt x="8209" y="3400"/>
                  </a:lnTo>
                  <a:lnTo>
                    <a:pt x="8065" y="3439"/>
                  </a:lnTo>
                  <a:lnTo>
                    <a:pt x="7922" y="3487"/>
                  </a:lnTo>
                  <a:lnTo>
                    <a:pt x="7778" y="3534"/>
                  </a:lnTo>
                  <a:lnTo>
                    <a:pt x="7644" y="3592"/>
                  </a:lnTo>
                  <a:lnTo>
                    <a:pt x="7510" y="3659"/>
                  </a:lnTo>
                  <a:lnTo>
                    <a:pt x="7376" y="3726"/>
                  </a:lnTo>
                  <a:lnTo>
                    <a:pt x="7251" y="3803"/>
                  </a:lnTo>
                  <a:lnTo>
                    <a:pt x="7127" y="3889"/>
                  </a:lnTo>
                  <a:lnTo>
                    <a:pt x="7012" y="3985"/>
                  </a:lnTo>
                  <a:lnTo>
                    <a:pt x="6897" y="4080"/>
                  </a:lnTo>
                  <a:lnTo>
                    <a:pt x="6782" y="4176"/>
                  </a:lnTo>
                  <a:lnTo>
                    <a:pt x="6676" y="4291"/>
                  </a:lnTo>
                  <a:lnTo>
                    <a:pt x="6581" y="4406"/>
                  </a:lnTo>
                  <a:lnTo>
                    <a:pt x="6475" y="4521"/>
                  </a:lnTo>
                  <a:lnTo>
                    <a:pt x="6389" y="4646"/>
                  </a:lnTo>
                  <a:lnTo>
                    <a:pt x="6303" y="4770"/>
                  </a:lnTo>
                  <a:lnTo>
                    <a:pt x="6217" y="4904"/>
                  </a:lnTo>
                  <a:lnTo>
                    <a:pt x="6140" y="5038"/>
                  </a:lnTo>
                  <a:lnTo>
                    <a:pt x="6063" y="5182"/>
                  </a:lnTo>
                  <a:lnTo>
                    <a:pt x="6006" y="5326"/>
                  </a:lnTo>
                  <a:lnTo>
                    <a:pt x="5939" y="5479"/>
                  </a:lnTo>
                  <a:lnTo>
                    <a:pt x="5891" y="5632"/>
                  </a:lnTo>
                  <a:lnTo>
                    <a:pt x="5843" y="5785"/>
                  </a:lnTo>
                  <a:lnTo>
                    <a:pt x="5795" y="5948"/>
                  </a:lnTo>
                  <a:lnTo>
                    <a:pt x="5766" y="6111"/>
                  </a:lnTo>
                  <a:lnTo>
                    <a:pt x="5738" y="6274"/>
                  </a:lnTo>
                  <a:lnTo>
                    <a:pt x="5709" y="6446"/>
                  </a:lnTo>
                  <a:lnTo>
                    <a:pt x="5699" y="6609"/>
                  </a:lnTo>
                  <a:lnTo>
                    <a:pt x="3793" y="4646"/>
                  </a:lnTo>
                  <a:lnTo>
                    <a:pt x="3879" y="4052"/>
                  </a:lnTo>
                  <a:lnTo>
                    <a:pt x="3956" y="3467"/>
                  </a:lnTo>
                  <a:lnTo>
                    <a:pt x="4014" y="2883"/>
                  </a:lnTo>
                  <a:lnTo>
                    <a:pt x="4071" y="2308"/>
                  </a:lnTo>
                  <a:lnTo>
                    <a:pt x="4109" y="1724"/>
                  </a:lnTo>
                  <a:lnTo>
                    <a:pt x="4128" y="1149"/>
                  </a:lnTo>
                  <a:lnTo>
                    <a:pt x="4148" y="575"/>
                  </a:lnTo>
                  <a:lnTo>
                    <a:pt x="414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" name="Google Shape;2350;p40"/>
            <p:cNvSpPr/>
            <p:nvPr/>
          </p:nvSpPr>
          <p:spPr>
            <a:xfrm>
              <a:off x="6921928" y="3986543"/>
              <a:ext cx="862072" cy="345648"/>
            </a:xfrm>
            <a:custGeom>
              <a:avLst/>
              <a:gdLst/>
              <a:ahLst/>
              <a:cxnLst/>
              <a:rect l="l" t="t" r="r" b="b"/>
              <a:pathLst>
                <a:path w="22529" h="9033" extrusionOk="0">
                  <a:moveTo>
                    <a:pt x="16494" y="0"/>
                  </a:moveTo>
                  <a:lnTo>
                    <a:pt x="10383" y="1149"/>
                  </a:lnTo>
                  <a:lnTo>
                    <a:pt x="0" y="3879"/>
                  </a:lnTo>
                  <a:lnTo>
                    <a:pt x="19" y="3994"/>
                  </a:lnTo>
                  <a:lnTo>
                    <a:pt x="67" y="4320"/>
                  </a:lnTo>
                  <a:lnTo>
                    <a:pt x="115" y="4550"/>
                  </a:lnTo>
                  <a:lnTo>
                    <a:pt x="173" y="4818"/>
                  </a:lnTo>
                  <a:lnTo>
                    <a:pt x="249" y="5124"/>
                  </a:lnTo>
                  <a:lnTo>
                    <a:pt x="335" y="5469"/>
                  </a:lnTo>
                  <a:lnTo>
                    <a:pt x="460" y="5843"/>
                  </a:lnTo>
                  <a:lnTo>
                    <a:pt x="594" y="6245"/>
                  </a:lnTo>
                  <a:lnTo>
                    <a:pt x="757" y="6667"/>
                  </a:lnTo>
                  <a:lnTo>
                    <a:pt x="948" y="7117"/>
                  </a:lnTo>
                  <a:lnTo>
                    <a:pt x="1169" y="7577"/>
                  </a:lnTo>
                  <a:lnTo>
                    <a:pt x="1284" y="7816"/>
                  </a:lnTo>
                  <a:lnTo>
                    <a:pt x="1418" y="8055"/>
                  </a:lnTo>
                  <a:lnTo>
                    <a:pt x="1552" y="8295"/>
                  </a:lnTo>
                  <a:lnTo>
                    <a:pt x="1695" y="8544"/>
                  </a:lnTo>
                  <a:lnTo>
                    <a:pt x="1849" y="8783"/>
                  </a:lnTo>
                  <a:lnTo>
                    <a:pt x="2012" y="9032"/>
                  </a:lnTo>
                  <a:lnTo>
                    <a:pt x="22375" y="9032"/>
                  </a:lnTo>
                  <a:lnTo>
                    <a:pt x="22423" y="8688"/>
                  </a:lnTo>
                  <a:lnTo>
                    <a:pt x="22452" y="8343"/>
                  </a:lnTo>
                  <a:lnTo>
                    <a:pt x="22480" y="8008"/>
                  </a:lnTo>
                  <a:lnTo>
                    <a:pt x="22509" y="7663"/>
                  </a:lnTo>
                  <a:lnTo>
                    <a:pt x="22519" y="7318"/>
                  </a:lnTo>
                  <a:lnTo>
                    <a:pt x="22528" y="6983"/>
                  </a:lnTo>
                  <a:lnTo>
                    <a:pt x="22528" y="6647"/>
                  </a:lnTo>
                  <a:lnTo>
                    <a:pt x="22519" y="6312"/>
                  </a:lnTo>
                  <a:lnTo>
                    <a:pt x="22490" y="5661"/>
                  </a:lnTo>
                  <a:lnTo>
                    <a:pt x="22452" y="5029"/>
                  </a:lnTo>
                  <a:lnTo>
                    <a:pt x="22394" y="4435"/>
                  </a:lnTo>
                  <a:lnTo>
                    <a:pt x="22318" y="3870"/>
                  </a:lnTo>
                  <a:lnTo>
                    <a:pt x="22241" y="3352"/>
                  </a:lnTo>
                  <a:lnTo>
                    <a:pt x="22164" y="2883"/>
                  </a:lnTo>
                  <a:lnTo>
                    <a:pt x="22088" y="2471"/>
                  </a:lnTo>
                  <a:lnTo>
                    <a:pt x="22021" y="2117"/>
                  </a:lnTo>
                  <a:lnTo>
                    <a:pt x="21906" y="1619"/>
                  </a:lnTo>
                  <a:lnTo>
                    <a:pt x="21858" y="1446"/>
                  </a:lnTo>
                  <a:lnTo>
                    <a:pt x="16494" y="0"/>
                  </a:lnTo>
                  <a:close/>
                </a:path>
              </a:pathLst>
            </a:custGeom>
            <a:solidFill>
              <a:srgbClr val="EE9C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" name="Google Shape;2351;p40"/>
            <p:cNvSpPr/>
            <p:nvPr/>
          </p:nvSpPr>
          <p:spPr>
            <a:xfrm>
              <a:off x="5495422" y="3986543"/>
              <a:ext cx="861690" cy="345648"/>
            </a:xfrm>
            <a:custGeom>
              <a:avLst/>
              <a:gdLst/>
              <a:ahLst/>
              <a:cxnLst/>
              <a:rect l="l" t="t" r="r" b="b"/>
              <a:pathLst>
                <a:path w="22519" h="9033" extrusionOk="0">
                  <a:moveTo>
                    <a:pt x="6035" y="0"/>
                  </a:moveTo>
                  <a:lnTo>
                    <a:pt x="661" y="1446"/>
                  </a:lnTo>
                  <a:lnTo>
                    <a:pt x="623" y="1619"/>
                  </a:lnTo>
                  <a:lnTo>
                    <a:pt x="508" y="2117"/>
                  </a:lnTo>
                  <a:lnTo>
                    <a:pt x="431" y="2471"/>
                  </a:lnTo>
                  <a:lnTo>
                    <a:pt x="355" y="2883"/>
                  </a:lnTo>
                  <a:lnTo>
                    <a:pt x="278" y="3352"/>
                  </a:lnTo>
                  <a:lnTo>
                    <a:pt x="201" y="3870"/>
                  </a:lnTo>
                  <a:lnTo>
                    <a:pt x="134" y="4435"/>
                  </a:lnTo>
                  <a:lnTo>
                    <a:pt x="77" y="5029"/>
                  </a:lnTo>
                  <a:lnTo>
                    <a:pt x="29" y="5661"/>
                  </a:lnTo>
                  <a:lnTo>
                    <a:pt x="0" y="6312"/>
                  </a:lnTo>
                  <a:lnTo>
                    <a:pt x="0" y="6647"/>
                  </a:lnTo>
                  <a:lnTo>
                    <a:pt x="0" y="6983"/>
                  </a:lnTo>
                  <a:lnTo>
                    <a:pt x="0" y="7318"/>
                  </a:lnTo>
                  <a:lnTo>
                    <a:pt x="19" y="7663"/>
                  </a:lnTo>
                  <a:lnTo>
                    <a:pt x="39" y="8008"/>
                  </a:lnTo>
                  <a:lnTo>
                    <a:pt x="67" y="8343"/>
                  </a:lnTo>
                  <a:lnTo>
                    <a:pt x="106" y="8688"/>
                  </a:lnTo>
                  <a:lnTo>
                    <a:pt x="154" y="9032"/>
                  </a:lnTo>
                  <a:lnTo>
                    <a:pt x="20507" y="9032"/>
                  </a:lnTo>
                  <a:lnTo>
                    <a:pt x="20670" y="8783"/>
                  </a:lnTo>
                  <a:lnTo>
                    <a:pt x="20824" y="8544"/>
                  </a:lnTo>
                  <a:lnTo>
                    <a:pt x="20967" y="8295"/>
                  </a:lnTo>
                  <a:lnTo>
                    <a:pt x="21111" y="8055"/>
                  </a:lnTo>
                  <a:lnTo>
                    <a:pt x="21235" y="7816"/>
                  </a:lnTo>
                  <a:lnTo>
                    <a:pt x="21360" y="7577"/>
                  </a:lnTo>
                  <a:lnTo>
                    <a:pt x="21580" y="7117"/>
                  </a:lnTo>
                  <a:lnTo>
                    <a:pt x="21762" y="6667"/>
                  </a:lnTo>
                  <a:lnTo>
                    <a:pt x="21925" y="6245"/>
                  </a:lnTo>
                  <a:lnTo>
                    <a:pt x="22069" y="5843"/>
                  </a:lnTo>
                  <a:lnTo>
                    <a:pt x="22184" y="5469"/>
                  </a:lnTo>
                  <a:lnTo>
                    <a:pt x="22279" y="5124"/>
                  </a:lnTo>
                  <a:lnTo>
                    <a:pt x="22356" y="4818"/>
                  </a:lnTo>
                  <a:lnTo>
                    <a:pt x="22414" y="4550"/>
                  </a:lnTo>
                  <a:lnTo>
                    <a:pt x="22461" y="4320"/>
                  </a:lnTo>
                  <a:lnTo>
                    <a:pt x="22509" y="3994"/>
                  </a:lnTo>
                  <a:lnTo>
                    <a:pt x="22519" y="3879"/>
                  </a:lnTo>
                  <a:lnTo>
                    <a:pt x="12146" y="1149"/>
                  </a:lnTo>
                  <a:lnTo>
                    <a:pt x="6035" y="0"/>
                  </a:lnTo>
                  <a:close/>
                </a:path>
              </a:pathLst>
            </a:custGeom>
            <a:solidFill>
              <a:srgbClr val="EE9C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Google Shape;2352;p40"/>
            <p:cNvSpPr/>
            <p:nvPr/>
          </p:nvSpPr>
          <p:spPr>
            <a:xfrm>
              <a:off x="7429560" y="3139875"/>
              <a:ext cx="391834" cy="1069507"/>
            </a:xfrm>
            <a:custGeom>
              <a:avLst/>
              <a:gdLst/>
              <a:ahLst/>
              <a:cxnLst/>
              <a:rect l="l" t="t" r="r" b="b"/>
              <a:pathLst>
                <a:path w="10240" h="27950" extrusionOk="0">
                  <a:moveTo>
                    <a:pt x="1600" y="0"/>
                  </a:moveTo>
                  <a:lnTo>
                    <a:pt x="0" y="1006"/>
                  </a:lnTo>
                  <a:lnTo>
                    <a:pt x="0" y="27950"/>
                  </a:lnTo>
                  <a:lnTo>
                    <a:pt x="10239" y="24569"/>
                  </a:lnTo>
                  <a:lnTo>
                    <a:pt x="9818" y="22519"/>
                  </a:lnTo>
                  <a:lnTo>
                    <a:pt x="9387" y="20507"/>
                  </a:lnTo>
                  <a:lnTo>
                    <a:pt x="9167" y="19530"/>
                  </a:lnTo>
                  <a:lnTo>
                    <a:pt x="8946" y="18553"/>
                  </a:lnTo>
                  <a:lnTo>
                    <a:pt x="8716" y="17605"/>
                  </a:lnTo>
                  <a:lnTo>
                    <a:pt x="8486" y="16657"/>
                  </a:lnTo>
                  <a:lnTo>
                    <a:pt x="8257" y="15728"/>
                  </a:lnTo>
                  <a:lnTo>
                    <a:pt x="8017" y="14818"/>
                  </a:lnTo>
                  <a:lnTo>
                    <a:pt x="7778" y="13927"/>
                  </a:lnTo>
                  <a:lnTo>
                    <a:pt x="7538" y="13046"/>
                  </a:lnTo>
                  <a:lnTo>
                    <a:pt x="7289" y="12193"/>
                  </a:lnTo>
                  <a:lnTo>
                    <a:pt x="7040" y="11350"/>
                  </a:lnTo>
                  <a:lnTo>
                    <a:pt x="6782" y="10527"/>
                  </a:lnTo>
                  <a:lnTo>
                    <a:pt x="6513" y="9722"/>
                  </a:lnTo>
                  <a:lnTo>
                    <a:pt x="6255" y="8937"/>
                  </a:lnTo>
                  <a:lnTo>
                    <a:pt x="5977" y="8170"/>
                  </a:lnTo>
                  <a:lnTo>
                    <a:pt x="5699" y="7433"/>
                  </a:lnTo>
                  <a:lnTo>
                    <a:pt x="5421" y="6715"/>
                  </a:lnTo>
                  <a:lnTo>
                    <a:pt x="5134" y="6015"/>
                  </a:lnTo>
                  <a:lnTo>
                    <a:pt x="4847" y="5345"/>
                  </a:lnTo>
                  <a:lnTo>
                    <a:pt x="4550" y="4694"/>
                  </a:lnTo>
                  <a:lnTo>
                    <a:pt x="4243" y="4061"/>
                  </a:lnTo>
                  <a:lnTo>
                    <a:pt x="3937" y="3458"/>
                  </a:lnTo>
                  <a:lnTo>
                    <a:pt x="3621" y="2883"/>
                  </a:lnTo>
                  <a:lnTo>
                    <a:pt x="3295" y="2337"/>
                  </a:lnTo>
                  <a:lnTo>
                    <a:pt x="2969" y="1810"/>
                  </a:lnTo>
                  <a:lnTo>
                    <a:pt x="2634" y="1322"/>
                  </a:lnTo>
                  <a:lnTo>
                    <a:pt x="2299" y="853"/>
                  </a:lnTo>
                  <a:lnTo>
                    <a:pt x="2126" y="632"/>
                  </a:lnTo>
                  <a:lnTo>
                    <a:pt x="1954" y="412"/>
                  </a:lnTo>
                  <a:lnTo>
                    <a:pt x="1772" y="201"/>
                  </a:lnTo>
                  <a:lnTo>
                    <a:pt x="160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Google Shape;2353;p40"/>
            <p:cNvSpPr/>
            <p:nvPr/>
          </p:nvSpPr>
          <p:spPr>
            <a:xfrm>
              <a:off x="6357088" y="2737434"/>
              <a:ext cx="569613" cy="536973"/>
            </a:xfrm>
            <a:custGeom>
              <a:avLst/>
              <a:gdLst/>
              <a:ahLst/>
              <a:cxnLst/>
              <a:rect l="l" t="t" r="r" b="b"/>
              <a:pathLst>
                <a:path w="14886" h="14033" extrusionOk="0">
                  <a:moveTo>
                    <a:pt x="1" y="0"/>
                  </a:moveTo>
                  <a:lnTo>
                    <a:pt x="1" y="14032"/>
                  </a:lnTo>
                  <a:lnTo>
                    <a:pt x="14886" y="14032"/>
                  </a:lnTo>
                  <a:lnTo>
                    <a:pt x="14886" y="0"/>
                  </a:lnTo>
                  <a:close/>
                </a:path>
              </a:pathLst>
            </a:custGeom>
            <a:solidFill>
              <a:srgbClr val="EE9C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Google Shape;2354;p40"/>
            <p:cNvSpPr/>
            <p:nvPr/>
          </p:nvSpPr>
          <p:spPr>
            <a:xfrm>
              <a:off x="5690041" y="2967220"/>
              <a:ext cx="1887957" cy="1364951"/>
            </a:xfrm>
            <a:custGeom>
              <a:avLst/>
              <a:gdLst/>
              <a:ahLst/>
              <a:cxnLst/>
              <a:rect l="l" t="t" r="r" b="b"/>
              <a:pathLst>
                <a:path w="49339" h="35671" extrusionOk="0">
                  <a:moveTo>
                    <a:pt x="32308" y="1"/>
                  </a:moveTo>
                  <a:lnTo>
                    <a:pt x="32193" y="173"/>
                  </a:lnTo>
                  <a:lnTo>
                    <a:pt x="32059" y="365"/>
                  </a:lnTo>
                  <a:lnTo>
                    <a:pt x="31858" y="623"/>
                  </a:lnTo>
                  <a:lnTo>
                    <a:pt x="31599" y="920"/>
                  </a:lnTo>
                  <a:lnTo>
                    <a:pt x="31446" y="1083"/>
                  </a:lnTo>
                  <a:lnTo>
                    <a:pt x="31283" y="1256"/>
                  </a:lnTo>
                  <a:lnTo>
                    <a:pt x="31101" y="1438"/>
                  </a:lnTo>
                  <a:lnTo>
                    <a:pt x="30910" y="1620"/>
                  </a:lnTo>
                  <a:lnTo>
                    <a:pt x="30689" y="1802"/>
                  </a:lnTo>
                  <a:lnTo>
                    <a:pt x="30469" y="1993"/>
                  </a:lnTo>
                  <a:lnTo>
                    <a:pt x="30220" y="2185"/>
                  </a:lnTo>
                  <a:lnTo>
                    <a:pt x="29961" y="2367"/>
                  </a:lnTo>
                  <a:lnTo>
                    <a:pt x="29684" y="2549"/>
                  </a:lnTo>
                  <a:lnTo>
                    <a:pt x="29396" y="2731"/>
                  </a:lnTo>
                  <a:lnTo>
                    <a:pt x="29090" y="2913"/>
                  </a:lnTo>
                  <a:lnTo>
                    <a:pt x="28764" y="3075"/>
                  </a:lnTo>
                  <a:lnTo>
                    <a:pt x="28419" y="3238"/>
                  </a:lnTo>
                  <a:lnTo>
                    <a:pt x="28065" y="3382"/>
                  </a:lnTo>
                  <a:lnTo>
                    <a:pt x="27691" y="3526"/>
                  </a:lnTo>
                  <a:lnTo>
                    <a:pt x="27299" y="3650"/>
                  </a:lnTo>
                  <a:lnTo>
                    <a:pt x="26896" y="3765"/>
                  </a:lnTo>
                  <a:lnTo>
                    <a:pt x="26465" y="3861"/>
                  </a:lnTo>
                  <a:lnTo>
                    <a:pt x="26025" y="3937"/>
                  </a:lnTo>
                  <a:lnTo>
                    <a:pt x="25565" y="3995"/>
                  </a:lnTo>
                  <a:lnTo>
                    <a:pt x="25086" y="4043"/>
                  </a:lnTo>
                  <a:lnTo>
                    <a:pt x="24597" y="4062"/>
                  </a:lnTo>
                  <a:lnTo>
                    <a:pt x="24348" y="4062"/>
                  </a:lnTo>
                  <a:lnTo>
                    <a:pt x="24099" y="4052"/>
                  </a:lnTo>
                  <a:lnTo>
                    <a:pt x="23860" y="4043"/>
                  </a:lnTo>
                  <a:lnTo>
                    <a:pt x="23630" y="4033"/>
                  </a:lnTo>
                  <a:lnTo>
                    <a:pt x="23180" y="3985"/>
                  </a:lnTo>
                  <a:lnTo>
                    <a:pt x="22749" y="3918"/>
                  </a:lnTo>
                  <a:lnTo>
                    <a:pt x="22337" y="3832"/>
                  </a:lnTo>
                  <a:lnTo>
                    <a:pt x="21935" y="3727"/>
                  </a:lnTo>
                  <a:lnTo>
                    <a:pt x="21561" y="3612"/>
                  </a:lnTo>
                  <a:lnTo>
                    <a:pt x="21207" y="3487"/>
                  </a:lnTo>
                  <a:lnTo>
                    <a:pt x="20872" y="3344"/>
                  </a:lnTo>
                  <a:lnTo>
                    <a:pt x="20546" y="3190"/>
                  </a:lnTo>
                  <a:lnTo>
                    <a:pt x="20249" y="3028"/>
                  </a:lnTo>
                  <a:lnTo>
                    <a:pt x="19962" y="2855"/>
                  </a:lnTo>
                  <a:lnTo>
                    <a:pt x="19693" y="2683"/>
                  </a:lnTo>
                  <a:lnTo>
                    <a:pt x="19444" y="2501"/>
                  </a:lnTo>
                  <a:lnTo>
                    <a:pt x="19205" y="2319"/>
                  </a:lnTo>
                  <a:lnTo>
                    <a:pt x="18985" y="2137"/>
                  </a:lnTo>
                  <a:lnTo>
                    <a:pt x="18783" y="1945"/>
                  </a:lnTo>
                  <a:lnTo>
                    <a:pt x="18592" y="1763"/>
                  </a:lnTo>
                  <a:lnTo>
                    <a:pt x="18419" y="1581"/>
                  </a:lnTo>
                  <a:lnTo>
                    <a:pt x="18266" y="1399"/>
                  </a:lnTo>
                  <a:lnTo>
                    <a:pt x="18123" y="1227"/>
                  </a:lnTo>
                  <a:lnTo>
                    <a:pt x="17988" y="1064"/>
                  </a:lnTo>
                  <a:lnTo>
                    <a:pt x="17768" y="757"/>
                  </a:lnTo>
                  <a:lnTo>
                    <a:pt x="17605" y="508"/>
                  </a:lnTo>
                  <a:lnTo>
                    <a:pt x="17490" y="307"/>
                  </a:lnTo>
                  <a:lnTo>
                    <a:pt x="17404" y="135"/>
                  </a:lnTo>
                  <a:lnTo>
                    <a:pt x="7146" y="2098"/>
                  </a:lnTo>
                  <a:lnTo>
                    <a:pt x="6734" y="2185"/>
                  </a:lnTo>
                  <a:lnTo>
                    <a:pt x="6341" y="2290"/>
                  </a:lnTo>
                  <a:lnTo>
                    <a:pt x="5949" y="2415"/>
                  </a:lnTo>
                  <a:lnTo>
                    <a:pt x="5565" y="2549"/>
                  </a:lnTo>
                  <a:lnTo>
                    <a:pt x="5192" y="2702"/>
                  </a:lnTo>
                  <a:lnTo>
                    <a:pt x="4828" y="2884"/>
                  </a:lnTo>
                  <a:lnTo>
                    <a:pt x="4473" y="3066"/>
                  </a:lnTo>
                  <a:lnTo>
                    <a:pt x="4138" y="3267"/>
                  </a:lnTo>
                  <a:lnTo>
                    <a:pt x="3803" y="3487"/>
                  </a:lnTo>
                  <a:lnTo>
                    <a:pt x="3487" y="3717"/>
                  </a:lnTo>
                  <a:lnTo>
                    <a:pt x="3171" y="3966"/>
                  </a:lnTo>
                  <a:lnTo>
                    <a:pt x="2874" y="4225"/>
                  </a:lnTo>
                  <a:lnTo>
                    <a:pt x="2596" y="4493"/>
                  </a:lnTo>
                  <a:lnTo>
                    <a:pt x="2318" y="4780"/>
                  </a:lnTo>
                  <a:lnTo>
                    <a:pt x="2060" y="5068"/>
                  </a:lnTo>
                  <a:lnTo>
                    <a:pt x="1811" y="5374"/>
                  </a:lnTo>
                  <a:lnTo>
                    <a:pt x="1581" y="5690"/>
                  </a:lnTo>
                  <a:lnTo>
                    <a:pt x="1370" y="6016"/>
                  </a:lnTo>
                  <a:lnTo>
                    <a:pt x="1159" y="6351"/>
                  </a:lnTo>
                  <a:lnTo>
                    <a:pt x="977" y="6696"/>
                  </a:lnTo>
                  <a:lnTo>
                    <a:pt x="805" y="7050"/>
                  </a:lnTo>
                  <a:lnTo>
                    <a:pt x="642" y="7414"/>
                  </a:lnTo>
                  <a:lnTo>
                    <a:pt x="508" y="7788"/>
                  </a:lnTo>
                  <a:lnTo>
                    <a:pt x="384" y="8162"/>
                  </a:lnTo>
                  <a:lnTo>
                    <a:pt x="269" y="8545"/>
                  </a:lnTo>
                  <a:lnTo>
                    <a:pt x="182" y="8928"/>
                  </a:lnTo>
                  <a:lnTo>
                    <a:pt x="106" y="9330"/>
                  </a:lnTo>
                  <a:lnTo>
                    <a:pt x="48" y="9723"/>
                  </a:lnTo>
                  <a:lnTo>
                    <a:pt x="20" y="10135"/>
                  </a:lnTo>
                  <a:lnTo>
                    <a:pt x="0" y="10537"/>
                  </a:lnTo>
                  <a:lnTo>
                    <a:pt x="0" y="10958"/>
                  </a:lnTo>
                  <a:lnTo>
                    <a:pt x="20" y="11370"/>
                  </a:lnTo>
                  <a:lnTo>
                    <a:pt x="3927" y="35670"/>
                  </a:lnTo>
                  <a:lnTo>
                    <a:pt x="47432" y="35670"/>
                  </a:lnTo>
                  <a:lnTo>
                    <a:pt x="49310" y="10958"/>
                  </a:lnTo>
                  <a:lnTo>
                    <a:pt x="49329" y="10556"/>
                  </a:lnTo>
                  <a:lnTo>
                    <a:pt x="49338" y="10154"/>
                  </a:lnTo>
                  <a:lnTo>
                    <a:pt x="49319" y="9761"/>
                  </a:lnTo>
                  <a:lnTo>
                    <a:pt x="49281" y="9368"/>
                  </a:lnTo>
                  <a:lnTo>
                    <a:pt x="49233" y="8985"/>
                  </a:lnTo>
                  <a:lnTo>
                    <a:pt x="49166" y="8602"/>
                  </a:lnTo>
                  <a:lnTo>
                    <a:pt x="49080" y="8229"/>
                  </a:lnTo>
                  <a:lnTo>
                    <a:pt x="48974" y="7865"/>
                  </a:lnTo>
                  <a:lnTo>
                    <a:pt x="48859" y="7501"/>
                  </a:lnTo>
                  <a:lnTo>
                    <a:pt x="48725" y="7137"/>
                  </a:lnTo>
                  <a:lnTo>
                    <a:pt x="48572" y="6792"/>
                  </a:lnTo>
                  <a:lnTo>
                    <a:pt x="48409" y="6447"/>
                  </a:lnTo>
                  <a:lnTo>
                    <a:pt x="48227" y="6121"/>
                  </a:lnTo>
                  <a:lnTo>
                    <a:pt x="48036" y="5796"/>
                  </a:lnTo>
                  <a:lnTo>
                    <a:pt x="47825" y="5480"/>
                  </a:lnTo>
                  <a:lnTo>
                    <a:pt x="47605" y="5173"/>
                  </a:lnTo>
                  <a:lnTo>
                    <a:pt x="47365" y="4876"/>
                  </a:lnTo>
                  <a:lnTo>
                    <a:pt x="47116" y="4589"/>
                  </a:lnTo>
                  <a:lnTo>
                    <a:pt x="46858" y="4321"/>
                  </a:lnTo>
                  <a:lnTo>
                    <a:pt x="46580" y="4052"/>
                  </a:lnTo>
                  <a:lnTo>
                    <a:pt x="46302" y="3803"/>
                  </a:lnTo>
                  <a:lnTo>
                    <a:pt x="46005" y="3574"/>
                  </a:lnTo>
                  <a:lnTo>
                    <a:pt x="45699" y="3344"/>
                  </a:lnTo>
                  <a:lnTo>
                    <a:pt x="45373" y="3133"/>
                  </a:lnTo>
                  <a:lnTo>
                    <a:pt x="45047" y="2941"/>
                  </a:lnTo>
                  <a:lnTo>
                    <a:pt x="44712" y="2759"/>
                  </a:lnTo>
                  <a:lnTo>
                    <a:pt x="44358" y="2587"/>
                  </a:lnTo>
                  <a:lnTo>
                    <a:pt x="44003" y="2434"/>
                  </a:lnTo>
                  <a:lnTo>
                    <a:pt x="43630" y="2300"/>
                  </a:lnTo>
                  <a:lnTo>
                    <a:pt x="43256" y="2175"/>
                  </a:lnTo>
                  <a:lnTo>
                    <a:pt x="42873" y="2070"/>
                  </a:lnTo>
                  <a:lnTo>
                    <a:pt x="42480" y="1984"/>
                  </a:lnTo>
                  <a:lnTo>
                    <a:pt x="3230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Google Shape;2355;p40"/>
            <p:cNvSpPr/>
            <p:nvPr/>
          </p:nvSpPr>
          <p:spPr>
            <a:xfrm>
              <a:off x="5853856" y="3409993"/>
              <a:ext cx="84336" cy="863909"/>
            </a:xfrm>
            <a:custGeom>
              <a:avLst/>
              <a:gdLst/>
              <a:ahLst/>
              <a:cxnLst/>
              <a:rect l="l" t="t" r="r" b="b"/>
              <a:pathLst>
                <a:path w="2204" h="22577" extrusionOk="0">
                  <a:moveTo>
                    <a:pt x="212" y="0"/>
                  </a:moveTo>
                  <a:lnTo>
                    <a:pt x="1" y="20"/>
                  </a:lnTo>
                  <a:lnTo>
                    <a:pt x="1993" y="22576"/>
                  </a:lnTo>
                  <a:lnTo>
                    <a:pt x="2204" y="22557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" name="Google Shape;2356;p40"/>
            <p:cNvSpPr/>
            <p:nvPr/>
          </p:nvSpPr>
          <p:spPr>
            <a:xfrm>
              <a:off x="7329113" y="3409993"/>
              <a:ext cx="84336" cy="863909"/>
            </a:xfrm>
            <a:custGeom>
              <a:avLst/>
              <a:gdLst/>
              <a:ahLst/>
              <a:cxnLst/>
              <a:rect l="l" t="t" r="r" b="b"/>
              <a:pathLst>
                <a:path w="2204" h="22577" extrusionOk="0">
                  <a:moveTo>
                    <a:pt x="1993" y="0"/>
                  </a:moveTo>
                  <a:lnTo>
                    <a:pt x="1" y="22557"/>
                  </a:lnTo>
                  <a:lnTo>
                    <a:pt x="211" y="22576"/>
                  </a:lnTo>
                  <a:lnTo>
                    <a:pt x="2204" y="20"/>
                  </a:lnTo>
                  <a:lnTo>
                    <a:pt x="1993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" name="Google Shape;2357;p40"/>
            <p:cNvSpPr/>
            <p:nvPr/>
          </p:nvSpPr>
          <p:spPr>
            <a:xfrm>
              <a:off x="5458036" y="3139875"/>
              <a:ext cx="391834" cy="1069507"/>
            </a:xfrm>
            <a:custGeom>
              <a:avLst/>
              <a:gdLst/>
              <a:ahLst/>
              <a:cxnLst/>
              <a:rect l="l" t="t" r="r" b="b"/>
              <a:pathLst>
                <a:path w="10240" h="27950" extrusionOk="0">
                  <a:moveTo>
                    <a:pt x="8640" y="0"/>
                  </a:moveTo>
                  <a:lnTo>
                    <a:pt x="8458" y="201"/>
                  </a:lnTo>
                  <a:lnTo>
                    <a:pt x="8286" y="412"/>
                  </a:lnTo>
                  <a:lnTo>
                    <a:pt x="8113" y="632"/>
                  </a:lnTo>
                  <a:lnTo>
                    <a:pt x="7941" y="853"/>
                  </a:lnTo>
                  <a:lnTo>
                    <a:pt x="7596" y="1322"/>
                  </a:lnTo>
                  <a:lnTo>
                    <a:pt x="7261" y="1810"/>
                  </a:lnTo>
                  <a:lnTo>
                    <a:pt x="6935" y="2337"/>
                  </a:lnTo>
                  <a:lnTo>
                    <a:pt x="6619" y="2883"/>
                  </a:lnTo>
                  <a:lnTo>
                    <a:pt x="6303" y="3458"/>
                  </a:lnTo>
                  <a:lnTo>
                    <a:pt x="5987" y="4061"/>
                  </a:lnTo>
                  <a:lnTo>
                    <a:pt x="5690" y="4694"/>
                  </a:lnTo>
                  <a:lnTo>
                    <a:pt x="5393" y="5345"/>
                  </a:lnTo>
                  <a:lnTo>
                    <a:pt x="5096" y="6015"/>
                  </a:lnTo>
                  <a:lnTo>
                    <a:pt x="4809" y="6715"/>
                  </a:lnTo>
                  <a:lnTo>
                    <a:pt x="4531" y="7433"/>
                  </a:lnTo>
                  <a:lnTo>
                    <a:pt x="4253" y="8170"/>
                  </a:lnTo>
                  <a:lnTo>
                    <a:pt x="3985" y="8937"/>
                  </a:lnTo>
                  <a:lnTo>
                    <a:pt x="3717" y="9722"/>
                  </a:lnTo>
                  <a:lnTo>
                    <a:pt x="3458" y="10527"/>
                  </a:lnTo>
                  <a:lnTo>
                    <a:pt x="3199" y="11350"/>
                  </a:lnTo>
                  <a:lnTo>
                    <a:pt x="2950" y="12193"/>
                  </a:lnTo>
                  <a:lnTo>
                    <a:pt x="2701" y="13046"/>
                  </a:lnTo>
                  <a:lnTo>
                    <a:pt x="2452" y="13927"/>
                  </a:lnTo>
                  <a:lnTo>
                    <a:pt x="2213" y="14818"/>
                  </a:lnTo>
                  <a:lnTo>
                    <a:pt x="1973" y="15728"/>
                  </a:lnTo>
                  <a:lnTo>
                    <a:pt x="1744" y="16657"/>
                  </a:lnTo>
                  <a:lnTo>
                    <a:pt x="1514" y="17605"/>
                  </a:lnTo>
                  <a:lnTo>
                    <a:pt x="1293" y="18553"/>
                  </a:lnTo>
                  <a:lnTo>
                    <a:pt x="1063" y="19530"/>
                  </a:lnTo>
                  <a:lnTo>
                    <a:pt x="853" y="20507"/>
                  </a:lnTo>
                  <a:lnTo>
                    <a:pt x="422" y="22519"/>
                  </a:lnTo>
                  <a:lnTo>
                    <a:pt x="0" y="24569"/>
                  </a:lnTo>
                  <a:lnTo>
                    <a:pt x="10240" y="27950"/>
                  </a:lnTo>
                  <a:lnTo>
                    <a:pt x="10240" y="1006"/>
                  </a:lnTo>
                  <a:lnTo>
                    <a:pt x="864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Google Shape;2358;p40"/>
            <p:cNvSpPr/>
            <p:nvPr/>
          </p:nvSpPr>
          <p:spPr>
            <a:xfrm>
              <a:off x="5472310" y="3999707"/>
              <a:ext cx="281516" cy="111849"/>
            </a:xfrm>
            <a:custGeom>
              <a:avLst/>
              <a:gdLst/>
              <a:ahLst/>
              <a:cxnLst/>
              <a:rect l="l" t="t" r="r" b="b"/>
              <a:pathLst>
                <a:path w="7357" h="2923" extrusionOk="0">
                  <a:moveTo>
                    <a:pt x="68" y="1"/>
                  </a:moveTo>
                  <a:lnTo>
                    <a:pt x="1" y="202"/>
                  </a:lnTo>
                  <a:lnTo>
                    <a:pt x="7280" y="2922"/>
                  </a:lnTo>
                  <a:lnTo>
                    <a:pt x="7357" y="2731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" name="Google Shape;2359;p40"/>
            <p:cNvSpPr/>
            <p:nvPr/>
          </p:nvSpPr>
          <p:spPr>
            <a:xfrm>
              <a:off x="7528132" y="3999707"/>
              <a:ext cx="278952" cy="111849"/>
            </a:xfrm>
            <a:custGeom>
              <a:avLst/>
              <a:gdLst/>
              <a:ahLst/>
              <a:cxnLst/>
              <a:rect l="l" t="t" r="r" b="b"/>
              <a:pathLst>
                <a:path w="7290" h="2923" extrusionOk="0">
                  <a:moveTo>
                    <a:pt x="7213" y="1"/>
                  </a:moveTo>
                  <a:lnTo>
                    <a:pt x="1" y="2731"/>
                  </a:lnTo>
                  <a:lnTo>
                    <a:pt x="77" y="2922"/>
                  </a:lnTo>
                  <a:lnTo>
                    <a:pt x="7290" y="202"/>
                  </a:lnTo>
                  <a:lnTo>
                    <a:pt x="7213" y="1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0" name="Google Shape;2360;p40"/>
            <p:cNvSpPr/>
            <p:nvPr/>
          </p:nvSpPr>
          <p:spPr>
            <a:xfrm>
              <a:off x="6001945" y="2299444"/>
              <a:ext cx="266477" cy="293607"/>
            </a:xfrm>
            <a:custGeom>
              <a:avLst/>
              <a:gdLst/>
              <a:ahLst/>
              <a:cxnLst/>
              <a:rect l="l" t="t" r="r" b="b"/>
              <a:pathLst>
                <a:path w="6964" h="7673" extrusionOk="0">
                  <a:moveTo>
                    <a:pt x="2778" y="0"/>
                  </a:moveTo>
                  <a:lnTo>
                    <a:pt x="2615" y="19"/>
                  </a:lnTo>
                  <a:lnTo>
                    <a:pt x="2453" y="48"/>
                  </a:lnTo>
                  <a:lnTo>
                    <a:pt x="2290" y="86"/>
                  </a:lnTo>
                  <a:lnTo>
                    <a:pt x="2127" y="125"/>
                  </a:lnTo>
                  <a:lnTo>
                    <a:pt x="1964" y="182"/>
                  </a:lnTo>
                  <a:lnTo>
                    <a:pt x="1811" y="249"/>
                  </a:lnTo>
                  <a:lnTo>
                    <a:pt x="1648" y="326"/>
                  </a:lnTo>
                  <a:lnTo>
                    <a:pt x="1504" y="402"/>
                  </a:lnTo>
                  <a:lnTo>
                    <a:pt x="1361" y="498"/>
                  </a:lnTo>
                  <a:lnTo>
                    <a:pt x="1227" y="594"/>
                  </a:lnTo>
                  <a:lnTo>
                    <a:pt x="1092" y="709"/>
                  </a:lnTo>
                  <a:lnTo>
                    <a:pt x="968" y="814"/>
                  </a:lnTo>
                  <a:lnTo>
                    <a:pt x="853" y="939"/>
                  </a:lnTo>
                  <a:lnTo>
                    <a:pt x="748" y="1063"/>
                  </a:lnTo>
                  <a:lnTo>
                    <a:pt x="642" y="1197"/>
                  </a:lnTo>
                  <a:lnTo>
                    <a:pt x="546" y="1341"/>
                  </a:lnTo>
                  <a:lnTo>
                    <a:pt x="460" y="1485"/>
                  </a:lnTo>
                  <a:lnTo>
                    <a:pt x="384" y="1628"/>
                  </a:lnTo>
                  <a:lnTo>
                    <a:pt x="307" y="1782"/>
                  </a:lnTo>
                  <a:lnTo>
                    <a:pt x="250" y="1945"/>
                  </a:lnTo>
                  <a:lnTo>
                    <a:pt x="192" y="2107"/>
                  </a:lnTo>
                  <a:lnTo>
                    <a:pt x="135" y="2270"/>
                  </a:lnTo>
                  <a:lnTo>
                    <a:pt x="96" y="2443"/>
                  </a:lnTo>
                  <a:lnTo>
                    <a:pt x="58" y="2615"/>
                  </a:lnTo>
                  <a:lnTo>
                    <a:pt x="39" y="2787"/>
                  </a:lnTo>
                  <a:lnTo>
                    <a:pt x="20" y="2969"/>
                  </a:lnTo>
                  <a:lnTo>
                    <a:pt x="1" y="3151"/>
                  </a:lnTo>
                  <a:lnTo>
                    <a:pt x="1" y="3333"/>
                  </a:lnTo>
                  <a:lnTo>
                    <a:pt x="10" y="3515"/>
                  </a:lnTo>
                  <a:lnTo>
                    <a:pt x="20" y="3707"/>
                  </a:lnTo>
                  <a:lnTo>
                    <a:pt x="39" y="3889"/>
                  </a:lnTo>
                  <a:lnTo>
                    <a:pt x="77" y="4080"/>
                  </a:lnTo>
                  <a:lnTo>
                    <a:pt x="115" y="4262"/>
                  </a:lnTo>
                  <a:lnTo>
                    <a:pt x="163" y="4454"/>
                  </a:lnTo>
                  <a:lnTo>
                    <a:pt x="211" y="4636"/>
                  </a:lnTo>
                  <a:lnTo>
                    <a:pt x="278" y="4828"/>
                  </a:lnTo>
                  <a:lnTo>
                    <a:pt x="355" y="5010"/>
                  </a:lnTo>
                  <a:lnTo>
                    <a:pt x="432" y="5192"/>
                  </a:lnTo>
                  <a:lnTo>
                    <a:pt x="527" y="5374"/>
                  </a:lnTo>
                  <a:lnTo>
                    <a:pt x="623" y="5556"/>
                  </a:lnTo>
                  <a:lnTo>
                    <a:pt x="728" y="5728"/>
                  </a:lnTo>
                  <a:lnTo>
                    <a:pt x="834" y="5891"/>
                  </a:lnTo>
                  <a:lnTo>
                    <a:pt x="949" y="6054"/>
                  </a:lnTo>
                  <a:lnTo>
                    <a:pt x="1073" y="6207"/>
                  </a:lnTo>
                  <a:lnTo>
                    <a:pt x="1198" y="6351"/>
                  </a:lnTo>
                  <a:lnTo>
                    <a:pt x="1332" y="6494"/>
                  </a:lnTo>
                  <a:lnTo>
                    <a:pt x="1466" y="6628"/>
                  </a:lnTo>
                  <a:lnTo>
                    <a:pt x="1610" y="6753"/>
                  </a:lnTo>
                  <a:lnTo>
                    <a:pt x="1753" y="6868"/>
                  </a:lnTo>
                  <a:lnTo>
                    <a:pt x="1907" y="6973"/>
                  </a:lnTo>
                  <a:lnTo>
                    <a:pt x="2050" y="7078"/>
                  </a:lnTo>
                  <a:lnTo>
                    <a:pt x="2204" y="7174"/>
                  </a:lnTo>
                  <a:lnTo>
                    <a:pt x="2366" y="7260"/>
                  </a:lnTo>
                  <a:lnTo>
                    <a:pt x="2520" y="7337"/>
                  </a:lnTo>
                  <a:lnTo>
                    <a:pt x="2682" y="7414"/>
                  </a:lnTo>
                  <a:lnTo>
                    <a:pt x="2845" y="7471"/>
                  </a:lnTo>
                  <a:lnTo>
                    <a:pt x="3018" y="7529"/>
                  </a:lnTo>
                  <a:lnTo>
                    <a:pt x="3181" y="7577"/>
                  </a:lnTo>
                  <a:lnTo>
                    <a:pt x="3343" y="7605"/>
                  </a:lnTo>
                  <a:lnTo>
                    <a:pt x="3516" y="7634"/>
                  </a:lnTo>
                  <a:lnTo>
                    <a:pt x="3679" y="7663"/>
                  </a:lnTo>
                  <a:lnTo>
                    <a:pt x="3851" y="7672"/>
                  </a:lnTo>
                  <a:lnTo>
                    <a:pt x="4023" y="7672"/>
                  </a:lnTo>
                  <a:lnTo>
                    <a:pt x="4186" y="7663"/>
                  </a:lnTo>
                  <a:lnTo>
                    <a:pt x="4349" y="7644"/>
                  </a:lnTo>
                  <a:lnTo>
                    <a:pt x="4521" y="7624"/>
                  </a:lnTo>
                  <a:lnTo>
                    <a:pt x="4684" y="7586"/>
                  </a:lnTo>
                  <a:lnTo>
                    <a:pt x="4847" y="7538"/>
                  </a:lnTo>
                  <a:lnTo>
                    <a:pt x="5000" y="7490"/>
                  </a:lnTo>
                  <a:lnTo>
                    <a:pt x="5163" y="7423"/>
                  </a:lnTo>
                  <a:lnTo>
                    <a:pt x="5316" y="7347"/>
                  </a:lnTo>
                  <a:lnTo>
                    <a:pt x="5460" y="7260"/>
                  </a:lnTo>
                  <a:lnTo>
                    <a:pt x="5604" y="7174"/>
                  </a:lnTo>
                  <a:lnTo>
                    <a:pt x="5748" y="7069"/>
                  </a:lnTo>
                  <a:lnTo>
                    <a:pt x="5872" y="6964"/>
                  </a:lnTo>
                  <a:lnTo>
                    <a:pt x="5997" y="6849"/>
                  </a:lnTo>
                  <a:lnTo>
                    <a:pt x="6111" y="6734"/>
                  </a:lnTo>
                  <a:lnTo>
                    <a:pt x="6217" y="6600"/>
                  </a:lnTo>
                  <a:lnTo>
                    <a:pt x="6322" y="6475"/>
                  </a:lnTo>
                  <a:lnTo>
                    <a:pt x="6418" y="6331"/>
                  </a:lnTo>
                  <a:lnTo>
                    <a:pt x="6504" y="6188"/>
                  </a:lnTo>
                  <a:lnTo>
                    <a:pt x="6581" y="6034"/>
                  </a:lnTo>
                  <a:lnTo>
                    <a:pt x="6657" y="5881"/>
                  </a:lnTo>
                  <a:lnTo>
                    <a:pt x="6725" y="5728"/>
                  </a:lnTo>
                  <a:lnTo>
                    <a:pt x="6782" y="5565"/>
                  </a:lnTo>
                  <a:lnTo>
                    <a:pt x="6830" y="5393"/>
                  </a:lnTo>
                  <a:lnTo>
                    <a:pt x="6868" y="5230"/>
                  </a:lnTo>
                  <a:lnTo>
                    <a:pt x="6906" y="5057"/>
                  </a:lnTo>
                  <a:lnTo>
                    <a:pt x="6935" y="4875"/>
                  </a:lnTo>
                  <a:lnTo>
                    <a:pt x="6954" y="4703"/>
                  </a:lnTo>
                  <a:lnTo>
                    <a:pt x="6964" y="4521"/>
                  </a:lnTo>
                  <a:lnTo>
                    <a:pt x="6964" y="4339"/>
                  </a:lnTo>
                  <a:lnTo>
                    <a:pt x="6954" y="4148"/>
                  </a:lnTo>
                  <a:lnTo>
                    <a:pt x="6945" y="3966"/>
                  </a:lnTo>
                  <a:lnTo>
                    <a:pt x="6926" y="3784"/>
                  </a:lnTo>
                  <a:lnTo>
                    <a:pt x="6897" y="3592"/>
                  </a:lnTo>
                  <a:lnTo>
                    <a:pt x="6849" y="3410"/>
                  </a:lnTo>
                  <a:lnTo>
                    <a:pt x="6811" y="3218"/>
                  </a:lnTo>
                  <a:lnTo>
                    <a:pt x="6753" y="3027"/>
                  </a:lnTo>
                  <a:lnTo>
                    <a:pt x="6686" y="2845"/>
                  </a:lnTo>
                  <a:lnTo>
                    <a:pt x="6610" y="2663"/>
                  </a:lnTo>
                  <a:lnTo>
                    <a:pt x="6533" y="2471"/>
                  </a:lnTo>
                  <a:lnTo>
                    <a:pt x="6447" y="2289"/>
                  </a:lnTo>
                  <a:lnTo>
                    <a:pt x="6341" y="2117"/>
                  </a:lnTo>
                  <a:lnTo>
                    <a:pt x="6236" y="1945"/>
                  </a:lnTo>
                  <a:lnTo>
                    <a:pt x="6131" y="1772"/>
                  </a:lnTo>
                  <a:lnTo>
                    <a:pt x="6016" y="1619"/>
                  </a:lnTo>
                  <a:lnTo>
                    <a:pt x="5891" y="1466"/>
                  </a:lnTo>
                  <a:lnTo>
                    <a:pt x="5767" y="1312"/>
                  </a:lnTo>
                  <a:lnTo>
                    <a:pt x="5633" y="1178"/>
                  </a:lnTo>
                  <a:lnTo>
                    <a:pt x="5498" y="1044"/>
                  </a:lnTo>
                  <a:lnTo>
                    <a:pt x="5355" y="920"/>
                  </a:lnTo>
                  <a:lnTo>
                    <a:pt x="5211" y="805"/>
                  </a:lnTo>
                  <a:lnTo>
                    <a:pt x="5067" y="690"/>
                  </a:lnTo>
                  <a:lnTo>
                    <a:pt x="4914" y="594"/>
                  </a:lnTo>
                  <a:lnTo>
                    <a:pt x="4761" y="498"/>
                  </a:lnTo>
                  <a:lnTo>
                    <a:pt x="4598" y="412"/>
                  </a:lnTo>
                  <a:lnTo>
                    <a:pt x="4445" y="335"/>
                  </a:lnTo>
                  <a:lnTo>
                    <a:pt x="4282" y="259"/>
                  </a:lnTo>
                  <a:lnTo>
                    <a:pt x="4119" y="201"/>
                  </a:lnTo>
                  <a:lnTo>
                    <a:pt x="3956" y="144"/>
                  </a:lnTo>
                  <a:lnTo>
                    <a:pt x="3784" y="96"/>
                  </a:lnTo>
                  <a:lnTo>
                    <a:pt x="3621" y="58"/>
                  </a:lnTo>
                  <a:lnTo>
                    <a:pt x="3449" y="29"/>
                  </a:lnTo>
                  <a:lnTo>
                    <a:pt x="3286" y="10"/>
                  </a:lnTo>
                  <a:lnTo>
                    <a:pt x="3113" y="0"/>
                  </a:lnTo>
                  <a:close/>
                </a:path>
              </a:pathLst>
            </a:custGeom>
            <a:solidFill>
              <a:srgbClr val="EE9C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Google Shape;2361;p40"/>
            <p:cNvSpPr/>
            <p:nvPr/>
          </p:nvSpPr>
          <p:spPr>
            <a:xfrm>
              <a:off x="6056550" y="2361014"/>
              <a:ext cx="139706" cy="138940"/>
            </a:xfrm>
            <a:custGeom>
              <a:avLst/>
              <a:gdLst/>
              <a:ahLst/>
              <a:cxnLst/>
              <a:rect l="l" t="t" r="r" b="b"/>
              <a:pathLst>
                <a:path w="3651" h="3631" extrusionOk="0">
                  <a:moveTo>
                    <a:pt x="1801" y="0"/>
                  </a:moveTo>
                  <a:lnTo>
                    <a:pt x="1619" y="10"/>
                  </a:lnTo>
                  <a:lnTo>
                    <a:pt x="1437" y="48"/>
                  </a:lnTo>
                  <a:lnTo>
                    <a:pt x="1265" y="86"/>
                  </a:lnTo>
                  <a:lnTo>
                    <a:pt x="1093" y="154"/>
                  </a:lnTo>
                  <a:lnTo>
                    <a:pt x="939" y="221"/>
                  </a:lnTo>
                  <a:lnTo>
                    <a:pt x="786" y="316"/>
                  </a:lnTo>
                  <a:lnTo>
                    <a:pt x="652" y="412"/>
                  </a:lnTo>
                  <a:lnTo>
                    <a:pt x="527" y="527"/>
                  </a:lnTo>
                  <a:lnTo>
                    <a:pt x="413" y="661"/>
                  </a:lnTo>
                  <a:lnTo>
                    <a:pt x="307" y="805"/>
                  </a:lnTo>
                  <a:lnTo>
                    <a:pt x="211" y="968"/>
                  </a:lnTo>
                  <a:lnTo>
                    <a:pt x="135" y="1140"/>
                  </a:lnTo>
                  <a:lnTo>
                    <a:pt x="77" y="1322"/>
                  </a:lnTo>
                  <a:lnTo>
                    <a:pt x="29" y="1533"/>
                  </a:lnTo>
                  <a:lnTo>
                    <a:pt x="1" y="1744"/>
                  </a:lnTo>
                  <a:lnTo>
                    <a:pt x="1" y="1973"/>
                  </a:lnTo>
                  <a:lnTo>
                    <a:pt x="10" y="2098"/>
                  </a:lnTo>
                  <a:lnTo>
                    <a:pt x="20" y="2222"/>
                  </a:lnTo>
                  <a:lnTo>
                    <a:pt x="39" y="2347"/>
                  </a:lnTo>
                  <a:lnTo>
                    <a:pt x="68" y="2481"/>
                  </a:lnTo>
                  <a:lnTo>
                    <a:pt x="96" y="2615"/>
                  </a:lnTo>
                  <a:lnTo>
                    <a:pt x="135" y="2749"/>
                  </a:lnTo>
                  <a:lnTo>
                    <a:pt x="183" y="2883"/>
                  </a:lnTo>
                  <a:lnTo>
                    <a:pt x="240" y="3027"/>
                  </a:lnTo>
                  <a:lnTo>
                    <a:pt x="298" y="3180"/>
                  </a:lnTo>
                  <a:lnTo>
                    <a:pt x="374" y="3324"/>
                  </a:lnTo>
                  <a:lnTo>
                    <a:pt x="451" y="3477"/>
                  </a:lnTo>
                  <a:lnTo>
                    <a:pt x="537" y="3630"/>
                  </a:lnTo>
                  <a:lnTo>
                    <a:pt x="719" y="3525"/>
                  </a:lnTo>
                  <a:lnTo>
                    <a:pt x="566" y="3247"/>
                  </a:lnTo>
                  <a:lnTo>
                    <a:pt x="441" y="2970"/>
                  </a:lnTo>
                  <a:lnTo>
                    <a:pt x="346" y="2711"/>
                  </a:lnTo>
                  <a:lnTo>
                    <a:pt x="278" y="2462"/>
                  </a:lnTo>
                  <a:lnTo>
                    <a:pt x="240" y="2222"/>
                  </a:lnTo>
                  <a:lnTo>
                    <a:pt x="211" y="2002"/>
                  </a:lnTo>
                  <a:lnTo>
                    <a:pt x="211" y="1791"/>
                  </a:lnTo>
                  <a:lnTo>
                    <a:pt x="231" y="1590"/>
                  </a:lnTo>
                  <a:lnTo>
                    <a:pt x="269" y="1408"/>
                  </a:lnTo>
                  <a:lnTo>
                    <a:pt x="326" y="1236"/>
                  </a:lnTo>
                  <a:lnTo>
                    <a:pt x="393" y="1073"/>
                  </a:lnTo>
                  <a:lnTo>
                    <a:pt x="480" y="929"/>
                  </a:lnTo>
                  <a:lnTo>
                    <a:pt x="575" y="795"/>
                  </a:lnTo>
                  <a:lnTo>
                    <a:pt x="671" y="680"/>
                  </a:lnTo>
                  <a:lnTo>
                    <a:pt x="786" y="575"/>
                  </a:lnTo>
                  <a:lnTo>
                    <a:pt x="901" y="489"/>
                  </a:lnTo>
                  <a:lnTo>
                    <a:pt x="1035" y="412"/>
                  </a:lnTo>
                  <a:lnTo>
                    <a:pt x="1179" y="345"/>
                  </a:lnTo>
                  <a:lnTo>
                    <a:pt x="1332" y="288"/>
                  </a:lnTo>
                  <a:lnTo>
                    <a:pt x="1485" y="249"/>
                  </a:lnTo>
                  <a:lnTo>
                    <a:pt x="1648" y="221"/>
                  </a:lnTo>
                  <a:lnTo>
                    <a:pt x="1811" y="211"/>
                  </a:lnTo>
                  <a:lnTo>
                    <a:pt x="1983" y="221"/>
                  </a:lnTo>
                  <a:lnTo>
                    <a:pt x="2156" y="240"/>
                  </a:lnTo>
                  <a:lnTo>
                    <a:pt x="2328" y="288"/>
                  </a:lnTo>
                  <a:lnTo>
                    <a:pt x="2501" y="345"/>
                  </a:lnTo>
                  <a:lnTo>
                    <a:pt x="2673" y="422"/>
                  </a:lnTo>
                  <a:lnTo>
                    <a:pt x="2845" y="508"/>
                  </a:lnTo>
                  <a:lnTo>
                    <a:pt x="3008" y="632"/>
                  </a:lnTo>
                  <a:lnTo>
                    <a:pt x="3171" y="767"/>
                  </a:lnTo>
                  <a:lnTo>
                    <a:pt x="3334" y="920"/>
                  </a:lnTo>
                  <a:lnTo>
                    <a:pt x="3478" y="1102"/>
                  </a:lnTo>
                  <a:lnTo>
                    <a:pt x="3650" y="968"/>
                  </a:lnTo>
                  <a:lnTo>
                    <a:pt x="3478" y="776"/>
                  </a:lnTo>
                  <a:lnTo>
                    <a:pt x="3305" y="604"/>
                  </a:lnTo>
                  <a:lnTo>
                    <a:pt x="3123" y="450"/>
                  </a:lnTo>
                  <a:lnTo>
                    <a:pt x="2941" y="326"/>
                  </a:lnTo>
                  <a:lnTo>
                    <a:pt x="2750" y="221"/>
                  </a:lnTo>
                  <a:lnTo>
                    <a:pt x="2568" y="134"/>
                  </a:lnTo>
                  <a:lnTo>
                    <a:pt x="2367" y="77"/>
                  </a:lnTo>
                  <a:lnTo>
                    <a:pt x="2175" y="29"/>
                  </a:lnTo>
                  <a:lnTo>
                    <a:pt x="1983" y="10"/>
                  </a:lnTo>
                  <a:lnTo>
                    <a:pt x="1801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Google Shape;2362;p40"/>
            <p:cNvSpPr/>
            <p:nvPr/>
          </p:nvSpPr>
          <p:spPr>
            <a:xfrm>
              <a:off x="6059841" y="2434675"/>
              <a:ext cx="96428" cy="57933"/>
            </a:xfrm>
            <a:custGeom>
              <a:avLst/>
              <a:gdLst/>
              <a:ahLst/>
              <a:cxnLst/>
              <a:rect l="l" t="t" r="r" b="b"/>
              <a:pathLst>
                <a:path w="2520" h="1514" extrusionOk="0">
                  <a:moveTo>
                    <a:pt x="489" y="1"/>
                  </a:moveTo>
                  <a:lnTo>
                    <a:pt x="327" y="10"/>
                  </a:lnTo>
                  <a:lnTo>
                    <a:pt x="202" y="20"/>
                  </a:lnTo>
                  <a:lnTo>
                    <a:pt x="97" y="29"/>
                  </a:lnTo>
                  <a:lnTo>
                    <a:pt x="1" y="48"/>
                  </a:lnTo>
                  <a:lnTo>
                    <a:pt x="49" y="259"/>
                  </a:lnTo>
                  <a:lnTo>
                    <a:pt x="154" y="240"/>
                  </a:lnTo>
                  <a:lnTo>
                    <a:pt x="250" y="221"/>
                  </a:lnTo>
                  <a:lnTo>
                    <a:pt x="374" y="211"/>
                  </a:lnTo>
                  <a:lnTo>
                    <a:pt x="518" y="202"/>
                  </a:lnTo>
                  <a:lnTo>
                    <a:pt x="671" y="202"/>
                  </a:lnTo>
                  <a:lnTo>
                    <a:pt x="853" y="221"/>
                  </a:lnTo>
                  <a:lnTo>
                    <a:pt x="1035" y="250"/>
                  </a:lnTo>
                  <a:lnTo>
                    <a:pt x="1217" y="307"/>
                  </a:lnTo>
                  <a:lnTo>
                    <a:pt x="1313" y="336"/>
                  </a:lnTo>
                  <a:lnTo>
                    <a:pt x="1409" y="374"/>
                  </a:lnTo>
                  <a:lnTo>
                    <a:pt x="1505" y="422"/>
                  </a:lnTo>
                  <a:lnTo>
                    <a:pt x="1591" y="479"/>
                  </a:lnTo>
                  <a:lnTo>
                    <a:pt x="1687" y="537"/>
                  </a:lnTo>
                  <a:lnTo>
                    <a:pt x="1773" y="614"/>
                  </a:lnTo>
                  <a:lnTo>
                    <a:pt x="1859" y="690"/>
                  </a:lnTo>
                  <a:lnTo>
                    <a:pt x="1936" y="776"/>
                  </a:lnTo>
                  <a:lnTo>
                    <a:pt x="2012" y="872"/>
                  </a:lnTo>
                  <a:lnTo>
                    <a:pt x="2089" y="978"/>
                  </a:lnTo>
                  <a:lnTo>
                    <a:pt x="2146" y="1092"/>
                  </a:lnTo>
                  <a:lnTo>
                    <a:pt x="2213" y="1227"/>
                  </a:lnTo>
                  <a:lnTo>
                    <a:pt x="2271" y="1361"/>
                  </a:lnTo>
                  <a:lnTo>
                    <a:pt x="2309" y="1514"/>
                  </a:lnTo>
                  <a:lnTo>
                    <a:pt x="2520" y="1456"/>
                  </a:lnTo>
                  <a:lnTo>
                    <a:pt x="2463" y="1284"/>
                  </a:lnTo>
                  <a:lnTo>
                    <a:pt x="2405" y="1131"/>
                  </a:lnTo>
                  <a:lnTo>
                    <a:pt x="2338" y="987"/>
                  </a:lnTo>
                  <a:lnTo>
                    <a:pt x="2261" y="863"/>
                  </a:lnTo>
                  <a:lnTo>
                    <a:pt x="2175" y="738"/>
                  </a:lnTo>
                  <a:lnTo>
                    <a:pt x="2089" y="633"/>
                  </a:lnTo>
                  <a:lnTo>
                    <a:pt x="2003" y="537"/>
                  </a:lnTo>
                  <a:lnTo>
                    <a:pt x="1907" y="451"/>
                  </a:lnTo>
                  <a:lnTo>
                    <a:pt x="1811" y="374"/>
                  </a:lnTo>
                  <a:lnTo>
                    <a:pt x="1706" y="307"/>
                  </a:lnTo>
                  <a:lnTo>
                    <a:pt x="1600" y="240"/>
                  </a:lnTo>
                  <a:lnTo>
                    <a:pt x="1495" y="192"/>
                  </a:lnTo>
                  <a:lnTo>
                    <a:pt x="1390" y="144"/>
                  </a:lnTo>
                  <a:lnTo>
                    <a:pt x="1284" y="106"/>
                  </a:lnTo>
                  <a:lnTo>
                    <a:pt x="1179" y="77"/>
                  </a:lnTo>
                  <a:lnTo>
                    <a:pt x="1074" y="48"/>
                  </a:lnTo>
                  <a:lnTo>
                    <a:pt x="863" y="20"/>
                  </a:lnTo>
                  <a:lnTo>
                    <a:pt x="671" y="1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Google Shape;2363;p40"/>
            <p:cNvSpPr/>
            <p:nvPr/>
          </p:nvSpPr>
          <p:spPr>
            <a:xfrm>
              <a:off x="6988242" y="2300516"/>
              <a:ext cx="266133" cy="293646"/>
            </a:xfrm>
            <a:custGeom>
              <a:avLst/>
              <a:gdLst/>
              <a:ahLst/>
              <a:cxnLst/>
              <a:rect l="l" t="t" r="r" b="b"/>
              <a:pathLst>
                <a:path w="6955" h="7674" extrusionOk="0">
                  <a:moveTo>
                    <a:pt x="3842" y="1"/>
                  </a:moveTo>
                  <a:lnTo>
                    <a:pt x="3679" y="10"/>
                  </a:lnTo>
                  <a:lnTo>
                    <a:pt x="3506" y="30"/>
                  </a:lnTo>
                  <a:lnTo>
                    <a:pt x="3344" y="58"/>
                  </a:lnTo>
                  <a:lnTo>
                    <a:pt x="3171" y="97"/>
                  </a:lnTo>
                  <a:lnTo>
                    <a:pt x="3008" y="145"/>
                  </a:lnTo>
                  <a:lnTo>
                    <a:pt x="2846" y="202"/>
                  </a:lnTo>
                  <a:lnTo>
                    <a:pt x="2683" y="259"/>
                  </a:lnTo>
                  <a:lnTo>
                    <a:pt x="2520" y="336"/>
                  </a:lnTo>
                  <a:lnTo>
                    <a:pt x="2357" y="413"/>
                  </a:lnTo>
                  <a:lnTo>
                    <a:pt x="2204" y="499"/>
                  </a:lnTo>
                  <a:lnTo>
                    <a:pt x="2051" y="595"/>
                  </a:lnTo>
                  <a:lnTo>
                    <a:pt x="1897" y="690"/>
                  </a:lnTo>
                  <a:lnTo>
                    <a:pt x="1744" y="805"/>
                  </a:lnTo>
                  <a:lnTo>
                    <a:pt x="1600" y="920"/>
                  </a:lnTo>
                  <a:lnTo>
                    <a:pt x="1466" y="1045"/>
                  </a:lnTo>
                  <a:lnTo>
                    <a:pt x="1323" y="1179"/>
                  </a:lnTo>
                  <a:lnTo>
                    <a:pt x="1198" y="1313"/>
                  </a:lnTo>
                  <a:lnTo>
                    <a:pt x="1064" y="1466"/>
                  </a:lnTo>
                  <a:lnTo>
                    <a:pt x="949" y="1620"/>
                  </a:lnTo>
                  <a:lnTo>
                    <a:pt x="834" y="1773"/>
                  </a:lnTo>
                  <a:lnTo>
                    <a:pt x="719" y="1945"/>
                  </a:lnTo>
                  <a:lnTo>
                    <a:pt x="614" y="2118"/>
                  </a:lnTo>
                  <a:lnTo>
                    <a:pt x="518" y="2290"/>
                  </a:lnTo>
                  <a:lnTo>
                    <a:pt x="432" y="2472"/>
                  </a:lnTo>
                  <a:lnTo>
                    <a:pt x="346" y="2664"/>
                  </a:lnTo>
                  <a:lnTo>
                    <a:pt x="269" y="2846"/>
                  </a:lnTo>
                  <a:lnTo>
                    <a:pt x="212" y="3028"/>
                  </a:lnTo>
                  <a:lnTo>
                    <a:pt x="154" y="3219"/>
                  </a:lnTo>
                  <a:lnTo>
                    <a:pt x="106" y="3411"/>
                  </a:lnTo>
                  <a:lnTo>
                    <a:pt x="68" y="3593"/>
                  </a:lnTo>
                  <a:lnTo>
                    <a:pt x="39" y="3784"/>
                  </a:lnTo>
                  <a:lnTo>
                    <a:pt x="20" y="3966"/>
                  </a:lnTo>
                  <a:lnTo>
                    <a:pt x="1" y="4158"/>
                  </a:lnTo>
                  <a:lnTo>
                    <a:pt x="1" y="4340"/>
                  </a:lnTo>
                  <a:lnTo>
                    <a:pt x="1" y="4522"/>
                  </a:lnTo>
                  <a:lnTo>
                    <a:pt x="10" y="4704"/>
                  </a:lnTo>
                  <a:lnTo>
                    <a:pt x="30" y="4876"/>
                  </a:lnTo>
                  <a:lnTo>
                    <a:pt x="58" y="5058"/>
                  </a:lnTo>
                  <a:lnTo>
                    <a:pt x="87" y="5231"/>
                  </a:lnTo>
                  <a:lnTo>
                    <a:pt x="135" y="5393"/>
                  </a:lnTo>
                  <a:lnTo>
                    <a:pt x="183" y="5566"/>
                  </a:lnTo>
                  <a:lnTo>
                    <a:pt x="240" y="5729"/>
                  </a:lnTo>
                  <a:lnTo>
                    <a:pt x="307" y="5882"/>
                  </a:lnTo>
                  <a:lnTo>
                    <a:pt x="374" y="6035"/>
                  </a:lnTo>
                  <a:lnTo>
                    <a:pt x="461" y="6188"/>
                  </a:lnTo>
                  <a:lnTo>
                    <a:pt x="547" y="6332"/>
                  </a:lnTo>
                  <a:lnTo>
                    <a:pt x="633" y="6476"/>
                  </a:lnTo>
                  <a:lnTo>
                    <a:pt x="738" y="6600"/>
                  </a:lnTo>
                  <a:lnTo>
                    <a:pt x="844" y="6734"/>
                  </a:lnTo>
                  <a:lnTo>
                    <a:pt x="968" y="6849"/>
                  </a:lnTo>
                  <a:lnTo>
                    <a:pt x="1083" y="6964"/>
                  </a:lnTo>
                  <a:lnTo>
                    <a:pt x="1217" y="7070"/>
                  </a:lnTo>
                  <a:lnTo>
                    <a:pt x="1351" y="7175"/>
                  </a:lnTo>
                  <a:lnTo>
                    <a:pt x="1495" y="7261"/>
                  </a:lnTo>
                  <a:lnTo>
                    <a:pt x="1648" y="7347"/>
                  </a:lnTo>
                  <a:lnTo>
                    <a:pt x="1802" y="7424"/>
                  </a:lnTo>
                  <a:lnTo>
                    <a:pt x="1955" y="7491"/>
                  </a:lnTo>
                  <a:lnTo>
                    <a:pt x="2118" y="7539"/>
                  </a:lnTo>
                  <a:lnTo>
                    <a:pt x="2280" y="7587"/>
                  </a:lnTo>
                  <a:lnTo>
                    <a:pt x="2443" y="7625"/>
                  </a:lnTo>
                  <a:lnTo>
                    <a:pt x="2606" y="7644"/>
                  </a:lnTo>
                  <a:lnTo>
                    <a:pt x="2778" y="7664"/>
                  </a:lnTo>
                  <a:lnTo>
                    <a:pt x="2941" y="7673"/>
                  </a:lnTo>
                  <a:lnTo>
                    <a:pt x="3104" y="7673"/>
                  </a:lnTo>
                  <a:lnTo>
                    <a:pt x="3277" y="7664"/>
                  </a:lnTo>
                  <a:lnTo>
                    <a:pt x="3449" y="7644"/>
                  </a:lnTo>
                  <a:lnTo>
                    <a:pt x="3612" y="7616"/>
                  </a:lnTo>
                  <a:lnTo>
                    <a:pt x="3784" y="7577"/>
                  </a:lnTo>
                  <a:lnTo>
                    <a:pt x="3947" y="7529"/>
                  </a:lnTo>
                  <a:lnTo>
                    <a:pt x="4110" y="7472"/>
                  </a:lnTo>
                  <a:lnTo>
                    <a:pt x="4273" y="7414"/>
                  </a:lnTo>
                  <a:lnTo>
                    <a:pt x="4436" y="7338"/>
                  </a:lnTo>
                  <a:lnTo>
                    <a:pt x="4598" y="7261"/>
                  </a:lnTo>
                  <a:lnTo>
                    <a:pt x="4752" y="7175"/>
                  </a:lnTo>
                  <a:lnTo>
                    <a:pt x="4905" y="7079"/>
                  </a:lnTo>
                  <a:lnTo>
                    <a:pt x="5058" y="6974"/>
                  </a:lnTo>
                  <a:lnTo>
                    <a:pt x="5202" y="6869"/>
                  </a:lnTo>
                  <a:lnTo>
                    <a:pt x="5345" y="6754"/>
                  </a:lnTo>
                  <a:lnTo>
                    <a:pt x="5489" y="6629"/>
                  </a:lnTo>
                  <a:lnTo>
                    <a:pt x="5623" y="6495"/>
                  </a:lnTo>
                  <a:lnTo>
                    <a:pt x="5757" y="6351"/>
                  </a:lnTo>
                  <a:lnTo>
                    <a:pt x="5882" y="6208"/>
                  </a:lnTo>
                  <a:lnTo>
                    <a:pt x="6006" y="6054"/>
                  </a:lnTo>
                  <a:lnTo>
                    <a:pt x="6121" y="5892"/>
                  </a:lnTo>
                  <a:lnTo>
                    <a:pt x="6236" y="5729"/>
                  </a:lnTo>
                  <a:lnTo>
                    <a:pt x="6342" y="5556"/>
                  </a:lnTo>
                  <a:lnTo>
                    <a:pt x="6437" y="5374"/>
                  </a:lnTo>
                  <a:lnTo>
                    <a:pt x="6524" y="5192"/>
                  </a:lnTo>
                  <a:lnTo>
                    <a:pt x="6610" y="5010"/>
                  </a:lnTo>
                  <a:lnTo>
                    <a:pt x="6677" y="4828"/>
                  </a:lnTo>
                  <a:lnTo>
                    <a:pt x="6744" y="4637"/>
                  </a:lnTo>
                  <a:lnTo>
                    <a:pt x="6801" y="4455"/>
                  </a:lnTo>
                  <a:lnTo>
                    <a:pt x="6849" y="4263"/>
                  </a:lnTo>
                  <a:lnTo>
                    <a:pt x="6888" y="4081"/>
                  </a:lnTo>
                  <a:lnTo>
                    <a:pt x="6916" y="3890"/>
                  </a:lnTo>
                  <a:lnTo>
                    <a:pt x="6935" y="3708"/>
                  </a:lnTo>
                  <a:lnTo>
                    <a:pt x="6955" y="3516"/>
                  </a:lnTo>
                  <a:lnTo>
                    <a:pt x="6955" y="3334"/>
                  </a:lnTo>
                  <a:lnTo>
                    <a:pt x="6955" y="3152"/>
                  </a:lnTo>
                  <a:lnTo>
                    <a:pt x="6945" y="2970"/>
                  </a:lnTo>
                  <a:lnTo>
                    <a:pt x="6926" y="2788"/>
                  </a:lnTo>
                  <a:lnTo>
                    <a:pt x="6897" y="2616"/>
                  </a:lnTo>
                  <a:lnTo>
                    <a:pt x="6868" y="2443"/>
                  </a:lnTo>
                  <a:lnTo>
                    <a:pt x="6821" y="2271"/>
                  </a:lnTo>
                  <a:lnTo>
                    <a:pt x="6773" y="2108"/>
                  </a:lnTo>
                  <a:lnTo>
                    <a:pt x="6715" y="1945"/>
                  </a:lnTo>
                  <a:lnTo>
                    <a:pt x="6648" y="1782"/>
                  </a:lnTo>
                  <a:lnTo>
                    <a:pt x="6581" y="1629"/>
                  </a:lnTo>
                  <a:lnTo>
                    <a:pt x="6495" y="1485"/>
                  </a:lnTo>
                  <a:lnTo>
                    <a:pt x="6409" y="1342"/>
                  </a:lnTo>
                  <a:lnTo>
                    <a:pt x="6313" y="1198"/>
                  </a:lnTo>
                  <a:lnTo>
                    <a:pt x="6217" y="1064"/>
                  </a:lnTo>
                  <a:lnTo>
                    <a:pt x="6102" y="940"/>
                  </a:lnTo>
                  <a:lnTo>
                    <a:pt x="5987" y="815"/>
                  </a:lnTo>
                  <a:lnTo>
                    <a:pt x="5872" y="710"/>
                  </a:lnTo>
                  <a:lnTo>
                    <a:pt x="5738" y="595"/>
                  </a:lnTo>
                  <a:lnTo>
                    <a:pt x="5604" y="499"/>
                  </a:lnTo>
                  <a:lnTo>
                    <a:pt x="5460" y="403"/>
                  </a:lnTo>
                  <a:lnTo>
                    <a:pt x="5307" y="327"/>
                  </a:lnTo>
                  <a:lnTo>
                    <a:pt x="5154" y="250"/>
                  </a:lnTo>
                  <a:lnTo>
                    <a:pt x="5001" y="183"/>
                  </a:lnTo>
                  <a:lnTo>
                    <a:pt x="4838" y="125"/>
                  </a:lnTo>
                  <a:lnTo>
                    <a:pt x="4675" y="87"/>
                  </a:lnTo>
                  <a:lnTo>
                    <a:pt x="4512" y="49"/>
                  </a:lnTo>
                  <a:lnTo>
                    <a:pt x="4349" y="20"/>
                  </a:lnTo>
                  <a:lnTo>
                    <a:pt x="4177" y="1"/>
                  </a:lnTo>
                  <a:close/>
                </a:path>
              </a:pathLst>
            </a:custGeom>
            <a:solidFill>
              <a:srgbClr val="EE9C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4" name="Google Shape;2364;p40"/>
            <p:cNvSpPr/>
            <p:nvPr/>
          </p:nvSpPr>
          <p:spPr>
            <a:xfrm>
              <a:off x="7060449" y="2362124"/>
              <a:ext cx="139323" cy="138940"/>
            </a:xfrm>
            <a:custGeom>
              <a:avLst/>
              <a:gdLst/>
              <a:ahLst/>
              <a:cxnLst/>
              <a:rect l="l" t="t" r="r" b="b"/>
              <a:pathLst>
                <a:path w="3641" h="3631" extrusionOk="0">
                  <a:moveTo>
                    <a:pt x="1849" y="0"/>
                  </a:moveTo>
                  <a:lnTo>
                    <a:pt x="1658" y="10"/>
                  </a:lnTo>
                  <a:lnTo>
                    <a:pt x="1466" y="29"/>
                  </a:lnTo>
                  <a:lnTo>
                    <a:pt x="1275" y="77"/>
                  </a:lnTo>
                  <a:lnTo>
                    <a:pt x="1083" y="134"/>
                  </a:lnTo>
                  <a:lnTo>
                    <a:pt x="891" y="220"/>
                  </a:lnTo>
                  <a:lnTo>
                    <a:pt x="700" y="326"/>
                  </a:lnTo>
                  <a:lnTo>
                    <a:pt x="518" y="450"/>
                  </a:lnTo>
                  <a:lnTo>
                    <a:pt x="336" y="603"/>
                  </a:lnTo>
                  <a:lnTo>
                    <a:pt x="164" y="776"/>
                  </a:lnTo>
                  <a:lnTo>
                    <a:pt x="1" y="967"/>
                  </a:lnTo>
                  <a:lnTo>
                    <a:pt x="164" y="1102"/>
                  </a:lnTo>
                  <a:lnTo>
                    <a:pt x="317" y="920"/>
                  </a:lnTo>
                  <a:lnTo>
                    <a:pt x="470" y="766"/>
                  </a:lnTo>
                  <a:lnTo>
                    <a:pt x="633" y="632"/>
                  </a:lnTo>
                  <a:lnTo>
                    <a:pt x="805" y="508"/>
                  </a:lnTo>
                  <a:lnTo>
                    <a:pt x="978" y="421"/>
                  </a:lnTo>
                  <a:lnTo>
                    <a:pt x="1150" y="345"/>
                  </a:lnTo>
                  <a:lnTo>
                    <a:pt x="1323" y="278"/>
                  </a:lnTo>
                  <a:lnTo>
                    <a:pt x="1495" y="239"/>
                  </a:lnTo>
                  <a:lnTo>
                    <a:pt x="1667" y="220"/>
                  </a:lnTo>
                  <a:lnTo>
                    <a:pt x="1830" y="211"/>
                  </a:lnTo>
                  <a:lnTo>
                    <a:pt x="2003" y="220"/>
                  </a:lnTo>
                  <a:lnTo>
                    <a:pt x="2165" y="249"/>
                  </a:lnTo>
                  <a:lnTo>
                    <a:pt x="2319" y="287"/>
                  </a:lnTo>
                  <a:lnTo>
                    <a:pt x="2462" y="345"/>
                  </a:lnTo>
                  <a:lnTo>
                    <a:pt x="2606" y="412"/>
                  </a:lnTo>
                  <a:lnTo>
                    <a:pt x="2740" y="489"/>
                  </a:lnTo>
                  <a:lnTo>
                    <a:pt x="2855" y="575"/>
                  </a:lnTo>
                  <a:lnTo>
                    <a:pt x="2970" y="680"/>
                  </a:lnTo>
                  <a:lnTo>
                    <a:pt x="3075" y="795"/>
                  </a:lnTo>
                  <a:lnTo>
                    <a:pt x="3171" y="929"/>
                  </a:lnTo>
                  <a:lnTo>
                    <a:pt x="3248" y="1073"/>
                  </a:lnTo>
                  <a:lnTo>
                    <a:pt x="3315" y="1236"/>
                  </a:lnTo>
                  <a:lnTo>
                    <a:pt x="3372" y="1408"/>
                  </a:lnTo>
                  <a:lnTo>
                    <a:pt x="3411" y="1590"/>
                  </a:lnTo>
                  <a:lnTo>
                    <a:pt x="3430" y="1791"/>
                  </a:lnTo>
                  <a:lnTo>
                    <a:pt x="3430" y="2002"/>
                  </a:lnTo>
                  <a:lnTo>
                    <a:pt x="3411" y="2222"/>
                  </a:lnTo>
                  <a:lnTo>
                    <a:pt x="3363" y="2462"/>
                  </a:lnTo>
                  <a:lnTo>
                    <a:pt x="3296" y="2711"/>
                  </a:lnTo>
                  <a:lnTo>
                    <a:pt x="3200" y="2969"/>
                  </a:lnTo>
                  <a:lnTo>
                    <a:pt x="3085" y="3247"/>
                  </a:lnTo>
                  <a:lnTo>
                    <a:pt x="2932" y="3525"/>
                  </a:lnTo>
                  <a:lnTo>
                    <a:pt x="3114" y="3630"/>
                  </a:lnTo>
                  <a:lnTo>
                    <a:pt x="3200" y="3477"/>
                  </a:lnTo>
                  <a:lnTo>
                    <a:pt x="3277" y="3324"/>
                  </a:lnTo>
                  <a:lnTo>
                    <a:pt x="3344" y="3180"/>
                  </a:lnTo>
                  <a:lnTo>
                    <a:pt x="3411" y="3027"/>
                  </a:lnTo>
                  <a:lnTo>
                    <a:pt x="3458" y="2883"/>
                  </a:lnTo>
                  <a:lnTo>
                    <a:pt x="3506" y="2749"/>
                  </a:lnTo>
                  <a:lnTo>
                    <a:pt x="3545" y="2615"/>
                  </a:lnTo>
                  <a:lnTo>
                    <a:pt x="3583" y="2481"/>
                  </a:lnTo>
                  <a:lnTo>
                    <a:pt x="3602" y="2347"/>
                  </a:lnTo>
                  <a:lnTo>
                    <a:pt x="3621" y="2222"/>
                  </a:lnTo>
                  <a:lnTo>
                    <a:pt x="3640" y="2098"/>
                  </a:lnTo>
                  <a:lnTo>
                    <a:pt x="3640" y="1973"/>
                  </a:lnTo>
                  <a:lnTo>
                    <a:pt x="3640" y="1743"/>
                  </a:lnTo>
                  <a:lnTo>
                    <a:pt x="3621" y="1533"/>
                  </a:lnTo>
                  <a:lnTo>
                    <a:pt x="3573" y="1322"/>
                  </a:lnTo>
                  <a:lnTo>
                    <a:pt x="3506" y="1140"/>
                  </a:lnTo>
                  <a:lnTo>
                    <a:pt x="3430" y="967"/>
                  </a:lnTo>
                  <a:lnTo>
                    <a:pt x="3334" y="805"/>
                  </a:lnTo>
                  <a:lnTo>
                    <a:pt x="3229" y="661"/>
                  </a:lnTo>
                  <a:lnTo>
                    <a:pt x="3114" y="527"/>
                  </a:lnTo>
                  <a:lnTo>
                    <a:pt x="2989" y="412"/>
                  </a:lnTo>
                  <a:lnTo>
                    <a:pt x="2855" y="316"/>
                  </a:lnTo>
                  <a:lnTo>
                    <a:pt x="2711" y="220"/>
                  </a:lnTo>
                  <a:lnTo>
                    <a:pt x="2549" y="153"/>
                  </a:lnTo>
                  <a:lnTo>
                    <a:pt x="2386" y="86"/>
                  </a:lnTo>
                  <a:lnTo>
                    <a:pt x="2213" y="48"/>
                  </a:lnTo>
                  <a:lnTo>
                    <a:pt x="2031" y="10"/>
                  </a:lnTo>
                  <a:lnTo>
                    <a:pt x="1849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5" name="Google Shape;2365;p40"/>
            <p:cNvSpPr/>
            <p:nvPr/>
          </p:nvSpPr>
          <p:spPr>
            <a:xfrm>
              <a:off x="7100399" y="2435785"/>
              <a:ext cx="96083" cy="57933"/>
            </a:xfrm>
            <a:custGeom>
              <a:avLst/>
              <a:gdLst/>
              <a:ahLst/>
              <a:cxnLst/>
              <a:rect l="l" t="t" r="r" b="b"/>
              <a:pathLst>
                <a:path w="2511" h="1514" extrusionOk="0">
                  <a:moveTo>
                    <a:pt x="1849" y="0"/>
                  </a:moveTo>
                  <a:lnTo>
                    <a:pt x="1648" y="19"/>
                  </a:lnTo>
                  <a:lnTo>
                    <a:pt x="1447" y="48"/>
                  </a:lnTo>
                  <a:lnTo>
                    <a:pt x="1342" y="77"/>
                  </a:lnTo>
                  <a:lnTo>
                    <a:pt x="1236" y="106"/>
                  </a:lnTo>
                  <a:lnTo>
                    <a:pt x="1131" y="144"/>
                  </a:lnTo>
                  <a:lnTo>
                    <a:pt x="1016" y="192"/>
                  </a:lnTo>
                  <a:lnTo>
                    <a:pt x="911" y="240"/>
                  </a:lnTo>
                  <a:lnTo>
                    <a:pt x="815" y="307"/>
                  </a:lnTo>
                  <a:lnTo>
                    <a:pt x="710" y="374"/>
                  </a:lnTo>
                  <a:lnTo>
                    <a:pt x="614" y="450"/>
                  </a:lnTo>
                  <a:lnTo>
                    <a:pt x="518" y="537"/>
                  </a:lnTo>
                  <a:lnTo>
                    <a:pt x="422" y="632"/>
                  </a:lnTo>
                  <a:lnTo>
                    <a:pt x="336" y="738"/>
                  </a:lnTo>
                  <a:lnTo>
                    <a:pt x="259" y="862"/>
                  </a:lnTo>
                  <a:lnTo>
                    <a:pt x="183" y="987"/>
                  </a:lnTo>
                  <a:lnTo>
                    <a:pt x="116" y="1130"/>
                  </a:lnTo>
                  <a:lnTo>
                    <a:pt x="49" y="1284"/>
                  </a:lnTo>
                  <a:lnTo>
                    <a:pt x="1" y="1456"/>
                  </a:lnTo>
                  <a:lnTo>
                    <a:pt x="202" y="1514"/>
                  </a:lnTo>
                  <a:lnTo>
                    <a:pt x="250" y="1360"/>
                  </a:lnTo>
                  <a:lnTo>
                    <a:pt x="307" y="1226"/>
                  </a:lnTo>
                  <a:lnTo>
                    <a:pt x="365" y="1092"/>
                  </a:lnTo>
                  <a:lnTo>
                    <a:pt x="432" y="977"/>
                  </a:lnTo>
                  <a:lnTo>
                    <a:pt x="499" y="872"/>
                  </a:lnTo>
                  <a:lnTo>
                    <a:pt x="575" y="776"/>
                  </a:lnTo>
                  <a:lnTo>
                    <a:pt x="662" y="690"/>
                  </a:lnTo>
                  <a:lnTo>
                    <a:pt x="748" y="613"/>
                  </a:lnTo>
                  <a:lnTo>
                    <a:pt x="834" y="537"/>
                  </a:lnTo>
                  <a:lnTo>
                    <a:pt x="920" y="479"/>
                  </a:lnTo>
                  <a:lnTo>
                    <a:pt x="1016" y="422"/>
                  </a:lnTo>
                  <a:lnTo>
                    <a:pt x="1102" y="374"/>
                  </a:lnTo>
                  <a:lnTo>
                    <a:pt x="1198" y="335"/>
                  </a:lnTo>
                  <a:lnTo>
                    <a:pt x="1294" y="307"/>
                  </a:lnTo>
                  <a:lnTo>
                    <a:pt x="1485" y="249"/>
                  </a:lnTo>
                  <a:lnTo>
                    <a:pt x="1667" y="221"/>
                  </a:lnTo>
                  <a:lnTo>
                    <a:pt x="1840" y="211"/>
                  </a:lnTo>
                  <a:lnTo>
                    <a:pt x="2003" y="201"/>
                  </a:lnTo>
                  <a:lnTo>
                    <a:pt x="2146" y="211"/>
                  </a:lnTo>
                  <a:lnTo>
                    <a:pt x="2271" y="221"/>
                  </a:lnTo>
                  <a:lnTo>
                    <a:pt x="2367" y="240"/>
                  </a:lnTo>
                  <a:lnTo>
                    <a:pt x="2462" y="259"/>
                  </a:lnTo>
                  <a:lnTo>
                    <a:pt x="2510" y="48"/>
                  </a:lnTo>
                  <a:lnTo>
                    <a:pt x="2424" y="29"/>
                  </a:lnTo>
                  <a:lnTo>
                    <a:pt x="2319" y="19"/>
                  </a:lnTo>
                  <a:lnTo>
                    <a:pt x="2185" y="10"/>
                  </a:lnTo>
                  <a:lnTo>
                    <a:pt x="2031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6" name="Google Shape;2366;p40"/>
            <p:cNvSpPr/>
            <p:nvPr/>
          </p:nvSpPr>
          <p:spPr>
            <a:xfrm>
              <a:off x="6161398" y="1745968"/>
              <a:ext cx="941587" cy="1221266"/>
            </a:xfrm>
            <a:custGeom>
              <a:avLst/>
              <a:gdLst/>
              <a:ahLst/>
              <a:cxnLst/>
              <a:rect l="l" t="t" r="r" b="b"/>
              <a:pathLst>
                <a:path w="24607" h="31916" extrusionOk="0">
                  <a:moveTo>
                    <a:pt x="12308" y="1"/>
                  </a:moveTo>
                  <a:lnTo>
                    <a:pt x="11676" y="10"/>
                  </a:lnTo>
                  <a:lnTo>
                    <a:pt x="11053" y="30"/>
                  </a:lnTo>
                  <a:lnTo>
                    <a:pt x="10440" y="68"/>
                  </a:lnTo>
                  <a:lnTo>
                    <a:pt x="9837" y="125"/>
                  </a:lnTo>
                  <a:lnTo>
                    <a:pt x="9243" y="202"/>
                  </a:lnTo>
                  <a:lnTo>
                    <a:pt x="8659" y="288"/>
                  </a:lnTo>
                  <a:lnTo>
                    <a:pt x="8084" y="394"/>
                  </a:lnTo>
                  <a:lnTo>
                    <a:pt x="7529" y="518"/>
                  </a:lnTo>
                  <a:lnTo>
                    <a:pt x="6983" y="652"/>
                  </a:lnTo>
                  <a:lnTo>
                    <a:pt x="6456" y="815"/>
                  </a:lnTo>
                  <a:lnTo>
                    <a:pt x="5939" y="987"/>
                  </a:lnTo>
                  <a:lnTo>
                    <a:pt x="5690" y="1083"/>
                  </a:lnTo>
                  <a:lnTo>
                    <a:pt x="5441" y="1189"/>
                  </a:lnTo>
                  <a:lnTo>
                    <a:pt x="5192" y="1294"/>
                  </a:lnTo>
                  <a:lnTo>
                    <a:pt x="4952" y="1399"/>
                  </a:lnTo>
                  <a:lnTo>
                    <a:pt x="4722" y="1514"/>
                  </a:lnTo>
                  <a:lnTo>
                    <a:pt x="4492" y="1629"/>
                  </a:lnTo>
                  <a:lnTo>
                    <a:pt x="4262" y="1754"/>
                  </a:lnTo>
                  <a:lnTo>
                    <a:pt x="4042" y="1888"/>
                  </a:lnTo>
                  <a:lnTo>
                    <a:pt x="3831" y="2022"/>
                  </a:lnTo>
                  <a:lnTo>
                    <a:pt x="3621" y="2156"/>
                  </a:lnTo>
                  <a:lnTo>
                    <a:pt x="3410" y="2300"/>
                  </a:lnTo>
                  <a:lnTo>
                    <a:pt x="3209" y="2443"/>
                  </a:lnTo>
                  <a:lnTo>
                    <a:pt x="3008" y="2597"/>
                  </a:lnTo>
                  <a:lnTo>
                    <a:pt x="2816" y="2759"/>
                  </a:lnTo>
                  <a:lnTo>
                    <a:pt x="2634" y="2922"/>
                  </a:lnTo>
                  <a:lnTo>
                    <a:pt x="2452" y="3095"/>
                  </a:lnTo>
                  <a:lnTo>
                    <a:pt x="2280" y="3267"/>
                  </a:lnTo>
                  <a:lnTo>
                    <a:pt x="2107" y="3439"/>
                  </a:lnTo>
                  <a:lnTo>
                    <a:pt x="1944" y="3631"/>
                  </a:lnTo>
                  <a:lnTo>
                    <a:pt x="1791" y="3813"/>
                  </a:lnTo>
                  <a:lnTo>
                    <a:pt x="1638" y="4014"/>
                  </a:lnTo>
                  <a:lnTo>
                    <a:pt x="1494" y="4215"/>
                  </a:lnTo>
                  <a:lnTo>
                    <a:pt x="1351" y="4416"/>
                  </a:lnTo>
                  <a:lnTo>
                    <a:pt x="1217" y="4627"/>
                  </a:lnTo>
                  <a:lnTo>
                    <a:pt x="1092" y="4847"/>
                  </a:lnTo>
                  <a:lnTo>
                    <a:pt x="977" y="5068"/>
                  </a:lnTo>
                  <a:lnTo>
                    <a:pt x="862" y="5288"/>
                  </a:lnTo>
                  <a:lnTo>
                    <a:pt x="747" y="5528"/>
                  </a:lnTo>
                  <a:lnTo>
                    <a:pt x="651" y="5767"/>
                  </a:lnTo>
                  <a:lnTo>
                    <a:pt x="556" y="6006"/>
                  </a:lnTo>
                  <a:lnTo>
                    <a:pt x="469" y="6256"/>
                  </a:lnTo>
                  <a:lnTo>
                    <a:pt x="393" y="6514"/>
                  </a:lnTo>
                  <a:lnTo>
                    <a:pt x="316" y="6773"/>
                  </a:lnTo>
                  <a:lnTo>
                    <a:pt x="249" y="7041"/>
                  </a:lnTo>
                  <a:lnTo>
                    <a:pt x="192" y="7309"/>
                  </a:lnTo>
                  <a:lnTo>
                    <a:pt x="144" y="7596"/>
                  </a:lnTo>
                  <a:lnTo>
                    <a:pt x="105" y="7874"/>
                  </a:lnTo>
                  <a:lnTo>
                    <a:pt x="67" y="8171"/>
                  </a:lnTo>
                  <a:lnTo>
                    <a:pt x="38" y="8459"/>
                  </a:lnTo>
                  <a:lnTo>
                    <a:pt x="19" y="8765"/>
                  </a:lnTo>
                  <a:lnTo>
                    <a:pt x="10" y="9072"/>
                  </a:lnTo>
                  <a:lnTo>
                    <a:pt x="0" y="9388"/>
                  </a:lnTo>
                  <a:lnTo>
                    <a:pt x="0" y="19608"/>
                  </a:lnTo>
                  <a:lnTo>
                    <a:pt x="10" y="19924"/>
                  </a:lnTo>
                  <a:lnTo>
                    <a:pt x="19" y="20240"/>
                  </a:lnTo>
                  <a:lnTo>
                    <a:pt x="38" y="20556"/>
                  </a:lnTo>
                  <a:lnTo>
                    <a:pt x="67" y="20862"/>
                  </a:lnTo>
                  <a:lnTo>
                    <a:pt x="105" y="21169"/>
                  </a:lnTo>
                  <a:lnTo>
                    <a:pt x="144" y="21475"/>
                  </a:lnTo>
                  <a:lnTo>
                    <a:pt x="192" y="21782"/>
                  </a:lnTo>
                  <a:lnTo>
                    <a:pt x="249" y="22079"/>
                  </a:lnTo>
                  <a:lnTo>
                    <a:pt x="316" y="22376"/>
                  </a:lnTo>
                  <a:lnTo>
                    <a:pt x="393" y="22673"/>
                  </a:lnTo>
                  <a:lnTo>
                    <a:pt x="469" y="22970"/>
                  </a:lnTo>
                  <a:lnTo>
                    <a:pt x="556" y="23257"/>
                  </a:lnTo>
                  <a:lnTo>
                    <a:pt x="651" y="23544"/>
                  </a:lnTo>
                  <a:lnTo>
                    <a:pt x="747" y="23832"/>
                  </a:lnTo>
                  <a:lnTo>
                    <a:pt x="862" y="24109"/>
                  </a:lnTo>
                  <a:lnTo>
                    <a:pt x="977" y="24387"/>
                  </a:lnTo>
                  <a:lnTo>
                    <a:pt x="1092" y="24655"/>
                  </a:lnTo>
                  <a:lnTo>
                    <a:pt x="1217" y="24933"/>
                  </a:lnTo>
                  <a:lnTo>
                    <a:pt x="1351" y="25201"/>
                  </a:lnTo>
                  <a:lnTo>
                    <a:pt x="1494" y="25460"/>
                  </a:lnTo>
                  <a:lnTo>
                    <a:pt x="1638" y="25719"/>
                  </a:lnTo>
                  <a:lnTo>
                    <a:pt x="1791" y="25977"/>
                  </a:lnTo>
                  <a:lnTo>
                    <a:pt x="1944" y="26226"/>
                  </a:lnTo>
                  <a:lnTo>
                    <a:pt x="2107" y="26475"/>
                  </a:lnTo>
                  <a:lnTo>
                    <a:pt x="2280" y="26715"/>
                  </a:lnTo>
                  <a:lnTo>
                    <a:pt x="2452" y="26954"/>
                  </a:lnTo>
                  <a:lnTo>
                    <a:pt x="2634" y="27194"/>
                  </a:lnTo>
                  <a:lnTo>
                    <a:pt x="2816" y="27424"/>
                  </a:lnTo>
                  <a:lnTo>
                    <a:pt x="3008" y="27653"/>
                  </a:lnTo>
                  <a:lnTo>
                    <a:pt x="3209" y="27874"/>
                  </a:lnTo>
                  <a:lnTo>
                    <a:pt x="3410" y="28084"/>
                  </a:lnTo>
                  <a:lnTo>
                    <a:pt x="3621" y="28295"/>
                  </a:lnTo>
                  <a:lnTo>
                    <a:pt x="3831" y="28506"/>
                  </a:lnTo>
                  <a:lnTo>
                    <a:pt x="4042" y="28707"/>
                  </a:lnTo>
                  <a:lnTo>
                    <a:pt x="4262" y="28899"/>
                  </a:lnTo>
                  <a:lnTo>
                    <a:pt x="4492" y="29090"/>
                  </a:lnTo>
                  <a:lnTo>
                    <a:pt x="4722" y="29282"/>
                  </a:lnTo>
                  <a:lnTo>
                    <a:pt x="4952" y="29464"/>
                  </a:lnTo>
                  <a:lnTo>
                    <a:pt x="5192" y="29636"/>
                  </a:lnTo>
                  <a:lnTo>
                    <a:pt x="5441" y="29809"/>
                  </a:lnTo>
                  <a:lnTo>
                    <a:pt x="5690" y="29971"/>
                  </a:lnTo>
                  <a:lnTo>
                    <a:pt x="5939" y="30125"/>
                  </a:lnTo>
                  <a:lnTo>
                    <a:pt x="6197" y="30278"/>
                  </a:lnTo>
                  <a:lnTo>
                    <a:pt x="6456" y="30422"/>
                  </a:lnTo>
                  <a:lnTo>
                    <a:pt x="6714" y="30565"/>
                  </a:lnTo>
                  <a:lnTo>
                    <a:pt x="6983" y="30699"/>
                  </a:lnTo>
                  <a:lnTo>
                    <a:pt x="7251" y="30824"/>
                  </a:lnTo>
                  <a:lnTo>
                    <a:pt x="7529" y="30939"/>
                  </a:lnTo>
                  <a:lnTo>
                    <a:pt x="7806" y="31054"/>
                  </a:lnTo>
                  <a:lnTo>
                    <a:pt x="8084" y="31159"/>
                  </a:lnTo>
                  <a:lnTo>
                    <a:pt x="8372" y="31264"/>
                  </a:lnTo>
                  <a:lnTo>
                    <a:pt x="8659" y="31360"/>
                  </a:lnTo>
                  <a:lnTo>
                    <a:pt x="8946" y="31446"/>
                  </a:lnTo>
                  <a:lnTo>
                    <a:pt x="9243" y="31523"/>
                  </a:lnTo>
                  <a:lnTo>
                    <a:pt x="9540" y="31600"/>
                  </a:lnTo>
                  <a:lnTo>
                    <a:pt x="9837" y="31657"/>
                  </a:lnTo>
                  <a:lnTo>
                    <a:pt x="10134" y="31724"/>
                  </a:lnTo>
                  <a:lnTo>
                    <a:pt x="10440" y="31772"/>
                  </a:lnTo>
                  <a:lnTo>
                    <a:pt x="10747" y="31810"/>
                  </a:lnTo>
                  <a:lnTo>
                    <a:pt x="11053" y="31849"/>
                  </a:lnTo>
                  <a:lnTo>
                    <a:pt x="11360" y="31877"/>
                  </a:lnTo>
                  <a:lnTo>
                    <a:pt x="11676" y="31897"/>
                  </a:lnTo>
                  <a:lnTo>
                    <a:pt x="11992" y="31906"/>
                  </a:lnTo>
                  <a:lnTo>
                    <a:pt x="12308" y="31916"/>
                  </a:lnTo>
                  <a:lnTo>
                    <a:pt x="12624" y="31906"/>
                  </a:lnTo>
                  <a:lnTo>
                    <a:pt x="12940" y="31897"/>
                  </a:lnTo>
                  <a:lnTo>
                    <a:pt x="13247" y="31877"/>
                  </a:lnTo>
                  <a:lnTo>
                    <a:pt x="13563" y="31849"/>
                  </a:lnTo>
                  <a:lnTo>
                    <a:pt x="13869" y="31810"/>
                  </a:lnTo>
                  <a:lnTo>
                    <a:pt x="14176" y="31772"/>
                  </a:lnTo>
                  <a:lnTo>
                    <a:pt x="14473" y="31724"/>
                  </a:lnTo>
                  <a:lnTo>
                    <a:pt x="14779" y="31657"/>
                  </a:lnTo>
                  <a:lnTo>
                    <a:pt x="15076" y="31600"/>
                  </a:lnTo>
                  <a:lnTo>
                    <a:pt x="15373" y="31523"/>
                  </a:lnTo>
                  <a:lnTo>
                    <a:pt x="15661" y="31446"/>
                  </a:lnTo>
                  <a:lnTo>
                    <a:pt x="15958" y="31360"/>
                  </a:lnTo>
                  <a:lnTo>
                    <a:pt x="16245" y="31264"/>
                  </a:lnTo>
                  <a:lnTo>
                    <a:pt x="16523" y="31159"/>
                  </a:lnTo>
                  <a:lnTo>
                    <a:pt x="16810" y="31054"/>
                  </a:lnTo>
                  <a:lnTo>
                    <a:pt x="17088" y="30939"/>
                  </a:lnTo>
                  <a:lnTo>
                    <a:pt x="17356" y="30824"/>
                  </a:lnTo>
                  <a:lnTo>
                    <a:pt x="17624" y="30699"/>
                  </a:lnTo>
                  <a:lnTo>
                    <a:pt x="17892" y="30565"/>
                  </a:lnTo>
                  <a:lnTo>
                    <a:pt x="18161" y="30422"/>
                  </a:lnTo>
                  <a:lnTo>
                    <a:pt x="18419" y="30278"/>
                  </a:lnTo>
                  <a:lnTo>
                    <a:pt x="18678" y="30125"/>
                  </a:lnTo>
                  <a:lnTo>
                    <a:pt x="18927" y="29971"/>
                  </a:lnTo>
                  <a:lnTo>
                    <a:pt x="19176" y="29809"/>
                  </a:lnTo>
                  <a:lnTo>
                    <a:pt x="19415" y="29636"/>
                  </a:lnTo>
                  <a:lnTo>
                    <a:pt x="19655" y="29464"/>
                  </a:lnTo>
                  <a:lnTo>
                    <a:pt x="19894" y="29282"/>
                  </a:lnTo>
                  <a:lnTo>
                    <a:pt x="20124" y="29090"/>
                  </a:lnTo>
                  <a:lnTo>
                    <a:pt x="20344" y="28899"/>
                  </a:lnTo>
                  <a:lnTo>
                    <a:pt x="20565" y="28707"/>
                  </a:lnTo>
                  <a:lnTo>
                    <a:pt x="20785" y="28506"/>
                  </a:lnTo>
                  <a:lnTo>
                    <a:pt x="20996" y="28295"/>
                  </a:lnTo>
                  <a:lnTo>
                    <a:pt x="21206" y="28084"/>
                  </a:lnTo>
                  <a:lnTo>
                    <a:pt x="21408" y="27874"/>
                  </a:lnTo>
                  <a:lnTo>
                    <a:pt x="21599" y="27653"/>
                  </a:lnTo>
                  <a:lnTo>
                    <a:pt x="21791" y="27424"/>
                  </a:lnTo>
                  <a:lnTo>
                    <a:pt x="21982" y="27194"/>
                  </a:lnTo>
                  <a:lnTo>
                    <a:pt x="22155" y="26954"/>
                  </a:lnTo>
                  <a:lnTo>
                    <a:pt x="22337" y="26715"/>
                  </a:lnTo>
                  <a:lnTo>
                    <a:pt x="22500" y="26475"/>
                  </a:lnTo>
                  <a:lnTo>
                    <a:pt x="22662" y="26226"/>
                  </a:lnTo>
                  <a:lnTo>
                    <a:pt x="22825" y="25977"/>
                  </a:lnTo>
                  <a:lnTo>
                    <a:pt x="22978" y="25719"/>
                  </a:lnTo>
                  <a:lnTo>
                    <a:pt x="23122" y="25460"/>
                  </a:lnTo>
                  <a:lnTo>
                    <a:pt x="23256" y="25201"/>
                  </a:lnTo>
                  <a:lnTo>
                    <a:pt x="23390" y="24933"/>
                  </a:lnTo>
                  <a:lnTo>
                    <a:pt x="23515" y="24655"/>
                  </a:lnTo>
                  <a:lnTo>
                    <a:pt x="23639" y="24387"/>
                  </a:lnTo>
                  <a:lnTo>
                    <a:pt x="23754" y="24109"/>
                  </a:lnTo>
                  <a:lnTo>
                    <a:pt x="23860" y="23832"/>
                  </a:lnTo>
                  <a:lnTo>
                    <a:pt x="23965" y="23544"/>
                  </a:lnTo>
                  <a:lnTo>
                    <a:pt x="24051" y="23257"/>
                  </a:lnTo>
                  <a:lnTo>
                    <a:pt x="24137" y="22970"/>
                  </a:lnTo>
                  <a:lnTo>
                    <a:pt x="24224" y="22673"/>
                  </a:lnTo>
                  <a:lnTo>
                    <a:pt x="24291" y="22376"/>
                  </a:lnTo>
                  <a:lnTo>
                    <a:pt x="24358" y="22079"/>
                  </a:lnTo>
                  <a:lnTo>
                    <a:pt x="24415" y="21782"/>
                  </a:lnTo>
                  <a:lnTo>
                    <a:pt x="24473" y="21475"/>
                  </a:lnTo>
                  <a:lnTo>
                    <a:pt x="24511" y="21169"/>
                  </a:lnTo>
                  <a:lnTo>
                    <a:pt x="24549" y="20862"/>
                  </a:lnTo>
                  <a:lnTo>
                    <a:pt x="24578" y="20556"/>
                  </a:lnTo>
                  <a:lnTo>
                    <a:pt x="24597" y="20240"/>
                  </a:lnTo>
                  <a:lnTo>
                    <a:pt x="24607" y="19924"/>
                  </a:lnTo>
                  <a:lnTo>
                    <a:pt x="24607" y="19608"/>
                  </a:lnTo>
                  <a:lnTo>
                    <a:pt x="24607" y="9388"/>
                  </a:lnTo>
                  <a:lnTo>
                    <a:pt x="24607" y="9072"/>
                  </a:lnTo>
                  <a:lnTo>
                    <a:pt x="24597" y="8765"/>
                  </a:lnTo>
                  <a:lnTo>
                    <a:pt x="24578" y="8459"/>
                  </a:lnTo>
                  <a:lnTo>
                    <a:pt x="24549" y="8171"/>
                  </a:lnTo>
                  <a:lnTo>
                    <a:pt x="24511" y="7874"/>
                  </a:lnTo>
                  <a:lnTo>
                    <a:pt x="24473" y="7596"/>
                  </a:lnTo>
                  <a:lnTo>
                    <a:pt x="24415" y="7309"/>
                  </a:lnTo>
                  <a:lnTo>
                    <a:pt x="24358" y="7041"/>
                  </a:lnTo>
                  <a:lnTo>
                    <a:pt x="24291" y="6773"/>
                  </a:lnTo>
                  <a:lnTo>
                    <a:pt x="24224" y="6514"/>
                  </a:lnTo>
                  <a:lnTo>
                    <a:pt x="24137" y="6256"/>
                  </a:lnTo>
                  <a:lnTo>
                    <a:pt x="24051" y="6006"/>
                  </a:lnTo>
                  <a:lnTo>
                    <a:pt x="23965" y="5767"/>
                  </a:lnTo>
                  <a:lnTo>
                    <a:pt x="23860" y="5528"/>
                  </a:lnTo>
                  <a:lnTo>
                    <a:pt x="23754" y="5288"/>
                  </a:lnTo>
                  <a:lnTo>
                    <a:pt x="23639" y="5068"/>
                  </a:lnTo>
                  <a:lnTo>
                    <a:pt x="23515" y="4847"/>
                  </a:lnTo>
                  <a:lnTo>
                    <a:pt x="23390" y="4627"/>
                  </a:lnTo>
                  <a:lnTo>
                    <a:pt x="23256" y="4416"/>
                  </a:lnTo>
                  <a:lnTo>
                    <a:pt x="23122" y="4215"/>
                  </a:lnTo>
                  <a:lnTo>
                    <a:pt x="22978" y="4014"/>
                  </a:lnTo>
                  <a:lnTo>
                    <a:pt x="22825" y="3813"/>
                  </a:lnTo>
                  <a:lnTo>
                    <a:pt x="22662" y="3631"/>
                  </a:lnTo>
                  <a:lnTo>
                    <a:pt x="22500" y="3439"/>
                  </a:lnTo>
                  <a:lnTo>
                    <a:pt x="22337" y="3267"/>
                  </a:lnTo>
                  <a:lnTo>
                    <a:pt x="22155" y="3095"/>
                  </a:lnTo>
                  <a:lnTo>
                    <a:pt x="21982" y="2922"/>
                  </a:lnTo>
                  <a:lnTo>
                    <a:pt x="21791" y="2759"/>
                  </a:lnTo>
                  <a:lnTo>
                    <a:pt x="21599" y="2597"/>
                  </a:lnTo>
                  <a:lnTo>
                    <a:pt x="21408" y="2443"/>
                  </a:lnTo>
                  <a:lnTo>
                    <a:pt x="21206" y="2300"/>
                  </a:lnTo>
                  <a:lnTo>
                    <a:pt x="20996" y="2156"/>
                  </a:lnTo>
                  <a:lnTo>
                    <a:pt x="20785" y="2022"/>
                  </a:lnTo>
                  <a:lnTo>
                    <a:pt x="20565" y="1888"/>
                  </a:lnTo>
                  <a:lnTo>
                    <a:pt x="20344" y="1754"/>
                  </a:lnTo>
                  <a:lnTo>
                    <a:pt x="20124" y="1629"/>
                  </a:lnTo>
                  <a:lnTo>
                    <a:pt x="19894" y="1514"/>
                  </a:lnTo>
                  <a:lnTo>
                    <a:pt x="19655" y="1399"/>
                  </a:lnTo>
                  <a:lnTo>
                    <a:pt x="19415" y="1294"/>
                  </a:lnTo>
                  <a:lnTo>
                    <a:pt x="19176" y="1189"/>
                  </a:lnTo>
                  <a:lnTo>
                    <a:pt x="18927" y="1083"/>
                  </a:lnTo>
                  <a:lnTo>
                    <a:pt x="18678" y="987"/>
                  </a:lnTo>
                  <a:lnTo>
                    <a:pt x="18161" y="815"/>
                  </a:lnTo>
                  <a:lnTo>
                    <a:pt x="17624" y="652"/>
                  </a:lnTo>
                  <a:lnTo>
                    <a:pt x="17088" y="518"/>
                  </a:lnTo>
                  <a:lnTo>
                    <a:pt x="16523" y="394"/>
                  </a:lnTo>
                  <a:lnTo>
                    <a:pt x="15958" y="288"/>
                  </a:lnTo>
                  <a:lnTo>
                    <a:pt x="15373" y="202"/>
                  </a:lnTo>
                  <a:lnTo>
                    <a:pt x="14779" y="125"/>
                  </a:lnTo>
                  <a:lnTo>
                    <a:pt x="14176" y="68"/>
                  </a:lnTo>
                  <a:lnTo>
                    <a:pt x="13563" y="30"/>
                  </a:lnTo>
                  <a:lnTo>
                    <a:pt x="12940" y="10"/>
                  </a:lnTo>
                  <a:lnTo>
                    <a:pt x="12308" y="1"/>
                  </a:lnTo>
                  <a:close/>
                </a:path>
              </a:pathLst>
            </a:custGeom>
            <a:solidFill>
              <a:srgbClr val="EE9C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7" name="Google Shape;2367;p40"/>
            <p:cNvSpPr/>
            <p:nvPr/>
          </p:nvSpPr>
          <p:spPr>
            <a:xfrm>
              <a:off x="6354907" y="2859846"/>
              <a:ext cx="574358" cy="111466"/>
            </a:xfrm>
            <a:custGeom>
              <a:avLst/>
              <a:gdLst/>
              <a:ahLst/>
              <a:cxnLst/>
              <a:rect l="l" t="t" r="r" b="b"/>
              <a:pathLst>
                <a:path w="15010" h="2913" extrusionOk="0">
                  <a:moveTo>
                    <a:pt x="14876" y="0"/>
                  </a:moveTo>
                  <a:lnTo>
                    <a:pt x="14464" y="316"/>
                  </a:lnTo>
                  <a:lnTo>
                    <a:pt x="14042" y="613"/>
                  </a:lnTo>
                  <a:lnTo>
                    <a:pt x="13611" y="901"/>
                  </a:lnTo>
                  <a:lnTo>
                    <a:pt x="13161" y="1159"/>
                  </a:lnTo>
                  <a:lnTo>
                    <a:pt x="12711" y="1399"/>
                  </a:lnTo>
                  <a:lnTo>
                    <a:pt x="12242" y="1619"/>
                  </a:lnTo>
                  <a:lnTo>
                    <a:pt x="11772" y="1820"/>
                  </a:lnTo>
                  <a:lnTo>
                    <a:pt x="11293" y="2002"/>
                  </a:lnTo>
                  <a:lnTo>
                    <a:pt x="10805" y="2165"/>
                  </a:lnTo>
                  <a:lnTo>
                    <a:pt x="10307" y="2309"/>
                  </a:lnTo>
                  <a:lnTo>
                    <a:pt x="9809" y="2424"/>
                  </a:lnTo>
                  <a:lnTo>
                    <a:pt x="9301" y="2519"/>
                  </a:lnTo>
                  <a:lnTo>
                    <a:pt x="8793" y="2596"/>
                  </a:lnTo>
                  <a:lnTo>
                    <a:pt x="8286" y="2654"/>
                  </a:lnTo>
                  <a:lnTo>
                    <a:pt x="7768" y="2692"/>
                  </a:lnTo>
                  <a:lnTo>
                    <a:pt x="7251" y="2701"/>
                  </a:lnTo>
                  <a:lnTo>
                    <a:pt x="6772" y="2692"/>
                  </a:lnTo>
                  <a:lnTo>
                    <a:pt x="6293" y="2663"/>
                  </a:lnTo>
                  <a:lnTo>
                    <a:pt x="5814" y="2615"/>
                  </a:lnTo>
                  <a:lnTo>
                    <a:pt x="5345" y="2548"/>
                  </a:lnTo>
                  <a:lnTo>
                    <a:pt x="4876" y="2472"/>
                  </a:lnTo>
                  <a:lnTo>
                    <a:pt x="4416" y="2366"/>
                  </a:lnTo>
                  <a:lnTo>
                    <a:pt x="3956" y="2242"/>
                  </a:lnTo>
                  <a:lnTo>
                    <a:pt x="3506" y="2108"/>
                  </a:lnTo>
                  <a:lnTo>
                    <a:pt x="3056" y="1954"/>
                  </a:lnTo>
                  <a:lnTo>
                    <a:pt x="2615" y="1782"/>
                  </a:lnTo>
                  <a:lnTo>
                    <a:pt x="2184" y="1590"/>
                  </a:lnTo>
                  <a:lnTo>
                    <a:pt x="1753" y="1380"/>
                  </a:lnTo>
                  <a:lnTo>
                    <a:pt x="1332" y="1159"/>
                  </a:lnTo>
                  <a:lnTo>
                    <a:pt x="920" y="920"/>
                  </a:lnTo>
                  <a:lnTo>
                    <a:pt x="518" y="661"/>
                  </a:lnTo>
                  <a:lnTo>
                    <a:pt x="125" y="383"/>
                  </a:lnTo>
                  <a:lnTo>
                    <a:pt x="0" y="556"/>
                  </a:lnTo>
                  <a:lnTo>
                    <a:pt x="403" y="834"/>
                  </a:lnTo>
                  <a:lnTo>
                    <a:pt x="815" y="1102"/>
                  </a:lnTo>
                  <a:lnTo>
                    <a:pt x="1236" y="1341"/>
                  </a:lnTo>
                  <a:lnTo>
                    <a:pt x="1657" y="1571"/>
                  </a:lnTo>
                  <a:lnTo>
                    <a:pt x="2098" y="1782"/>
                  </a:lnTo>
                  <a:lnTo>
                    <a:pt x="2539" y="1973"/>
                  </a:lnTo>
                  <a:lnTo>
                    <a:pt x="2989" y="2155"/>
                  </a:lnTo>
                  <a:lnTo>
                    <a:pt x="3439" y="2309"/>
                  </a:lnTo>
                  <a:lnTo>
                    <a:pt x="3899" y="2452"/>
                  </a:lnTo>
                  <a:lnTo>
                    <a:pt x="4368" y="2567"/>
                  </a:lnTo>
                  <a:lnTo>
                    <a:pt x="4837" y="2673"/>
                  </a:lnTo>
                  <a:lnTo>
                    <a:pt x="5307" y="2759"/>
                  </a:lnTo>
                  <a:lnTo>
                    <a:pt x="5795" y="2826"/>
                  </a:lnTo>
                  <a:lnTo>
                    <a:pt x="6274" y="2874"/>
                  </a:lnTo>
                  <a:lnTo>
                    <a:pt x="6763" y="2903"/>
                  </a:lnTo>
                  <a:lnTo>
                    <a:pt x="7251" y="2912"/>
                  </a:lnTo>
                  <a:lnTo>
                    <a:pt x="7778" y="2903"/>
                  </a:lnTo>
                  <a:lnTo>
                    <a:pt x="8295" y="2864"/>
                  </a:lnTo>
                  <a:lnTo>
                    <a:pt x="8822" y="2807"/>
                  </a:lnTo>
                  <a:lnTo>
                    <a:pt x="9339" y="2730"/>
                  </a:lnTo>
                  <a:lnTo>
                    <a:pt x="9847" y="2625"/>
                  </a:lnTo>
                  <a:lnTo>
                    <a:pt x="10364" y="2510"/>
                  </a:lnTo>
                  <a:lnTo>
                    <a:pt x="10862" y="2366"/>
                  </a:lnTo>
                  <a:lnTo>
                    <a:pt x="11360" y="2203"/>
                  </a:lnTo>
                  <a:lnTo>
                    <a:pt x="11849" y="2012"/>
                  </a:lnTo>
                  <a:lnTo>
                    <a:pt x="12328" y="1811"/>
                  </a:lnTo>
                  <a:lnTo>
                    <a:pt x="12807" y="1590"/>
                  </a:lnTo>
                  <a:lnTo>
                    <a:pt x="13266" y="1341"/>
                  </a:lnTo>
                  <a:lnTo>
                    <a:pt x="13717" y="1073"/>
                  </a:lnTo>
                  <a:lnTo>
                    <a:pt x="14157" y="795"/>
                  </a:lnTo>
                  <a:lnTo>
                    <a:pt x="14588" y="489"/>
                  </a:lnTo>
                  <a:lnTo>
                    <a:pt x="15010" y="163"/>
                  </a:lnTo>
                  <a:lnTo>
                    <a:pt x="14876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Google Shape;2368;p40"/>
            <p:cNvSpPr/>
            <p:nvPr/>
          </p:nvSpPr>
          <p:spPr>
            <a:xfrm>
              <a:off x="6110428" y="1697983"/>
              <a:ext cx="1055961" cy="843016"/>
            </a:xfrm>
            <a:custGeom>
              <a:avLst/>
              <a:gdLst/>
              <a:ahLst/>
              <a:cxnLst/>
              <a:rect l="l" t="t" r="r" b="b"/>
              <a:pathLst>
                <a:path w="27596" h="22031" extrusionOk="0">
                  <a:moveTo>
                    <a:pt x="14205" y="0"/>
                  </a:moveTo>
                  <a:lnTo>
                    <a:pt x="13640" y="10"/>
                  </a:lnTo>
                  <a:lnTo>
                    <a:pt x="13027" y="19"/>
                  </a:lnTo>
                  <a:lnTo>
                    <a:pt x="12424" y="48"/>
                  </a:lnTo>
                  <a:lnTo>
                    <a:pt x="11820" y="86"/>
                  </a:lnTo>
                  <a:lnTo>
                    <a:pt x="11217" y="134"/>
                  </a:lnTo>
                  <a:lnTo>
                    <a:pt x="10623" y="201"/>
                  </a:lnTo>
                  <a:lnTo>
                    <a:pt x="10029" y="268"/>
                  </a:lnTo>
                  <a:lnTo>
                    <a:pt x="9455" y="355"/>
                  </a:lnTo>
                  <a:lnTo>
                    <a:pt x="8880" y="460"/>
                  </a:lnTo>
                  <a:lnTo>
                    <a:pt x="8315" y="575"/>
                  </a:lnTo>
                  <a:lnTo>
                    <a:pt x="7769" y="699"/>
                  </a:lnTo>
                  <a:lnTo>
                    <a:pt x="7232" y="843"/>
                  </a:lnTo>
                  <a:lnTo>
                    <a:pt x="6706" y="996"/>
                  </a:lnTo>
                  <a:lnTo>
                    <a:pt x="6198" y="1169"/>
                  </a:lnTo>
                  <a:lnTo>
                    <a:pt x="5700" y="1360"/>
                  </a:lnTo>
                  <a:lnTo>
                    <a:pt x="5460" y="1466"/>
                  </a:lnTo>
                  <a:lnTo>
                    <a:pt x="5230" y="1571"/>
                  </a:lnTo>
                  <a:lnTo>
                    <a:pt x="5001" y="1676"/>
                  </a:lnTo>
                  <a:lnTo>
                    <a:pt x="4771" y="1791"/>
                  </a:lnTo>
                  <a:lnTo>
                    <a:pt x="4550" y="1906"/>
                  </a:lnTo>
                  <a:lnTo>
                    <a:pt x="4340" y="2031"/>
                  </a:lnTo>
                  <a:lnTo>
                    <a:pt x="4129" y="2155"/>
                  </a:lnTo>
                  <a:lnTo>
                    <a:pt x="3928" y="2289"/>
                  </a:lnTo>
                  <a:lnTo>
                    <a:pt x="3727" y="2423"/>
                  </a:lnTo>
                  <a:lnTo>
                    <a:pt x="3535" y="2567"/>
                  </a:lnTo>
                  <a:lnTo>
                    <a:pt x="3353" y="2711"/>
                  </a:lnTo>
                  <a:lnTo>
                    <a:pt x="3171" y="2864"/>
                  </a:lnTo>
                  <a:lnTo>
                    <a:pt x="2999" y="3017"/>
                  </a:lnTo>
                  <a:lnTo>
                    <a:pt x="2826" y="3180"/>
                  </a:lnTo>
                  <a:lnTo>
                    <a:pt x="2673" y="3353"/>
                  </a:lnTo>
                  <a:lnTo>
                    <a:pt x="2510" y="3515"/>
                  </a:lnTo>
                  <a:lnTo>
                    <a:pt x="2367" y="3697"/>
                  </a:lnTo>
                  <a:lnTo>
                    <a:pt x="2232" y="3879"/>
                  </a:lnTo>
                  <a:lnTo>
                    <a:pt x="2098" y="4061"/>
                  </a:lnTo>
                  <a:lnTo>
                    <a:pt x="1974" y="4253"/>
                  </a:lnTo>
                  <a:lnTo>
                    <a:pt x="1849" y="4454"/>
                  </a:lnTo>
                  <a:lnTo>
                    <a:pt x="1744" y="4655"/>
                  </a:lnTo>
                  <a:lnTo>
                    <a:pt x="1639" y="4866"/>
                  </a:lnTo>
                  <a:lnTo>
                    <a:pt x="1543" y="5077"/>
                  </a:lnTo>
                  <a:lnTo>
                    <a:pt x="1457" y="5297"/>
                  </a:lnTo>
                  <a:lnTo>
                    <a:pt x="1380" y="5517"/>
                  </a:lnTo>
                  <a:lnTo>
                    <a:pt x="1313" y="5747"/>
                  </a:lnTo>
                  <a:lnTo>
                    <a:pt x="1255" y="5987"/>
                  </a:lnTo>
                  <a:lnTo>
                    <a:pt x="1208" y="6226"/>
                  </a:lnTo>
                  <a:lnTo>
                    <a:pt x="1160" y="6475"/>
                  </a:lnTo>
                  <a:lnTo>
                    <a:pt x="1131" y="6734"/>
                  </a:lnTo>
                  <a:lnTo>
                    <a:pt x="1102" y="6992"/>
                  </a:lnTo>
                  <a:lnTo>
                    <a:pt x="1093" y="7260"/>
                  </a:lnTo>
                  <a:lnTo>
                    <a:pt x="1083" y="7529"/>
                  </a:lnTo>
                  <a:lnTo>
                    <a:pt x="1093" y="7806"/>
                  </a:lnTo>
                  <a:lnTo>
                    <a:pt x="1102" y="8094"/>
                  </a:lnTo>
                  <a:lnTo>
                    <a:pt x="968" y="8161"/>
                  </a:lnTo>
                  <a:lnTo>
                    <a:pt x="844" y="8257"/>
                  </a:lnTo>
                  <a:lnTo>
                    <a:pt x="710" y="8372"/>
                  </a:lnTo>
                  <a:lnTo>
                    <a:pt x="585" y="8506"/>
                  </a:lnTo>
                  <a:lnTo>
                    <a:pt x="470" y="8659"/>
                  </a:lnTo>
                  <a:lnTo>
                    <a:pt x="365" y="8831"/>
                  </a:lnTo>
                  <a:lnTo>
                    <a:pt x="269" y="9023"/>
                  </a:lnTo>
                  <a:lnTo>
                    <a:pt x="183" y="9234"/>
                  </a:lnTo>
                  <a:lnTo>
                    <a:pt x="116" y="9454"/>
                  </a:lnTo>
                  <a:lnTo>
                    <a:pt x="58" y="9703"/>
                  </a:lnTo>
                  <a:lnTo>
                    <a:pt x="20" y="9971"/>
                  </a:lnTo>
                  <a:lnTo>
                    <a:pt x="1" y="10258"/>
                  </a:lnTo>
                  <a:lnTo>
                    <a:pt x="1" y="10555"/>
                  </a:lnTo>
                  <a:lnTo>
                    <a:pt x="20" y="10871"/>
                  </a:lnTo>
                  <a:lnTo>
                    <a:pt x="68" y="11207"/>
                  </a:lnTo>
                  <a:lnTo>
                    <a:pt x="135" y="11552"/>
                  </a:lnTo>
                  <a:lnTo>
                    <a:pt x="719" y="15756"/>
                  </a:lnTo>
                  <a:lnTo>
                    <a:pt x="901" y="15795"/>
                  </a:lnTo>
                  <a:lnTo>
                    <a:pt x="1073" y="15862"/>
                  </a:lnTo>
                  <a:lnTo>
                    <a:pt x="1227" y="15938"/>
                  </a:lnTo>
                  <a:lnTo>
                    <a:pt x="1380" y="16034"/>
                  </a:lnTo>
                  <a:lnTo>
                    <a:pt x="1514" y="16140"/>
                  </a:lnTo>
                  <a:lnTo>
                    <a:pt x="1639" y="16264"/>
                  </a:lnTo>
                  <a:lnTo>
                    <a:pt x="1744" y="16398"/>
                  </a:lnTo>
                  <a:lnTo>
                    <a:pt x="1849" y="16551"/>
                  </a:lnTo>
                  <a:lnTo>
                    <a:pt x="1945" y="16714"/>
                  </a:lnTo>
                  <a:lnTo>
                    <a:pt x="2031" y="16887"/>
                  </a:lnTo>
                  <a:lnTo>
                    <a:pt x="2098" y="17069"/>
                  </a:lnTo>
                  <a:lnTo>
                    <a:pt x="2165" y="17260"/>
                  </a:lnTo>
                  <a:lnTo>
                    <a:pt x="2223" y="17461"/>
                  </a:lnTo>
                  <a:lnTo>
                    <a:pt x="2271" y="17672"/>
                  </a:lnTo>
                  <a:lnTo>
                    <a:pt x="2319" y="17883"/>
                  </a:lnTo>
                  <a:lnTo>
                    <a:pt x="2347" y="18113"/>
                  </a:lnTo>
                  <a:lnTo>
                    <a:pt x="2376" y="18343"/>
                  </a:lnTo>
                  <a:lnTo>
                    <a:pt x="2405" y="18572"/>
                  </a:lnTo>
                  <a:lnTo>
                    <a:pt x="2434" y="19061"/>
                  </a:lnTo>
                  <a:lnTo>
                    <a:pt x="2443" y="19549"/>
                  </a:lnTo>
                  <a:lnTo>
                    <a:pt x="2434" y="20057"/>
                  </a:lnTo>
                  <a:lnTo>
                    <a:pt x="2414" y="20565"/>
                  </a:lnTo>
                  <a:lnTo>
                    <a:pt x="2386" y="21063"/>
                  </a:lnTo>
                  <a:lnTo>
                    <a:pt x="2319" y="22030"/>
                  </a:lnTo>
                  <a:lnTo>
                    <a:pt x="2405" y="22030"/>
                  </a:lnTo>
                  <a:lnTo>
                    <a:pt x="2481" y="22021"/>
                  </a:lnTo>
                  <a:lnTo>
                    <a:pt x="2558" y="22001"/>
                  </a:lnTo>
                  <a:lnTo>
                    <a:pt x="2625" y="21973"/>
                  </a:lnTo>
                  <a:lnTo>
                    <a:pt x="2702" y="21944"/>
                  </a:lnTo>
                  <a:lnTo>
                    <a:pt x="2769" y="21906"/>
                  </a:lnTo>
                  <a:lnTo>
                    <a:pt x="2826" y="21858"/>
                  </a:lnTo>
                  <a:lnTo>
                    <a:pt x="2893" y="21810"/>
                  </a:lnTo>
                  <a:lnTo>
                    <a:pt x="3008" y="21695"/>
                  </a:lnTo>
                  <a:lnTo>
                    <a:pt x="3123" y="21561"/>
                  </a:lnTo>
                  <a:lnTo>
                    <a:pt x="3219" y="21398"/>
                  </a:lnTo>
                  <a:lnTo>
                    <a:pt x="3315" y="21226"/>
                  </a:lnTo>
                  <a:lnTo>
                    <a:pt x="3401" y="21034"/>
                  </a:lnTo>
                  <a:lnTo>
                    <a:pt x="3478" y="20833"/>
                  </a:lnTo>
                  <a:lnTo>
                    <a:pt x="3545" y="20622"/>
                  </a:lnTo>
                  <a:lnTo>
                    <a:pt x="3612" y="20402"/>
                  </a:lnTo>
                  <a:lnTo>
                    <a:pt x="3669" y="20172"/>
                  </a:lnTo>
                  <a:lnTo>
                    <a:pt x="3717" y="19933"/>
                  </a:lnTo>
                  <a:lnTo>
                    <a:pt x="3765" y="19693"/>
                  </a:lnTo>
                  <a:lnTo>
                    <a:pt x="3803" y="19454"/>
                  </a:lnTo>
                  <a:lnTo>
                    <a:pt x="3861" y="18965"/>
                  </a:lnTo>
                  <a:lnTo>
                    <a:pt x="3909" y="18505"/>
                  </a:lnTo>
                  <a:lnTo>
                    <a:pt x="3937" y="18065"/>
                  </a:lnTo>
                  <a:lnTo>
                    <a:pt x="3957" y="17672"/>
                  </a:lnTo>
                  <a:lnTo>
                    <a:pt x="3976" y="17088"/>
                  </a:lnTo>
                  <a:lnTo>
                    <a:pt x="3966" y="16868"/>
                  </a:lnTo>
                  <a:lnTo>
                    <a:pt x="4253" y="9416"/>
                  </a:lnTo>
                  <a:lnTo>
                    <a:pt x="4799" y="9569"/>
                  </a:lnTo>
                  <a:lnTo>
                    <a:pt x="5355" y="9722"/>
                  </a:lnTo>
                  <a:lnTo>
                    <a:pt x="5920" y="9856"/>
                  </a:lnTo>
                  <a:lnTo>
                    <a:pt x="6476" y="9971"/>
                  </a:lnTo>
                  <a:lnTo>
                    <a:pt x="7050" y="10086"/>
                  </a:lnTo>
                  <a:lnTo>
                    <a:pt x="7615" y="10182"/>
                  </a:lnTo>
                  <a:lnTo>
                    <a:pt x="8190" y="10268"/>
                  </a:lnTo>
                  <a:lnTo>
                    <a:pt x="8765" y="10345"/>
                  </a:lnTo>
                  <a:lnTo>
                    <a:pt x="9340" y="10402"/>
                  </a:lnTo>
                  <a:lnTo>
                    <a:pt x="9914" y="10450"/>
                  </a:lnTo>
                  <a:lnTo>
                    <a:pt x="10499" y="10498"/>
                  </a:lnTo>
                  <a:lnTo>
                    <a:pt x="11092" y="10527"/>
                  </a:lnTo>
                  <a:lnTo>
                    <a:pt x="11677" y="10546"/>
                  </a:lnTo>
                  <a:lnTo>
                    <a:pt x="12271" y="10555"/>
                  </a:lnTo>
                  <a:lnTo>
                    <a:pt x="12874" y="10546"/>
                  </a:lnTo>
                  <a:lnTo>
                    <a:pt x="13468" y="10536"/>
                  </a:lnTo>
                  <a:lnTo>
                    <a:pt x="14071" y="10517"/>
                  </a:lnTo>
                  <a:lnTo>
                    <a:pt x="14675" y="10479"/>
                  </a:lnTo>
                  <a:lnTo>
                    <a:pt x="15288" y="10440"/>
                  </a:lnTo>
                  <a:lnTo>
                    <a:pt x="15891" y="10393"/>
                  </a:lnTo>
                  <a:lnTo>
                    <a:pt x="16514" y="10326"/>
                  </a:lnTo>
                  <a:lnTo>
                    <a:pt x="17127" y="10258"/>
                  </a:lnTo>
                  <a:lnTo>
                    <a:pt x="17749" y="10182"/>
                  </a:lnTo>
                  <a:lnTo>
                    <a:pt x="18372" y="10086"/>
                  </a:lnTo>
                  <a:lnTo>
                    <a:pt x="18995" y="9990"/>
                  </a:lnTo>
                  <a:lnTo>
                    <a:pt x="19627" y="9885"/>
                  </a:lnTo>
                  <a:lnTo>
                    <a:pt x="20259" y="9780"/>
                  </a:lnTo>
                  <a:lnTo>
                    <a:pt x="20891" y="9655"/>
                  </a:lnTo>
                  <a:lnTo>
                    <a:pt x="21523" y="9521"/>
                  </a:lnTo>
                  <a:lnTo>
                    <a:pt x="22165" y="9387"/>
                  </a:lnTo>
                  <a:lnTo>
                    <a:pt x="22807" y="9243"/>
                  </a:lnTo>
                  <a:lnTo>
                    <a:pt x="23448" y="9090"/>
                  </a:lnTo>
                  <a:lnTo>
                    <a:pt x="23448" y="9090"/>
                  </a:lnTo>
                  <a:lnTo>
                    <a:pt x="23439" y="16839"/>
                  </a:lnTo>
                  <a:lnTo>
                    <a:pt x="23439" y="17069"/>
                  </a:lnTo>
                  <a:lnTo>
                    <a:pt x="23429" y="17653"/>
                  </a:lnTo>
                  <a:lnTo>
                    <a:pt x="23429" y="18046"/>
                  </a:lnTo>
                  <a:lnTo>
                    <a:pt x="23448" y="18486"/>
                  </a:lnTo>
                  <a:lnTo>
                    <a:pt x="23468" y="18956"/>
                  </a:lnTo>
                  <a:lnTo>
                    <a:pt x="23506" y="19435"/>
                  </a:lnTo>
                  <a:lnTo>
                    <a:pt x="23573" y="19923"/>
                  </a:lnTo>
                  <a:lnTo>
                    <a:pt x="23611" y="20162"/>
                  </a:lnTo>
                  <a:lnTo>
                    <a:pt x="23650" y="20392"/>
                  </a:lnTo>
                  <a:lnTo>
                    <a:pt x="23697" y="20613"/>
                  </a:lnTo>
                  <a:lnTo>
                    <a:pt x="23755" y="20833"/>
                  </a:lnTo>
                  <a:lnTo>
                    <a:pt x="23822" y="21034"/>
                  </a:lnTo>
                  <a:lnTo>
                    <a:pt x="23889" y="21226"/>
                  </a:lnTo>
                  <a:lnTo>
                    <a:pt x="23966" y="21398"/>
                  </a:lnTo>
                  <a:lnTo>
                    <a:pt x="24052" y="21551"/>
                  </a:lnTo>
                  <a:lnTo>
                    <a:pt x="24148" y="21695"/>
                  </a:lnTo>
                  <a:lnTo>
                    <a:pt x="24253" y="21810"/>
                  </a:lnTo>
                  <a:lnTo>
                    <a:pt x="24310" y="21858"/>
                  </a:lnTo>
                  <a:lnTo>
                    <a:pt x="24368" y="21906"/>
                  </a:lnTo>
                  <a:lnTo>
                    <a:pt x="24425" y="21944"/>
                  </a:lnTo>
                  <a:lnTo>
                    <a:pt x="24483" y="21973"/>
                  </a:lnTo>
                  <a:lnTo>
                    <a:pt x="24550" y="22001"/>
                  </a:lnTo>
                  <a:lnTo>
                    <a:pt x="24617" y="22021"/>
                  </a:lnTo>
                  <a:lnTo>
                    <a:pt x="24694" y="22030"/>
                  </a:lnTo>
                  <a:lnTo>
                    <a:pt x="24761" y="22030"/>
                  </a:lnTo>
                  <a:lnTo>
                    <a:pt x="24742" y="21360"/>
                  </a:lnTo>
                  <a:lnTo>
                    <a:pt x="24722" y="20708"/>
                  </a:lnTo>
                  <a:lnTo>
                    <a:pt x="24722" y="20086"/>
                  </a:lnTo>
                  <a:lnTo>
                    <a:pt x="24732" y="19492"/>
                  </a:lnTo>
                  <a:lnTo>
                    <a:pt x="24761" y="18927"/>
                  </a:lnTo>
                  <a:lnTo>
                    <a:pt x="24789" y="18659"/>
                  </a:lnTo>
                  <a:lnTo>
                    <a:pt x="24818" y="18400"/>
                  </a:lnTo>
                  <a:lnTo>
                    <a:pt x="24847" y="18151"/>
                  </a:lnTo>
                  <a:lnTo>
                    <a:pt x="24885" y="17912"/>
                  </a:lnTo>
                  <a:lnTo>
                    <a:pt x="24933" y="17682"/>
                  </a:lnTo>
                  <a:lnTo>
                    <a:pt x="24991" y="17461"/>
                  </a:lnTo>
                  <a:lnTo>
                    <a:pt x="25048" y="17251"/>
                  </a:lnTo>
                  <a:lnTo>
                    <a:pt x="25115" y="17059"/>
                  </a:lnTo>
                  <a:lnTo>
                    <a:pt x="25192" y="16877"/>
                  </a:lnTo>
                  <a:lnTo>
                    <a:pt x="25278" y="16705"/>
                  </a:lnTo>
                  <a:lnTo>
                    <a:pt x="25364" y="16542"/>
                  </a:lnTo>
                  <a:lnTo>
                    <a:pt x="25469" y="16398"/>
                  </a:lnTo>
                  <a:lnTo>
                    <a:pt x="25584" y="16264"/>
                  </a:lnTo>
                  <a:lnTo>
                    <a:pt x="25709" y="16149"/>
                  </a:lnTo>
                  <a:lnTo>
                    <a:pt x="25833" y="16044"/>
                  </a:lnTo>
                  <a:lnTo>
                    <a:pt x="25977" y="15958"/>
                  </a:lnTo>
                  <a:lnTo>
                    <a:pt x="26130" y="15881"/>
                  </a:lnTo>
                  <a:lnTo>
                    <a:pt x="26303" y="15823"/>
                  </a:lnTo>
                  <a:lnTo>
                    <a:pt x="26475" y="15785"/>
                  </a:lnTo>
                  <a:lnTo>
                    <a:pt x="26667" y="15756"/>
                  </a:lnTo>
                  <a:lnTo>
                    <a:pt x="26868" y="15747"/>
                  </a:lnTo>
                  <a:lnTo>
                    <a:pt x="27079" y="15756"/>
                  </a:lnTo>
                  <a:lnTo>
                    <a:pt x="27567" y="11159"/>
                  </a:lnTo>
                  <a:lnTo>
                    <a:pt x="27586" y="10977"/>
                  </a:lnTo>
                  <a:lnTo>
                    <a:pt x="27596" y="10776"/>
                  </a:lnTo>
                  <a:lnTo>
                    <a:pt x="27596" y="10565"/>
                  </a:lnTo>
                  <a:lnTo>
                    <a:pt x="27596" y="10335"/>
                  </a:lnTo>
                  <a:lnTo>
                    <a:pt x="27577" y="10096"/>
                  </a:lnTo>
                  <a:lnTo>
                    <a:pt x="27548" y="9856"/>
                  </a:lnTo>
                  <a:lnTo>
                    <a:pt x="27510" y="9617"/>
                  </a:lnTo>
                  <a:lnTo>
                    <a:pt x="27462" y="9377"/>
                  </a:lnTo>
                  <a:lnTo>
                    <a:pt x="27385" y="9147"/>
                  </a:lnTo>
                  <a:lnTo>
                    <a:pt x="27299" y="8927"/>
                  </a:lnTo>
                  <a:lnTo>
                    <a:pt x="27251" y="8831"/>
                  </a:lnTo>
                  <a:lnTo>
                    <a:pt x="27194" y="8726"/>
                  </a:lnTo>
                  <a:lnTo>
                    <a:pt x="27136" y="8640"/>
                  </a:lnTo>
                  <a:lnTo>
                    <a:pt x="27069" y="8544"/>
                  </a:lnTo>
                  <a:lnTo>
                    <a:pt x="26992" y="8467"/>
                  </a:lnTo>
                  <a:lnTo>
                    <a:pt x="26916" y="8391"/>
                  </a:lnTo>
                  <a:lnTo>
                    <a:pt x="26839" y="8324"/>
                  </a:lnTo>
                  <a:lnTo>
                    <a:pt x="26753" y="8257"/>
                  </a:lnTo>
                  <a:lnTo>
                    <a:pt x="26657" y="8199"/>
                  </a:lnTo>
                  <a:lnTo>
                    <a:pt x="26561" y="8161"/>
                  </a:lnTo>
                  <a:lnTo>
                    <a:pt x="26446" y="8123"/>
                  </a:lnTo>
                  <a:lnTo>
                    <a:pt x="26341" y="8094"/>
                  </a:lnTo>
                  <a:lnTo>
                    <a:pt x="26303" y="7768"/>
                  </a:lnTo>
                  <a:lnTo>
                    <a:pt x="26264" y="7442"/>
                  </a:lnTo>
                  <a:lnTo>
                    <a:pt x="26217" y="7136"/>
                  </a:lnTo>
                  <a:lnTo>
                    <a:pt x="26159" y="6829"/>
                  </a:lnTo>
                  <a:lnTo>
                    <a:pt x="26102" y="6533"/>
                  </a:lnTo>
                  <a:lnTo>
                    <a:pt x="26025" y="6245"/>
                  </a:lnTo>
                  <a:lnTo>
                    <a:pt x="25948" y="5967"/>
                  </a:lnTo>
                  <a:lnTo>
                    <a:pt x="25862" y="5699"/>
                  </a:lnTo>
                  <a:lnTo>
                    <a:pt x="25776" y="5431"/>
                  </a:lnTo>
                  <a:lnTo>
                    <a:pt x="25680" y="5172"/>
                  </a:lnTo>
                  <a:lnTo>
                    <a:pt x="25575" y="4933"/>
                  </a:lnTo>
                  <a:lnTo>
                    <a:pt x="25460" y="4693"/>
                  </a:lnTo>
                  <a:lnTo>
                    <a:pt x="25335" y="4454"/>
                  </a:lnTo>
                  <a:lnTo>
                    <a:pt x="25211" y="4234"/>
                  </a:lnTo>
                  <a:lnTo>
                    <a:pt x="25086" y="4013"/>
                  </a:lnTo>
                  <a:lnTo>
                    <a:pt x="24943" y="3803"/>
                  </a:lnTo>
                  <a:lnTo>
                    <a:pt x="24809" y="3602"/>
                  </a:lnTo>
                  <a:lnTo>
                    <a:pt x="24655" y="3410"/>
                  </a:lnTo>
                  <a:lnTo>
                    <a:pt x="24502" y="3218"/>
                  </a:lnTo>
                  <a:lnTo>
                    <a:pt x="24339" y="3036"/>
                  </a:lnTo>
                  <a:lnTo>
                    <a:pt x="24176" y="2854"/>
                  </a:lnTo>
                  <a:lnTo>
                    <a:pt x="24004" y="2692"/>
                  </a:lnTo>
                  <a:lnTo>
                    <a:pt x="23822" y="2529"/>
                  </a:lnTo>
                  <a:lnTo>
                    <a:pt x="23650" y="2366"/>
                  </a:lnTo>
                  <a:lnTo>
                    <a:pt x="23458" y="2222"/>
                  </a:lnTo>
                  <a:lnTo>
                    <a:pt x="23266" y="2079"/>
                  </a:lnTo>
                  <a:lnTo>
                    <a:pt x="23075" y="1935"/>
                  </a:lnTo>
                  <a:lnTo>
                    <a:pt x="22874" y="1801"/>
                  </a:lnTo>
                  <a:lnTo>
                    <a:pt x="22663" y="1676"/>
                  </a:lnTo>
                  <a:lnTo>
                    <a:pt x="22452" y="1561"/>
                  </a:lnTo>
                  <a:lnTo>
                    <a:pt x="22242" y="1446"/>
                  </a:lnTo>
                  <a:lnTo>
                    <a:pt x="22021" y="1332"/>
                  </a:lnTo>
                  <a:lnTo>
                    <a:pt x="21801" y="1226"/>
                  </a:lnTo>
                  <a:lnTo>
                    <a:pt x="21581" y="1130"/>
                  </a:lnTo>
                  <a:lnTo>
                    <a:pt x="21351" y="1035"/>
                  </a:lnTo>
                  <a:lnTo>
                    <a:pt x="21111" y="948"/>
                  </a:lnTo>
                  <a:lnTo>
                    <a:pt x="20642" y="776"/>
                  </a:lnTo>
                  <a:lnTo>
                    <a:pt x="20144" y="632"/>
                  </a:lnTo>
                  <a:lnTo>
                    <a:pt x="19646" y="508"/>
                  </a:lnTo>
                  <a:lnTo>
                    <a:pt x="19138" y="393"/>
                  </a:lnTo>
                  <a:lnTo>
                    <a:pt x="18611" y="297"/>
                  </a:lnTo>
                  <a:lnTo>
                    <a:pt x="18085" y="220"/>
                  </a:lnTo>
                  <a:lnTo>
                    <a:pt x="17548" y="153"/>
                  </a:lnTo>
                  <a:lnTo>
                    <a:pt x="17002" y="96"/>
                  </a:lnTo>
                  <a:lnTo>
                    <a:pt x="16447" y="58"/>
                  </a:lnTo>
                  <a:lnTo>
                    <a:pt x="15891" y="29"/>
                  </a:lnTo>
                  <a:lnTo>
                    <a:pt x="15336" y="10"/>
                  </a:lnTo>
                  <a:lnTo>
                    <a:pt x="1477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9" name="Google Shape;2369;p40"/>
            <p:cNvSpPr/>
            <p:nvPr/>
          </p:nvSpPr>
          <p:spPr>
            <a:xfrm>
              <a:off x="6621734" y="2336830"/>
              <a:ext cx="90191" cy="243021"/>
            </a:xfrm>
            <a:custGeom>
              <a:avLst/>
              <a:gdLst/>
              <a:ahLst/>
              <a:cxnLst/>
              <a:rect l="l" t="t" r="r" b="b"/>
              <a:pathLst>
                <a:path w="2357" h="6351" extrusionOk="0">
                  <a:moveTo>
                    <a:pt x="182" y="0"/>
                  </a:moveTo>
                  <a:lnTo>
                    <a:pt x="0" y="105"/>
                  </a:lnTo>
                  <a:lnTo>
                    <a:pt x="336" y="709"/>
                  </a:lnTo>
                  <a:lnTo>
                    <a:pt x="671" y="1331"/>
                  </a:lnTo>
                  <a:lnTo>
                    <a:pt x="1054" y="2079"/>
                  </a:lnTo>
                  <a:lnTo>
                    <a:pt x="1437" y="2854"/>
                  </a:lnTo>
                  <a:lnTo>
                    <a:pt x="1619" y="3238"/>
                  </a:lnTo>
                  <a:lnTo>
                    <a:pt x="1782" y="3602"/>
                  </a:lnTo>
                  <a:lnTo>
                    <a:pt x="1926" y="3946"/>
                  </a:lnTo>
                  <a:lnTo>
                    <a:pt x="2031" y="4243"/>
                  </a:lnTo>
                  <a:lnTo>
                    <a:pt x="2108" y="4502"/>
                  </a:lnTo>
                  <a:lnTo>
                    <a:pt x="2127" y="4607"/>
                  </a:lnTo>
                  <a:lnTo>
                    <a:pt x="2146" y="4703"/>
                  </a:lnTo>
                  <a:lnTo>
                    <a:pt x="2146" y="4770"/>
                  </a:lnTo>
                  <a:lnTo>
                    <a:pt x="2136" y="4837"/>
                  </a:lnTo>
                  <a:lnTo>
                    <a:pt x="2117" y="4895"/>
                  </a:lnTo>
                  <a:lnTo>
                    <a:pt x="2098" y="4962"/>
                  </a:lnTo>
                  <a:lnTo>
                    <a:pt x="2069" y="5019"/>
                  </a:lnTo>
                  <a:lnTo>
                    <a:pt x="2031" y="5086"/>
                  </a:lnTo>
                  <a:lnTo>
                    <a:pt x="1945" y="5201"/>
                  </a:lnTo>
                  <a:lnTo>
                    <a:pt x="1839" y="5316"/>
                  </a:lnTo>
                  <a:lnTo>
                    <a:pt x="1705" y="5421"/>
                  </a:lnTo>
                  <a:lnTo>
                    <a:pt x="1571" y="5527"/>
                  </a:lnTo>
                  <a:lnTo>
                    <a:pt x="1418" y="5632"/>
                  </a:lnTo>
                  <a:lnTo>
                    <a:pt x="1265" y="5718"/>
                  </a:lnTo>
                  <a:lnTo>
                    <a:pt x="1102" y="5805"/>
                  </a:lnTo>
                  <a:lnTo>
                    <a:pt x="939" y="5881"/>
                  </a:lnTo>
                  <a:lnTo>
                    <a:pt x="776" y="5948"/>
                  </a:lnTo>
                  <a:lnTo>
                    <a:pt x="489" y="6063"/>
                  </a:lnTo>
                  <a:lnTo>
                    <a:pt x="240" y="6149"/>
                  </a:lnTo>
                  <a:lnTo>
                    <a:pt x="307" y="6351"/>
                  </a:lnTo>
                  <a:lnTo>
                    <a:pt x="422" y="6312"/>
                  </a:lnTo>
                  <a:lnTo>
                    <a:pt x="671" y="6216"/>
                  </a:lnTo>
                  <a:lnTo>
                    <a:pt x="834" y="6159"/>
                  </a:lnTo>
                  <a:lnTo>
                    <a:pt x="1016" y="6082"/>
                  </a:lnTo>
                  <a:lnTo>
                    <a:pt x="1198" y="5987"/>
                  </a:lnTo>
                  <a:lnTo>
                    <a:pt x="1389" y="5891"/>
                  </a:lnTo>
                  <a:lnTo>
                    <a:pt x="1581" y="5776"/>
                  </a:lnTo>
                  <a:lnTo>
                    <a:pt x="1763" y="5651"/>
                  </a:lnTo>
                  <a:lnTo>
                    <a:pt x="1926" y="5517"/>
                  </a:lnTo>
                  <a:lnTo>
                    <a:pt x="2002" y="5450"/>
                  </a:lnTo>
                  <a:lnTo>
                    <a:pt x="2079" y="5374"/>
                  </a:lnTo>
                  <a:lnTo>
                    <a:pt x="2146" y="5297"/>
                  </a:lnTo>
                  <a:lnTo>
                    <a:pt x="2203" y="5220"/>
                  </a:lnTo>
                  <a:lnTo>
                    <a:pt x="2251" y="5134"/>
                  </a:lnTo>
                  <a:lnTo>
                    <a:pt x="2290" y="5048"/>
                  </a:lnTo>
                  <a:lnTo>
                    <a:pt x="2318" y="4962"/>
                  </a:lnTo>
                  <a:lnTo>
                    <a:pt x="2347" y="4875"/>
                  </a:lnTo>
                  <a:lnTo>
                    <a:pt x="2357" y="4780"/>
                  </a:lnTo>
                  <a:lnTo>
                    <a:pt x="2357" y="4684"/>
                  </a:lnTo>
                  <a:lnTo>
                    <a:pt x="2338" y="4588"/>
                  </a:lnTo>
                  <a:lnTo>
                    <a:pt x="2318" y="4483"/>
                  </a:lnTo>
                  <a:lnTo>
                    <a:pt x="2242" y="4215"/>
                  </a:lnTo>
                  <a:lnTo>
                    <a:pt x="2136" y="3908"/>
                  </a:lnTo>
                  <a:lnTo>
                    <a:pt x="1993" y="3573"/>
                  </a:lnTo>
                  <a:lnTo>
                    <a:pt x="1839" y="3209"/>
                  </a:lnTo>
                  <a:lnTo>
                    <a:pt x="1658" y="2826"/>
                  </a:lnTo>
                  <a:lnTo>
                    <a:pt x="1466" y="2433"/>
                  </a:lnTo>
                  <a:lnTo>
                    <a:pt x="1274" y="2040"/>
                  </a:lnTo>
                  <a:lnTo>
                    <a:pt x="891" y="1293"/>
                  </a:lnTo>
                  <a:lnTo>
                    <a:pt x="546" y="661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Google Shape;2370;p40"/>
            <p:cNvSpPr/>
            <p:nvPr/>
          </p:nvSpPr>
          <p:spPr>
            <a:xfrm>
              <a:off x="6338759" y="2256931"/>
              <a:ext cx="164999" cy="55369"/>
            </a:xfrm>
            <a:custGeom>
              <a:avLst/>
              <a:gdLst/>
              <a:ahLst/>
              <a:cxnLst/>
              <a:rect l="l" t="t" r="r" b="b"/>
              <a:pathLst>
                <a:path w="4312" h="1447" extrusionOk="0">
                  <a:moveTo>
                    <a:pt x="3449" y="0"/>
                  </a:moveTo>
                  <a:lnTo>
                    <a:pt x="3162" y="10"/>
                  </a:lnTo>
                  <a:lnTo>
                    <a:pt x="2874" y="38"/>
                  </a:lnTo>
                  <a:lnTo>
                    <a:pt x="2587" y="77"/>
                  </a:lnTo>
                  <a:lnTo>
                    <a:pt x="2309" y="125"/>
                  </a:lnTo>
                  <a:lnTo>
                    <a:pt x="2041" y="192"/>
                  </a:lnTo>
                  <a:lnTo>
                    <a:pt x="1763" y="268"/>
                  </a:lnTo>
                  <a:lnTo>
                    <a:pt x="1505" y="354"/>
                  </a:lnTo>
                  <a:lnTo>
                    <a:pt x="1237" y="450"/>
                  </a:lnTo>
                  <a:lnTo>
                    <a:pt x="988" y="556"/>
                  </a:lnTo>
                  <a:lnTo>
                    <a:pt x="729" y="671"/>
                  </a:lnTo>
                  <a:lnTo>
                    <a:pt x="489" y="795"/>
                  </a:lnTo>
                  <a:lnTo>
                    <a:pt x="240" y="920"/>
                  </a:lnTo>
                  <a:lnTo>
                    <a:pt x="1" y="1054"/>
                  </a:lnTo>
                  <a:lnTo>
                    <a:pt x="202" y="1446"/>
                  </a:lnTo>
                  <a:lnTo>
                    <a:pt x="442" y="1341"/>
                  </a:lnTo>
                  <a:lnTo>
                    <a:pt x="691" y="1245"/>
                  </a:lnTo>
                  <a:lnTo>
                    <a:pt x="930" y="1149"/>
                  </a:lnTo>
                  <a:lnTo>
                    <a:pt x="1179" y="1063"/>
                  </a:lnTo>
                  <a:lnTo>
                    <a:pt x="1419" y="987"/>
                  </a:lnTo>
                  <a:lnTo>
                    <a:pt x="1668" y="929"/>
                  </a:lnTo>
                  <a:lnTo>
                    <a:pt x="1917" y="872"/>
                  </a:lnTo>
                  <a:lnTo>
                    <a:pt x="2175" y="824"/>
                  </a:lnTo>
                  <a:lnTo>
                    <a:pt x="2424" y="785"/>
                  </a:lnTo>
                  <a:lnTo>
                    <a:pt x="2673" y="766"/>
                  </a:lnTo>
                  <a:lnTo>
                    <a:pt x="2922" y="757"/>
                  </a:lnTo>
                  <a:lnTo>
                    <a:pt x="3171" y="757"/>
                  </a:lnTo>
                  <a:lnTo>
                    <a:pt x="3420" y="766"/>
                  </a:lnTo>
                  <a:lnTo>
                    <a:pt x="3660" y="795"/>
                  </a:lnTo>
                  <a:lnTo>
                    <a:pt x="3899" y="843"/>
                  </a:lnTo>
                  <a:lnTo>
                    <a:pt x="4139" y="891"/>
                  </a:lnTo>
                  <a:lnTo>
                    <a:pt x="4311" y="67"/>
                  </a:lnTo>
                  <a:lnTo>
                    <a:pt x="4024" y="29"/>
                  </a:lnTo>
                  <a:lnTo>
                    <a:pt x="3737" y="10"/>
                  </a:lnTo>
                  <a:lnTo>
                    <a:pt x="344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1" name="Google Shape;2371;p40"/>
            <p:cNvSpPr/>
            <p:nvPr/>
          </p:nvSpPr>
          <p:spPr>
            <a:xfrm>
              <a:off x="6761365" y="2256931"/>
              <a:ext cx="164999" cy="55369"/>
            </a:xfrm>
            <a:custGeom>
              <a:avLst/>
              <a:gdLst/>
              <a:ahLst/>
              <a:cxnLst/>
              <a:rect l="l" t="t" r="r" b="b"/>
              <a:pathLst>
                <a:path w="4312" h="1447" extrusionOk="0">
                  <a:moveTo>
                    <a:pt x="872" y="0"/>
                  </a:moveTo>
                  <a:lnTo>
                    <a:pt x="585" y="10"/>
                  </a:lnTo>
                  <a:lnTo>
                    <a:pt x="298" y="29"/>
                  </a:lnTo>
                  <a:lnTo>
                    <a:pt x="1" y="67"/>
                  </a:lnTo>
                  <a:lnTo>
                    <a:pt x="173" y="891"/>
                  </a:lnTo>
                  <a:lnTo>
                    <a:pt x="413" y="843"/>
                  </a:lnTo>
                  <a:lnTo>
                    <a:pt x="652" y="795"/>
                  </a:lnTo>
                  <a:lnTo>
                    <a:pt x="901" y="766"/>
                  </a:lnTo>
                  <a:lnTo>
                    <a:pt x="1150" y="757"/>
                  </a:lnTo>
                  <a:lnTo>
                    <a:pt x="1399" y="757"/>
                  </a:lnTo>
                  <a:lnTo>
                    <a:pt x="1648" y="766"/>
                  </a:lnTo>
                  <a:lnTo>
                    <a:pt x="1897" y="785"/>
                  </a:lnTo>
                  <a:lnTo>
                    <a:pt x="2146" y="824"/>
                  </a:lnTo>
                  <a:lnTo>
                    <a:pt x="2395" y="872"/>
                  </a:lnTo>
                  <a:lnTo>
                    <a:pt x="2644" y="929"/>
                  </a:lnTo>
                  <a:lnTo>
                    <a:pt x="2893" y="987"/>
                  </a:lnTo>
                  <a:lnTo>
                    <a:pt x="3142" y="1063"/>
                  </a:lnTo>
                  <a:lnTo>
                    <a:pt x="3392" y="1149"/>
                  </a:lnTo>
                  <a:lnTo>
                    <a:pt x="3631" y="1245"/>
                  </a:lnTo>
                  <a:lnTo>
                    <a:pt x="3870" y="1341"/>
                  </a:lnTo>
                  <a:lnTo>
                    <a:pt x="4110" y="1446"/>
                  </a:lnTo>
                  <a:lnTo>
                    <a:pt x="4311" y="1054"/>
                  </a:lnTo>
                  <a:lnTo>
                    <a:pt x="4072" y="920"/>
                  </a:lnTo>
                  <a:lnTo>
                    <a:pt x="3832" y="795"/>
                  </a:lnTo>
                  <a:lnTo>
                    <a:pt x="3583" y="671"/>
                  </a:lnTo>
                  <a:lnTo>
                    <a:pt x="3334" y="556"/>
                  </a:lnTo>
                  <a:lnTo>
                    <a:pt x="3075" y="450"/>
                  </a:lnTo>
                  <a:lnTo>
                    <a:pt x="2817" y="354"/>
                  </a:lnTo>
                  <a:lnTo>
                    <a:pt x="2549" y="268"/>
                  </a:lnTo>
                  <a:lnTo>
                    <a:pt x="2280" y="192"/>
                  </a:lnTo>
                  <a:lnTo>
                    <a:pt x="2003" y="125"/>
                  </a:lnTo>
                  <a:lnTo>
                    <a:pt x="1725" y="77"/>
                  </a:lnTo>
                  <a:lnTo>
                    <a:pt x="1447" y="38"/>
                  </a:lnTo>
                  <a:lnTo>
                    <a:pt x="1160" y="10"/>
                  </a:lnTo>
                  <a:lnTo>
                    <a:pt x="8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2" name="Google Shape;2372;p40"/>
            <p:cNvSpPr/>
            <p:nvPr/>
          </p:nvSpPr>
          <p:spPr>
            <a:xfrm>
              <a:off x="6519105" y="2621986"/>
              <a:ext cx="245585" cy="97499"/>
            </a:xfrm>
            <a:custGeom>
              <a:avLst/>
              <a:gdLst/>
              <a:ahLst/>
              <a:cxnLst/>
              <a:rect l="l" t="t" r="r" b="b"/>
              <a:pathLst>
                <a:path w="6418" h="2548" extrusionOk="0">
                  <a:moveTo>
                    <a:pt x="3209" y="0"/>
                  </a:moveTo>
                  <a:lnTo>
                    <a:pt x="2884" y="10"/>
                  </a:lnTo>
                  <a:lnTo>
                    <a:pt x="2568" y="38"/>
                  </a:lnTo>
                  <a:lnTo>
                    <a:pt x="2251" y="96"/>
                  </a:lnTo>
                  <a:lnTo>
                    <a:pt x="1964" y="163"/>
                  </a:lnTo>
                  <a:lnTo>
                    <a:pt x="1677" y="239"/>
                  </a:lnTo>
                  <a:lnTo>
                    <a:pt x="1418" y="345"/>
                  </a:lnTo>
                  <a:lnTo>
                    <a:pt x="1169" y="460"/>
                  </a:lnTo>
                  <a:lnTo>
                    <a:pt x="939" y="584"/>
                  </a:lnTo>
                  <a:lnTo>
                    <a:pt x="728" y="728"/>
                  </a:lnTo>
                  <a:lnTo>
                    <a:pt x="633" y="795"/>
                  </a:lnTo>
                  <a:lnTo>
                    <a:pt x="546" y="872"/>
                  </a:lnTo>
                  <a:lnTo>
                    <a:pt x="460" y="958"/>
                  </a:lnTo>
                  <a:lnTo>
                    <a:pt x="384" y="1044"/>
                  </a:lnTo>
                  <a:lnTo>
                    <a:pt x="317" y="1121"/>
                  </a:lnTo>
                  <a:lnTo>
                    <a:pt x="250" y="1216"/>
                  </a:lnTo>
                  <a:lnTo>
                    <a:pt x="192" y="1303"/>
                  </a:lnTo>
                  <a:lnTo>
                    <a:pt x="144" y="1398"/>
                  </a:lnTo>
                  <a:lnTo>
                    <a:pt x="96" y="1485"/>
                  </a:lnTo>
                  <a:lnTo>
                    <a:pt x="68" y="1580"/>
                  </a:lnTo>
                  <a:lnTo>
                    <a:pt x="39" y="1686"/>
                  </a:lnTo>
                  <a:lnTo>
                    <a:pt x="20" y="1782"/>
                  </a:lnTo>
                  <a:lnTo>
                    <a:pt x="1" y="1877"/>
                  </a:lnTo>
                  <a:lnTo>
                    <a:pt x="1" y="1983"/>
                  </a:lnTo>
                  <a:lnTo>
                    <a:pt x="1" y="2079"/>
                  </a:lnTo>
                  <a:lnTo>
                    <a:pt x="20" y="2165"/>
                  </a:lnTo>
                  <a:lnTo>
                    <a:pt x="39" y="2241"/>
                  </a:lnTo>
                  <a:lnTo>
                    <a:pt x="68" y="2308"/>
                  </a:lnTo>
                  <a:lnTo>
                    <a:pt x="96" y="2366"/>
                  </a:lnTo>
                  <a:lnTo>
                    <a:pt x="144" y="2414"/>
                  </a:lnTo>
                  <a:lnTo>
                    <a:pt x="192" y="2452"/>
                  </a:lnTo>
                  <a:lnTo>
                    <a:pt x="250" y="2481"/>
                  </a:lnTo>
                  <a:lnTo>
                    <a:pt x="317" y="2510"/>
                  </a:lnTo>
                  <a:lnTo>
                    <a:pt x="384" y="2529"/>
                  </a:lnTo>
                  <a:lnTo>
                    <a:pt x="460" y="2538"/>
                  </a:lnTo>
                  <a:lnTo>
                    <a:pt x="546" y="2548"/>
                  </a:lnTo>
                  <a:lnTo>
                    <a:pt x="728" y="2538"/>
                  </a:lnTo>
                  <a:lnTo>
                    <a:pt x="939" y="2519"/>
                  </a:lnTo>
                  <a:lnTo>
                    <a:pt x="1169" y="2490"/>
                  </a:lnTo>
                  <a:lnTo>
                    <a:pt x="1418" y="2452"/>
                  </a:lnTo>
                  <a:lnTo>
                    <a:pt x="1964" y="2356"/>
                  </a:lnTo>
                  <a:lnTo>
                    <a:pt x="2251" y="2308"/>
                  </a:lnTo>
                  <a:lnTo>
                    <a:pt x="2568" y="2280"/>
                  </a:lnTo>
                  <a:lnTo>
                    <a:pt x="2884" y="2251"/>
                  </a:lnTo>
                  <a:lnTo>
                    <a:pt x="3209" y="2241"/>
                  </a:lnTo>
                  <a:lnTo>
                    <a:pt x="3535" y="2251"/>
                  </a:lnTo>
                  <a:lnTo>
                    <a:pt x="3861" y="2280"/>
                  </a:lnTo>
                  <a:lnTo>
                    <a:pt x="4167" y="2308"/>
                  </a:lnTo>
                  <a:lnTo>
                    <a:pt x="4464" y="2356"/>
                  </a:lnTo>
                  <a:lnTo>
                    <a:pt x="5010" y="2452"/>
                  </a:lnTo>
                  <a:lnTo>
                    <a:pt x="5249" y="2490"/>
                  </a:lnTo>
                  <a:lnTo>
                    <a:pt x="5479" y="2519"/>
                  </a:lnTo>
                  <a:lnTo>
                    <a:pt x="5690" y="2538"/>
                  </a:lnTo>
                  <a:lnTo>
                    <a:pt x="5872" y="2548"/>
                  </a:lnTo>
                  <a:lnTo>
                    <a:pt x="5958" y="2538"/>
                  </a:lnTo>
                  <a:lnTo>
                    <a:pt x="6035" y="2529"/>
                  </a:lnTo>
                  <a:lnTo>
                    <a:pt x="6102" y="2510"/>
                  </a:lnTo>
                  <a:lnTo>
                    <a:pt x="6169" y="2481"/>
                  </a:lnTo>
                  <a:lnTo>
                    <a:pt x="6226" y="2452"/>
                  </a:lnTo>
                  <a:lnTo>
                    <a:pt x="6274" y="2414"/>
                  </a:lnTo>
                  <a:lnTo>
                    <a:pt x="6322" y="2366"/>
                  </a:lnTo>
                  <a:lnTo>
                    <a:pt x="6361" y="2308"/>
                  </a:lnTo>
                  <a:lnTo>
                    <a:pt x="6389" y="2241"/>
                  </a:lnTo>
                  <a:lnTo>
                    <a:pt x="6408" y="2165"/>
                  </a:lnTo>
                  <a:lnTo>
                    <a:pt x="6418" y="2079"/>
                  </a:lnTo>
                  <a:lnTo>
                    <a:pt x="6418" y="1983"/>
                  </a:lnTo>
                  <a:lnTo>
                    <a:pt x="6418" y="1877"/>
                  </a:lnTo>
                  <a:lnTo>
                    <a:pt x="6408" y="1782"/>
                  </a:lnTo>
                  <a:lnTo>
                    <a:pt x="6389" y="1686"/>
                  </a:lnTo>
                  <a:lnTo>
                    <a:pt x="6361" y="1580"/>
                  </a:lnTo>
                  <a:lnTo>
                    <a:pt x="6322" y="1485"/>
                  </a:lnTo>
                  <a:lnTo>
                    <a:pt x="6274" y="1398"/>
                  </a:lnTo>
                  <a:lnTo>
                    <a:pt x="6226" y="1303"/>
                  </a:lnTo>
                  <a:lnTo>
                    <a:pt x="6169" y="1216"/>
                  </a:lnTo>
                  <a:lnTo>
                    <a:pt x="6102" y="1121"/>
                  </a:lnTo>
                  <a:lnTo>
                    <a:pt x="6035" y="1044"/>
                  </a:lnTo>
                  <a:lnTo>
                    <a:pt x="5958" y="958"/>
                  </a:lnTo>
                  <a:lnTo>
                    <a:pt x="5872" y="872"/>
                  </a:lnTo>
                  <a:lnTo>
                    <a:pt x="5786" y="795"/>
                  </a:lnTo>
                  <a:lnTo>
                    <a:pt x="5690" y="728"/>
                  </a:lnTo>
                  <a:lnTo>
                    <a:pt x="5479" y="584"/>
                  </a:lnTo>
                  <a:lnTo>
                    <a:pt x="5249" y="460"/>
                  </a:lnTo>
                  <a:lnTo>
                    <a:pt x="5010" y="345"/>
                  </a:lnTo>
                  <a:lnTo>
                    <a:pt x="4742" y="239"/>
                  </a:lnTo>
                  <a:lnTo>
                    <a:pt x="4464" y="163"/>
                  </a:lnTo>
                  <a:lnTo>
                    <a:pt x="4167" y="96"/>
                  </a:lnTo>
                  <a:lnTo>
                    <a:pt x="3861" y="38"/>
                  </a:lnTo>
                  <a:lnTo>
                    <a:pt x="3535" y="10"/>
                  </a:lnTo>
                  <a:lnTo>
                    <a:pt x="320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Google Shape;2373;p40"/>
            <p:cNvSpPr/>
            <p:nvPr/>
          </p:nvSpPr>
          <p:spPr>
            <a:xfrm>
              <a:off x="6351961" y="2371652"/>
              <a:ext cx="148506" cy="171198"/>
            </a:xfrm>
            <a:custGeom>
              <a:avLst/>
              <a:gdLst/>
              <a:ahLst/>
              <a:cxnLst/>
              <a:rect l="l" t="t" r="r" b="b"/>
              <a:pathLst>
                <a:path w="3881" h="4474" extrusionOk="0">
                  <a:moveTo>
                    <a:pt x="1945" y="0"/>
                  </a:moveTo>
                  <a:lnTo>
                    <a:pt x="1840" y="10"/>
                  </a:lnTo>
                  <a:lnTo>
                    <a:pt x="1744" y="19"/>
                  </a:lnTo>
                  <a:lnTo>
                    <a:pt x="1553" y="48"/>
                  </a:lnTo>
                  <a:lnTo>
                    <a:pt x="1371" y="105"/>
                  </a:lnTo>
                  <a:lnTo>
                    <a:pt x="1189" y="182"/>
                  </a:lnTo>
                  <a:lnTo>
                    <a:pt x="1016" y="278"/>
                  </a:lnTo>
                  <a:lnTo>
                    <a:pt x="863" y="383"/>
                  </a:lnTo>
                  <a:lnTo>
                    <a:pt x="710" y="517"/>
                  </a:lnTo>
                  <a:lnTo>
                    <a:pt x="576" y="661"/>
                  </a:lnTo>
                  <a:lnTo>
                    <a:pt x="451" y="814"/>
                  </a:lnTo>
                  <a:lnTo>
                    <a:pt x="336" y="987"/>
                  </a:lnTo>
                  <a:lnTo>
                    <a:pt x="240" y="1178"/>
                  </a:lnTo>
                  <a:lnTo>
                    <a:pt x="154" y="1370"/>
                  </a:lnTo>
                  <a:lnTo>
                    <a:pt x="97" y="1571"/>
                  </a:lnTo>
                  <a:lnTo>
                    <a:pt x="49" y="1791"/>
                  </a:lnTo>
                  <a:lnTo>
                    <a:pt x="10" y="2011"/>
                  </a:lnTo>
                  <a:lnTo>
                    <a:pt x="1" y="2241"/>
                  </a:lnTo>
                  <a:lnTo>
                    <a:pt x="10" y="2471"/>
                  </a:lnTo>
                  <a:lnTo>
                    <a:pt x="49" y="2692"/>
                  </a:lnTo>
                  <a:lnTo>
                    <a:pt x="97" y="2902"/>
                  </a:lnTo>
                  <a:lnTo>
                    <a:pt x="154" y="3113"/>
                  </a:lnTo>
                  <a:lnTo>
                    <a:pt x="240" y="3305"/>
                  </a:lnTo>
                  <a:lnTo>
                    <a:pt x="336" y="3487"/>
                  </a:lnTo>
                  <a:lnTo>
                    <a:pt x="451" y="3659"/>
                  </a:lnTo>
                  <a:lnTo>
                    <a:pt x="576" y="3822"/>
                  </a:lnTo>
                  <a:lnTo>
                    <a:pt x="710" y="3965"/>
                  </a:lnTo>
                  <a:lnTo>
                    <a:pt x="863" y="4090"/>
                  </a:lnTo>
                  <a:lnTo>
                    <a:pt x="1016" y="4205"/>
                  </a:lnTo>
                  <a:lnTo>
                    <a:pt x="1189" y="4301"/>
                  </a:lnTo>
                  <a:lnTo>
                    <a:pt x="1371" y="4377"/>
                  </a:lnTo>
                  <a:lnTo>
                    <a:pt x="1553" y="4425"/>
                  </a:lnTo>
                  <a:lnTo>
                    <a:pt x="1744" y="4464"/>
                  </a:lnTo>
                  <a:lnTo>
                    <a:pt x="1840" y="4473"/>
                  </a:lnTo>
                  <a:lnTo>
                    <a:pt x="2041" y="4473"/>
                  </a:lnTo>
                  <a:lnTo>
                    <a:pt x="2146" y="4464"/>
                  </a:lnTo>
                  <a:lnTo>
                    <a:pt x="2338" y="4425"/>
                  </a:lnTo>
                  <a:lnTo>
                    <a:pt x="2520" y="4377"/>
                  </a:lnTo>
                  <a:lnTo>
                    <a:pt x="2702" y="4301"/>
                  </a:lnTo>
                  <a:lnTo>
                    <a:pt x="2865" y="4205"/>
                  </a:lnTo>
                  <a:lnTo>
                    <a:pt x="3028" y="4090"/>
                  </a:lnTo>
                  <a:lnTo>
                    <a:pt x="3181" y="3965"/>
                  </a:lnTo>
                  <a:lnTo>
                    <a:pt x="3315" y="3822"/>
                  </a:lnTo>
                  <a:lnTo>
                    <a:pt x="3439" y="3659"/>
                  </a:lnTo>
                  <a:lnTo>
                    <a:pt x="3554" y="3487"/>
                  </a:lnTo>
                  <a:lnTo>
                    <a:pt x="3650" y="3305"/>
                  </a:lnTo>
                  <a:lnTo>
                    <a:pt x="3727" y="3113"/>
                  </a:lnTo>
                  <a:lnTo>
                    <a:pt x="3794" y="2902"/>
                  </a:lnTo>
                  <a:lnTo>
                    <a:pt x="3842" y="2692"/>
                  </a:lnTo>
                  <a:lnTo>
                    <a:pt x="3870" y="2471"/>
                  </a:lnTo>
                  <a:lnTo>
                    <a:pt x="3880" y="2241"/>
                  </a:lnTo>
                  <a:lnTo>
                    <a:pt x="3870" y="2011"/>
                  </a:lnTo>
                  <a:lnTo>
                    <a:pt x="3842" y="1791"/>
                  </a:lnTo>
                  <a:lnTo>
                    <a:pt x="3794" y="1571"/>
                  </a:lnTo>
                  <a:lnTo>
                    <a:pt x="3727" y="1370"/>
                  </a:lnTo>
                  <a:lnTo>
                    <a:pt x="3650" y="1178"/>
                  </a:lnTo>
                  <a:lnTo>
                    <a:pt x="3554" y="987"/>
                  </a:lnTo>
                  <a:lnTo>
                    <a:pt x="3439" y="814"/>
                  </a:lnTo>
                  <a:lnTo>
                    <a:pt x="3315" y="661"/>
                  </a:lnTo>
                  <a:lnTo>
                    <a:pt x="3181" y="517"/>
                  </a:lnTo>
                  <a:lnTo>
                    <a:pt x="3028" y="383"/>
                  </a:lnTo>
                  <a:lnTo>
                    <a:pt x="2865" y="278"/>
                  </a:lnTo>
                  <a:lnTo>
                    <a:pt x="2702" y="182"/>
                  </a:lnTo>
                  <a:lnTo>
                    <a:pt x="2520" y="105"/>
                  </a:lnTo>
                  <a:lnTo>
                    <a:pt x="2338" y="48"/>
                  </a:lnTo>
                  <a:lnTo>
                    <a:pt x="2146" y="19"/>
                  </a:lnTo>
                  <a:lnTo>
                    <a:pt x="2041" y="10"/>
                  </a:lnTo>
                  <a:lnTo>
                    <a:pt x="1945" y="0"/>
                  </a:lnTo>
                  <a:close/>
                </a:path>
              </a:pathLst>
            </a:custGeom>
            <a:solidFill>
              <a:srgbClr val="D781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4" name="Google Shape;2374;p40"/>
            <p:cNvSpPr/>
            <p:nvPr/>
          </p:nvSpPr>
          <p:spPr>
            <a:xfrm>
              <a:off x="6762857" y="2371652"/>
              <a:ext cx="148468" cy="171198"/>
            </a:xfrm>
            <a:custGeom>
              <a:avLst/>
              <a:gdLst/>
              <a:ahLst/>
              <a:cxnLst/>
              <a:rect l="l" t="t" r="r" b="b"/>
              <a:pathLst>
                <a:path w="3880" h="4474" extrusionOk="0">
                  <a:moveTo>
                    <a:pt x="1945" y="0"/>
                  </a:moveTo>
                  <a:lnTo>
                    <a:pt x="1839" y="10"/>
                  </a:lnTo>
                  <a:lnTo>
                    <a:pt x="1743" y="19"/>
                  </a:lnTo>
                  <a:lnTo>
                    <a:pt x="1552" y="48"/>
                  </a:lnTo>
                  <a:lnTo>
                    <a:pt x="1370" y="105"/>
                  </a:lnTo>
                  <a:lnTo>
                    <a:pt x="1188" y="182"/>
                  </a:lnTo>
                  <a:lnTo>
                    <a:pt x="1015" y="278"/>
                  </a:lnTo>
                  <a:lnTo>
                    <a:pt x="862" y="383"/>
                  </a:lnTo>
                  <a:lnTo>
                    <a:pt x="709" y="517"/>
                  </a:lnTo>
                  <a:lnTo>
                    <a:pt x="575" y="661"/>
                  </a:lnTo>
                  <a:lnTo>
                    <a:pt x="450" y="814"/>
                  </a:lnTo>
                  <a:lnTo>
                    <a:pt x="335" y="987"/>
                  </a:lnTo>
                  <a:lnTo>
                    <a:pt x="240" y="1178"/>
                  </a:lnTo>
                  <a:lnTo>
                    <a:pt x="153" y="1370"/>
                  </a:lnTo>
                  <a:lnTo>
                    <a:pt x="86" y="1571"/>
                  </a:lnTo>
                  <a:lnTo>
                    <a:pt x="38" y="1791"/>
                  </a:lnTo>
                  <a:lnTo>
                    <a:pt x="10" y="2011"/>
                  </a:lnTo>
                  <a:lnTo>
                    <a:pt x="0" y="2241"/>
                  </a:lnTo>
                  <a:lnTo>
                    <a:pt x="10" y="2471"/>
                  </a:lnTo>
                  <a:lnTo>
                    <a:pt x="38" y="2692"/>
                  </a:lnTo>
                  <a:lnTo>
                    <a:pt x="86" y="2902"/>
                  </a:lnTo>
                  <a:lnTo>
                    <a:pt x="153" y="3113"/>
                  </a:lnTo>
                  <a:lnTo>
                    <a:pt x="240" y="3305"/>
                  </a:lnTo>
                  <a:lnTo>
                    <a:pt x="335" y="3487"/>
                  </a:lnTo>
                  <a:lnTo>
                    <a:pt x="450" y="3659"/>
                  </a:lnTo>
                  <a:lnTo>
                    <a:pt x="575" y="3822"/>
                  </a:lnTo>
                  <a:lnTo>
                    <a:pt x="709" y="3965"/>
                  </a:lnTo>
                  <a:lnTo>
                    <a:pt x="862" y="4090"/>
                  </a:lnTo>
                  <a:lnTo>
                    <a:pt x="1015" y="4205"/>
                  </a:lnTo>
                  <a:lnTo>
                    <a:pt x="1188" y="4301"/>
                  </a:lnTo>
                  <a:lnTo>
                    <a:pt x="1370" y="4377"/>
                  </a:lnTo>
                  <a:lnTo>
                    <a:pt x="1552" y="4425"/>
                  </a:lnTo>
                  <a:lnTo>
                    <a:pt x="1743" y="4464"/>
                  </a:lnTo>
                  <a:lnTo>
                    <a:pt x="1839" y="4473"/>
                  </a:lnTo>
                  <a:lnTo>
                    <a:pt x="2040" y="4473"/>
                  </a:lnTo>
                  <a:lnTo>
                    <a:pt x="2136" y="4464"/>
                  </a:lnTo>
                  <a:lnTo>
                    <a:pt x="2337" y="4425"/>
                  </a:lnTo>
                  <a:lnTo>
                    <a:pt x="2519" y="4377"/>
                  </a:lnTo>
                  <a:lnTo>
                    <a:pt x="2701" y="4301"/>
                  </a:lnTo>
                  <a:lnTo>
                    <a:pt x="2864" y="4205"/>
                  </a:lnTo>
                  <a:lnTo>
                    <a:pt x="3027" y="4090"/>
                  </a:lnTo>
                  <a:lnTo>
                    <a:pt x="3171" y="3965"/>
                  </a:lnTo>
                  <a:lnTo>
                    <a:pt x="3314" y="3822"/>
                  </a:lnTo>
                  <a:lnTo>
                    <a:pt x="3439" y="3659"/>
                  </a:lnTo>
                  <a:lnTo>
                    <a:pt x="3554" y="3487"/>
                  </a:lnTo>
                  <a:lnTo>
                    <a:pt x="3649" y="3305"/>
                  </a:lnTo>
                  <a:lnTo>
                    <a:pt x="3726" y="3113"/>
                  </a:lnTo>
                  <a:lnTo>
                    <a:pt x="3793" y="2902"/>
                  </a:lnTo>
                  <a:lnTo>
                    <a:pt x="3841" y="2692"/>
                  </a:lnTo>
                  <a:lnTo>
                    <a:pt x="3870" y="2471"/>
                  </a:lnTo>
                  <a:lnTo>
                    <a:pt x="3879" y="2241"/>
                  </a:lnTo>
                  <a:lnTo>
                    <a:pt x="3870" y="2011"/>
                  </a:lnTo>
                  <a:lnTo>
                    <a:pt x="3841" y="1791"/>
                  </a:lnTo>
                  <a:lnTo>
                    <a:pt x="3793" y="1571"/>
                  </a:lnTo>
                  <a:lnTo>
                    <a:pt x="3726" y="1370"/>
                  </a:lnTo>
                  <a:lnTo>
                    <a:pt x="3649" y="1178"/>
                  </a:lnTo>
                  <a:lnTo>
                    <a:pt x="3554" y="987"/>
                  </a:lnTo>
                  <a:lnTo>
                    <a:pt x="3439" y="814"/>
                  </a:lnTo>
                  <a:lnTo>
                    <a:pt x="3314" y="661"/>
                  </a:lnTo>
                  <a:lnTo>
                    <a:pt x="3171" y="517"/>
                  </a:lnTo>
                  <a:lnTo>
                    <a:pt x="3027" y="383"/>
                  </a:lnTo>
                  <a:lnTo>
                    <a:pt x="2864" y="278"/>
                  </a:lnTo>
                  <a:lnTo>
                    <a:pt x="2701" y="182"/>
                  </a:lnTo>
                  <a:lnTo>
                    <a:pt x="2519" y="105"/>
                  </a:lnTo>
                  <a:lnTo>
                    <a:pt x="2337" y="48"/>
                  </a:lnTo>
                  <a:lnTo>
                    <a:pt x="2136" y="19"/>
                  </a:lnTo>
                  <a:lnTo>
                    <a:pt x="2040" y="10"/>
                  </a:lnTo>
                  <a:lnTo>
                    <a:pt x="1945" y="0"/>
                  </a:lnTo>
                  <a:close/>
                </a:path>
              </a:pathLst>
            </a:custGeom>
            <a:solidFill>
              <a:srgbClr val="D7816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5" name="Google Shape;2375;p40"/>
            <p:cNvSpPr/>
            <p:nvPr/>
          </p:nvSpPr>
          <p:spPr>
            <a:xfrm>
              <a:off x="6382382" y="2404981"/>
              <a:ext cx="47334" cy="53188"/>
            </a:xfrm>
            <a:custGeom>
              <a:avLst/>
              <a:gdLst/>
              <a:ahLst/>
              <a:cxnLst/>
              <a:rect l="l" t="t" r="r" b="b"/>
              <a:pathLst>
                <a:path w="1237" h="1390" extrusionOk="0">
                  <a:moveTo>
                    <a:pt x="614" y="1"/>
                  </a:moveTo>
                  <a:lnTo>
                    <a:pt x="556" y="10"/>
                  </a:lnTo>
                  <a:lnTo>
                    <a:pt x="489" y="20"/>
                  </a:lnTo>
                  <a:lnTo>
                    <a:pt x="432" y="39"/>
                  </a:lnTo>
                  <a:lnTo>
                    <a:pt x="374" y="58"/>
                  </a:lnTo>
                  <a:lnTo>
                    <a:pt x="326" y="87"/>
                  </a:lnTo>
                  <a:lnTo>
                    <a:pt x="269" y="125"/>
                  </a:lnTo>
                  <a:lnTo>
                    <a:pt x="221" y="164"/>
                  </a:lnTo>
                  <a:lnTo>
                    <a:pt x="183" y="211"/>
                  </a:lnTo>
                  <a:lnTo>
                    <a:pt x="144" y="259"/>
                  </a:lnTo>
                  <a:lnTo>
                    <a:pt x="106" y="307"/>
                  </a:lnTo>
                  <a:lnTo>
                    <a:pt x="77" y="365"/>
                  </a:lnTo>
                  <a:lnTo>
                    <a:pt x="49" y="422"/>
                  </a:lnTo>
                  <a:lnTo>
                    <a:pt x="30" y="489"/>
                  </a:lnTo>
                  <a:lnTo>
                    <a:pt x="10" y="556"/>
                  </a:lnTo>
                  <a:lnTo>
                    <a:pt x="1" y="623"/>
                  </a:lnTo>
                  <a:lnTo>
                    <a:pt x="1" y="700"/>
                  </a:lnTo>
                  <a:lnTo>
                    <a:pt x="1" y="767"/>
                  </a:lnTo>
                  <a:lnTo>
                    <a:pt x="10" y="834"/>
                  </a:lnTo>
                  <a:lnTo>
                    <a:pt x="30" y="901"/>
                  </a:lnTo>
                  <a:lnTo>
                    <a:pt x="49" y="968"/>
                  </a:lnTo>
                  <a:lnTo>
                    <a:pt x="77" y="1026"/>
                  </a:lnTo>
                  <a:lnTo>
                    <a:pt x="106" y="1083"/>
                  </a:lnTo>
                  <a:lnTo>
                    <a:pt x="144" y="1131"/>
                  </a:lnTo>
                  <a:lnTo>
                    <a:pt x="183" y="1188"/>
                  </a:lnTo>
                  <a:lnTo>
                    <a:pt x="221" y="1227"/>
                  </a:lnTo>
                  <a:lnTo>
                    <a:pt x="269" y="1265"/>
                  </a:lnTo>
                  <a:lnTo>
                    <a:pt x="326" y="1303"/>
                  </a:lnTo>
                  <a:lnTo>
                    <a:pt x="374" y="1332"/>
                  </a:lnTo>
                  <a:lnTo>
                    <a:pt x="432" y="1361"/>
                  </a:lnTo>
                  <a:lnTo>
                    <a:pt x="489" y="1370"/>
                  </a:lnTo>
                  <a:lnTo>
                    <a:pt x="556" y="1380"/>
                  </a:lnTo>
                  <a:lnTo>
                    <a:pt x="614" y="1390"/>
                  </a:lnTo>
                  <a:lnTo>
                    <a:pt x="681" y="1380"/>
                  </a:lnTo>
                  <a:lnTo>
                    <a:pt x="738" y="1370"/>
                  </a:lnTo>
                  <a:lnTo>
                    <a:pt x="805" y="1361"/>
                  </a:lnTo>
                  <a:lnTo>
                    <a:pt x="863" y="1332"/>
                  </a:lnTo>
                  <a:lnTo>
                    <a:pt x="911" y="1303"/>
                  </a:lnTo>
                  <a:lnTo>
                    <a:pt x="968" y="1265"/>
                  </a:lnTo>
                  <a:lnTo>
                    <a:pt x="1016" y="1227"/>
                  </a:lnTo>
                  <a:lnTo>
                    <a:pt x="1054" y="1188"/>
                  </a:lnTo>
                  <a:lnTo>
                    <a:pt x="1093" y="1131"/>
                  </a:lnTo>
                  <a:lnTo>
                    <a:pt x="1131" y="1083"/>
                  </a:lnTo>
                  <a:lnTo>
                    <a:pt x="1160" y="1026"/>
                  </a:lnTo>
                  <a:lnTo>
                    <a:pt x="1189" y="968"/>
                  </a:lnTo>
                  <a:lnTo>
                    <a:pt x="1208" y="901"/>
                  </a:lnTo>
                  <a:lnTo>
                    <a:pt x="1227" y="834"/>
                  </a:lnTo>
                  <a:lnTo>
                    <a:pt x="1236" y="767"/>
                  </a:lnTo>
                  <a:lnTo>
                    <a:pt x="1236" y="700"/>
                  </a:lnTo>
                  <a:lnTo>
                    <a:pt x="1236" y="623"/>
                  </a:lnTo>
                  <a:lnTo>
                    <a:pt x="1227" y="556"/>
                  </a:lnTo>
                  <a:lnTo>
                    <a:pt x="1208" y="489"/>
                  </a:lnTo>
                  <a:lnTo>
                    <a:pt x="1189" y="422"/>
                  </a:lnTo>
                  <a:lnTo>
                    <a:pt x="1160" y="365"/>
                  </a:lnTo>
                  <a:lnTo>
                    <a:pt x="1131" y="307"/>
                  </a:lnTo>
                  <a:lnTo>
                    <a:pt x="1093" y="259"/>
                  </a:lnTo>
                  <a:lnTo>
                    <a:pt x="1054" y="211"/>
                  </a:lnTo>
                  <a:lnTo>
                    <a:pt x="1016" y="164"/>
                  </a:lnTo>
                  <a:lnTo>
                    <a:pt x="968" y="125"/>
                  </a:lnTo>
                  <a:lnTo>
                    <a:pt x="911" y="87"/>
                  </a:lnTo>
                  <a:lnTo>
                    <a:pt x="863" y="58"/>
                  </a:lnTo>
                  <a:lnTo>
                    <a:pt x="805" y="39"/>
                  </a:lnTo>
                  <a:lnTo>
                    <a:pt x="738" y="20"/>
                  </a:lnTo>
                  <a:lnTo>
                    <a:pt x="681" y="10"/>
                  </a:lnTo>
                  <a:lnTo>
                    <a:pt x="6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6" name="Google Shape;2376;p40"/>
            <p:cNvSpPr/>
            <p:nvPr/>
          </p:nvSpPr>
          <p:spPr>
            <a:xfrm>
              <a:off x="6795460" y="2404981"/>
              <a:ext cx="47334" cy="53188"/>
            </a:xfrm>
            <a:custGeom>
              <a:avLst/>
              <a:gdLst/>
              <a:ahLst/>
              <a:cxnLst/>
              <a:rect l="l" t="t" r="r" b="b"/>
              <a:pathLst>
                <a:path w="1237" h="1390" extrusionOk="0">
                  <a:moveTo>
                    <a:pt x="623" y="1"/>
                  </a:moveTo>
                  <a:lnTo>
                    <a:pt x="556" y="10"/>
                  </a:lnTo>
                  <a:lnTo>
                    <a:pt x="499" y="20"/>
                  </a:lnTo>
                  <a:lnTo>
                    <a:pt x="432" y="39"/>
                  </a:lnTo>
                  <a:lnTo>
                    <a:pt x="374" y="58"/>
                  </a:lnTo>
                  <a:lnTo>
                    <a:pt x="326" y="87"/>
                  </a:lnTo>
                  <a:lnTo>
                    <a:pt x="278" y="125"/>
                  </a:lnTo>
                  <a:lnTo>
                    <a:pt x="230" y="164"/>
                  </a:lnTo>
                  <a:lnTo>
                    <a:pt x="183" y="211"/>
                  </a:lnTo>
                  <a:lnTo>
                    <a:pt x="144" y="259"/>
                  </a:lnTo>
                  <a:lnTo>
                    <a:pt x="106" y="307"/>
                  </a:lnTo>
                  <a:lnTo>
                    <a:pt x="77" y="365"/>
                  </a:lnTo>
                  <a:lnTo>
                    <a:pt x="48" y="422"/>
                  </a:lnTo>
                  <a:lnTo>
                    <a:pt x="29" y="489"/>
                  </a:lnTo>
                  <a:lnTo>
                    <a:pt x="10" y="556"/>
                  </a:lnTo>
                  <a:lnTo>
                    <a:pt x="1" y="623"/>
                  </a:lnTo>
                  <a:lnTo>
                    <a:pt x="1" y="700"/>
                  </a:lnTo>
                  <a:lnTo>
                    <a:pt x="1" y="767"/>
                  </a:lnTo>
                  <a:lnTo>
                    <a:pt x="10" y="834"/>
                  </a:lnTo>
                  <a:lnTo>
                    <a:pt x="29" y="901"/>
                  </a:lnTo>
                  <a:lnTo>
                    <a:pt x="48" y="968"/>
                  </a:lnTo>
                  <a:lnTo>
                    <a:pt x="77" y="1026"/>
                  </a:lnTo>
                  <a:lnTo>
                    <a:pt x="106" y="1083"/>
                  </a:lnTo>
                  <a:lnTo>
                    <a:pt x="144" y="1131"/>
                  </a:lnTo>
                  <a:lnTo>
                    <a:pt x="183" y="1188"/>
                  </a:lnTo>
                  <a:lnTo>
                    <a:pt x="230" y="1227"/>
                  </a:lnTo>
                  <a:lnTo>
                    <a:pt x="278" y="1265"/>
                  </a:lnTo>
                  <a:lnTo>
                    <a:pt x="326" y="1303"/>
                  </a:lnTo>
                  <a:lnTo>
                    <a:pt x="374" y="1332"/>
                  </a:lnTo>
                  <a:lnTo>
                    <a:pt x="432" y="1361"/>
                  </a:lnTo>
                  <a:lnTo>
                    <a:pt x="499" y="1370"/>
                  </a:lnTo>
                  <a:lnTo>
                    <a:pt x="556" y="1380"/>
                  </a:lnTo>
                  <a:lnTo>
                    <a:pt x="623" y="1390"/>
                  </a:lnTo>
                  <a:lnTo>
                    <a:pt x="681" y="1380"/>
                  </a:lnTo>
                  <a:lnTo>
                    <a:pt x="748" y="1370"/>
                  </a:lnTo>
                  <a:lnTo>
                    <a:pt x="805" y="1361"/>
                  </a:lnTo>
                  <a:lnTo>
                    <a:pt x="863" y="1332"/>
                  </a:lnTo>
                  <a:lnTo>
                    <a:pt x="920" y="1303"/>
                  </a:lnTo>
                  <a:lnTo>
                    <a:pt x="968" y="1265"/>
                  </a:lnTo>
                  <a:lnTo>
                    <a:pt x="1016" y="1227"/>
                  </a:lnTo>
                  <a:lnTo>
                    <a:pt x="1054" y="1188"/>
                  </a:lnTo>
                  <a:lnTo>
                    <a:pt x="1102" y="1131"/>
                  </a:lnTo>
                  <a:lnTo>
                    <a:pt x="1131" y="1083"/>
                  </a:lnTo>
                  <a:lnTo>
                    <a:pt x="1169" y="1026"/>
                  </a:lnTo>
                  <a:lnTo>
                    <a:pt x="1188" y="968"/>
                  </a:lnTo>
                  <a:lnTo>
                    <a:pt x="1207" y="901"/>
                  </a:lnTo>
                  <a:lnTo>
                    <a:pt x="1227" y="834"/>
                  </a:lnTo>
                  <a:lnTo>
                    <a:pt x="1236" y="767"/>
                  </a:lnTo>
                  <a:lnTo>
                    <a:pt x="1236" y="700"/>
                  </a:lnTo>
                  <a:lnTo>
                    <a:pt x="1236" y="623"/>
                  </a:lnTo>
                  <a:lnTo>
                    <a:pt x="1227" y="556"/>
                  </a:lnTo>
                  <a:lnTo>
                    <a:pt x="1207" y="489"/>
                  </a:lnTo>
                  <a:lnTo>
                    <a:pt x="1188" y="422"/>
                  </a:lnTo>
                  <a:lnTo>
                    <a:pt x="1169" y="365"/>
                  </a:lnTo>
                  <a:lnTo>
                    <a:pt x="1131" y="307"/>
                  </a:lnTo>
                  <a:lnTo>
                    <a:pt x="1102" y="259"/>
                  </a:lnTo>
                  <a:lnTo>
                    <a:pt x="1054" y="211"/>
                  </a:lnTo>
                  <a:lnTo>
                    <a:pt x="1016" y="164"/>
                  </a:lnTo>
                  <a:lnTo>
                    <a:pt x="968" y="125"/>
                  </a:lnTo>
                  <a:lnTo>
                    <a:pt x="920" y="87"/>
                  </a:lnTo>
                  <a:lnTo>
                    <a:pt x="863" y="58"/>
                  </a:lnTo>
                  <a:lnTo>
                    <a:pt x="805" y="39"/>
                  </a:lnTo>
                  <a:lnTo>
                    <a:pt x="748" y="20"/>
                  </a:lnTo>
                  <a:lnTo>
                    <a:pt x="681" y="10"/>
                  </a:lnTo>
                  <a:lnTo>
                    <a:pt x="62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7" name="Google Shape;2377;p40"/>
            <p:cNvSpPr/>
            <p:nvPr/>
          </p:nvSpPr>
          <p:spPr>
            <a:xfrm>
              <a:off x="6087354" y="1638212"/>
              <a:ext cx="424091" cy="450149"/>
            </a:xfrm>
            <a:custGeom>
              <a:avLst/>
              <a:gdLst/>
              <a:ahLst/>
              <a:cxnLst/>
              <a:rect l="l" t="t" r="r" b="b"/>
              <a:pathLst>
                <a:path w="11083" h="11764" extrusionOk="0">
                  <a:moveTo>
                    <a:pt x="5537" y="1"/>
                  </a:moveTo>
                  <a:lnTo>
                    <a:pt x="5259" y="10"/>
                  </a:lnTo>
                  <a:lnTo>
                    <a:pt x="4971" y="30"/>
                  </a:lnTo>
                  <a:lnTo>
                    <a:pt x="4694" y="58"/>
                  </a:lnTo>
                  <a:lnTo>
                    <a:pt x="4425" y="116"/>
                  </a:lnTo>
                  <a:lnTo>
                    <a:pt x="4157" y="173"/>
                  </a:lnTo>
                  <a:lnTo>
                    <a:pt x="3889" y="250"/>
                  </a:lnTo>
                  <a:lnTo>
                    <a:pt x="3640" y="336"/>
                  </a:lnTo>
                  <a:lnTo>
                    <a:pt x="3381" y="432"/>
                  </a:lnTo>
                  <a:lnTo>
                    <a:pt x="3142" y="547"/>
                  </a:lnTo>
                  <a:lnTo>
                    <a:pt x="2903" y="671"/>
                  </a:lnTo>
                  <a:lnTo>
                    <a:pt x="2673" y="796"/>
                  </a:lnTo>
                  <a:lnTo>
                    <a:pt x="2443" y="940"/>
                  </a:lnTo>
                  <a:lnTo>
                    <a:pt x="2232" y="1102"/>
                  </a:lnTo>
                  <a:lnTo>
                    <a:pt x="2021" y="1265"/>
                  </a:lnTo>
                  <a:lnTo>
                    <a:pt x="1820" y="1438"/>
                  </a:lnTo>
                  <a:lnTo>
                    <a:pt x="1629" y="1620"/>
                  </a:lnTo>
                  <a:lnTo>
                    <a:pt x="1447" y="1811"/>
                  </a:lnTo>
                  <a:lnTo>
                    <a:pt x="1265" y="2012"/>
                  </a:lnTo>
                  <a:lnTo>
                    <a:pt x="1102" y="2223"/>
                  </a:lnTo>
                  <a:lnTo>
                    <a:pt x="949" y="2443"/>
                  </a:lnTo>
                  <a:lnTo>
                    <a:pt x="805" y="2664"/>
                  </a:lnTo>
                  <a:lnTo>
                    <a:pt x="671" y="2894"/>
                  </a:lnTo>
                  <a:lnTo>
                    <a:pt x="546" y="3133"/>
                  </a:lnTo>
                  <a:lnTo>
                    <a:pt x="441" y="3382"/>
                  </a:lnTo>
                  <a:lnTo>
                    <a:pt x="336" y="3631"/>
                  </a:lnTo>
                  <a:lnTo>
                    <a:pt x="249" y="3890"/>
                  </a:lnTo>
                  <a:lnTo>
                    <a:pt x="182" y="4148"/>
                  </a:lnTo>
                  <a:lnTo>
                    <a:pt x="115" y="4416"/>
                  </a:lnTo>
                  <a:lnTo>
                    <a:pt x="67" y="4694"/>
                  </a:lnTo>
                  <a:lnTo>
                    <a:pt x="29" y="4972"/>
                  </a:lnTo>
                  <a:lnTo>
                    <a:pt x="10" y="5250"/>
                  </a:lnTo>
                  <a:lnTo>
                    <a:pt x="0" y="5537"/>
                  </a:lnTo>
                  <a:lnTo>
                    <a:pt x="10" y="5815"/>
                  </a:lnTo>
                  <a:lnTo>
                    <a:pt x="19" y="6093"/>
                  </a:lnTo>
                  <a:lnTo>
                    <a:pt x="48" y="6370"/>
                  </a:lnTo>
                  <a:lnTo>
                    <a:pt x="77" y="6639"/>
                  </a:lnTo>
                  <a:lnTo>
                    <a:pt x="125" y="6907"/>
                  </a:lnTo>
                  <a:lnTo>
                    <a:pt x="182" y="7165"/>
                  </a:lnTo>
                  <a:lnTo>
                    <a:pt x="249" y="7414"/>
                  </a:lnTo>
                  <a:lnTo>
                    <a:pt x="336" y="7663"/>
                  </a:lnTo>
                  <a:lnTo>
                    <a:pt x="431" y="7903"/>
                  </a:lnTo>
                  <a:lnTo>
                    <a:pt x="546" y="8142"/>
                  </a:lnTo>
                  <a:lnTo>
                    <a:pt x="671" y="8372"/>
                  </a:lnTo>
                  <a:lnTo>
                    <a:pt x="824" y="8593"/>
                  </a:lnTo>
                  <a:lnTo>
                    <a:pt x="987" y="8813"/>
                  </a:lnTo>
                  <a:lnTo>
                    <a:pt x="1159" y="9024"/>
                  </a:lnTo>
                  <a:lnTo>
                    <a:pt x="1360" y="9234"/>
                  </a:lnTo>
                  <a:lnTo>
                    <a:pt x="1581" y="9435"/>
                  </a:lnTo>
                  <a:lnTo>
                    <a:pt x="1820" y="9627"/>
                  </a:lnTo>
                  <a:lnTo>
                    <a:pt x="2088" y="9819"/>
                  </a:lnTo>
                  <a:lnTo>
                    <a:pt x="2366" y="10001"/>
                  </a:lnTo>
                  <a:lnTo>
                    <a:pt x="2673" y="10173"/>
                  </a:lnTo>
                  <a:lnTo>
                    <a:pt x="2998" y="10345"/>
                  </a:lnTo>
                  <a:lnTo>
                    <a:pt x="3353" y="10508"/>
                  </a:lnTo>
                  <a:lnTo>
                    <a:pt x="3726" y="10662"/>
                  </a:lnTo>
                  <a:lnTo>
                    <a:pt x="4138" y="10815"/>
                  </a:lnTo>
                  <a:lnTo>
                    <a:pt x="4560" y="10958"/>
                  </a:lnTo>
                  <a:lnTo>
                    <a:pt x="5019" y="11093"/>
                  </a:lnTo>
                  <a:lnTo>
                    <a:pt x="5508" y="11227"/>
                  </a:lnTo>
                  <a:lnTo>
                    <a:pt x="6015" y="11351"/>
                  </a:lnTo>
                  <a:lnTo>
                    <a:pt x="6561" y="11466"/>
                  </a:lnTo>
                  <a:lnTo>
                    <a:pt x="7136" y="11571"/>
                  </a:lnTo>
                  <a:lnTo>
                    <a:pt x="7740" y="11677"/>
                  </a:lnTo>
                  <a:lnTo>
                    <a:pt x="8372" y="11763"/>
                  </a:lnTo>
                  <a:lnTo>
                    <a:pt x="8649" y="11753"/>
                  </a:lnTo>
                  <a:lnTo>
                    <a:pt x="8908" y="11734"/>
                  </a:lnTo>
                  <a:lnTo>
                    <a:pt x="9148" y="11686"/>
                  </a:lnTo>
                  <a:lnTo>
                    <a:pt x="9368" y="11629"/>
                  </a:lnTo>
                  <a:lnTo>
                    <a:pt x="9569" y="11543"/>
                  </a:lnTo>
                  <a:lnTo>
                    <a:pt x="9761" y="11457"/>
                  </a:lnTo>
                  <a:lnTo>
                    <a:pt x="9933" y="11342"/>
                  </a:lnTo>
                  <a:lnTo>
                    <a:pt x="10086" y="11227"/>
                  </a:lnTo>
                  <a:lnTo>
                    <a:pt x="10230" y="11083"/>
                  </a:lnTo>
                  <a:lnTo>
                    <a:pt x="10354" y="10939"/>
                  </a:lnTo>
                  <a:lnTo>
                    <a:pt x="10469" y="10776"/>
                  </a:lnTo>
                  <a:lnTo>
                    <a:pt x="10575" y="10604"/>
                  </a:lnTo>
                  <a:lnTo>
                    <a:pt x="10661" y="10412"/>
                  </a:lnTo>
                  <a:lnTo>
                    <a:pt x="10738" y="10221"/>
                  </a:lnTo>
                  <a:lnTo>
                    <a:pt x="10814" y="10010"/>
                  </a:lnTo>
                  <a:lnTo>
                    <a:pt x="10872" y="9799"/>
                  </a:lnTo>
                  <a:lnTo>
                    <a:pt x="10920" y="9570"/>
                  </a:lnTo>
                  <a:lnTo>
                    <a:pt x="10967" y="9340"/>
                  </a:lnTo>
                  <a:lnTo>
                    <a:pt x="10996" y="9100"/>
                  </a:lnTo>
                  <a:lnTo>
                    <a:pt x="11025" y="8851"/>
                  </a:lnTo>
                  <a:lnTo>
                    <a:pt x="11044" y="8593"/>
                  </a:lnTo>
                  <a:lnTo>
                    <a:pt x="11063" y="8334"/>
                  </a:lnTo>
                  <a:lnTo>
                    <a:pt x="11082" y="7798"/>
                  </a:lnTo>
                  <a:lnTo>
                    <a:pt x="11082" y="7242"/>
                  </a:lnTo>
                  <a:lnTo>
                    <a:pt x="11082" y="6677"/>
                  </a:lnTo>
                  <a:lnTo>
                    <a:pt x="11073" y="5537"/>
                  </a:lnTo>
                  <a:lnTo>
                    <a:pt x="11063" y="5250"/>
                  </a:lnTo>
                  <a:lnTo>
                    <a:pt x="11044" y="4972"/>
                  </a:lnTo>
                  <a:lnTo>
                    <a:pt x="11006" y="4694"/>
                  </a:lnTo>
                  <a:lnTo>
                    <a:pt x="10958" y="4416"/>
                  </a:lnTo>
                  <a:lnTo>
                    <a:pt x="10900" y="4148"/>
                  </a:lnTo>
                  <a:lnTo>
                    <a:pt x="10824" y="3890"/>
                  </a:lnTo>
                  <a:lnTo>
                    <a:pt x="10738" y="3631"/>
                  </a:lnTo>
                  <a:lnTo>
                    <a:pt x="10642" y="3382"/>
                  </a:lnTo>
                  <a:lnTo>
                    <a:pt x="10527" y="3133"/>
                  </a:lnTo>
                  <a:lnTo>
                    <a:pt x="10402" y="2894"/>
                  </a:lnTo>
                  <a:lnTo>
                    <a:pt x="10268" y="2664"/>
                  </a:lnTo>
                  <a:lnTo>
                    <a:pt x="10125" y="2443"/>
                  </a:lnTo>
                  <a:lnTo>
                    <a:pt x="9971" y="2223"/>
                  </a:lnTo>
                  <a:lnTo>
                    <a:pt x="9808" y="2012"/>
                  </a:lnTo>
                  <a:lnTo>
                    <a:pt x="9636" y="1811"/>
                  </a:lnTo>
                  <a:lnTo>
                    <a:pt x="9454" y="1620"/>
                  </a:lnTo>
                  <a:lnTo>
                    <a:pt x="9263" y="1438"/>
                  </a:lnTo>
                  <a:lnTo>
                    <a:pt x="9061" y="1265"/>
                  </a:lnTo>
                  <a:lnTo>
                    <a:pt x="8851" y="1102"/>
                  </a:lnTo>
                  <a:lnTo>
                    <a:pt x="8630" y="940"/>
                  </a:lnTo>
                  <a:lnTo>
                    <a:pt x="8410" y="796"/>
                  </a:lnTo>
                  <a:lnTo>
                    <a:pt x="8180" y="671"/>
                  </a:lnTo>
                  <a:lnTo>
                    <a:pt x="7941" y="547"/>
                  </a:lnTo>
                  <a:lnTo>
                    <a:pt x="7692" y="432"/>
                  </a:lnTo>
                  <a:lnTo>
                    <a:pt x="7443" y="336"/>
                  </a:lnTo>
                  <a:lnTo>
                    <a:pt x="7184" y="250"/>
                  </a:lnTo>
                  <a:lnTo>
                    <a:pt x="6925" y="173"/>
                  </a:lnTo>
                  <a:lnTo>
                    <a:pt x="6657" y="116"/>
                  </a:lnTo>
                  <a:lnTo>
                    <a:pt x="6379" y="58"/>
                  </a:lnTo>
                  <a:lnTo>
                    <a:pt x="6102" y="30"/>
                  </a:lnTo>
                  <a:lnTo>
                    <a:pt x="5824" y="10"/>
                  </a:lnTo>
                  <a:lnTo>
                    <a:pt x="553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8" name="Google Shape;2378;p40"/>
            <p:cNvSpPr/>
            <p:nvPr/>
          </p:nvSpPr>
          <p:spPr>
            <a:xfrm>
              <a:off x="5672439" y="2593746"/>
              <a:ext cx="940133" cy="1738417"/>
            </a:xfrm>
            <a:custGeom>
              <a:avLst/>
              <a:gdLst/>
              <a:ahLst/>
              <a:cxnLst/>
              <a:rect l="l" t="t" r="r" b="b"/>
              <a:pathLst>
                <a:path w="24569" h="45431" extrusionOk="0">
                  <a:moveTo>
                    <a:pt x="14703" y="1"/>
                  </a:moveTo>
                  <a:lnTo>
                    <a:pt x="14569" y="10"/>
                  </a:lnTo>
                  <a:lnTo>
                    <a:pt x="14445" y="29"/>
                  </a:lnTo>
                  <a:lnTo>
                    <a:pt x="14311" y="58"/>
                  </a:lnTo>
                  <a:lnTo>
                    <a:pt x="14157" y="125"/>
                  </a:lnTo>
                  <a:lnTo>
                    <a:pt x="13985" y="211"/>
                  </a:lnTo>
                  <a:lnTo>
                    <a:pt x="13803" y="317"/>
                  </a:lnTo>
                  <a:lnTo>
                    <a:pt x="13602" y="441"/>
                  </a:lnTo>
                  <a:lnTo>
                    <a:pt x="13401" y="585"/>
                  </a:lnTo>
                  <a:lnTo>
                    <a:pt x="13190" y="748"/>
                  </a:lnTo>
                  <a:lnTo>
                    <a:pt x="12979" y="920"/>
                  </a:lnTo>
                  <a:lnTo>
                    <a:pt x="12778" y="1102"/>
                  </a:lnTo>
                  <a:lnTo>
                    <a:pt x="12587" y="1294"/>
                  </a:lnTo>
                  <a:lnTo>
                    <a:pt x="12405" y="1485"/>
                  </a:lnTo>
                  <a:lnTo>
                    <a:pt x="12242" y="1677"/>
                  </a:lnTo>
                  <a:lnTo>
                    <a:pt x="12088" y="1868"/>
                  </a:lnTo>
                  <a:lnTo>
                    <a:pt x="11964" y="2050"/>
                  </a:lnTo>
                  <a:lnTo>
                    <a:pt x="11868" y="2232"/>
                  </a:lnTo>
                  <a:lnTo>
                    <a:pt x="11830" y="2318"/>
                  </a:lnTo>
                  <a:lnTo>
                    <a:pt x="11801" y="2405"/>
                  </a:lnTo>
                  <a:lnTo>
                    <a:pt x="11782" y="2491"/>
                  </a:lnTo>
                  <a:lnTo>
                    <a:pt x="11772" y="2596"/>
                  </a:lnTo>
                  <a:lnTo>
                    <a:pt x="11763" y="2711"/>
                  </a:lnTo>
                  <a:lnTo>
                    <a:pt x="11772" y="2836"/>
                  </a:lnTo>
                  <a:lnTo>
                    <a:pt x="11792" y="3123"/>
                  </a:lnTo>
                  <a:lnTo>
                    <a:pt x="11830" y="3430"/>
                  </a:lnTo>
                  <a:lnTo>
                    <a:pt x="11897" y="3765"/>
                  </a:lnTo>
                  <a:lnTo>
                    <a:pt x="11974" y="4119"/>
                  </a:lnTo>
                  <a:lnTo>
                    <a:pt x="12060" y="4474"/>
                  </a:lnTo>
                  <a:lnTo>
                    <a:pt x="12146" y="4828"/>
                  </a:lnTo>
                  <a:lnTo>
                    <a:pt x="12347" y="5489"/>
                  </a:lnTo>
                  <a:lnTo>
                    <a:pt x="12519" y="6054"/>
                  </a:lnTo>
                  <a:lnTo>
                    <a:pt x="12692" y="6581"/>
                  </a:lnTo>
                  <a:lnTo>
                    <a:pt x="12634" y="6638"/>
                  </a:lnTo>
                  <a:lnTo>
                    <a:pt x="12577" y="6696"/>
                  </a:lnTo>
                  <a:lnTo>
                    <a:pt x="12539" y="6772"/>
                  </a:lnTo>
                  <a:lnTo>
                    <a:pt x="12491" y="6868"/>
                  </a:lnTo>
                  <a:lnTo>
                    <a:pt x="12462" y="6964"/>
                  </a:lnTo>
                  <a:lnTo>
                    <a:pt x="12433" y="7069"/>
                  </a:lnTo>
                  <a:lnTo>
                    <a:pt x="12405" y="7175"/>
                  </a:lnTo>
                  <a:lnTo>
                    <a:pt x="12395" y="7299"/>
                  </a:lnTo>
                  <a:lnTo>
                    <a:pt x="12376" y="7567"/>
                  </a:lnTo>
                  <a:lnTo>
                    <a:pt x="12376" y="7864"/>
                  </a:lnTo>
                  <a:lnTo>
                    <a:pt x="12395" y="8180"/>
                  </a:lnTo>
                  <a:lnTo>
                    <a:pt x="12424" y="8516"/>
                  </a:lnTo>
                  <a:lnTo>
                    <a:pt x="12481" y="8870"/>
                  </a:lnTo>
                  <a:lnTo>
                    <a:pt x="12548" y="9224"/>
                  </a:lnTo>
                  <a:lnTo>
                    <a:pt x="12625" y="9598"/>
                  </a:lnTo>
                  <a:lnTo>
                    <a:pt x="12721" y="9972"/>
                  </a:lnTo>
                  <a:lnTo>
                    <a:pt x="12816" y="10345"/>
                  </a:lnTo>
                  <a:lnTo>
                    <a:pt x="12931" y="10709"/>
                  </a:lnTo>
                  <a:lnTo>
                    <a:pt x="13046" y="11073"/>
                  </a:lnTo>
                  <a:lnTo>
                    <a:pt x="13180" y="11418"/>
                  </a:lnTo>
                  <a:lnTo>
                    <a:pt x="13324" y="11772"/>
                  </a:lnTo>
                  <a:lnTo>
                    <a:pt x="13496" y="12155"/>
                  </a:lnTo>
                  <a:lnTo>
                    <a:pt x="13688" y="12548"/>
                  </a:lnTo>
                  <a:lnTo>
                    <a:pt x="13899" y="12960"/>
                  </a:lnTo>
                  <a:lnTo>
                    <a:pt x="14129" y="13372"/>
                  </a:lnTo>
                  <a:lnTo>
                    <a:pt x="14359" y="13784"/>
                  </a:lnTo>
                  <a:lnTo>
                    <a:pt x="14828" y="14579"/>
                  </a:lnTo>
                  <a:lnTo>
                    <a:pt x="15259" y="15287"/>
                  </a:lnTo>
                  <a:lnTo>
                    <a:pt x="15623" y="15862"/>
                  </a:lnTo>
                  <a:lnTo>
                    <a:pt x="15958" y="16379"/>
                  </a:lnTo>
                  <a:lnTo>
                    <a:pt x="15134" y="17874"/>
                  </a:lnTo>
                  <a:lnTo>
                    <a:pt x="14320" y="19339"/>
                  </a:lnTo>
                  <a:lnTo>
                    <a:pt x="13506" y="20776"/>
                  </a:lnTo>
                  <a:lnTo>
                    <a:pt x="12692" y="22193"/>
                  </a:lnTo>
                  <a:lnTo>
                    <a:pt x="11878" y="23601"/>
                  </a:lnTo>
                  <a:lnTo>
                    <a:pt x="11054" y="25000"/>
                  </a:lnTo>
                  <a:lnTo>
                    <a:pt x="10230" y="26389"/>
                  </a:lnTo>
                  <a:lnTo>
                    <a:pt x="9397" y="27787"/>
                  </a:lnTo>
                  <a:lnTo>
                    <a:pt x="8554" y="29186"/>
                  </a:lnTo>
                  <a:lnTo>
                    <a:pt x="7692" y="30603"/>
                  </a:lnTo>
                  <a:lnTo>
                    <a:pt x="6811" y="32021"/>
                  </a:lnTo>
                  <a:lnTo>
                    <a:pt x="5920" y="33477"/>
                  </a:lnTo>
                  <a:lnTo>
                    <a:pt x="4052" y="36446"/>
                  </a:lnTo>
                  <a:lnTo>
                    <a:pt x="2089" y="39569"/>
                  </a:lnTo>
                  <a:lnTo>
                    <a:pt x="1792" y="39961"/>
                  </a:lnTo>
                  <a:lnTo>
                    <a:pt x="1524" y="40344"/>
                  </a:lnTo>
                  <a:lnTo>
                    <a:pt x="1275" y="40737"/>
                  </a:lnTo>
                  <a:lnTo>
                    <a:pt x="1054" y="41120"/>
                  </a:lnTo>
                  <a:lnTo>
                    <a:pt x="853" y="41503"/>
                  </a:lnTo>
                  <a:lnTo>
                    <a:pt x="681" y="41877"/>
                  </a:lnTo>
                  <a:lnTo>
                    <a:pt x="527" y="42260"/>
                  </a:lnTo>
                  <a:lnTo>
                    <a:pt x="384" y="42624"/>
                  </a:lnTo>
                  <a:lnTo>
                    <a:pt x="278" y="42998"/>
                  </a:lnTo>
                  <a:lnTo>
                    <a:pt x="183" y="43362"/>
                  </a:lnTo>
                  <a:lnTo>
                    <a:pt x="106" y="43716"/>
                  </a:lnTo>
                  <a:lnTo>
                    <a:pt x="49" y="44070"/>
                  </a:lnTo>
                  <a:lnTo>
                    <a:pt x="20" y="44415"/>
                  </a:lnTo>
                  <a:lnTo>
                    <a:pt x="1" y="44760"/>
                  </a:lnTo>
                  <a:lnTo>
                    <a:pt x="1" y="45095"/>
                  </a:lnTo>
                  <a:lnTo>
                    <a:pt x="20" y="45430"/>
                  </a:lnTo>
                  <a:lnTo>
                    <a:pt x="14081" y="45430"/>
                  </a:lnTo>
                  <a:lnTo>
                    <a:pt x="14473" y="44520"/>
                  </a:lnTo>
                  <a:lnTo>
                    <a:pt x="14857" y="43563"/>
                  </a:lnTo>
                  <a:lnTo>
                    <a:pt x="15249" y="42557"/>
                  </a:lnTo>
                  <a:lnTo>
                    <a:pt x="15632" y="41522"/>
                  </a:lnTo>
                  <a:lnTo>
                    <a:pt x="16025" y="40459"/>
                  </a:lnTo>
                  <a:lnTo>
                    <a:pt x="16408" y="39377"/>
                  </a:lnTo>
                  <a:lnTo>
                    <a:pt x="16791" y="38266"/>
                  </a:lnTo>
                  <a:lnTo>
                    <a:pt x="17175" y="37136"/>
                  </a:lnTo>
                  <a:lnTo>
                    <a:pt x="17548" y="35996"/>
                  </a:lnTo>
                  <a:lnTo>
                    <a:pt x="17922" y="34856"/>
                  </a:lnTo>
                  <a:lnTo>
                    <a:pt x="18286" y="33716"/>
                  </a:lnTo>
                  <a:lnTo>
                    <a:pt x="18650" y="32576"/>
                  </a:lnTo>
                  <a:lnTo>
                    <a:pt x="19339" y="30325"/>
                  </a:lnTo>
                  <a:lnTo>
                    <a:pt x="19981" y="28142"/>
                  </a:lnTo>
                  <a:lnTo>
                    <a:pt x="20584" y="26073"/>
                  </a:lnTo>
                  <a:lnTo>
                    <a:pt x="21130" y="24157"/>
                  </a:lnTo>
                  <a:lnTo>
                    <a:pt x="21609" y="22433"/>
                  </a:lnTo>
                  <a:lnTo>
                    <a:pt x="22021" y="20929"/>
                  </a:lnTo>
                  <a:lnTo>
                    <a:pt x="22605" y="18764"/>
                  </a:lnTo>
                  <a:lnTo>
                    <a:pt x="22816" y="17969"/>
                  </a:lnTo>
                  <a:lnTo>
                    <a:pt x="22950" y="17299"/>
                  </a:lnTo>
                  <a:lnTo>
                    <a:pt x="23094" y="16571"/>
                  </a:lnTo>
                  <a:lnTo>
                    <a:pt x="23257" y="15671"/>
                  </a:lnTo>
                  <a:lnTo>
                    <a:pt x="23420" y="14674"/>
                  </a:lnTo>
                  <a:lnTo>
                    <a:pt x="23496" y="14167"/>
                  </a:lnTo>
                  <a:lnTo>
                    <a:pt x="23563" y="13659"/>
                  </a:lnTo>
                  <a:lnTo>
                    <a:pt x="23621" y="13161"/>
                  </a:lnTo>
                  <a:lnTo>
                    <a:pt x="23659" y="12692"/>
                  </a:lnTo>
                  <a:lnTo>
                    <a:pt x="23688" y="12251"/>
                  </a:lnTo>
                  <a:lnTo>
                    <a:pt x="23697" y="11839"/>
                  </a:lnTo>
                  <a:lnTo>
                    <a:pt x="23697" y="11131"/>
                  </a:lnTo>
                  <a:lnTo>
                    <a:pt x="23678" y="10498"/>
                  </a:lnTo>
                  <a:lnTo>
                    <a:pt x="23649" y="9952"/>
                  </a:lnTo>
                  <a:lnTo>
                    <a:pt x="23621" y="9464"/>
                  </a:lnTo>
                  <a:lnTo>
                    <a:pt x="23582" y="9042"/>
                  </a:lnTo>
                  <a:lnTo>
                    <a:pt x="23544" y="8669"/>
                  </a:lnTo>
                  <a:lnTo>
                    <a:pt x="23477" y="8027"/>
                  </a:lnTo>
                  <a:lnTo>
                    <a:pt x="23477" y="7912"/>
                  </a:lnTo>
                  <a:lnTo>
                    <a:pt x="23477" y="7788"/>
                  </a:lnTo>
                  <a:lnTo>
                    <a:pt x="23496" y="7654"/>
                  </a:lnTo>
                  <a:lnTo>
                    <a:pt x="23515" y="7519"/>
                  </a:lnTo>
                  <a:lnTo>
                    <a:pt x="23582" y="7251"/>
                  </a:lnTo>
                  <a:lnTo>
                    <a:pt x="23659" y="6993"/>
                  </a:lnTo>
                  <a:lnTo>
                    <a:pt x="23736" y="6763"/>
                  </a:lnTo>
                  <a:lnTo>
                    <a:pt x="23812" y="6581"/>
                  </a:lnTo>
                  <a:lnTo>
                    <a:pt x="23879" y="6418"/>
                  </a:lnTo>
                  <a:lnTo>
                    <a:pt x="23994" y="6428"/>
                  </a:lnTo>
                  <a:lnTo>
                    <a:pt x="24100" y="6437"/>
                  </a:lnTo>
                  <a:lnTo>
                    <a:pt x="24224" y="6428"/>
                  </a:lnTo>
                  <a:lnTo>
                    <a:pt x="24291" y="6418"/>
                  </a:lnTo>
                  <a:lnTo>
                    <a:pt x="24349" y="6408"/>
                  </a:lnTo>
                  <a:lnTo>
                    <a:pt x="24406" y="6389"/>
                  </a:lnTo>
                  <a:lnTo>
                    <a:pt x="24464" y="6351"/>
                  </a:lnTo>
                  <a:lnTo>
                    <a:pt x="24502" y="6313"/>
                  </a:lnTo>
                  <a:lnTo>
                    <a:pt x="24540" y="6265"/>
                  </a:lnTo>
                  <a:lnTo>
                    <a:pt x="24559" y="6207"/>
                  </a:lnTo>
                  <a:lnTo>
                    <a:pt x="24569" y="6140"/>
                  </a:lnTo>
                  <a:lnTo>
                    <a:pt x="24569" y="5987"/>
                  </a:lnTo>
                  <a:lnTo>
                    <a:pt x="24550" y="5661"/>
                  </a:lnTo>
                  <a:lnTo>
                    <a:pt x="24473" y="4713"/>
                  </a:lnTo>
                  <a:lnTo>
                    <a:pt x="24368" y="3372"/>
                  </a:lnTo>
                  <a:lnTo>
                    <a:pt x="24301" y="3295"/>
                  </a:lnTo>
                  <a:lnTo>
                    <a:pt x="24215" y="3228"/>
                  </a:lnTo>
                  <a:lnTo>
                    <a:pt x="24128" y="3181"/>
                  </a:lnTo>
                  <a:lnTo>
                    <a:pt x="24033" y="3133"/>
                  </a:lnTo>
                  <a:lnTo>
                    <a:pt x="23927" y="3104"/>
                  </a:lnTo>
                  <a:lnTo>
                    <a:pt x="23812" y="3085"/>
                  </a:lnTo>
                  <a:lnTo>
                    <a:pt x="23707" y="3075"/>
                  </a:lnTo>
                  <a:lnTo>
                    <a:pt x="23602" y="3066"/>
                  </a:lnTo>
                  <a:lnTo>
                    <a:pt x="23400" y="3075"/>
                  </a:lnTo>
                  <a:lnTo>
                    <a:pt x="23228" y="3085"/>
                  </a:lnTo>
                  <a:lnTo>
                    <a:pt x="23075" y="3113"/>
                  </a:lnTo>
                  <a:lnTo>
                    <a:pt x="22893" y="3315"/>
                  </a:lnTo>
                  <a:lnTo>
                    <a:pt x="22720" y="3525"/>
                  </a:lnTo>
                  <a:lnTo>
                    <a:pt x="22548" y="3746"/>
                  </a:lnTo>
                  <a:lnTo>
                    <a:pt x="22385" y="3966"/>
                  </a:lnTo>
                  <a:lnTo>
                    <a:pt x="22232" y="4196"/>
                  </a:lnTo>
                  <a:lnTo>
                    <a:pt x="22079" y="4435"/>
                  </a:lnTo>
                  <a:lnTo>
                    <a:pt x="21945" y="4675"/>
                  </a:lnTo>
                  <a:lnTo>
                    <a:pt x="21801" y="4924"/>
                  </a:lnTo>
                  <a:lnTo>
                    <a:pt x="21676" y="5173"/>
                  </a:lnTo>
                  <a:lnTo>
                    <a:pt x="21552" y="5431"/>
                  </a:lnTo>
                  <a:lnTo>
                    <a:pt x="21437" y="5690"/>
                  </a:lnTo>
                  <a:lnTo>
                    <a:pt x="21322" y="5958"/>
                  </a:lnTo>
                  <a:lnTo>
                    <a:pt x="21217" y="6236"/>
                  </a:lnTo>
                  <a:lnTo>
                    <a:pt x="21121" y="6514"/>
                  </a:lnTo>
                  <a:lnTo>
                    <a:pt x="21025" y="6792"/>
                  </a:lnTo>
                  <a:lnTo>
                    <a:pt x="20939" y="7079"/>
                  </a:lnTo>
                  <a:lnTo>
                    <a:pt x="19732" y="6763"/>
                  </a:lnTo>
                  <a:lnTo>
                    <a:pt x="19837" y="5920"/>
                  </a:lnTo>
                  <a:lnTo>
                    <a:pt x="19895" y="5527"/>
                  </a:lnTo>
                  <a:lnTo>
                    <a:pt x="19962" y="5173"/>
                  </a:lnTo>
                  <a:lnTo>
                    <a:pt x="20019" y="4847"/>
                  </a:lnTo>
                  <a:lnTo>
                    <a:pt x="20086" y="4560"/>
                  </a:lnTo>
                  <a:lnTo>
                    <a:pt x="20163" y="4330"/>
                  </a:lnTo>
                  <a:lnTo>
                    <a:pt x="20192" y="4225"/>
                  </a:lnTo>
                  <a:lnTo>
                    <a:pt x="20230" y="4138"/>
                  </a:lnTo>
                  <a:lnTo>
                    <a:pt x="20402" y="4177"/>
                  </a:lnTo>
                  <a:lnTo>
                    <a:pt x="20575" y="4196"/>
                  </a:lnTo>
                  <a:lnTo>
                    <a:pt x="20747" y="4205"/>
                  </a:lnTo>
                  <a:lnTo>
                    <a:pt x="20901" y="4186"/>
                  </a:lnTo>
                  <a:lnTo>
                    <a:pt x="21054" y="4157"/>
                  </a:lnTo>
                  <a:lnTo>
                    <a:pt x="21197" y="4110"/>
                  </a:lnTo>
                  <a:lnTo>
                    <a:pt x="21332" y="4043"/>
                  </a:lnTo>
                  <a:lnTo>
                    <a:pt x="21446" y="3966"/>
                  </a:lnTo>
                  <a:lnTo>
                    <a:pt x="21552" y="3880"/>
                  </a:lnTo>
                  <a:lnTo>
                    <a:pt x="21638" y="3774"/>
                  </a:lnTo>
                  <a:lnTo>
                    <a:pt x="21715" y="3659"/>
                  </a:lnTo>
                  <a:lnTo>
                    <a:pt x="21743" y="3592"/>
                  </a:lnTo>
                  <a:lnTo>
                    <a:pt x="21763" y="3535"/>
                  </a:lnTo>
                  <a:lnTo>
                    <a:pt x="21782" y="3458"/>
                  </a:lnTo>
                  <a:lnTo>
                    <a:pt x="21801" y="3391"/>
                  </a:lnTo>
                  <a:lnTo>
                    <a:pt x="21801" y="3324"/>
                  </a:lnTo>
                  <a:lnTo>
                    <a:pt x="21801" y="3248"/>
                  </a:lnTo>
                  <a:lnTo>
                    <a:pt x="21801" y="3171"/>
                  </a:lnTo>
                  <a:lnTo>
                    <a:pt x="21791" y="3085"/>
                  </a:lnTo>
                  <a:lnTo>
                    <a:pt x="21772" y="3008"/>
                  </a:lnTo>
                  <a:lnTo>
                    <a:pt x="21743" y="2922"/>
                  </a:lnTo>
                  <a:lnTo>
                    <a:pt x="21638" y="2730"/>
                  </a:lnTo>
                  <a:lnTo>
                    <a:pt x="21523" y="2548"/>
                  </a:lnTo>
                  <a:lnTo>
                    <a:pt x="21408" y="2386"/>
                  </a:lnTo>
                  <a:lnTo>
                    <a:pt x="21274" y="2242"/>
                  </a:lnTo>
                  <a:lnTo>
                    <a:pt x="21140" y="2108"/>
                  </a:lnTo>
                  <a:lnTo>
                    <a:pt x="20996" y="1993"/>
                  </a:lnTo>
                  <a:lnTo>
                    <a:pt x="20853" y="1897"/>
                  </a:lnTo>
                  <a:lnTo>
                    <a:pt x="20699" y="1811"/>
                  </a:lnTo>
                  <a:lnTo>
                    <a:pt x="20537" y="1744"/>
                  </a:lnTo>
                  <a:lnTo>
                    <a:pt x="20364" y="1686"/>
                  </a:lnTo>
                  <a:lnTo>
                    <a:pt x="20192" y="1648"/>
                  </a:lnTo>
                  <a:lnTo>
                    <a:pt x="20010" y="1619"/>
                  </a:lnTo>
                  <a:lnTo>
                    <a:pt x="19818" y="1610"/>
                  </a:lnTo>
                  <a:lnTo>
                    <a:pt x="19627" y="1610"/>
                  </a:lnTo>
                  <a:lnTo>
                    <a:pt x="19425" y="1629"/>
                  </a:lnTo>
                  <a:lnTo>
                    <a:pt x="19224" y="1658"/>
                  </a:lnTo>
                  <a:lnTo>
                    <a:pt x="19157" y="1523"/>
                  </a:lnTo>
                  <a:lnTo>
                    <a:pt x="19090" y="1409"/>
                  </a:lnTo>
                  <a:lnTo>
                    <a:pt x="19023" y="1284"/>
                  </a:lnTo>
                  <a:lnTo>
                    <a:pt x="18947" y="1179"/>
                  </a:lnTo>
                  <a:lnTo>
                    <a:pt x="18879" y="1083"/>
                  </a:lnTo>
                  <a:lnTo>
                    <a:pt x="18803" y="997"/>
                  </a:lnTo>
                  <a:lnTo>
                    <a:pt x="18726" y="910"/>
                  </a:lnTo>
                  <a:lnTo>
                    <a:pt x="18640" y="834"/>
                  </a:lnTo>
                  <a:lnTo>
                    <a:pt x="18563" y="767"/>
                  </a:lnTo>
                  <a:lnTo>
                    <a:pt x="18477" y="700"/>
                  </a:lnTo>
                  <a:lnTo>
                    <a:pt x="18401" y="652"/>
                  </a:lnTo>
                  <a:lnTo>
                    <a:pt x="18314" y="594"/>
                  </a:lnTo>
                  <a:lnTo>
                    <a:pt x="18228" y="556"/>
                  </a:lnTo>
                  <a:lnTo>
                    <a:pt x="18142" y="518"/>
                  </a:lnTo>
                  <a:lnTo>
                    <a:pt x="18046" y="489"/>
                  </a:lnTo>
                  <a:lnTo>
                    <a:pt x="17960" y="470"/>
                  </a:lnTo>
                  <a:lnTo>
                    <a:pt x="17778" y="432"/>
                  </a:lnTo>
                  <a:lnTo>
                    <a:pt x="17586" y="422"/>
                  </a:lnTo>
                  <a:lnTo>
                    <a:pt x="17395" y="422"/>
                  </a:lnTo>
                  <a:lnTo>
                    <a:pt x="17194" y="451"/>
                  </a:lnTo>
                  <a:lnTo>
                    <a:pt x="17002" y="489"/>
                  </a:lnTo>
                  <a:lnTo>
                    <a:pt x="16791" y="537"/>
                  </a:lnTo>
                  <a:lnTo>
                    <a:pt x="16590" y="604"/>
                  </a:lnTo>
                  <a:lnTo>
                    <a:pt x="16380" y="671"/>
                  </a:lnTo>
                  <a:lnTo>
                    <a:pt x="16332" y="585"/>
                  </a:lnTo>
                  <a:lnTo>
                    <a:pt x="16265" y="499"/>
                  </a:lnTo>
                  <a:lnTo>
                    <a:pt x="16188" y="412"/>
                  </a:lnTo>
                  <a:lnTo>
                    <a:pt x="16083" y="345"/>
                  </a:lnTo>
                  <a:lnTo>
                    <a:pt x="15977" y="278"/>
                  </a:lnTo>
                  <a:lnTo>
                    <a:pt x="15853" y="221"/>
                  </a:lnTo>
                  <a:lnTo>
                    <a:pt x="15719" y="163"/>
                  </a:lnTo>
                  <a:lnTo>
                    <a:pt x="15585" y="125"/>
                  </a:lnTo>
                  <a:lnTo>
                    <a:pt x="15441" y="87"/>
                  </a:lnTo>
                  <a:lnTo>
                    <a:pt x="15288" y="58"/>
                  </a:lnTo>
                  <a:lnTo>
                    <a:pt x="15144" y="29"/>
                  </a:lnTo>
                  <a:lnTo>
                    <a:pt x="14991" y="10"/>
                  </a:lnTo>
                  <a:lnTo>
                    <a:pt x="14847" y="1"/>
                  </a:lnTo>
                  <a:close/>
                </a:path>
              </a:pathLst>
            </a:custGeom>
            <a:solidFill>
              <a:srgbClr val="EE9C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9" name="Google Shape;2379;p40"/>
            <p:cNvSpPr/>
            <p:nvPr/>
          </p:nvSpPr>
          <p:spPr>
            <a:xfrm>
              <a:off x="6442880" y="2709577"/>
              <a:ext cx="34132" cy="44387"/>
            </a:xfrm>
            <a:custGeom>
              <a:avLst/>
              <a:gdLst/>
              <a:ahLst/>
              <a:cxnLst/>
              <a:rect l="l" t="t" r="r" b="b"/>
              <a:pathLst>
                <a:path w="892" h="1160" extrusionOk="0">
                  <a:moveTo>
                    <a:pt x="738" y="0"/>
                  </a:moveTo>
                  <a:lnTo>
                    <a:pt x="632" y="125"/>
                  </a:lnTo>
                  <a:lnTo>
                    <a:pt x="527" y="249"/>
                  </a:lnTo>
                  <a:lnTo>
                    <a:pt x="422" y="374"/>
                  </a:lnTo>
                  <a:lnTo>
                    <a:pt x="335" y="508"/>
                  </a:lnTo>
                  <a:lnTo>
                    <a:pt x="240" y="642"/>
                  </a:lnTo>
                  <a:lnTo>
                    <a:pt x="153" y="776"/>
                  </a:lnTo>
                  <a:lnTo>
                    <a:pt x="77" y="920"/>
                  </a:lnTo>
                  <a:lnTo>
                    <a:pt x="0" y="1063"/>
                  </a:lnTo>
                  <a:lnTo>
                    <a:pt x="192" y="1159"/>
                  </a:lnTo>
                  <a:lnTo>
                    <a:pt x="268" y="1016"/>
                  </a:lnTo>
                  <a:lnTo>
                    <a:pt x="335" y="881"/>
                  </a:lnTo>
                  <a:lnTo>
                    <a:pt x="422" y="757"/>
                  </a:lnTo>
                  <a:lnTo>
                    <a:pt x="508" y="623"/>
                  </a:lnTo>
                  <a:lnTo>
                    <a:pt x="594" y="498"/>
                  </a:lnTo>
                  <a:lnTo>
                    <a:pt x="690" y="374"/>
                  </a:lnTo>
                  <a:lnTo>
                    <a:pt x="786" y="259"/>
                  </a:lnTo>
                  <a:lnTo>
                    <a:pt x="891" y="144"/>
                  </a:lnTo>
                  <a:lnTo>
                    <a:pt x="738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0" name="Google Shape;2380;p40"/>
            <p:cNvSpPr/>
            <p:nvPr/>
          </p:nvSpPr>
          <p:spPr>
            <a:xfrm>
              <a:off x="6582511" y="2805241"/>
              <a:ext cx="20931" cy="35586"/>
            </a:xfrm>
            <a:custGeom>
              <a:avLst/>
              <a:gdLst/>
              <a:ahLst/>
              <a:cxnLst/>
              <a:rect l="l" t="t" r="r" b="b"/>
              <a:pathLst>
                <a:path w="547" h="930" extrusionOk="0">
                  <a:moveTo>
                    <a:pt x="355" y="0"/>
                  </a:moveTo>
                  <a:lnTo>
                    <a:pt x="1" y="853"/>
                  </a:lnTo>
                  <a:lnTo>
                    <a:pt x="202" y="929"/>
                  </a:lnTo>
                  <a:lnTo>
                    <a:pt x="547" y="77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1" name="Google Shape;2381;p40"/>
            <p:cNvSpPr/>
            <p:nvPr/>
          </p:nvSpPr>
          <p:spPr>
            <a:xfrm>
              <a:off x="6310940" y="2654206"/>
              <a:ext cx="99719" cy="212256"/>
            </a:xfrm>
            <a:custGeom>
              <a:avLst/>
              <a:gdLst/>
              <a:ahLst/>
              <a:cxnLst/>
              <a:rect l="l" t="t" r="r" b="b"/>
              <a:pathLst>
                <a:path w="2606" h="5547" extrusionOk="0">
                  <a:moveTo>
                    <a:pt x="2471" y="1"/>
                  </a:moveTo>
                  <a:lnTo>
                    <a:pt x="2146" y="269"/>
                  </a:lnTo>
                  <a:lnTo>
                    <a:pt x="1839" y="537"/>
                  </a:lnTo>
                  <a:lnTo>
                    <a:pt x="1475" y="873"/>
                  </a:lnTo>
                  <a:lnTo>
                    <a:pt x="1102" y="1237"/>
                  </a:lnTo>
                  <a:lnTo>
                    <a:pt x="910" y="1428"/>
                  </a:lnTo>
                  <a:lnTo>
                    <a:pt x="738" y="1620"/>
                  </a:lnTo>
                  <a:lnTo>
                    <a:pt x="575" y="1811"/>
                  </a:lnTo>
                  <a:lnTo>
                    <a:pt x="431" y="2003"/>
                  </a:lnTo>
                  <a:lnTo>
                    <a:pt x="307" y="2185"/>
                  </a:lnTo>
                  <a:lnTo>
                    <a:pt x="211" y="2348"/>
                  </a:lnTo>
                  <a:lnTo>
                    <a:pt x="163" y="2434"/>
                  </a:lnTo>
                  <a:lnTo>
                    <a:pt x="134" y="2530"/>
                  </a:lnTo>
                  <a:lnTo>
                    <a:pt x="105" y="2635"/>
                  </a:lnTo>
                  <a:lnTo>
                    <a:pt x="77" y="2740"/>
                  </a:lnTo>
                  <a:lnTo>
                    <a:pt x="38" y="2970"/>
                  </a:lnTo>
                  <a:lnTo>
                    <a:pt x="10" y="3210"/>
                  </a:lnTo>
                  <a:lnTo>
                    <a:pt x="0" y="3468"/>
                  </a:lnTo>
                  <a:lnTo>
                    <a:pt x="0" y="3727"/>
                  </a:lnTo>
                  <a:lnTo>
                    <a:pt x="10" y="3986"/>
                  </a:lnTo>
                  <a:lnTo>
                    <a:pt x="29" y="4244"/>
                  </a:lnTo>
                  <a:lnTo>
                    <a:pt x="77" y="4733"/>
                  </a:lnTo>
                  <a:lnTo>
                    <a:pt x="125" y="5135"/>
                  </a:lnTo>
                  <a:lnTo>
                    <a:pt x="172" y="5422"/>
                  </a:lnTo>
                  <a:lnTo>
                    <a:pt x="201" y="5547"/>
                  </a:lnTo>
                  <a:lnTo>
                    <a:pt x="402" y="5508"/>
                  </a:lnTo>
                  <a:lnTo>
                    <a:pt x="345" y="5135"/>
                  </a:lnTo>
                  <a:lnTo>
                    <a:pt x="287" y="4742"/>
                  </a:lnTo>
                  <a:lnTo>
                    <a:pt x="240" y="4273"/>
                  </a:lnTo>
                  <a:lnTo>
                    <a:pt x="220" y="4024"/>
                  </a:lnTo>
                  <a:lnTo>
                    <a:pt x="211" y="3765"/>
                  </a:lnTo>
                  <a:lnTo>
                    <a:pt x="211" y="3516"/>
                  </a:lnTo>
                  <a:lnTo>
                    <a:pt x="220" y="3267"/>
                  </a:lnTo>
                  <a:lnTo>
                    <a:pt x="240" y="3028"/>
                  </a:lnTo>
                  <a:lnTo>
                    <a:pt x="278" y="2817"/>
                  </a:lnTo>
                  <a:lnTo>
                    <a:pt x="297" y="2712"/>
                  </a:lnTo>
                  <a:lnTo>
                    <a:pt x="326" y="2616"/>
                  </a:lnTo>
                  <a:lnTo>
                    <a:pt x="354" y="2530"/>
                  </a:lnTo>
                  <a:lnTo>
                    <a:pt x="393" y="2443"/>
                  </a:lnTo>
                  <a:lnTo>
                    <a:pt x="489" y="2281"/>
                  </a:lnTo>
                  <a:lnTo>
                    <a:pt x="613" y="2108"/>
                  </a:lnTo>
                  <a:lnTo>
                    <a:pt x="757" y="1926"/>
                  </a:lnTo>
                  <a:lnTo>
                    <a:pt x="920" y="1744"/>
                  </a:lnTo>
                  <a:lnTo>
                    <a:pt x="1092" y="1553"/>
                  </a:lnTo>
                  <a:lnTo>
                    <a:pt x="1274" y="1361"/>
                  </a:lnTo>
                  <a:lnTo>
                    <a:pt x="1648" y="997"/>
                  </a:lnTo>
                  <a:lnTo>
                    <a:pt x="2011" y="671"/>
                  </a:lnTo>
                  <a:lnTo>
                    <a:pt x="2308" y="403"/>
                  </a:lnTo>
                  <a:lnTo>
                    <a:pt x="2605" y="164"/>
                  </a:lnTo>
                  <a:lnTo>
                    <a:pt x="2471" y="1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2" name="Google Shape;2382;p40"/>
            <p:cNvSpPr/>
            <p:nvPr/>
          </p:nvSpPr>
          <p:spPr>
            <a:xfrm>
              <a:off x="6214893" y="2616093"/>
              <a:ext cx="86517" cy="239386"/>
            </a:xfrm>
            <a:custGeom>
              <a:avLst/>
              <a:gdLst/>
              <a:ahLst/>
              <a:cxnLst/>
              <a:rect l="l" t="t" r="r" b="b"/>
              <a:pathLst>
                <a:path w="2261" h="6256" extrusionOk="0">
                  <a:moveTo>
                    <a:pt x="2156" y="1"/>
                  </a:moveTo>
                  <a:lnTo>
                    <a:pt x="2060" y="58"/>
                  </a:lnTo>
                  <a:lnTo>
                    <a:pt x="1859" y="192"/>
                  </a:lnTo>
                  <a:lnTo>
                    <a:pt x="1581" y="393"/>
                  </a:lnTo>
                  <a:lnTo>
                    <a:pt x="1418" y="518"/>
                  </a:lnTo>
                  <a:lnTo>
                    <a:pt x="1255" y="662"/>
                  </a:lnTo>
                  <a:lnTo>
                    <a:pt x="1083" y="815"/>
                  </a:lnTo>
                  <a:lnTo>
                    <a:pt x="910" y="987"/>
                  </a:lnTo>
                  <a:lnTo>
                    <a:pt x="748" y="1169"/>
                  </a:lnTo>
                  <a:lnTo>
                    <a:pt x="585" y="1361"/>
                  </a:lnTo>
                  <a:lnTo>
                    <a:pt x="432" y="1562"/>
                  </a:lnTo>
                  <a:lnTo>
                    <a:pt x="297" y="1773"/>
                  </a:lnTo>
                  <a:lnTo>
                    <a:pt x="240" y="1878"/>
                  </a:lnTo>
                  <a:lnTo>
                    <a:pt x="183" y="1993"/>
                  </a:lnTo>
                  <a:lnTo>
                    <a:pt x="135" y="2108"/>
                  </a:lnTo>
                  <a:lnTo>
                    <a:pt x="96" y="2223"/>
                  </a:lnTo>
                  <a:lnTo>
                    <a:pt x="58" y="2338"/>
                  </a:lnTo>
                  <a:lnTo>
                    <a:pt x="29" y="2462"/>
                  </a:lnTo>
                  <a:lnTo>
                    <a:pt x="10" y="2597"/>
                  </a:lnTo>
                  <a:lnTo>
                    <a:pt x="1" y="2740"/>
                  </a:lnTo>
                  <a:lnTo>
                    <a:pt x="1" y="2884"/>
                  </a:lnTo>
                  <a:lnTo>
                    <a:pt x="1" y="3037"/>
                  </a:lnTo>
                  <a:lnTo>
                    <a:pt x="20" y="3353"/>
                  </a:lnTo>
                  <a:lnTo>
                    <a:pt x="58" y="3679"/>
                  </a:lnTo>
                  <a:lnTo>
                    <a:pt x="106" y="4005"/>
                  </a:lnTo>
                  <a:lnTo>
                    <a:pt x="173" y="4340"/>
                  </a:lnTo>
                  <a:lnTo>
                    <a:pt x="250" y="4656"/>
                  </a:lnTo>
                  <a:lnTo>
                    <a:pt x="326" y="4962"/>
                  </a:lnTo>
                  <a:lnTo>
                    <a:pt x="412" y="5259"/>
                  </a:lnTo>
                  <a:lnTo>
                    <a:pt x="566" y="5757"/>
                  </a:lnTo>
                  <a:lnTo>
                    <a:pt x="690" y="6102"/>
                  </a:lnTo>
                  <a:lnTo>
                    <a:pt x="748" y="6255"/>
                  </a:lnTo>
                  <a:lnTo>
                    <a:pt x="939" y="6188"/>
                  </a:lnTo>
                  <a:lnTo>
                    <a:pt x="901" y="6054"/>
                  </a:lnTo>
                  <a:lnTo>
                    <a:pt x="786" y="5729"/>
                  </a:lnTo>
                  <a:lnTo>
                    <a:pt x="633" y="5240"/>
                  </a:lnTo>
                  <a:lnTo>
                    <a:pt x="546" y="4962"/>
                  </a:lnTo>
                  <a:lnTo>
                    <a:pt x="470" y="4656"/>
                  </a:lnTo>
                  <a:lnTo>
                    <a:pt x="393" y="4349"/>
                  </a:lnTo>
                  <a:lnTo>
                    <a:pt x="326" y="4024"/>
                  </a:lnTo>
                  <a:lnTo>
                    <a:pt x="269" y="3698"/>
                  </a:lnTo>
                  <a:lnTo>
                    <a:pt x="230" y="3382"/>
                  </a:lnTo>
                  <a:lnTo>
                    <a:pt x="211" y="3075"/>
                  </a:lnTo>
                  <a:lnTo>
                    <a:pt x="202" y="2932"/>
                  </a:lnTo>
                  <a:lnTo>
                    <a:pt x="211" y="2788"/>
                  </a:lnTo>
                  <a:lnTo>
                    <a:pt x="221" y="2654"/>
                  </a:lnTo>
                  <a:lnTo>
                    <a:pt x="240" y="2520"/>
                  </a:lnTo>
                  <a:lnTo>
                    <a:pt x="259" y="2395"/>
                  </a:lnTo>
                  <a:lnTo>
                    <a:pt x="297" y="2290"/>
                  </a:lnTo>
                  <a:lnTo>
                    <a:pt x="336" y="2175"/>
                  </a:lnTo>
                  <a:lnTo>
                    <a:pt x="384" y="2070"/>
                  </a:lnTo>
                  <a:lnTo>
                    <a:pt x="489" y="1859"/>
                  </a:lnTo>
                  <a:lnTo>
                    <a:pt x="623" y="1658"/>
                  </a:lnTo>
                  <a:lnTo>
                    <a:pt x="767" y="1466"/>
                  </a:lnTo>
                  <a:lnTo>
                    <a:pt x="920" y="1284"/>
                  </a:lnTo>
                  <a:lnTo>
                    <a:pt x="1083" y="1112"/>
                  </a:lnTo>
                  <a:lnTo>
                    <a:pt x="1255" y="949"/>
                  </a:lnTo>
                  <a:lnTo>
                    <a:pt x="1418" y="805"/>
                  </a:lnTo>
                  <a:lnTo>
                    <a:pt x="1581" y="662"/>
                  </a:lnTo>
                  <a:lnTo>
                    <a:pt x="1734" y="547"/>
                  </a:lnTo>
                  <a:lnTo>
                    <a:pt x="2002" y="346"/>
                  </a:lnTo>
                  <a:lnTo>
                    <a:pt x="2184" y="221"/>
                  </a:lnTo>
                  <a:lnTo>
                    <a:pt x="2261" y="183"/>
                  </a:lnTo>
                  <a:lnTo>
                    <a:pt x="2156" y="1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3" name="Google Shape;2383;p40"/>
            <p:cNvSpPr/>
            <p:nvPr/>
          </p:nvSpPr>
          <p:spPr>
            <a:xfrm>
              <a:off x="6132431" y="2676592"/>
              <a:ext cx="40370" cy="10638"/>
            </a:xfrm>
            <a:custGeom>
              <a:avLst/>
              <a:gdLst/>
              <a:ahLst/>
              <a:cxnLst/>
              <a:rect l="l" t="t" r="r" b="b"/>
              <a:pathLst>
                <a:path w="1055" h="278" extrusionOk="0">
                  <a:moveTo>
                    <a:pt x="422" y="0"/>
                  </a:moveTo>
                  <a:lnTo>
                    <a:pt x="278" y="10"/>
                  </a:lnTo>
                  <a:lnTo>
                    <a:pt x="163" y="29"/>
                  </a:lnTo>
                  <a:lnTo>
                    <a:pt x="77" y="58"/>
                  </a:lnTo>
                  <a:lnTo>
                    <a:pt x="0" y="86"/>
                  </a:lnTo>
                  <a:lnTo>
                    <a:pt x="96" y="278"/>
                  </a:lnTo>
                  <a:lnTo>
                    <a:pt x="154" y="249"/>
                  </a:lnTo>
                  <a:lnTo>
                    <a:pt x="221" y="230"/>
                  </a:lnTo>
                  <a:lnTo>
                    <a:pt x="326" y="221"/>
                  </a:lnTo>
                  <a:lnTo>
                    <a:pt x="451" y="211"/>
                  </a:lnTo>
                  <a:lnTo>
                    <a:pt x="604" y="211"/>
                  </a:lnTo>
                  <a:lnTo>
                    <a:pt x="786" y="240"/>
                  </a:lnTo>
                  <a:lnTo>
                    <a:pt x="997" y="278"/>
                  </a:lnTo>
                  <a:lnTo>
                    <a:pt x="1054" y="77"/>
                  </a:lnTo>
                  <a:lnTo>
                    <a:pt x="930" y="48"/>
                  </a:lnTo>
                  <a:lnTo>
                    <a:pt x="815" y="29"/>
                  </a:lnTo>
                  <a:lnTo>
                    <a:pt x="604" y="0"/>
                  </a:lnTo>
                  <a:close/>
                </a:path>
              </a:pathLst>
            </a:custGeom>
            <a:solidFill>
              <a:srgbClr val="CD78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4" name="Google Shape;2384;p40"/>
            <p:cNvSpPr/>
            <p:nvPr/>
          </p:nvSpPr>
          <p:spPr>
            <a:xfrm>
              <a:off x="6239804" y="2694156"/>
              <a:ext cx="50280" cy="15076"/>
            </a:xfrm>
            <a:custGeom>
              <a:avLst/>
              <a:gdLst/>
              <a:ahLst/>
              <a:cxnLst/>
              <a:rect l="l" t="t" r="r" b="b"/>
              <a:pathLst>
                <a:path w="1314" h="394" extrusionOk="0">
                  <a:moveTo>
                    <a:pt x="250" y="1"/>
                  </a:moveTo>
                  <a:lnTo>
                    <a:pt x="125" y="11"/>
                  </a:lnTo>
                  <a:lnTo>
                    <a:pt x="1" y="30"/>
                  </a:lnTo>
                  <a:lnTo>
                    <a:pt x="39" y="240"/>
                  </a:lnTo>
                  <a:lnTo>
                    <a:pt x="145" y="221"/>
                  </a:lnTo>
                  <a:lnTo>
                    <a:pt x="259" y="221"/>
                  </a:lnTo>
                  <a:lnTo>
                    <a:pt x="403" y="212"/>
                  </a:lnTo>
                  <a:lnTo>
                    <a:pt x="585" y="231"/>
                  </a:lnTo>
                  <a:lnTo>
                    <a:pt x="786" y="260"/>
                  </a:lnTo>
                  <a:lnTo>
                    <a:pt x="892" y="279"/>
                  </a:lnTo>
                  <a:lnTo>
                    <a:pt x="1007" y="317"/>
                  </a:lnTo>
                  <a:lnTo>
                    <a:pt x="1112" y="355"/>
                  </a:lnTo>
                  <a:lnTo>
                    <a:pt x="1227" y="394"/>
                  </a:lnTo>
                  <a:lnTo>
                    <a:pt x="1313" y="202"/>
                  </a:lnTo>
                  <a:lnTo>
                    <a:pt x="1189" y="154"/>
                  </a:lnTo>
                  <a:lnTo>
                    <a:pt x="1064" y="116"/>
                  </a:lnTo>
                  <a:lnTo>
                    <a:pt x="949" y="78"/>
                  </a:lnTo>
                  <a:lnTo>
                    <a:pt x="825" y="49"/>
                  </a:lnTo>
                  <a:lnTo>
                    <a:pt x="604" y="20"/>
                  </a:lnTo>
                  <a:lnTo>
                    <a:pt x="413" y="1"/>
                  </a:lnTo>
                  <a:close/>
                </a:path>
              </a:pathLst>
            </a:custGeom>
            <a:solidFill>
              <a:srgbClr val="CD78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5" name="Google Shape;2385;p40"/>
            <p:cNvSpPr/>
            <p:nvPr/>
          </p:nvSpPr>
          <p:spPr>
            <a:xfrm>
              <a:off x="6338032" y="2747307"/>
              <a:ext cx="54298" cy="20931"/>
            </a:xfrm>
            <a:custGeom>
              <a:avLst/>
              <a:gdLst/>
              <a:ahLst/>
              <a:cxnLst/>
              <a:rect l="l" t="t" r="r" b="b"/>
              <a:pathLst>
                <a:path w="1419" h="547" extrusionOk="0">
                  <a:moveTo>
                    <a:pt x="269" y="1"/>
                  </a:moveTo>
                  <a:lnTo>
                    <a:pt x="135" y="10"/>
                  </a:lnTo>
                  <a:lnTo>
                    <a:pt x="39" y="20"/>
                  </a:lnTo>
                  <a:lnTo>
                    <a:pt x="1" y="20"/>
                  </a:lnTo>
                  <a:lnTo>
                    <a:pt x="49" y="231"/>
                  </a:lnTo>
                  <a:lnTo>
                    <a:pt x="154" y="221"/>
                  </a:lnTo>
                  <a:lnTo>
                    <a:pt x="269" y="212"/>
                  </a:lnTo>
                  <a:lnTo>
                    <a:pt x="422" y="221"/>
                  </a:lnTo>
                  <a:lnTo>
                    <a:pt x="614" y="250"/>
                  </a:lnTo>
                  <a:lnTo>
                    <a:pt x="719" y="279"/>
                  </a:lnTo>
                  <a:lnTo>
                    <a:pt x="825" y="307"/>
                  </a:lnTo>
                  <a:lnTo>
                    <a:pt x="940" y="355"/>
                  </a:lnTo>
                  <a:lnTo>
                    <a:pt x="1054" y="403"/>
                  </a:lnTo>
                  <a:lnTo>
                    <a:pt x="1179" y="470"/>
                  </a:lnTo>
                  <a:lnTo>
                    <a:pt x="1303" y="547"/>
                  </a:lnTo>
                  <a:lnTo>
                    <a:pt x="1418" y="374"/>
                  </a:lnTo>
                  <a:lnTo>
                    <a:pt x="1275" y="288"/>
                  </a:lnTo>
                  <a:lnTo>
                    <a:pt x="1141" y="212"/>
                  </a:lnTo>
                  <a:lnTo>
                    <a:pt x="1007" y="154"/>
                  </a:lnTo>
                  <a:lnTo>
                    <a:pt x="882" y="106"/>
                  </a:lnTo>
                  <a:lnTo>
                    <a:pt x="767" y="68"/>
                  </a:lnTo>
                  <a:lnTo>
                    <a:pt x="652" y="39"/>
                  </a:lnTo>
                  <a:lnTo>
                    <a:pt x="537" y="20"/>
                  </a:lnTo>
                  <a:lnTo>
                    <a:pt x="441" y="10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rgbClr val="CD78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6" name="Google Shape;2386;p40"/>
            <p:cNvSpPr/>
            <p:nvPr/>
          </p:nvSpPr>
          <p:spPr>
            <a:xfrm>
              <a:off x="6523123" y="2796440"/>
              <a:ext cx="42933" cy="24222"/>
            </a:xfrm>
            <a:custGeom>
              <a:avLst/>
              <a:gdLst/>
              <a:ahLst/>
              <a:cxnLst/>
              <a:rect l="l" t="t" r="r" b="b"/>
              <a:pathLst>
                <a:path w="1122" h="633" extrusionOk="0">
                  <a:moveTo>
                    <a:pt x="20" y="0"/>
                  </a:moveTo>
                  <a:lnTo>
                    <a:pt x="1" y="211"/>
                  </a:lnTo>
                  <a:lnTo>
                    <a:pt x="97" y="221"/>
                  </a:lnTo>
                  <a:lnTo>
                    <a:pt x="202" y="240"/>
                  </a:lnTo>
                  <a:lnTo>
                    <a:pt x="336" y="278"/>
                  </a:lnTo>
                  <a:lnTo>
                    <a:pt x="489" y="336"/>
                  </a:lnTo>
                  <a:lnTo>
                    <a:pt x="652" y="403"/>
                  </a:lnTo>
                  <a:lnTo>
                    <a:pt x="729" y="450"/>
                  </a:lnTo>
                  <a:lnTo>
                    <a:pt x="815" y="508"/>
                  </a:lnTo>
                  <a:lnTo>
                    <a:pt x="892" y="565"/>
                  </a:lnTo>
                  <a:lnTo>
                    <a:pt x="978" y="632"/>
                  </a:lnTo>
                  <a:lnTo>
                    <a:pt x="1122" y="479"/>
                  </a:lnTo>
                  <a:lnTo>
                    <a:pt x="1026" y="403"/>
                  </a:lnTo>
                  <a:lnTo>
                    <a:pt x="940" y="336"/>
                  </a:lnTo>
                  <a:lnTo>
                    <a:pt x="844" y="278"/>
                  </a:lnTo>
                  <a:lnTo>
                    <a:pt x="748" y="221"/>
                  </a:lnTo>
                  <a:lnTo>
                    <a:pt x="566" y="134"/>
                  </a:lnTo>
                  <a:lnTo>
                    <a:pt x="394" y="77"/>
                  </a:lnTo>
                  <a:lnTo>
                    <a:pt x="250" y="39"/>
                  </a:lnTo>
                  <a:lnTo>
                    <a:pt x="135" y="1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D78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7" name="Google Shape;2387;p40"/>
            <p:cNvSpPr/>
            <p:nvPr/>
          </p:nvSpPr>
          <p:spPr>
            <a:xfrm>
              <a:off x="6154433" y="2844463"/>
              <a:ext cx="41441" cy="109591"/>
            </a:xfrm>
            <a:custGeom>
              <a:avLst/>
              <a:gdLst/>
              <a:ahLst/>
              <a:cxnLst/>
              <a:rect l="l" t="t" r="r" b="b"/>
              <a:pathLst>
                <a:path w="1083" h="2864" extrusionOk="0">
                  <a:moveTo>
                    <a:pt x="201" y="0"/>
                  </a:moveTo>
                  <a:lnTo>
                    <a:pt x="0" y="58"/>
                  </a:lnTo>
                  <a:lnTo>
                    <a:pt x="881" y="2864"/>
                  </a:lnTo>
                  <a:lnTo>
                    <a:pt x="1082" y="2797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8" name="Google Shape;2388;p40"/>
            <p:cNvSpPr/>
            <p:nvPr/>
          </p:nvSpPr>
          <p:spPr>
            <a:xfrm>
              <a:off x="6281973" y="3216483"/>
              <a:ext cx="34132" cy="17258"/>
            </a:xfrm>
            <a:custGeom>
              <a:avLst/>
              <a:gdLst/>
              <a:ahLst/>
              <a:cxnLst/>
              <a:rect l="l" t="t" r="r" b="b"/>
              <a:pathLst>
                <a:path w="892" h="451" extrusionOk="0">
                  <a:moveTo>
                    <a:pt x="58" y="0"/>
                  </a:moveTo>
                  <a:lnTo>
                    <a:pt x="0" y="201"/>
                  </a:lnTo>
                  <a:lnTo>
                    <a:pt x="834" y="450"/>
                  </a:lnTo>
                  <a:lnTo>
                    <a:pt x="891" y="249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9" name="Google Shape;2389;p40"/>
            <p:cNvSpPr/>
            <p:nvPr/>
          </p:nvSpPr>
          <p:spPr>
            <a:xfrm>
              <a:off x="6176053" y="2589728"/>
              <a:ext cx="377905" cy="280023"/>
            </a:xfrm>
            <a:custGeom>
              <a:avLst/>
              <a:gdLst/>
              <a:ahLst/>
              <a:cxnLst/>
              <a:rect l="l" t="t" r="r" b="b"/>
              <a:pathLst>
                <a:path w="9876" h="7318" extrusionOk="0">
                  <a:moveTo>
                    <a:pt x="1523" y="0"/>
                  </a:moveTo>
                  <a:lnTo>
                    <a:pt x="1389" y="10"/>
                  </a:lnTo>
                  <a:lnTo>
                    <a:pt x="1265" y="29"/>
                  </a:lnTo>
                  <a:lnTo>
                    <a:pt x="1150" y="58"/>
                  </a:lnTo>
                  <a:lnTo>
                    <a:pt x="1025" y="106"/>
                  </a:lnTo>
                  <a:lnTo>
                    <a:pt x="872" y="163"/>
                  </a:lnTo>
                  <a:lnTo>
                    <a:pt x="719" y="249"/>
                  </a:lnTo>
                  <a:lnTo>
                    <a:pt x="546" y="355"/>
                  </a:lnTo>
                  <a:lnTo>
                    <a:pt x="374" y="469"/>
                  </a:lnTo>
                  <a:lnTo>
                    <a:pt x="192" y="604"/>
                  </a:lnTo>
                  <a:lnTo>
                    <a:pt x="0" y="747"/>
                  </a:lnTo>
                  <a:lnTo>
                    <a:pt x="125" y="910"/>
                  </a:lnTo>
                  <a:lnTo>
                    <a:pt x="307" y="776"/>
                  </a:lnTo>
                  <a:lnTo>
                    <a:pt x="479" y="651"/>
                  </a:lnTo>
                  <a:lnTo>
                    <a:pt x="642" y="537"/>
                  </a:lnTo>
                  <a:lnTo>
                    <a:pt x="805" y="441"/>
                  </a:lnTo>
                  <a:lnTo>
                    <a:pt x="948" y="364"/>
                  </a:lnTo>
                  <a:lnTo>
                    <a:pt x="1083" y="307"/>
                  </a:lnTo>
                  <a:lnTo>
                    <a:pt x="1198" y="259"/>
                  </a:lnTo>
                  <a:lnTo>
                    <a:pt x="1303" y="240"/>
                  </a:lnTo>
                  <a:lnTo>
                    <a:pt x="1427" y="220"/>
                  </a:lnTo>
                  <a:lnTo>
                    <a:pt x="1561" y="211"/>
                  </a:lnTo>
                  <a:lnTo>
                    <a:pt x="1696" y="211"/>
                  </a:lnTo>
                  <a:lnTo>
                    <a:pt x="1839" y="220"/>
                  </a:lnTo>
                  <a:lnTo>
                    <a:pt x="1983" y="240"/>
                  </a:lnTo>
                  <a:lnTo>
                    <a:pt x="2117" y="268"/>
                  </a:lnTo>
                  <a:lnTo>
                    <a:pt x="2261" y="297"/>
                  </a:lnTo>
                  <a:lnTo>
                    <a:pt x="2395" y="326"/>
                  </a:lnTo>
                  <a:lnTo>
                    <a:pt x="2519" y="374"/>
                  </a:lnTo>
                  <a:lnTo>
                    <a:pt x="2644" y="422"/>
                  </a:lnTo>
                  <a:lnTo>
                    <a:pt x="2759" y="479"/>
                  </a:lnTo>
                  <a:lnTo>
                    <a:pt x="2864" y="537"/>
                  </a:lnTo>
                  <a:lnTo>
                    <a:pt x="2950" y="594"/>
                  </a:lnTo>
                  <a:lnTo>
                    <a:pt x="3027" y="671"/>
                  </a:lnTo>
                  <a:lnTo>
                    <a:pt x="3084" y="738"/>
                  </a:lnTo>
                  <a:lnTo>
                    <a:pt x="3123" y="814"/>
                  </a:lnTo>
                  <a:lnTo>
                    <a:pt x="3161" y="910"/>
                  </a:lnTo>
                  <a:lnTo>
                    <a:pt x="3257" y="872"/>
                  </a:lnTo>
                  <a:lnTo>
                    <a:pt x="3448" y="805"/>
                  </a:lnTo>
                  <a:lnTo>
                    <a:pt x="3630" y="747"/>
                  </a:lnTo>
                  <a:lnTo>
                    <a:pt x="3822" y="699"/>
                  </a:lnTo>
                  <a:lnTo>
                    <a:pt x="4004" y="661"/>
                  </a:lnTo>
                  <a:lnTo>
                    <a:pt x="4196" y="642"/>
                  </a:lnTo>
                  <a:lnTo>
                    <a:pt x="4378" y="632"/>
                  </a:lnTo>
                  <a:lnTo>
                    <a:pt x="4550" y="632"/>
                  </a:lnTo>
                  <a:lnTo>
                    <a:pt x="4732" y="661"/>
                  </a:lnTo>
                  <a:lnTo>
                    <a:pt x="4904" y="709"/>
                  </a:lnTo>
                  <a:lnTo>
                    <a:pt x="4991" y="747"/>
                  </a:lnTo>
                  <a:lnTo>
                    <a:pt x="5077" y="786"/>
                  </a:lnTo>
                  <a:lnTo>
                    <a:pt x="5153" y="824"/>
                  </a:lnTo>
                  <a:lnTo>
                    <a:pt x="5240" y="881"/>
                  </a:lnTo>
                  <a:lnTo>
                    <a:pt x="5316" y="939"/>
                  </a:lnTo>
                  <a:lnTo>
                    <a:pt x="5393" y="1006"/>
                  </a:lnTo>
                  <a:lnTo>
                    <a:pt x="5469" y="1073"/>
                  </a:lnTo>
                  <a:lnTo>
                    <a:pt x="5546" y="1159"/>
                  </a:lnTo>
                  <a:lnTo>
                    <a:pt x="5623" y="1245"/>
                  </a:lnTo>
                  <a:lnTo>
                    <a:pt x="5699" y="1341"/>
                  </a:lnTo>
                  <a:lnTo>
                    <a:pt x="5766" y="1446"/>
                  </a:lnTo>
                  <a:lnTo>
                    <a:pt x="5833" y="1561"/>
                  </a:lnTo>
                  <a:lnTo>
                    <a:pt x="5900" y="1676"/>
                  </a:lnTo>
                  <a:lnTo>
                    <a:pt x="5968" y="1810"/>
                  </a:lnTo>
                  <a:lnTo>
                    <a:pt x="6006" y="1877"/>
                  </a:lnTo>
                  <a:lnTo>
                    <a:pt x="6082" y="1868"/>
                  </a:lnTo>
                  <a:lnTo>
                    <a:pt x="6284" y="1839"/>
                  </a:lnTo>
                  <a:lnTo>
                    <a:pt x="6485" y="1820"/>
                  </a:lnTo>
                  <a:lnTo>
                    <a:pt x="6676" y="1820"/>
                  </a:lnTo>
                  <a:lnTo>
                    <a:pt x="6858" y="1830"/>
                  </a:lnTo>
                  <a:lnTo>
                    <a:pt x="7040" y="1858"/>
                  </a:lnTo>
                  <a:lnTo>
                    <a:pt x="7203" y="1897"/>
                  </a:lnTo>
                  <a:lnTo>
                    <a:pt x="7366" y="1954"/>
                  </a:lnTo>
                  <a:lnTo>
                    <a:pt x="7519" y="2021"/>
                  </a:lnTo>
                  <a:lnTo>
                    <a:pt x="7663" y="2107"/>
                  </a:lnTo>
                  <a:lnTo>
                    <a:pt x="7807" y="2203"/>
                  </a:lnTo>
                  <a:lnTo>
                    <a:pt x="7931" y="2309"/>
                  </a:lnTo>
                  <a:lnTo>
                    <a:pt x="8056" y="2433"/>
                  </a:lnTo>
                  <a:lnTo>
                    <a:pt x="8171" y="2567"/>
                  </a:lnTo>
                  <a:lnTo>
                    <a:pt x="8285" y="2720"/>
                  </a:lnTo>
                  <a:lnTo>
                    <a:pt x="8391" y="2883"/>
                  </a:lnTo>
                  <a:lnTo>
                    <a:pt x="8487" y="3065"/>
                  </a:lnTo>
                  <a:lnTo>
                    <a:pt x="8515" y="3180"/>
                  </a:lnTo>
                  <a:lnTo>
                    <a:pt x="8535" y="3295"/>
                  </a:lnTo>
                  <a:lnTo>
                    <a:pt x="8535" y="3410"/>
                  </a:lnTo>
                  <a:lnTo>
                    <a:pt x="8525" y="3515"/>
                  </a:lnTo>
                  <a:lnTo>
                    <a:pt x="8496" y="3621"/>
                  </a:lnTo>
                  <a:lnTo>
                    <a:pt x="8458" y="3717"/>
                  </a:lnTo>
                  <a:lnTo>
                    <a:pt x="8400" y="3812"/>
                  </a:lnTo>
                  <a:lnTo>
                    <a:pt x="8333" y="3899"/>
                  </a:lnTo>
                  <a:lnTo>
                    <a:pt x="8276" y="3946"/>
                  </a:lnTo>
                  <a:lnTo>
                    <a:pt x="8218" y="3994"/>
                  </a:lnTo>
                  <a:lnTo>
                    <a:pt x="8161" y="4033"/>
                  </a:lnTo>
                  <a:lnTo>
                    <a:pt x="8094" y="4071"/>
                  </a:lnTo>
                  <a:lnTo>
                    <a:pt x="7950" y="4138"/>
                  </a:lnTo>
                  <a:lnTo>
                    <a:pt x="7787" y="4176"/>
                  </a:lnTo>
                  <a:lnTo>
                    <a:pt x="7625" y="4195"/>
                  </a:lnTo>
                  <a:lnTo>
                    <a:pt x="7452" y="4205"/>
                  </a:lnTo>
                  <a:lnTo>
                    <a:pt x="7280" y="4186"/>
                  </a:lnTo>
                  <a:lnTo>
                    <a:pt x="7098" y="4148"/>
                  </a:lnTo>
                  <a:lnTo>
                    <a:pt x="7012" y="4119"/>
                  </a:lnTo>
                  <a:lnTo>
                    <a:pt x="6973" y="4195"/>
                  </a:lnTo>
                  <a:lnTo>
                    <a:pt x="6935" y="4291"/>
                  </a:lnTo>
                  <a:lnTo>
                    <a:pt x="6897" y="4397"/>
                  </a:lnTo>
                  <a:lnTo>
                    <a:pt x="6820" y="4646"/>
                  </a:lnTo>
                  <a:lnTo>
                    <a:pt x="6753" y="4943"/>
                  </a:lnTo>
                  <a:lnTo>
                    <a:pt x="6686" y="5278"/>
                  </a:lnTo>
                  <a:lnTo>
                    <a:pt x="6628" y="5642"/>
                  </a:lnTo>
                  <a:lnTo>
                    <a:pt x="6571" y="6034"/>
                  </a:lnTo>
                  <a:lnTo>
                    <a:pt x="6466" y="6849"/>
                  </a:lnTo>
                  <a:lnTo>
                    <a:pt x="6456" y="6944"/>
                  </a:lnTo>
                  <a:lnTo>
                    <a:pt x="7854" y="7318"/>
                  </a:lnTo>
                  <a:lnTo>
                    <a:pt x="7883" y="7222"/>
                  </a:lnTo>
                  <a:lnTo>
                    <a:pt x="7969" y="6935"/>
                  </a:lnTo>
                  <a:lnTo>
                    <a:pt x="8056" y="6647"/>
                  </a:lnTo>
                  <a:lnTo>
                    <a:pt x="8161" y="6379"/>
                  </a:lnTo>
                  <a:lnTo>
                    <a:pt x="8257" y="6111"/>
                  </a:lnTo>
                  <a:lnTo>
                    <a:pt x="8362" y="5852"/>
                  </a:lnTo>
                  <a:lnTo>
                    <a:pt x="8477" y="5594"/>
                  </a:lnTo>
                  <a:lnTo>
                    <a:pt x="8592" y="5354"/>
                  </a:lnTo>
                  <a:lnTo>
                    <a:pt x="8716" y="5115"/>
                  </a:lnTo>
                  <a:lnTo>
                    <a:pt x="8841" y="4876"/>
                  </a:lnTo>
                  <a:lnTo>
                    <a:pt x="8975" y="4655"/>
                  </a:lnTo>
                  <a:lnTo>
                    <a:pt x="9109" y="4425"/>
                  </a:lnTo>
                  <a:lnTo>
                    <a:pt x="9253" y="4215"/>
                  </a:lnTo>
                  <a:lnTo>
                    <a:pt x="9406" y="4004"/>
                  </a:lnTo>
                  <a:lnTo>
                    <a:pt x="9550" y="3803"/>
                  </a:lnTo>
                  <a:lnTo>
                    <a:pt x="9713" y="3611"/>
                  </a:lnTo>
                  <a:lnTo>
                    <a:pt x="9875" y="3420"/>
                  </a:lnTo>
                  <a:lnTo>
                    <a:pt x="9722" y="3276"/>
                  </a:lnTo>
                  <a:lnTo>
                    <a:pt x="9550" y="3467"/>
                  </a:lnTo>
                  <a:lnTo>
                    <a:pt x="9397" y="3669"/>
                  </a:lnTo>
                  <a:lnTo>
                    <a:pt x="9243" y="3870"/>
                  </a:lnTo>
                  <a:lnTo>
                    <a:pt x="9090" y="4081"/>
                  </a:lnTo>
                  <a:lnTo>
                    <a:pt x="8956" y="4291"/>
                  </a:lnTo>
                  <a:lnTo>
                    <a:pt x="8812" y="4512"/>
                  </a:lnTo>
                  <a:lnTo>
                    <a:pt x="8678" y="4732"/>
                  </a:lnTo>
                  <a:lnTo>
                    <a:pt x="8554" y="4971"/>
                  </a:lnTo>
                  <a:lnTo>
                    <a:pt x="8429" y="5211"/>
                  </a:lnTo>
                  <a:lnTo>
                    <a:pt x="8314" y="5450"/>
                  </a:lnTo>
                  <a:lnTo>
                    <a:pt x="8199" y="5699"/>
                  </a:lnTo>
                  <a:lnTo>
                    <a:pt x="8094" y="5958"/>
                  </a:lnTo>
                  <a:lnTo>
                    <a:pt x="7989" y="6226"/>
                  </a:lnTo>
                  <a:lnTo>
                    <a:pt x="7893" y="6494"/>
                  </a:lnTo>
                  <a:lnTo>
                    <a:pt x="7797" y="6772"/>
                  </a:lnTo>
                  <a:lnTo>
                    <a:pt x="7711" y="7059"/>
                  </a:lnTo>
                  <a:lnTo>
                    <a:pt x="6686" y="6791"/>
                  </a:lnTo>
                  <a:lnTo>
                    <a:pt x="6782" y="6073"/>
                  </a:lnTo>
                  <a:lnTo>
                    <a:pt x="6830" y="5728"/>
                  </a:lnTo>
                  <a:lnTo>
                    <a:pt x="6887" y="5393"/>
                  </a:lnTo>
                  <a:lnTo>
                    <a:pt x="6945" y="5086"/>
                  </a:lnTo>
                  <a:lnTo>
                    <a:pt x="7002" y="4808"/>
                  </a:lnTo>
                  <a:lnTo>
                    <a:pt x="7069" y="4569"/>
                  </a:lnTo>
                  <a:lnTo>
                    <a:pt x="7136" y="4368"/>
                  </a:lnTo>
                  <a:lnTo>
                    <a:pt x="7328" y="4406"/>
                  </a:lnTo>
                  <a:lnTo>
                    <a:pt x="7519" y="4416"/>
                  </a:lnTo>
                  <a:lnTo>
                    <a:pt x="7711" y="4406"/>
                  </a:lnTo>
                  <a:lnTo>
                    <a:pt x="7883" y="4368"/>
                  </a:lnTo>
                  <a:lnTo>
                    <a:pt x="8056" y="4320"/>
                  </a:lnTo>
                  <a:lnTo>
                    <a:pt x="8142" y="4282"/>
                  </a:lnTo>
                  <a:lnTo>
                    <a:pt x="8218" y="4243"/>
                  </a:lnTo>
                  <a:lnTo>
                    <a:pt x="8285" y="4195"/>
                  </a:lnTo>
                  <a:lnTo>
                    <a:pt x="8362" y="4148"/>
                  </a:lnTo>
                  <a:lnTo>
                    <a:pt x="8420" y="4100"/>
                  </a:lnTo>
                  <a:lnTo>
                    <a:pt x="8487" y="4042"/>
                  </a:lnTo>
                  <a:lnTo>
                    <a:pt x="8573" y="3937"/>
                  </a:lnTo>
                  <a:lnTo>
                    <a:pt x="8640" y="3812"/>
                  </a:lnTo>
                  <a:lnTo>
                    <a:pt x="8697" y="3697"/>
                  </a:lnTo>
                  <a:lnTo>
                    <a:pt x="8736" y="3563"/>
                  </a:lnTo>
                  <a:lnTo>
                    <a:pt x="8745" y="3429"/>
                  </a:lnTo>
                  <a:lnTo>
                    <a:pt x="8745" y="3286"/>
                  </a:lnTo>
                  <a:lnTo>
                    <a:pt x="8716" y="3132"/>
                  </a:lnTo>
                  <a:lnTo>
                    <a:pt x="8678" y="2979"/>
                  </a:lnTo>
                  <a:lnTo>
                    <a:pt x="8573" y="2787"/>
                  </a:lnTo>
                  <a:lnTo>
                    <a:pt x="8467" y="2615"/>
                  </a:lnTo>
                  <a:lnTo>
                    <a:pt x="8343" y="2452"/>
                  </a:lnTo>
                  <a:lnTo>
                    <a:pt x="8218" y="2299"/>
                  </a:lnTo>
                  <a:lnTo>
                    <a:pt x="8084" y="2165"/>
                  </a:lnTo>
                  <a:lnTo>
                    <a:pt x="7950" y="2050"/>
                  </a:lnTo>
                  <a:lnTo>
                    <a:pt x="7797" y="1945"/>
                  </a:lnTo>
                  <a:lnTo>
                    <a:pt x="7644" y="1849"/>
                  </a:lnTo>
                  <a:lnTo>
                    <a:pt x="7481" y="1772"/>
                  </a:lnTo>
                  <a:lnTo>
                    <a:pt x="7308" y="1715"/>
                  </a:lnTo>
                  <a:lnTo>
                    <a:pt x="7126" y="1667"/>
                  </a:lnTo>
                  <a:lnTo>
                    <a:pt x="6945" y="1638"/>
                  </a:lnTo>
                  <a:lnTo>
                    <a:pt x="6743" y="1619"/>
                  </a:lnTo>
                  <a:lnTo>
                    <a:pt x="6552" y="1609"/>
                  </a:lnTo>
                  <a:lnTo>
                    <a:pt x="6341" y="1619"/>
                  </a:lnTo>
                  <a:lnTo>
                    <a:pt x="6121" y="1648"/>
                  </a:lnTo>
                  <a:lnTo>
                    <a:pt x="6054" y="1514"/>
                  </a:lnTo>
                  <a:lnTo>
                    <a:pt x="5977" y="1389"/>
                  </a:lnTo>
                  <a:lnTo>
                    <a:pt x="5910" y="1274"/>
                  </a:lnTo>
                  <a:lnTo>
                    <a:pt x="5833" y="1169"/>
                  </a:lnTo>
                  <a:lnTo>
                    <a:pt x="5747" y="1063"/>
                  </a:lnTo>
                  <a:lnTo>
                    <a:pt x="5671" y="977"/>
                  </a:lnTo>
                  <a:lnTo>
                    <a:pt x="5594" y="891"/>
                  </a:lnTo>
                  <a:lnTo>
                    <a:pt x="5508" y="814"/>
                  </a:lnTo>
                  <a:lnTo>
                    <a:pt x="5422" y="747"/>
                  </a:lnTo>
                  <a:lnTo>
                    <a:pt x="5335" y="690"/>
                  </a:lnTo>
                  <a:lnTo>
                    <a:pt x="5249" y="632"/>
                  </a:lnTo>
                  <a:lnTo>
                    <a:pt x="5163" y="584"/>
                  </a:lnTo>
                  <a:lnTo>
                    <a:pt x="5067" y="546"/>
                  </a:lnTo>
                  <a:lnTo>
                    <a:pt x="4981" y="508"/>
                  </a:lnTo>
                  <a:lnTo>
                    <a:pt x="4799" y="460"/>
                  </a:lnTo>
                  <a:lnTo>
                    <a:pt x="4607" y="431"/>
                  </a:lnTo>
                  <a:lnTo>
                    <a:pt x="4425" y="422"/>
                  </a:lnTo>
                  <a:lnTo>
                    <a:pt x="4234" y="422"/>
                  </a:lnTo>
                  <a:lnTo>
                    <a:pt x="4042" y="450"/>
                  </a:lnTo>
                  <a:lnTo>
                    <a:pt x="3841" y="479"/>
                  </a:lnTo>
                  <a:lnTo>
                    <a:pt x="3650" y="527"/>
                  </a:lnTo>
                  <a:lnTo>
                    <a:pt x="3458" y="584"/>
                  </a:lnTo>
                  <a:lnTo>
                    <a:pt x="3276" y="642"/>
                  </a:lnTo>
                  <a:lnTo>
                    <a:pt x="3209" y="556"/>
                  </a:lnTo>
                  <a:lnTo>
                    <a:pt x="3123" y="469"/>
                  </a:lnTo>
                  <a:lnTo>
                    <a:pt x="3027" y="393"/>
                  </a:lnTo>
                  <a:lnTo>
                    <a:pt x="2922" y="316"/>
                  </a:lnTo>
                  <a:lnTo>
                    <a:pt x="2797" y="259"/>
                  </a:lnTo>
                  <a:lnTo>
                    <a:pt x="2663" y="201"/>
                  </a:lnTo>
                  <a:lnTo>
                    <a:pt x="2529" y="153"/>
                  </a:lnTo>
                  <a:lnTo>
                    <a:pt x="2385" y="106"/>
                  </a:lnTo>
                  <a:lnTo>
                    <a:pt x="2242" y="67"/>
                  </a:lnTo>
                  <a:lnTo>
                    <a:pt x="2098" y="48"/>
                  </a:lnTo>
                  <a:lnTo>
                    <a:pt x="1945" y="19"/>
                  </a:lnTo>
                  <a:lnTo>
                    <a:pt x="1801" y="10"/>
                  </a:lnTo>
                  <a:lnTo>
                    <a:pt x="1657" y="0"/>
                  </a:lnTo>
                  <a:close/>
                </a:path>
              </a:pathLst>
            </a:custGeom>
            <a:solidFill>
              <a:srgbClr val="CD78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0" name="Google Shape;2390;p40"/>
            <p:cNvSpPr/>
            <p:nvPr/>
          </p:nvSpPr>
          <p:spPr>
            <a:xfrm>
              <a:off x="6566746" y="2709577"/>
              <a:ext cx="49898" cy="410163"/>
            </a:xfrm>
            <a:custGeom>
              <a:avLst/>
              <a:gdLst/>
              <a:ahLst/>
              <a:cxnLst/>
              <a:rect l="l" t="t" r="r" b="b"/>
              <a:pathLst>
                <a:path w="1304" h="10719" extrusionOk="0">
                  <a:moveTo>
                    <a:pt x="671" y="0"/>
                  </a:moveTo>
                  <a:lnTo>
                    <a:pt x="604" y="201"/>
                  </a:lnTo>
                  <a:lnTo>
                    <a:pt x="700" y="240"/>
                  </a:lnTo>
                  <a:lnTo>
                    <a:pt x="777" y="278"/>
                  </a:lnTo>
                  <a:lnTo>
                    <a:pt x="844" y="326"/>
                  </a:lnTo>
                  <a:lnTo>
                    <a:pt x="891" y="383"/>
                  </a:lnTo>
                  <a:lnTo>
                    <a:pt x="1026" y="2088"/>
                  </a:lnTo>
                  <a:lnTo>
                    <a:pt x="1073" y="2778"/>
                  </a:lnTo>
                  <a:lnTo>
                    <a:pt x="1093" y="2998"/>
                  </a:lnTo>
                  <a:lnTo>
                    <a:pt x="1093" y="3113"/>
                  </a:lnTo>
                  <a:lnTo>
                    <a:pt x="1093" y="3152"/>
                  </a:lnTo>
                  <a:lnTo>
                    <a:pt x="1083" y="3180"/>
                  </a:lnTo>
                  <a:lnTo>
                    <a:pt x="1064" y="3209"/>
                  </a:lnTo>
                  <a:lnTo>
                    <a:pt x="1035" y="3238"/>
                  </a:lnTo>
                  <a:lnTo>
                    <a:pt x="987" y="3266"/>
                  </a:lnTo>
                  <a:lnTo>
                    <a:pt x="920" y="3286"/>
                  </a:lnTo>
                  <a:lnTo>
                    <a:pt x="853" y="3295"/>
                  </a:lnTo>
                  <a:lnTo>
                    <a:pt x="777" y="3305"/>
                  </a:lnTo>
                  <a:lnTo>
                    <a:pt x="633" y="3305"/>
                  </a:lnTo>
                  <a:lnTo>
                    <a:pt x="528" y="3286"/>
                  </a:lnTo>
                  <a:lnTo>
                    <a:pt x="451" y="3276"/>
                  </a:lnTo>
                  <a:lnTo>
                    <a:pt x="413" y="3343"/>
                  </a:lnTo>
                  <a:lnTo>
                    <a:pt x="336" y="3535"/>
                  </a:lnTo>
                  <a:lnTo>
                    <a:pt x="259" y="3726"/>
                  </a:lnTo>
                  <a:lnTo>
                    <a:pt x="183" y="3956"/>
                  </a:lnTo>
                  <a:lnTo>
                    <a:pt x="106" y="4215"/>
                  </a:lnTo>
                  <a:lnTo>
                    <a:pt x="39" y="4492"/>
                  </a:lnTo>
                  <a:lnTo>
                    <a:pt x="20" y="4627"/>
                  </a:lnTo>
                  <a:lnTo>
                    <a:pt x="1" y="4761"/>
                  </a:lnTo>
                  <a:lnTo>
                    <a:pt x="1" y="4895"/>
                  </a:lnTo>
                  <a:lnTo>
                    <a:pt x="1" y="5019"/>
                  </a:lnTo>
                  <a:lnTo>
                    <a:pt x="39" y="5335"/>
                  </a:lnTo>
                  <a:lnTo>
                    <a:pt x="96" y="5939"/>
                  </a:lnTo>
                  <a:lnTo>
                    <a:pt x="135" y="6293"/>
                  </a:lnTo>
                  <a:lnTo>
                    <a:pt x="164" y="6686"/>
                  </a:lnTo>
                  <a:lnTo>
                    <a:pt x="183" y="7136"/>
                  </a:lnTo>
                  <a:lnTo>
                    <a:pt x="211" y="7634"/>
                  </a:lnTo>
                  <a:lnTo>
                    <a:pt x="221" y="8190"/>
                  </a:lnTo>
                  <a:lnTo>
                    <a:pt x="221" y="8812"/>
                  </a:lnTo>
                  <a:lnTo>
                    <a:pt x="211" y="9205"/>
                  </a:lnTo>
                  <a:lnTo>
                    <a:pt x="192" y="9646"/>
                  </a:lnTo>
                  <a:lnTo>
                    <a:pt x="144" y="10144"/>
                  </a:lnTo>
                  <a:lnTo>
                    <a:pt x="77" y="10690"/>
                  </a:lnTo>
                  <a:lnTo>
                    <a:pt x="288" y="10718"/>
                  </a:lnTo>
                  <a:lnTo>
                    <a:pt x="355" y="10163"/>
                  </a:lnTo>
                  <a:lnTo>
                    <a:pt x="403" y="9655"/>
                  </a:lnTo>
                  <a:lnTo>
                    <a:pt x="422" y="9205"/>
                  </a:lnTo>
                  <a:lnTo>
                    <a:pt x="432" y="8812"/>
                  </a:lnTo>
                  <a:lnTo>
                    <a:pt x="432" y="8190"/>
                  </a:lnTo>
                  <a:lnTo>
                    <a:pt x="422" y="7625"/>
                  </a:lnTo>
                  <a:lnTo>
                    <a:pt x="393" y="7117"/>
                  </a:lnTo>
                  <a:lnTo>
                    <a:pt x="374" y="6676"/>
                  </a:lnTo>
                  <a:lnTo>
                    <a:pt x="346" y="6274"/>
                  </a:lnTo>
                  <a:lnTo>
                    <a:pt x="307" y="5920"/>
                  </a:lnTo>
                  <a:lnTo>
                    <a:pt x="250" y="5316"/>
                  </a:lnTo>
                  <a:lnTo>
                    <a:pt x="211" y="4991"/>
                  </a:lnTo>
                  <a:lnTo>
                    <a:pt x="211" y="4895"/>
                  </a:lnTo>
                  <a:lnTo>
                    <a:pt x="211" y="4799"/>
                  </a:lnTo>
                  <a:lnTo>
                    <a:pt x="240" y="4588"/>
                  </a:lnTo>
                  <a:lnTo>
                    <a:pt x="278" y="4368"/>
                  </a:lnTo>
                  <a:lnTo>
                    <a:pt x="336" y="4157"/>
                  </a:lnTo>
                  <a:lnTo>
                    <a:pt x="403" y="3956"/>
                  </a:lnTo>
                  <a:lnTo>
                    <a:pt x="470" y="3774"/>
                  </a:lnTo>
                  <a:lnTo>
                    <a:pt x="575" y="3506"/>
                  </a:lnTo>
                  <a:lnTo>
                    <a:pt x="710" y="3515"/>
                  </a:lnTo>
                  <a:lnTo>
                    <a:pt x="786" y="3515"/>
                  </a:lnTo>
                  <a:lnTo>
                    <a:pt x="863" y="3506"/>
                  </a:lnTo>
                  <a:lnTo>
                    <a:pt x="949" y="3496"/>
                  </a:lnTo>
                  <a:lnTo>
                    <a:pt x="1035" y="3477"/>
                  </a:lnTo>
                  <a:lnTo>
                    <a:pt x="1102" y="3439"/>
                  </a:lnTo>
                  <a:lnTo>
                    <a:pt x="1179" y="3401"/>
                  </a:lnTo>
                  <a:lnTo>
                    <a:pt x="1227" y="3343"/>
                  </a:lnTo>
                  <a:lnTo>
                    <a:pt x="1275" y="3276"/>
                  </a:lnTo>
                  <a:lnTo>
                    <a:pt x="1294" y="3199"/>
                  </a:lnTo>
                  <a:lnTo>
                    <a:pt x="1303" y="3132"/>
                  </a:lnTo>
                  <a:lnTo>
                    <a:pt x="1303" y="3017"/>
                  </a:lnTo>
                  <a:lnTo>
                    <a:pt x="1294" y="2788"/>
                  </a:lnTo>
                  <a:lnTo>
                    <a:pt x="1236" y="2069"/>
                  </a:lnTo>
                  <a:lnTo>
                    <a:pt x="1102" y="335"/>
                  </a:lnTo>
                  <a:lnTo>
                    <a:pt x="1102" y="307"/>
                  </a:lnTo>
                  <a:lnTo>
                    <a:pt x="1083" y="288"/>
                  </a:lnTo>
                  <a:lnTo>
                    <a:pt x="1006" y="192"/>
                  </a:lnTo>
                  <a:lnTo>
                    <a:pt x="911" y="115"/>
                  </a:lnTo>
                  <a:lnTo>
                    <a:pt x="796" y="58"/>
                  </a:lnTo>
                  <a:lnTo>
                    <a:pt x="671" y="0"/>
                  </a:lnTo>
                  <a:close/>
                </a:path>
              </a:pathLst>
            </a:custGeom>
            <a:solidFill>
              <a:srgbClr val="CD78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1" name="Google Shape;2391;p40"/>
            <p:cNvSpPr/>
            <p:nvPr/>
          </p:nvSpPr>
          <p:spPr>
            <a:xfrm>
              <a:off x="5668421" y="4162834"/>
              <a:ext cx="49515" cy="99336"/>
            </a:xfrm>
            <a:custGeom>
              <a:avLst/>
              <a:gdLst/>
              <a:ahLst/>
              <a:cxnLst/>
              <a:rect l="l" t="t" r="r" b="b"/>
              <a:pathLst>
                <a:path w="1294" h="2596" extrusionOk="0">
                  <a:moveTo>
                    <a:pt x="1102" y="0"/>
                  </a:moveTo>
                  <a:lnTo>
                    <a:pt x="0" y="2510"/>
                  </a:lnTo>
                  <a:lnTo>
                    <a:pt x="201" y="2596"/>
                  </a:lnTo>
                  <a:lnTo>
                    <a:pt x="1293" y="86"/>
                  </a:lnTo>
                  <a:lnTo>
                    <a:pt x="1102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2" name="Google Shape;2392;p40"/>
            <p:cNvSpPr/>
            <p:nvPr/>
          </p:nvSpPr>
          <p:spPr>
            <a:xfrm>
              <a:off x="6669374" y="2593746"/>
              <a:ext cx="940171" cy="1738417"/>
            </a:xfrm>
            <a:custGeom>
              <a:avLst/>
              <a:gdLst/>
              <a:ahLst/>
              <a:cxnLst/>
              <a:rect l="l" t="t" r="r" b="b"/>
              <a:pathLst>
                <a:path w="24570" h="45431" extrusionOk="0">
                  <a:moveTo>
                    <a:pt x="9723" y="1"/>
                  </a:moveTo>
                  <a:lnTo>
                    <a:pt x="9579" y="10"/>
                  </a:lnTo>
                  <a:lnTo>
                    <a:pt x="9426" y="29"/>
                  </a:lnTo>
                  <a:lnTo>
                    <a:pt x="9282" y="58"/>
                  </a:lnTo>
                  <a:lnTo>
                    <a:pt x="9129" y="87"/>
                  </a:lnTo>
                  <a:lnTo>
                    <a:pt x="8985" y="125"/>
                  </a:lnTo>
                  <a:lnTo>
                    <a:pt x="8851" y="163"/>
                  </a:lnTo>
                  <a:lnTo>
                    <a:pt x="8717" y="221"/>
                  </a:lnTo>
                  <a:lnTo>
                    <a:pt x="8592" y="278"/>
                  </a:lnTo>
                  <a:lnTo>
                    <a:pt x="8487" y="345"/>
                  </a:lnTo>
                  <a:lnTo>
                    <a:pt x="8382" y="412"/>
                  </a:lnTo>
                  <a:lnTo>
                    <a:pt x="8305" y="499"/>
                  </a:lnTo>
                  <a:lnTo>
                    <a:pt x="8238" y="585"/>
                  </a:lnTo>
                  <a:lnTo>
                    <a:pt x="8190" y="671"/>
                  </a:lnTo>
                  <a:lnTo>
                    <a:pt x="7979" y="604"/>
                  </a:lnTo>
                  <a:lnTo>
                    <a:pt x="7769" y="537"/>
                  </a:lnTo>
                  <a:lnTo>
                    <a:pt x="7568" y="489"/>
                  </a:lnTo>
                  <a:lnTo>
                    <a:pt x="7366" y="451"/>
                  </a:lnTo>
                  <a:lnTo>
                    <a:pt x="7175" y="422"/>
                  </a:lnTo>
                  <a:lnTo>
                    <a:pt x="6983" y="422"/>
                  </a:lnTo>
                  <a:lnTo>
                    <a:pt x="6792" y="432"/>
                  </a:lnTo>
                  <a:lnTo>
                    <a:pt x="6610" y="470"/>
                  </a:lnTo>
                  <a:lnTo>
                    <a:pt x="6514" y="489"/>
                  </a:lnTo>
                  <a:lnTo>
                    <a:pt x="6428" y="518"/>
                  </a:lnTo>
                  <a:lnTo>
                    <a:pt x="6341" y="556"/>
                  </a:lnTo>
                  <a:lnTo>
                    <a:pt x="6255" y="594"/>
                  </a:lnTo>
                  <a:lnTo>
                    <a:pt x="6169" y="652"/>
                  </a:lnTo>
                  <a:lnTo>
                    <a:pt x="6083" y="700"/>
                  </a:lnTo>
                  <a:lnTo>
                    <a:pt x="6006" y="767"/>
                  </a:lnTo>
                  <a:lnTo>
                    <a:pt x="5920" y="834"/>
                  </a:lnTo>
                  <a:lnTo>
                    <a:pt x="5843" y="910"/>
                  </a:lnTo>
                  <a:lnTo>
                    <a:pt x="5767" y="997"/>
                  </a:lnTo>
                  <a:lnTo>
                    <a:pt x="5690" y="1083"/>
                  </a:lnTo>
                  <a:lnTo>
                    <a:pt x="5623" y="1179"/>
                  </a:lnTo>
                  <a:lnTo>
                    <a:pt x="5546" y="1284"/>
                  </a:lnTo>
                  <a:lnTo>
                    <a:pt x="5479" y="1409"/>
                  </a:lnTo>
                  <a:lnTo>
                    <a:pt x="5412" y="1523"/>
                  </a:lnTo>
                  <a:lnTo>
                    <a:pt x="5345" y="1658"/>
                  </a:lnTo>
                  <a:lnTo>
                    <a:pt x="5135" y="1629"/>
                  </a:lnTo>
                  <a:lnTo>
                    <a:pt x="4943" y="1610"/>
                  </a:lnTo>
                  <a:lnTo>
                    <a:pt x="4751" y="1610"/>
                  </a:lnTo>
                  <a:lnTo>
                    <a:pt x="4560" y="1619"/>
                  </a:lnTo>
                  <a:lnTo>
                    <a:pt x="4378" y="1648"/>
                  </a:lnTo>
                  <a:lnTo>
                    <a:pt x="4206" y="1686"/>
                  </a:lnTo>
                  <a:lnTo>
                    <a:pt x="4033" y="1744"/>
                  </a:lnTo>
                  <a:lnTo>
                    <a:pt x="3870" y="1811"/>
                  </a:lnTo>
                  <a:lnTo>
                    <a:pt x="3717" y="1897"/>
                  </a:lnTo>
                  <a:lnTo>
                    <a:pt x="3573" y="1993"/>
                  </a:lnTo>
                  <a:lnTo>
                    <a:pt x="3430" y="2108"/>
                  </a:lnTo>
                  <a:lnTo>
                    <a:pt x="3296" y="2242"/>
                  </a:lnTo>
                  <a:lnTo>
                    <a:pt x="3161" y="2386"/>
                  </a:lnTo>
                  <a:lnTo>
                    <a:pt x="3047" y="2548"/>
                  </a:lnTo>
                  <a:lnTo>
                    <a:pt x="2932" y="2730"/>
                  </a:lnTo>
                  <a:lnTo>
                    <a:pt x="2826" y="2922"/>
                  </a:lnTo>
                  <a:lnTo>
                    <a:pt x="2798" y="3008"/>
                  </a:lnTo>
                  <a:lnTo>
                    <a:pt x="2778" y="3085"/>
                  </a:lnTo>
                  <a:lnTo>
                    <a:pt x="2769" y="3171"/>
                  </a:lnTo>
                  <a:lnTo>
                    <a:pt x="2759" y="3248"/>
                  </a:lnTo>
                  <a:lnTo>
                    <a:pt x="2769" y="3324"/>
                  </a:lnTo>
                  <a:lnTo>
                    <a:pt x="2769" y="3391"/>
                  </a:lnTo>
                  <a:lnTo>
                    <a:pt x="2788" y="3458"/>
                  </a:lnTo>
                  <a:lnTo>
                    <a:pt x="2807" y="3535"/>
                  </a:lnTo>
                  <a:lnTo>
                    <a:pt x="2826" y="3592"/>
                  </a:lnTo>
                  <a:lnTo>
                    <a:pt x="2855" y="3659"/>
                  </a:lnTo>
                  <a:lnTo>
                    <a:pt x="2922" y="3774"/>
                  </a:lnTo>
                  <a:lnTo>
                    <a:pt x="3018" y="3880"/>
                  </a:lnTo>
                  <a:lnTo>
                    <a:pt x="3123" y="3966"/>
                  </a:lnTo>
                  <a:lnTo>
                    <a:pt x="3238" y="4043"/>
                  </a:lnTo>
                  <a:lnTo>
                    <a:pt x="3372" y="4110"/>
                  </a:lnTo>
                  <a:lnTo>
                    <a:pt x="3516" y="4157"/>
                  </a:lnTo>
                  <a:lnTo>
                    <a:pt x="3669" y="4186"/>
                  </a:lnTo>
                  <a:lnTo>
                    <a:pt x="3822" y="4205"/>
                  </a:lnTo>
                  <a:lnTo>
                    <a:pt x="3995" y="4196"/>
                  </a:lnTo>
                  <a:lnTo>
                    <a:pt x="4158" y="4177"/>
                  </a:lnTo>
                  <a:lnTo>
                    <a:pt x="4340" y="4138"/>
                  </a:lnTo>
                  <a:lnTo>
                    <a:pt x="4368" y="4225"/>
                  </a:lnTo>
                  <a:lnTo>
                    <a:pt x="4407" y="4330"/>
                  </a:lnTo>
                  <a:lnTo>
                    <a:pt x="4483" y="4560"/>
                  </a:lnTo>
                  <a:lnTo>
                    <a:pt x="4550" y="4847"/>
                  </a:lnTo>
                  <a:lnTo>
                    <a:pt x="4608" y="5173"/>
                  </a:lnTo>
                  <a:lnTo>
                    <a:pt x="4675" y="5527"/>
                  </a:lnTo>
                  <a:lnTo>
                    <a:pt x="4732" y="5920"/>
                  </a:lnTo>
                  <a:lnTo>
                    <a:pt x="4838" y="6763"/>
                  </a:lnTo>
                  <a:lnTo>
                    <a:pt x="3631" y="7079"/>
                  </a:lnTo>
                  <a:lnTo>
                    <a:pt x="3545" y="6792"/>
                  </a:lnTo>
                  <a:lnTo>
                    <a:pt x="3449" y="6514"/>
                  </a:lnTo>
                  <a:lnTo>
                    <a:pt x="3343" y="6236"/>
                  </a:lnTo>
                  <a:lnTo>
                    <a:pt x="3248" y="5958"/>
                  </a:lnTo>
                  <a:lnTo>
                    <a:pt x="3133" y="5690"/>
                  </a:lnTo>
                  <a:lnTo>
                    <a:pt x="3018" y="5431"/>
                  </a:lnTo>
                  <a:lnTo>
                    <a:pt x="2893" y="5173"/>
                  </a:lnTo>
                  <a:lnTo>
                    <a:pt x="2759" y="4924"/>
                  </a:lnTo>
                  <a:lnTo>
                    <a:pt x="2625" y="4675"/>
                  </a:lnTo>
                  <a:lnTo>
                    <a:pt x="2481" y="4435"/>
                  </a:lnTo>
                  <a:lnTo>
                    <a:pt x="2338" y="4196"/>
                  </a:lnTo>
                  <a:lnTo>
                    <a:pt x="2184" y="3966"/>
                  </a:lnTo>
                  <a:lnTo>
                    <a:pt x="2022" y="3746"/>
                  </a:lnTo>
                  <a:lnTo>
                    <a:pt x="1849" y="3525"/>
                  </a:lnTo>
                  <a:lnTo>
                    <a:pt x="1677" y="3315"/>
                  </a:lnTo>
                  <a:lnTo>
                    <a:pt x="1495" y="3113"/>
                  </a:lnTo>
                  <a:lnTo>
                    <a:pt x="1332" y="3085"/>
                  </a:lnTo>
                  <a:lnTo>
                    <a:pt x="1169" y="3075"/>
                  </a:lnTo>
                  <a:lnTo>
                    <a:pt x="968" y="3066"/>
                  </a:lnTo>
                  <a:lnTo>
                    <a:pt x="863" y="3075"/>
                  </a:lnTo>
                  <a:lnTo>
                    <a:pt x="748" y="3085"/>
                  </a:lnTo>
                  <a:lnTo>
                    <a:pt x="642" y="3104"/>
                  </a:lnTo>
                  <a:lnTo>
                    <a:pt x="537" y="3133"/>
                  </a:lnTo>
                  <a:lnTo>
                    <a:pt x="441" y="3181"/>
                  </a:lnTo>
                  <a:lnTo>
                    <a:pt x="345" y="3228"/>
                  </a:lnTo>
                  <a:lnTo>
                    <a:pt x="269" y="3295"/>
                  </a:lnTo>
                  <a:lnTo>
                    <a:pt x="202" y="3372"/>
                  </a:lnTo>
                  <a:lnTo>
                    <a:pt x="96" y="4713"/>
                  </a:lnTo>
                  <a:lnTo>
                    <a:pt x="20" y="5661"/>
                  </a:lnTo>
                  <a:lnTo>
                    <a:pt x="1" y="5987"/>
                  </a:lnTo>
                  <a:lnTo>
                    <a:pt x="1" y="6140"/>
                  </a:lnTo>
                  <a:lnTo>
                    <a:pt x="10" y="6207"/>
                  </a:lnTo>
                  <a:lnTo>
                    <a:pt x="29" y="6265"/>
                  </a:lnTo>
                  <a:lnTo>
                    <a:pt x="58" y="6313"/>
                  </a:lnTo>
                  <a:lnTo>
                    <a:pt x="106" y="6351"/>
                  </a:lnTo>
                  <a:lnTo>
                    <a:pt x="154" y="6389"/>
                  </a:lnTo>
                  <a:lnTo>
                    <a:pt x="221" y="6408"/>
                  </a:lnTo>
                  <a:lnTo>
                    <a:pt x="278" y="6418"/>
                  </a:lnTo>
                  <a:lnTo>
                    <a:pt x="345" y="6428"/>
                  </a:lnTo>
                  <a:lnTo>
                    <a:pt x="470" y="6437"/>
                  </a:lnTo>
                  <a:lnTo>
                    <a:pt x="575" y="6428"/>
                  </a:lnTo>
                  <a:lnTo>
                    <a:pt x="681" y="6418"/>
                  </a:lnTo>
                  <a:lnTo>
                    <a:pt x="757" y="6581"/>
                  </a:lnTo>
                  <a:lnTo>
                    <a:pt x="824" y="6763"/>
                  </a:lnTo>
                  <a:lnTo>
                    <a:pt x="911" y="6993"/>
                  </a:lnTo>
                  <a:lnTo>
                    <a:pt x="987" y="7251"/>
                  </a:lnTo>
                  <a:lnTo>
                    <a:pt x="1054" y="7519"/>
                  </a:lnTo>
                  <a:lnTo>
                    <a:pt x="1073" y="7654"/>
                  </a:lnTo>
                  <a:lnTo>
                    <a:pt x="1093" y="7788"/>
                  </a:lnTo>
                  <a:lnTo>
                    <a:pt x="1093" y="7912"/>
                  </a:lnTo>
                  <a:lnTo>
                    <a:pt x="1093" y="8027"/>
                  </a:lnTo>
                  <a:lnTo>
                    <a:pt x="1016" y="8669"/>
                  </a:lnTo>
                  <a:lnTo>
                    <a:pt x="987" y="9042"/>
                  </a:lnTo>
                  <a:lnTo>
                    <a:pt x="949" y="9464"/>
                  </a:lnTo>
                  <a:lnTo>
                    <a:pt x="920" y="9952"/>
                  </a:lnTo>
                  <a:lnTo>
                    <a:pt x="891" y="10498"/>
                  </a:lnTo>
                  <a:lnTo>
                    <a:pt x="872" y="11131"/>
                  </a:lnTo>
                  <a:lnTo>
                    <a:pt x="863" y="11839"/>
                  </a:lnTo>
                  <a:lnTo>
                    <a:pt x="872" y="12251"/>
                  </a:lnTo>
                  <a:lnTo>
                    <a:pt x="901" y="12692"/>
                  </a:lnTo>
                  <a:lnTo>
                    <a:pt x="949" y="13161"/>
                  </a:lnTo>
                  <a:lnTo>
                    <a:pt x="1006" y="13659"/>
                  </a:lnTo>
                  <a:lnTo>
                    <a:pt x="1073" y="14167"/>
                  </a:lnTo>
                  <a:lnTo>
                    <a:pt x="1150" y="14674"/>
                  </a:lnTo>
                  <a:lnTo>
                    <a:pt x="1313" y="15671"/>
                  </a:lnTo>
                  <a:lnTo>
                    <a:pt x="1476" y="16571"/>
                  </a:lnTo>
                  <a:lnTo>
                    <a:pt x="1619" y="17299"/>
                  </a:lnTo>
                  <a:lnTo>
                    <a:pt x="1753" y="17969"/>
                  </a:lnTo>
                  <a:lnTo>
                    <a:pt x="1964" y="18764"/>
                  </a:lnTo>
                  <a:lnTo>
                    <a:pt x="2539" y="20929"/>
                  </a:lnTo>
                  <a:lnTo>
                    <a:pt x="2951" y="22433"/>
                  </a:lnTo>
                  <a:lnTo>
                    <a:pt x="3439" y="24157"/>
                  </a:lnTo>
                  <a:lnTo>
                    <a:pt x="3985" y="26073"/>
                  </a:lnTo>
                  <a:lnTo>
                    <a:pt x="4589" y="28142"/>
                  </a:lnTo>
                  <a:lnTo>
                    <a:pt x="5230" y="30325"/>
                  </a:lnTo>
                  <a:lnTo>
                    <a:pt x="5920" y="32576"/>
                  </a:lnTo>
                  <a:lnTo>
                    <a:pt x="6284" y="33716"/>
                  </a:lnTo>
                  <a:lnTo>
                    <a:pt x="6648" y="34856"/>
                  </a:lnTo>
                  <a:lnTo>
                    <a:pt x="7012" y="35996"/>
                  </a:lnTo>
                  <a:lnTo>
                    <a:pt x="7395" y="37136"/>
                  </a:lnTo>
                  <a:lnTo>
                    <a:pt x="7778" y="38266"/>
                  </a:lnTo>
                  <a:lnTo>
                    <a:pt x="8161" y="39377"/>
                  </a:lnTo>
                  <a:lnTo>
                    <a:pt x="8545" y="40459"/>
                  </a:lnTo>
                  <a:lnTo>
                    <a:pt x="8937" y="41522"/>
                  </a:lnTo>
                  <a:lnTo>
                    <a:pt x="9320" y="42557"/>
                  </a:lnTo>
                  <a:lnTo>
                    <a:pt x="9713" y="43563"/>
                  </a:lnTo>
                  <a:lnTo>
                    <a:pt x="10096" y="44520"/>
                  </a:lnTo>
                  <a:lnTo>
                    <a:pt x="10489" y="45430"/>
                  </a:lnTo>
                  <a:lnTo>
                    <a:pt x="24550" y="45430"/>
                  </a:lnTo>
                  <a:lnTo>
                    <a:pt x="24569" y="45095"/>
                  </a:lnTo>
                  <a:lnTo>
                    <a:pt x="24569" y="44760"/>
                  </a:lnTo>
                  <a:lnTo>
                    <a:pt x="24550" y="44415"/>
                  </a:lnTo>
                  <a:lnTo>
                    <a:pt x="24512" y="44070"/>
                  </a:lnTo>
                  <a:lnTo>
                    <a:pt x="24464" y="43716"/>
                  </a:lnTo>
                  <a:lnTo>
                    <a:pt x="24387" y="43362"/>
                  </a:lnTo>
                  <a:lnTo>
                    <a:pt x="24291" y="42998"/>
                  </a:lnTo>
                  <a:lnTo>
                    <a:pt x="24176" y="42624"/>
                  </a:lnTo>
                  <a:lnTo>
                    <a:pt x="24042" y="42260"/>
                  </a:lnTo>
                  <a:lnTo>
                    <a:pt x="23889" y="41877"/>
                  </a:lnTo>
                  <a:lnTo>
                    <a:pt x="23717" y="41503"/>
                  </a:lnTo>
                  <a:lnTo>
                    <a:pt x="23515" y="41120"/>
                  </a:lnTo>
                  <a:lnTo>
                    <a:pt x="23286" y="40737"/>
                  </a:lnTo>
                  <a:lnTo>
                    <a:pt x="23046" y="40344"/>
                  </a:lnTo>
                  <a:lnTo>
                    <a:pt x="22778" y="39961"/>
                  </a:lnTo>
                  <a:lnTo>
                    <a:pt x="22481" y="39569"/>
                  </a:lnTo>
                  <a:lnTo>
                    <a:pt x="20508" y="36446"/>
                  </a:lnTo>
                  <a:lnTo>
                    <a:pt x="18650" y="33477"/>
                  </a:lnTo>
                  <a:lnTo>
                    <a:pt x="17749" y="32021"/>
                  </a:lnTo>
                  <a:lnTo>
                    <a:pt x="16878" y="30603"/>
                  </a:lnTo>
                  <a:lnTo>
                    <a:pt x="16016" y="29186"/>
                  </a:lnTo>
                  <a:lnTo>
                    <a:pt x="15173" y="27787"/>
                  </a:lnTo>
                  <a:lnTo>
                    <a:pt x="14339" y="26389"/>
                  </a:lnTo>
                  <a:lnTo>
                    <a:pt x="13516" y="25000"/>
                  </a:lnTo>
                  <a:lnTo>
                    <a:pt x="12692" y="23601"/>
                  </a:lnTo>
                  <a:lnTo>
                    <a:pt x="11878" y="22193"/>
                  </a:lnTo>
                  <a:lnTo>
                    <a:pt x="11064" y="20776"/>
                  </a:lnTo>
                  <a:lnTo>
                    <a:pt x="10249" y="19339"/>
                  </a:lnTo>
                  <a:lnTo>
                    <a:pt x="9435" y="17874"/>
                  </a:lnTo>
                  <a:lnTo>
                    <a:pt x="8612" y="16379"/>
                  </a:lnTo>
                  <a:lnTo>
                    <a:pt x="8947" y="15862"/>
                  </a:lnTo>
                  <a:lnTo>
                    <a:pt x="9311" y="15287"/>
                  </a:lnTo>
                  <a:lnTo>
                    <a:pt x="9742" y="14579"/>
                  </a:lnTo>
                  <a:lnTo>
                    <a:pt x="10211" y="13784"/>
                  </a:lnTo>
                  <a:lnTo>
                    <a:pt x="10441" y="13372"/>
                  </a:lnTo>
                  <a:lnTo>
                    <a:pt x="10671" y="12960"/>
                  </a:lnTo>
                  <a:lnTo>
                    <a:pt x="10882" y="12548"/>
                  </a:lnTo>
                  <a:lnTo>
                    <a:pt x="11073" y="12155"/>
                  </a:lnTo>
                  <a:lnTo>
                    <a:pt x="11246" y="11772"/>
                  </a:lnTo>
                  <a:lnTo>
                    <a:pt x="11389" y="11418"/>
                  </a:lnTo>
                  <a:lnTo>
                    <a:pt x="11514" y="11073"/>
                  </a:lnTo>
                  <a:lnTo>
                    <a:pt x="11638" y="10709"/>
                  </a:lnTo>
                  <a:lnTo>
                    <a:pt x="11753" y="10345"/>
                  </a:lnTo>
                  <a:lnTo>
                    <a:pt x="11849" y="9972"/>
                  </a:lnTo>
                  <a:lnTo>
                    <a:pt x="11945" y="9598"/>
                  </a:lnTo>
                  <a:lnTo>
                    <a:pt x="12021" y="9224"/>
                  </a:lnTo>
                  <a:lnTo>
                    <a:pt x="12088" y="8870"/>
                  </a:lnTo>
                  <a:lnTo>
                    <a:pt x="12136" y="8516"/>
                  </a:lnTo>
                  <a:lnTo>
                    <a:pt x="12175" y="8180"/>
                  </a:lnTo>
                  <a:lnTo>
                    <a:pt x="12194" y="7864"/>
                  </a:lnTo>
                  <a:lnTo>
                    <a:pt x="12194" y="7567"/>
                  </a:lnTo>
                  <a:lnTo>
                    <a:pt x="12175" y="7299"/>
                  </a:lnTo>
                  <a:lnTo>
                    <a:pt x="12156" y="7175"/>
                  </a:lnTo>
                  <a:lnTo>
                    <a:pt x="12136" y="7069"/>
                  </a:lnTo>
                  <a:lnTo>
                    <a:pt x="12108" y="6964"/>
                  </a:lnTo>
                  <a:lnTo>
                    <a:pt x="12079" y="6868"/>
                  </a:lnTo>
                  <a:lnTo>
                    <a:pt x="12031" y="6772"/>
                  </a:lnTo>
                  <a:lnTo>
                    <a:pt x="11983" y="6696"/>
                  </a:lnTo>
                  <a:lnTo>
                    <a:pt x="11935" y="6638"/>
                  </a:lnTo>
                  <a:lnTo>
                    <a:pt x="11878" y="6581"/>
                  </a:lnTo>
                  <a:lnTo>
                    <a:pt x="12050" y="6054"/>
                  </a:lnTo>
                  <a:lnTo>
                    <a:pt x="12223" y="5489"/>
                  </a:lnTo>
                  <a:lnTo>
                    <a:pt x="12414" y="4828"/>
                  </a:lnTo>
                  <a:lnTo>
                    <a:pt x="12510" y="4474"/>
                  </a:lnTo>
                  <a:lnTo>
                    <a:pt x="12596" y="4119"/>
                  </a:lnTo>
                  <a:lnTo>
                    <a:pt x="12673" y="3765"/>
                  </a:lnTo>
                  <a:lnTo>
                    <a:pt x="12740" y="3430"/>
                  </a:lnTo>
                  <a:lnTo>
                    <a:pt x="12778" y="3123"/>
                  </a:lnTo>
                  <a:lnTo>
                    <a:pt x="12797" y="2836"/>
                  </a:lnTo>
                  <a:lnTo>
                    <a:pt x="12797" y="2711"/>
                  </a:lnTo>
                  <a:lnTo>
                    <a:pt x="12797" y="2596"/>
                  </a:lnTo>
                  <a:lnTo>
                    <a:pt x="12788" y="2491"/>
                  </a:lnTo>
                  <a:lnTo>
                    <a:pt x="12759" y="2405"/>
                  </a:lnTo>
                  <a:lnTo>
                    <a:pt x="12730" y="2318"/>
                  </a:lnTo>
                  <a:lnTo>
                    <a:pt x="12702" y="2232"/>
                  </a:lnTo>
                  <a:lnTo>
                    <a:pt x="12606" y="2050"/>
                  </a:lnTo>
                  <a:lnTo>
                    <a:pt x="12481" y="1868"/>
                  </a:lnTo>
                  <a:lnTo>
                    <a:pt x="12328" y="1677"/>
                  </a:lnTo>
                  <a:lnTo>
                    <a:pt x="12165" y="1485"/>
                  </a:lnTo>
                  <a:lnTo>
                    <a:pt x="11983" y="1294"/>
                  </a:lnTo>
                  <a:lnTo>
                    <a:pt x="11792" y="1102"/>
                  </a:lnTo>
                  <a:lnTo>
                    <a:pt x="11590" y="920"/>
                  </a:lnTo>
                  <a:lnTo>
                    <a:pt x="11380" y="748"/>
                  </a:lnTo>
                  <a:lnTo>
                    <a:pt x="11169" y="585"/>
                  </a:lnTo>
                  <a:lnTo>
                    <a:pt x="10968" y="441"/>
                  </a:lnTo>
                  <a:lnTo>
                    <a:pt x="10767" y="317"/>
                  </a:lnTo>
                  <a:lnTo>
                    <a:pt x="10585" y="211"/>
                  </a:lnTo>
                  <a:lnTo>
                    <a:pt x="10412" y="125"/>
                  </a:lnTo>
                  <a:lnTo>
                    <a:pt x="10259" y="58"/>
                  </a:lnTo>
                  <a:lnTo>
                    <a:pt x="10125" y="29"/>
                  </a:lnTo>
                  <a:lnTo>
                    <a:pt x="10000" y="10"/>
                  </a:lnTo>
                  <a:lnTo>
                    <a:pt x="9866" y="1"/>
                  </a:lnTo>
                  <a:close/>
                </a:path>
              </a:pathLst>
            </a:custGeom>
            <a:solidFill>
              <a:srgbClr val="EE9C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3" name="Google Shape;2393;p40"/>
            <p:cNvSpPr/>
            <p:nvPr/>
          </p:nvSpPr>
          <p:spPr>
            <a:xfrm>
              <a:off x="6804988" y="2709577"/>
              <a:ext cx="33750" cy="44387"/>
            </a:xfrm>
            <a:custGeom>
              <a:avLst/>
              <a:gdLst/>
              <a:ahLst/>
              <a:cxnLst/>
              <a:rect l="l" t="t" r="r" b="b"/>
              <a:pathLst>
                <a:path w="882" h="1160" extrusionOk="0">
                  <a:moveTo>
                    <a:pt x="154" y="0"/>
                  </a:moveTo>
                  <a:lnTo>
                    <a:pt x="1" y="144"/>
                  </a:lnTo>
                  <a:lnTo>
                    <a:pt x="106" y="259"/>
                  </a:lnTo>
                  <a:lnTo>
                    <a:pt x="202" y="374"/>
                  </a:lnTo>
                  <a:lnTo>
                    <a:pt x="298" y="498"/>
                  </a:lnTo>
                  <a:lnTo>
                    <a:pt x="384" y="623"/>
                  </a:lnTo>
                  <a:lnTo>
                    <a:pt x="470" y="757"/>
                  </a:lnTo>
                  <a:lnTo>
                    <a:pt x="547" y="881"/>
                  </a:lnTo>
                  <a:lnTo>
                    <a:pt x="623" y="1016"/>
                  </a:lnTo>
                  <a:lnTo>
                    <a:pt x="700" y="1159"/>
                  </a:lnTo>
                  <a:lnTo>
                    <a:pt x="882" y="1063"/>
                  </a:lnTo>
                  <a:lnTo>
                    <a:pt x="815" y="920"/>
                  </a:lnTo>
                  <a:lnTo>
                    <a:pt x="729" y="776"/>
                  </a:lnTo>
                  <a:lnTo>
                    <a:pt x="652" y="642"/>
                  </a:lnTo>
                  <a:lnTo>
                    <a:pt x="556" y="508"/>
                  </a:lnTo>
                  <a:lnTo>
                    <a:pt x="460" y="374"/>
                  </a:lnTo>
                  <a:lnTo>
                    <a:pt x="365" y="249"/>
                  </a:lnTo>
                  <a:lnTo>
                    <a:pt x="259" y="125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4" name="Google Shape;2394;p40"/>
            <p:cNvSpPr/>
            <p:nvPr/>
          </p:nvSpPr>
          <p:spPr>
            <a:xfrm>
              <a:off x="6678175" y="2805241"/>
              <a:ext cx="21314" cy="35586"/>
            </a:xfrm>
            <a:custGeom>
              <a:avLst/>
              <a:gdLst/>
              <a:ahLst/>
              <a:cxnLst/>
              <a:rect l="l" t="t" r="r" b="b"/>
              <a:pathLst>
                <a:path w="557" h="930" extrusionOk="0">
                  <a:moveTo>
                    <a:pt x="202" y="0"/>
                  </a:moveTo>
                  <a:lnTo>
                    <a:pt x="1" y="77"/>
                  </a:lnTo>
                  <a:lnTo>
                    <a:pt x="355" y="929"/>
                  </a:lnTo>
                  <a:lnTo>
                    <a:pt x="556" y="853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5" name="Google Shape;2395;p40"/>
            <p:cNvSpPr/>
            <p:nvPr/>
          </p:nvSpPr>
          <p:spPr>
            <a:xfrm>
              <a:off x="6871340" y="2654206"/>
              <a:ext cx="99719" cy="212256"/>
            </a:xfrm>
            <a:custGeom>
              <a:avLst/>
              <a:gdLst/>
              <a:ahLst/>
              <a:cxnLst/>
              <a:rect l="l" t="t" r="r" b="b"/>
              <a:pathLst>
                <a:path w="2606" h="5547" extrusionOk="0">
                  <a:moveTo>
                    <a:pt x="134" y="1"/>
                  </a:moveTo>
                  <a:lnTo>
                    <a:pt x="0" y="164"/>
                  </a:lnTo>
                  <a:lnTo>
                    <a:pt x="297" y="403"/>
                  </a:lnTo>
                  <a:lnTo>
                    <a:pt x="594" y="671"/>
                  </a:lnTo>
                  <a:lnTo>
                    <a:pt x="949" y="997"/>
                  </a:lnTo>
                  <a:lnTo>
                    <a:pt x="1332" y="1361"/>
                  </a:lnTo>
                  <a:lnTo>
                    <a:pt x="1514" y="1553"/>
                  </a:lnTo>
                  <a:lnTo>
                    <a:pt x="1686" y="1744"/>
                  </a:lnTo>
                  <a:lnTo>
                    <a:pt x="1849" y="1926"/>
                  </a:lnTo>
                  <a:lnTo>
                    <a:pt x="1993" y="2108"/>
                  </a:lnTo>
                  <a:lnTo>
                    <a:pt x="2117" y="2281"/>
                  </a:lnTo>
                  <a:lnTo>
                    <a:pt x="2213" y="2443"/>
                  </a:lnTo>
                  <a:lnTo>
                    <a:pt x="2242" y="2530"/>
                  </a:lnTo>
                  <a:lnTo>
                    <a:pt x="2280" y="2616"/>
                  </a:lnTo>
                  <a:lnTo>
                    <a:pt x="2309" y="2712"/>
                  </a:lnTo>
                  <a:lnTo>
                    <a:pt x="2328" y="2817"/>
                  </a:lnTo>
                  <a:lnTo>
                    <a:pt x="2366" y="3028"/>
                  </a:lnTo>
                  <a:lnTo>
                    <a:pt x="2385" y="3267"/>
                  </a:lnTo>
                  <a:lnTo>
                    <a:pt x="2395" y="3516"/>
                  </a:lnTo>
                  <a:lnTo>
                    <a:pt x="2395" y="3765"/>
                  </a:lnTo>
                  <a:lnTo>
                    <a:pt x="2376" y="4024"/>
                  </a:lnTo>
                  <a:lnTo>
                    <a:pt x="2366" y="4273"/>
                  </a:lnTo>
                  <a:lnTo>
                    <a:pt x="2318" y="4742"/>
                  </a:lnTo>
                  <a:lnTo>
                    <a:pt x="2261" y="5135"/>
                  </a:lnTo>
                  <a:lnTo>
                    <a:pt x="2203" y="5508"/>
                  </a:lnTo>
                  <a:lnTo>
                    <a:pt x="2404" y="5547"/>
                  </a:lnTo>
                  <a:lnTo>
                    <a:pt x="2433" y="5422"/>
                  </a:lnTo>
                  <a:lnTo>
                    <a:pt x="2472" y="5135"/>
                  </a:lnTo>
                  <a:lnTo>
                    <a:pt x="2529" y="4733"/>
                  </a:lnTo>
                  <a:lnTo>
                    <a:pt x="2577" y="4244"/>
                  </a:lnTo>
                  <a:lnTo>
                    <a:pt x="2596" y="3986"/>
                  </a:lnTo>
                  <a:lnTo>
                    <a:pt x="2606" y="3727"/>
                  </a:lnTo>
                  <a:lnTo>
                    <a:pt x="2606" y="3468"/>
                  </a:lnTo>
                  <a:lnTo>
                    <a:pt x="2586" y="3210"/>
                  </a:lnTo>
                  <a:lnTo>
                    <a:pt x="2567" y="2970"/>
                  </a:lnTo>
                  <a:lnTo>
                    <a:pt x="2529" y="2740"/>
                  </a:lnTo>
                  <a:lnTo>
                    <a:pt x="2500" y="2635"/>
                  </a:lnTo>
                  <a:lnTo>
                    <a:pt x="2472" y="2530"/>
                  </a:lnTo>
                  <a:lnTo>
                    <a:pt x="2433" y="2434"/>
                  </a:lnTo>
                  <a:lnTo>
                    <a:pt x="2395" y="2348"/>
                  </a:lnTo>
                  <a:lnTo>
                    <a:pt x="2299" y="2185"/>
                  </a:lnTo>
                  <a:lnTo>
                    <a:pt x="2175" y="2003"/>
                  </a:lnTo>
                  <a:lnTo>
                    <a:pt x="2031" y="1811"/>
                  </a:lnTo>
                  <a:lnTo>
                    <a:pt x="1868" y="1620"/>
                  </a:lnTo>
                  <a:lnTo>
                    <a:pt x="1686" y="1428"/>
                  </a:lnTo>
                  <a:lnTo>
                    <a:pt x="1504" y="1237"/>
                  </a:lnTo>
                  <a:lnTo>
                    <a:pt x="1131" y="873"/>
                  </a:lnTo>
                  <a:lnTo>
                    <a:pt x="767" y="537"/>
                  </a:lnTo>
                  <a:lnTo>
                    <a:pt x="450" y="269"/>
                  </a:lnTo>
                  <a:lnTo>
                    <a:pt x="134" y="1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6" name="Google Shape;2396;p40"/>
            <p:cNvSpPr/>
            <p:nvPr/>
          </p:nvSpPr>
          <p:spPr>
            <a:xfrm>
              <a:off x="6980551" y="2616093"/>
              <a:ext cx="86555" cy="239386"/>
            </a:xfrm>
            <a:custGeom>
              <a:avLst/>
              <a:gdLst/>
              <a:ahLst/>
              <a:cxnLst/>
              <a:rect l="l" t="t" r="r" b="b"/>
              <a:pathLst>
                <a:path w="2262" h="6256" extrusionOk="0">
                  <a:moveTo>
                    <a:pt x="106" y="1"/>
                  </a:moveTo>
                  <a:lnTo>
                    <a:pt x="1" y="183"/>
                  </a:lnTo>
                  <a:lnTo>
                    <a:pt x="77" y="221"/>
                  </a:lnTo>
                  <a:lnTo>
                    <a:pt x="259" y="346"/>
                  </a:lnTo>
                  <a:lnTo>
                    <a:pt x="527" y="547"/>
                  </a:lnTo>
                  <a:lnTo>
                    <a:pt x="681" y="662"/>
                  </a:lnTo>
                  <a:lnTo>
                    <a:pt x="844" y="805"/>
                  </a:lnTo>
                  <a:lnTo>
                    <a:pt x="1006" y="949"/>
                  </a:lnTo>
                  <a:lnTo>
                    <a:pt x="1179" y="1112"/>
                  </a:lnTo>
                  <a:lnTo>
                    <a:pt x="1342" y="1284"/>
                  </a:lnTo>
                  <a:lnTo>
                    <a:pt x="1495" y="1466"/>
                  </a:lnTo>
                  <a:lnTo>
                    <a:pt x="1639" y="1658"/>
                  </a:lnTo>
                  <a:lnTo>
                    <a:pt x="1773" y="1859"/>
                  </a:lnTo>
                  <a:lnTo>
                    <a:pt x="1878" y="2070"/>
                  </a:lnTo>
                  <a:lnTo>
                    <a:pt x="1926" y="2175"/>
                  </a:lnTo>
                  <a:lnTo>
                    <a:pt x="1964" y="2290"/>
                  </a:lnTo>
                  <a:lnTo>
                    <a:pt x="2003" y="2395"/>
                  </a:lnTo>
                  <a:lnTo>
                    <a:pt x="2022" y="2520"/>
                  </a:lnTo>
                  <a:lnTo>
                    <a:pt x="2041" y="2654"/>
                  </a:lnTo>
                  <a:lnTo>
                    <a:pt x="2050" y="2788"/>
                  </a:lnTo>
                  <a:lnTo>
                    <a:pt x="2050" y="2932"/>
                  </a:lnTo>
                  <a:lnTo>
                    <a:pt x="2050" y="3075"/>
                  </a:lnTo>
                  <a:lnTo>
                    <a:pt x="2031" y="3382"/>
                  </a:lnTo>
                  <a:lnTo>
                    <a:pt x="1993" y="3698"/>
                  </a:lnTo>
                  <a:lnTo>
                    <a:pt x="1935" y="4024"/>
                  </a:lnTo>
                  <a:lnTo>
                    <a:pt x="1868" y="4349"/>
                  </a:lnTo>
                  <a:lnTo>
                    <a:pt x="1792" y="4656"/>
                  </a:lnTo>
                  <a:lnTo>
                    <a:pt x="1715" y="4962"/>
                  </a:lnTo>
                  <a:lnTo>
                    <a:pt x="1629" y="5240"/>
                  </a:lnTo>
                  <a:lnTo>
                    <a:pt x="1476" y="5729"/>
                  </a:lnTo>
                  <a:lnTo>
                    <a:pt x="1361" y="6054"/>
                  </a:lnTo>
                  <a:lnTo>
                    <a:pt x="1313" y="6188"/>
                  </a:lnTo>
                  <a:lnTo>
                    <a:pt x="1514" y="6255"/>
                  </a:lnTo>
                  <a:lnTo>
                    <a:pt x="1571" y="6102"/>
                  </a:lnTo>
                  <a:lnTo>
                    <a:pt x="1696" y="5757"/>
                  </a:lnTo>
                  <a:lnTo>
                    <a:pt x="1849" y="5259"/>
                  </a:lnTo>
                  <a:lnTo>
                    <a:pt x="1935" y="4962"/>
                  </a:lnTo>
                  <a:lnTo>
                    <a:pt x="2012" y="4656"/>
                  </a:lnTo>
                  <a:lnTo>
                    <a:pt x="2089" y="4340"/>
                  </a:lnTo>
                  <a:lnTo>
                    <a:pt x="2156" y="4005"/>
                  </a:lnTo>
                  <a:lnTo>
                    <a:pt x="2204" y="3679"/>
                  </a:lnTo>
                  <a:lnTo>
                    <a:pt x="2242" y="3353"/>
                  </a:lnTo>
                  <a:lnTo>
                    <a:pt x="2261" y="3037"/>
                  </a:lnTo>
                  <a:lnTo>
                    <a:pt x="2261" y="2884"/>
                  </a:lnTo>
                  <a:lnTo>
                    <a:pt x="2261" y="2740"/>
                  </a:lnTo>
                  <a:lnTo>
                    <a:pt x="2242" y="2597"/>
                  </a:lnTo>
                  <a:lnTo>
                    <a:pt x="2223" y="2462"/>
                  </a:lnTo>
                  <a:lnTo>
                    <a:pt x="2204" y="2338"/>
                  </a:lnTo>
                  <a:lnTo>
                    <a:pt x="2165" y="2223"/>
                  </a:lnTo>
                  <a:lnTo>
                    <a:pt x="2127" y="2108"/>
                  </a:lnTo>
                  <a:lnTo>
                    <a:pt x="2079" y="1993"/>
                  </a:lnTo>
                  <a:lnTo>
                    <a:pt x="2022" y="1878"/>
                  </a:lnTo>
                  <a:lnTo>
                    <a:pt x="1964" y="1773"/>
                  </a:lnTo>
                  <a:lnTo>
                    <a:pt x="1830" y="1562"/>
                  </a:lnTo>
                  <a:lnTo>
                    <a:pt x="1677" y="1361"/>
                  </a:lnTo>
                  <a:lnTo>
                    <a:pt x="1514" y="1169"/>
                  </a:lnTo>
                  <a:lnTo>
                    <a:pt x="1351" y="987"/>
                  </a:lnTo>
                  <a:lnTo>
                    <a:pt x="1179" y="815"/>
                  </a:lnTo>
                  <a:lnTo>
                    <a:pt x="1006" y="662"/>
                  </a:lnTo>
                  <a:lnTo>
                    <a:pt x="834" y="518"/>
                  </a:lnTo>
                  <a:lnTo>
                    <a:pt x="681" y="393"/>
                  </a:lnTo>
                  <a:lnTo>
                    <a:pt x="403" y="192"/>
                  </a:lnTo>
                  <a:lnTo>
                    <a:pt x="202" y="58"/>
                  </a:lnTo>
                  <a:lnTo>
                    <a:pt x="106" y="1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7" name="Google Shape;2397;p40"/>
            <p:cNvSpPr/>
            <p:nvPr/>
          </p:nvSpPr>
          <p:spPr>
            <a:xfrm>
              <a:off x="7109200" y="2676592"/>
              <a:ext cx="40370" cy="10638"/>
            </a:xfrm>
            <a:custGeom>
              <a:avLst/>
              <a:gdLst/>
              <a:ahLst/>
              <a:cxnLst/>
              <a:rect l="l" t="t" r="r" b="b"/>
              <a:pathLst>
                <a:path w="1055" h="278" extrusionOk="0">
                  <a:moveTo>
                    <a:pt x="451" y="0"/>
                  </a:moveTo>
                  <a:lnTo>
                    <a:pt x="240" y="29"/>
                  </a:lnTo>
                  <a:lnTo>
                    <a:pt x="125" y="48"/>
                  </a:lnTo>
                  <a:lnTo>
                    <a:pt x="1" y="77"/>
                  </a:lnTo>
                  <a:lnTo>
                    <a:pt x="58" y="278"/>
                  </a:lnTo>
                  <a:lnTo>
                    <a:pt x="269" y="240"/>
                  </a:lnTo>
                  <a:lnTo>
                    <a:pt x="441" y="211"/>
                  </a:lnTo>
                  <a:lnTo>
                    <a:pt x="604" y="211"/>
                  </a:lnTo>
                  <a:lnTo>
                    <a:pt x="729" y="221"/>
                  </a:lnTo>
                  <a:lnTo>
                    <a:pt x="824" y="230"/>
                  </a:lnTo>
                  <a:lnTo>
                    <a:pt x="901" y="249"/>
                  </a:lnTo>
                  <a:lnTo>
                    <a:pt x="958" y="278"/>
                  </a:lnTo>
                  <a:lnTo>
                    <a:pt x="1054" y="86"/>
                  </a:lnTo>
                  <a:lnTo>
                    <a:pt x="978" y="58"/>
                  </a:lnTo>
                  <a:lnTo>
                    <a:pt x="891" y="29"/>
                  </a:lnTo>
                  <a:lnTo>
                    <a:pt x="776" y="10"/>
                  </a:lnTo>
                  <a:lnTo>
                    <a:pt x="633" y="0"/>
                  </a:lnTo>
                  <a:close/>
                </a:path>
              </a:pathLst>
            </a:custGeom>
            <a:solidFill>
              <a:srgbClr val="CD78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8" name="Google Shape;2398;p40"/>
            <p:cNvSpPr/>
            <p:nvPr/>
          </p:nvSpPr>
          <p:spPr>
            <a:xfrm>
              <a:off x="6991916" y="2694156"/>
              <a:ext cx="50242" cy="15076"/>
            </a:xfrm>
            <a:custGeom>
              <a:avLst/>
              <a:gdLst/>
              <a:ahLst/>
              <a:cxnLst/>
              <a:rect l="l" t="t" r="r" b="b"/>
              <a:pathLst>
                <a:path w="1313" h="394" extrusionOk="0">
                  <a:moveTo>
                    <a:pt x="901" y="1"/>
                  </a:moveTo>
                  <a:lnTo>
                    <a:pt x="700" y="20"/>
                  </a:lnTo>
                  <a:lnTo>
                    <a:pt x="489" y="49"/>
                  </a:lnTo>
                  <a:lnTo>
                    <a:pt x="365" y="78"/>
                  </a:lnTo>
                  <a:lnTo>
                    <a:pt x="250" y="116"/>
                  </a:lnTo>
                  <a:lnTo>
                    <a:pt x="125" y="154"/>
                  </a:lnTo>
                  <a:lnTo>
                    <a:pt x="1" y="202"/>
                  </a:lnTo>
                  <a:lnTo>
                    <a:pt x="77" y="394"/>
                  </a:lnTo>
                  <a:lnTo>
                    <a:pt x="192" y="355"/>
                  </a:lnTo>
                  <a:lnTo>
                    <a:pt x="307" y="317"/>
                  </a:lnTo>
                  <a:lnTo>
                    <a:pt x="422" y="279"/>
                  </a:lnTo>
                  <a:lnTo>
                    <a:pt x="527" y="260"/>
                  </a:lnTo>
                  <a:lnTo>
                    <a:pt x="729" y="231"/>
                  </a:lnTo>
                  <a:lnTo>
                    <a:pt x="901" y="221"/>
                  </a:lnTo>
                  <a:lnTo>
                    <a:pt x="1169" y="221"/>
                  </a:lnTo>
                  <a:lnTo>
                    <a:pt x="1265" y="240"/>
                  </a:lnTo>
                  <a:lnTo>
                    <a:pt x="1313" y="30"/>
                  </a:lnTo>
                  <a:lnTo>
                    <a:pt x="1188" y="11"/>
                  </a:lnTo>
                  <a:lnTo>
                    <a:pt x="1064" y="1"/>
                  </a:lnTo>
                  <a:close/>
                </a:path>
              </a:pathLst>
            </a:custGeom>
            <a:solidFill>
              <a:srgbClr val="CD78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9" name="Google Shape;2399;p40"/>
            <p:cNvSpPr/>
            <p:nvPr/>
          </p:nvSpPr>
          <p:spPr>
            <a:xfrm>
              <a:off x="6889670" y="2747307"/>
              <a:ext cx="54260" cy="20931"/>
            </a:xfrm>
            <a:custGeom>
              <a:avLst/>
              <a:gdLst/>
              <a:ahLst/>
              <a:cxnLst/>
              <a:rect l="l" t="t" r="r" b="b"/>
              <a:pathLst>
                <a:path w="1418" h="547" extrusionOk="0">
                  <a:moveTo>
                    <a:pt x="1150" y="1"/>
                  </a:moveTo>
                  <a:lnTo>
                    <a:pt x="977" y="10"/>
                  </a:lnTo>
                  <a:lnTo>
                    <a:pt x="881" y="20"/>
                  </a:lnTo>
                  <a:lnTo>
                    <a:pt x="766" y="39"/>
                  </a:lnTo>
                  <a:lnTo>
                    <a:pt x="652" y="68"/>
                  </a:lnTo>
                  <a:lnTo>
                    <a:pt x="537" y="106"/>
                  </a:lnTo>
                  <a:lnTo>
                    <a:pt x="403" y="154"/>
                  </a:lnTo>
                  <a:lnTo>
                    <a:pt x="278" y="212"/>
                  </a:lnTo>
                  <a:lnTo>
                    <a:pt x="144" y="288"/>
                  </a:lnTo>
                  <a:lnTo>
                    <a:pt x="0" y="374"/>
                  </a:lnTo>
                  <a:lnTo>
                    <a:pt x="115" y="547"/>
                  </a:lnTo>
                  <a:lnTo>
                    <a:pt x="240" y="470"/>
                  </a:lnTo>
                  <a:lnTo>
                    <a:pt x="364" y="403"/>
                  </a:lnTo>
                  <a:lnTo>
                    <a:pt x="479" y="355"/>
                  </a:lnTo>
                  <a:lnTo>
                    <a:pt x="594" y="307"/>
                  </a:lnTo>
                  <a:lnTo>
                    <a:pt x="699" y="279"/>
                  </a:lnTo>
                  <a:lnTo>
                    <a:pt x="805" y="250"/>
                  </a:lnTo>
                  <a:lnTo>
                    <a:pt x="987" y="221"/>
                  </a:lnTo>
                  <a:lnTo>
                    <a:pt x="1150" y="212"/>
                  </a:lnTo>
                  <a:lnTo>
                    <a:pt x="1265" y="221"/>
                  </a:lnTo>
                  <a:lnTo>
                    <a:pt x="1370" y="231"/>
                  </a:lnTo>
                  <a:lnTo>
                    <a:pt x="1418" y="20"/>
                  </a:lnTo>
                  <a:lnTo>
                    <a:pt x="1379" y="20"/>
                  </a:lnTo>
                  <a:lnTo>
                    <a:pt x="1284" y="10"/>
                  </a:lnTo>
                  <a:lnTo>
                    <a:pt x="1150" y="1"/>
                  </a:lnTo>
                  <a:close/>
                </a:path>
              </a:pathLst>
            </a:custGeom>
            <a:solidFill>
              <a:srgbClr val="CD78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0" name="Google Shape;2400;p40"/>
            <p:cNvSpPr/>
            <p:nvPr/>
          </p:nvSpPr>
          <p:spPr>
            <a:xfrm>
              <a:off x="6715944" y="2796440"/>
              <a:ext cx="42895" cy="24222"/>
            </a:xfrm>
            <a:custGeom>
              <a:avLst/>
              <a:gdLst/>
              <a:ahLst/>
              <a:cxnLst/>
              <a:rect l="l" t="t" r="r" b="b"/>
              <a:pathLst>
                <a:path w="1121" h="633" extrusionOk="0">
                  <a:moveTo>
                    <a:pt x="1102" y="0"/>
                  </a:moveTo>
                  <a:lnTo>
                    <a:pt x="987" y="10"/>
                  </a:lnTo>
                  <a:lnTo>
                    <a:pt x="872" y="39"/>
                  </a:lnTo>
                  <a:lnTo>
                    <a:pt x="718" y="77"/>
                  </a:lnTo>
                  <a:lnTo>
                    <a:pt x="556" y="134"/>
                  </a:lnTo>
                  <a:lnTo>
                    <a:pt x="374" y="221"/>
                  </a:lnTo>
                  <a:lnTo>
                    <a:pt x="278" y="278"/>
                  </a:lnTo>
                  <a:lnTo>
                    <a:pt x="182" y="336"/>
                  </a:lnTo>
                  <a:lnTo>
                    <a:pt x="96" y="403"/>
                  </a:lnTo>
                  <a:lnTo>
                    <a:pt x="0" y="479"/>
                  </a:lnTo>
                  <a:lnTo>
                    <a:pt x="144" y="632"/>
                  </a:lnTo>
                  <a:lnTo>
                    <a:pt x="220" y="565"/>
                  </a:lnTo>
                  <a:lnTo>
                    <a:pt x="307" y="508"/>
                  </a:lnTo>
                  <a:lnTo>
                    <a:pt x="393" y="450"/>
                  </a:lnTo>
                  <a:lnTo>
                    <a:pt x="469" y="403"/>
                  </a:lnTo>
                  <a:lnTo>
                    <a:pt x="632" y="336"/>
                  </a:lnTo>
                  <a:lnTo>
                    <a:pt x="786" y="278"/>
                  </a:lnTo>
                  <a:lnTo>
                    <a:pt x="920" y="240"/>
                  </a:lnTo>
                  <a:lnTo>
                    <a:pt x="1025" y="221"/>
                  </a:lnTo>
                  <a:lnTo>
                    <a:pt x="1121" y="211"/>
                  </a:lnTo>
                  <a:lnTo>
                    <a:pt x="1102" y="0"/>
                  </a:lnTo>
                  <a:close/>
                </a:path>
              </a:pathLst>
            </a:custGeom>
            <a:solidFill>
              <a:srgbClr val="CD78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1" name="Google Shape;2401;p40"/>
            <p:cNvSpPr/>
            <p:nvPr/>
          </p:nvSpPr>
          <p:spPr>
            <a:xfrm>
              <a:off x="7086126" y="2844463"/>
              <a:ext cx="41441" cy="109591"/>
            </a:xfrm>
            <a:custGeom>
              <a:avLst/>
              <a:gdLst/>
              <a:ahLst/>
              <a:cxnLst/>
              <a:rect l="l" t="t" r="r" b="b"/>
              <a:pathLst>
                <a:path w="1083" h="2864" extrusionOk="0">
                  <a:moveTo>
                    <a:pt x="881" y="0"/>
                  </a:moveTo>
                  <a:lnTo>
                    <a:pt x="0" y="2797"/>
                  </a:lnTo>
                  <a:lnTo>
                    <a:pt x="201" y="2864"/>
                  </a:lnTo>
                  <a:lnTo>
                    <a:pt x="1083" y="58"/>
                  </a:lnTo>
                  <a:lnTo>
                    <a:pt x="881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2" name="Google Shape;2402;p40"/>
            <p:cNvSpPr/>
            <p:nvPr/>
          </p:nvSpPr>
          <p:spPr>
            <a:xfrm>
              <a:off x="6965895" y="3216483"/>
              <a:ext cx="34132" cy="17258"/>
            </a:xfrm>
            <a:custGeom>
              <a:avLst/>
              <a:gdLst/>
              <a:ahLst/>
              <a:cxnLst/>
              <a:rect l="l" t="t" r="r" b="b"/>
              <a:pathLst>
                <a:path w="892" h="451" extrusionOk="0">
                  <a:moveTo>
                    <a:pt x="834" y="0"/>
                  </a:moveTo>
                  <a:lnTo>
                    <a:pt x="1" y="249"/>
                  </a:lnTo>
                  <a:lnTo>
                    <a:pt x="58" y="450"/>
                  </a:lnTo>
                  <a:lnTo>
                    <a:pt x="891" y="201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3" name="Google Shape;2403;p40"/>
            <p:cNvSpPr/>
            <p:nvPr/>
          </p:nvSpPr>
          <p:spPr>
            <a:xfrm>
              <a:off x="6728036" y="2589728"/>
              <a:ext cx="377905" cy="280023"/>
            </a:xfrm>
            <a:custGeom>
              <a:avLst/>
              <a:gdLst/>
              <a:ahLst/>
              <a:cxnLst/>
              <a:rect l="l" t="t" r="r" b="b"/>
              <a:pathLst>
                <a:path w="9876" h="7318" extrusionOk="0">
                  <a:moveTo>
                    <a:pt x="8218" y="0"/>
                  </a:moveTo>
                  <a:lnTo>
                    <a:pt x="8075" y="10"/>
                  </a:lnTo>
                  <a:lnTo>
                    <a:pt x="7931" y="19"/>
                  </a:lnTo>
                  <a:lnTo>
                    <a:pt x="7778" y="48"/>
                  </a:lnTo>
                  <a:lnTo>
                    <a:pt x="7634" y="67"/>
                  </a:lnTo>
                  <a:lnTo>
                    <a:pt x="7490" y="106"/>
                  </a:lnTo>
                  <a:lnTo>
                    <a:pt x="7347" y="153"/>
                  </a:lnTo>
                  <a:lnTo>
                    <a:pt x="7203" y="201"/>
                  </a:lnTo>
                  <a:lnTo>
                    <a:pt x="7079" y="259"/>
                  </a:lnTo>
                  <a:lnTo>
                    <a:pt x="6954" y="316"/>
                  </a:lnTo>
                  <a:lnTo>
                    <a:pt x="6849" y="393"/>
                  </a:lnTo>
                  <a:lnTo>
                    <a:pt x="6753" y="469"/>
                  </a:lnTo>
                  <a:lnTo>
                    <a:pt x="6667" y="556"/>
                  </a:lnTo>
                  <a:lnTo>
                    <a:pt x="6600" y="642"/>
                  </a:lnTo>
                  <a:lnTo>
                    <a:pt x="6408" y="584"/>
                  </a:lnTo>
                  <a:lnTo>
                    <a:pt x="6217" y="527"/>
                  </a:lnTo>
                  <a:lnTo>
                    <a:pt x="6025" y="479"/>
                  </a:lnTo>
                  <a:lnTo>
                    <a:pt x="5833" y="450"/>
                  </a:lnTo>
                  <a:lnTo>
                    <a:pt x="5642" y="422"/>
                  </a:lnTo>
                  <a:lnTo>
                    <a:pt x="5450" y="422"/>
                  </a:lnTo>
                  <a:lnTo>
                    <a:pt x="5268" y="431"/>
                  </a:lnTo>
                  <a:lnTo>
                    <a:pt x="5077" y="460"/>
                  </a:lnTo>
                  <a:lnTo>
                    <a:pt x="4895" y="508"/>
                  </a:lnTo>
                  <a:lnTo>
                    <a:pt x="4799" y="546"/>
                  </a:lnTo>
                  <a:lnTo>
                    <a:pt x="4713" y="584"/>
                  </a:lnTo>
                  <a:lnTo>
                    <a:pt x="4627" y="632"/>
                  </a:lnTo>
                  <a:lnTo>
                    <a:pt x="4540" y="690"/>
                  </a:lnTo>
                  <a:lnTo>
                    <a:pt x="4454" y="747"/>
                  </a:lnTo>
                  <a:lnTo>
                    <a:pt x="4368" y="814"/>
                  </a:lnTo>
                  <a:lnTo>
                    <a:pt x="4282" y="891"/>
                  </a:lnTo>
                  <a:lnTo>
                    <a:pt x="4205" y="977"/>
                  </a:lnTo>
                  <a:lnTo>
                    <a:pt x="4119" y="1063"/>
                  </a:lnTo>
                  <a:lnTo>
                    <a:pt x="4042" y="1169"/>
                  </a:lnTo>
                  <a:lnTo>
                    <a:pt x="3966" y="1274"/>
                  </a:lnTo>
                  <a:lnTo>
                    <a:pt x="3889" y="1389"/>
                  </a:lnTo>
                  <a:lnTo>
                    <a:pt x="3822" y="1514"/>
                  </a:lnTo>
                  <a:lnTo>
                    <a:pt x="3745" y="1648"/>
                  </a:lnTo>
                  <a:lnTo>
                    <a:pt x="3535" y="1619"/>
                  </a:lnTo>
                  <a:lnTo>
                    <a:pt x="3324" y="1609"/>
                  </a:lnTo>
                  <a:lnTo>
                    <a:pt x="3123" y="1619"/>
                  </a:lnTo>
                  <a:lnTo>
                    <a:pt x="2931" y="1638"/>
                  </a:lnTo>
                  <a:lnTo>
                    <a:pt x="2749" y="1667"/>
                  </a:lnTo>
                  <a:lnTo>
                    <a:pt x="2567" y="1715"/>
                  </a:lnTo>
                  <a:lnTo>
                    <a:pt x="2395" y="1782"/>
                  </a:lnTo>
                  <a:lnTo>
                    <a:pt x="2232" y="1858"/>
                  </a:lnTo>
                  <a:lnTo>
                    <a:pt x="2079" y="1945"/>
                  </a:lnTo>
                  <a:lnTo>
                    <a:pt x="1925" y="2050"/>
                  </a:lnTo>
                  <a:lnTo>
                    <a:pt x="1782" y="2174"/>
                  </a:lnTo>
                  <a:lnTo>
                    <a:pt x="1648" y="2309"/>
                  </a:lnTo>
                  <a:lnTo>
                    <a:pt x="1523" y="2462"/>
                  </a:lnTo>
                  <a:lnTo>
                    <a:pt x="1408" y="2625"/>
                  </a:lnTo>
                  <a:lnTo>
                    <a:pt x="1293" y="2807"/>
                  </a:lnTo>
                  <a:lnTo>
                    <a:pt x="1188" y="2998"/>
                  </a:lnTo>
                  <a:lnTo>
                    <a:pt x="1150" y="3142"/>
                  </a:lnTo>
                  <a:lnTo>
                    <a:pt x="1130" y="3286"/>
                  </a:lnTo>
                  <a:lnTo>
                    <a:pt x="1130" y="3429"/>
                  </a:lnTo>
                  <a:lnTo>
                    <a:pt x="1140" y="3563"/>
                  </a:lnTo>
                  <a:lnTo>
                    <a:pt x="1178" y="3697"/>
                  </a:lnTo>
                  <a:lnTo>
                    <a:pt x="1226" y="3812"/>
                  </a:lnTo>
                  <a:lnTo>
                    <a:pt x="1303" y="3937"/>
                  </a:lnTo>
                  <a:lnTo>
                    <a:pt x="1389" y="4042"/>
                  </a:lnTo>
                  <a:lnTo>
                    <a:pt x="1456" y="4100"/>
                  </a:lnTo>
                  <a:lnTo>
                    <a:pt x="1514" y="4148"/>
                  </a:lnTo>
                  <a:lnTo>
                    <a:pt x="1590" y="4195"/>
                  </a:lnTo>
                  <a:lnTo>
                    <a:pt x="1657" y="4243"/>
                  </a:lnTo>
                  <a:lnTo>
                    <a:pt x="1734" y="4282"/>
                  </a:lnTo>
                  <a:lnTo>
                    <a:pt x="1820" y="4320"/>
                  </a:lnTo>
                  <a:lnTo>
                    <a:pt x="1983" y="4368"/>
                  </a:lnTo>
                  <a:lnTo>
                    <a:pt x="2165" y="4406"/>
                  </a:lnTo>
                  <a:lnTo>
                    <a:pt x="2356" y="4416"/>
                  </a:lnTo>
                  <a:lnTo>
                    <a:pt x="2548" y="4406"/>
                  </a:lnTo>
                  <a:lnTo>
                    <a:pt x="2740" y="4368"/>
                  </a:lnTo>
                  <a:lnTo>
                    <a:pt x="2807" y="4569"/>
                  </a:lnTo>
                  <a:lnTo>
                    <a:pt x="2874" y="4808"/>
                  </a:lnTo>
                  <a:lnTo>
                    <a:pt x="2931" y="5086"/>
                  </a:lnTo>
                  <a:lnTo>
                    <a:pt x="2989" y="5393"/>
                  </a:lnTo>
                  <a:lnTo>
                    <a:pt x="3046" y="5728"/>
                  </a:lnTo>
                  <a:lnTo>
                    <a:pt x="3094" y="6073"/>
                  </a:lnTo>
                  <a:lnTo>
                    <a:pt x="3190" y="6791"/>
                  </a:lnTo>
                  <a:lnTo>
                    <a:pt x="2165" y="7059"/>
                  </a:lnTo>
                  <a:lnTo>
                    <a:pt x="2079" y="6772"/>
                  </a:lnTo>
                  <a:lnTo>
                    <a:pt x="1983" y="6494"/>
                  </a:lnTo>
                  <a:lnTo>
                    <a:pt x="1887" y="6226"/>
                  </a:lnTo>
                  <a:lnTo>
                    <a:pt x="1782" y="5958"/>
                  </a:lnTo>
                  <a:lnTo>
                    <a:pt x="1676" y="5699"/>
                  </a:lnTo>
                  <a:lnTo>
                    <a:pt x="1561" y="5450"/>
                  </a:lnTo>
                  <a:lnTo>
                    <a:pt x="1446" y="5211"/>
                  </a:lnTo>
                  <a:lnTo>
                    <a:pt x="1322" y="4971"/>
                  </a:lnTo>
                  <a:lnTo>
                    <a:pt x="1197" y="4732"/>
                  </a:lnTo>
                  <a:lnTo>
                    <a:pt x="1063" y="4512"/>
                  </a:lnTo>
                  <a:lnTo>
                    <a:pt x="920" y="4291"/>
                  </a:lnTo>
                  <a:lnTo>
                    <a:pt x="776" y="4081"/>
                  </a:lnTo>
                  <a:lnTo>
                    <a:pt x="632" y="3870"/>
                  </a:lnTo>
                  <a:lnTo>
                    <a:pt x="479" y="3669"/>
                  </a:lnTo>
                  <a:lnTo>
                    <a:pt x="316" y="3467"/>
                  </a:lnTo>
                  <a:lnTo>
                    <a:pt x="153" y="3276"/>
                  </a:lnTo>
                  <a:lnTo>
                    <a:pt x="0" y="3420"/>
                  </a:lnTo>
                  <a:lnTo>
                    <a:pt x="163" y="3611"/>
                  </a:lnTo>
                  <a:lnTo>
                    <a:pt x="316" y="3803"/>
                  </a:lnTo>
                  <a:lnTo>
                    <a:pt x="470" y="4004"/>
                  </a:lnTo>
                  <a:lnTo>
                    <a:pt x="623" y="4215"/>
                  </a:lnTo>
                  <a:lnTo>
                    <a:pt x="766" y="4425"/>
                  </a:lnTo>
                  <a:lnTo>
                    <a:pt x="901" y="4646"/>
                  </a:lnTo>
                  <a:lnTo>
                    <a:pt x="1035" y="4876"/>
                  </a:lnTo>
                  <a:lnTo>
                    <a:pt x="1159" y="5115"/>
                  </a:lnTo>
                  <a:lnTo>
                    <a:pt x="1284" y="5354"/>
                  </a:lnTo>
                  <a:lnTo>
                    <a:pt x="1399" y="5594"/>
                  </a:lnTo>
                  <a:lnTo>
                    <a:pt x="1504" y="5852"/>
                  </a:lnTo>
                  <a:lnTo>
                    <a:pt x="1619" y="6111"/>
                  </a:lnTo>
                  <a:lnTo>
                    <a:pt x="1715" y="6379"/>
                  </a:lnTo>
                  <a:lnTo>
                    <a:pt x="1810" y="6647"/>
                  </a:lnTo>
                  <a:lnTo>
                    <a:pt x="1906" y="6935"/>
                  </a:lnTo>
                  <a:lnTo>
                    <a:pt x="1992" y="7222"/>
                  </a:lnTo>
                  <a:lnTo>
                    <a:pt x="2021" y="7318"/>
                  </a:lnTo>
                  <a:lnTo>
                    <a:pt x="3420" y="6944"/>
                  </a:lnTo>
                  <a:lnTo>
                    <a:pt x="3410" y="6849"/>
                  </a:lnTo>
                  <a:lnTo>
                    <a:pt x="3305" y="6034"/>
                  </a:lnTo>
                  <a:lnTo>
                    <a:pt x="3247" y="5642"/>
                  </a:lnTo>
                  <a:lnTo>
                    <a:pt x="3180" y="5278"/>
                  </a:lnTo>
                  <a:lnTo>
                    <a:pt x="3123" y="4943"/>
                  </a:lnTo>
                  <a:lnTo>
                    <a:pt x="3046" y="4646"/>
                  </a:lnTo>
                  <a:lnTo>
                    <a:pt x="2979" y="4397"/>
                  </a:lnTo>
                  <a:lnTo>
                    <a:pt x="2941" y="4291"/>
                  </a:lnTo>
                  <a:lnTo>
                    <a:pt x="2893" y="4195"/>
                  </a:lnTo>
                  <a:lnTo>
                    <a:pt x="2855" y="4119"/>
                  </a:lnTo>
                  <a:lnTo>
                    <a:pt x="2778" y="4148"/>
                  </a:lnTo>
                  <a:lnTo>
                    <a:pt x="2596" y="4186"/>
                  </a:lnTo>
                  <a:lnTo>
                    <a:pt x="2423" y="4205"/>
                  </a:lnTo>
                  <a:lnTo>
                    <a:pt x="2251" y="4195"/>
                  </a:lnTo>
                  <a:lnTo>
                    <a:pt x="2088" y="4176"/>
                  </a:lnTo>
                  <a:lnTo>
                    <a:pt x="1925" y="4138"/>
                  </a:lnTo>
                  <a:lnTo>
                    <a:pt x="1782" y="4071"/>
                  </a:lnTo>
                  <a:lnTo>
                    <a:pt x="1715" y="4033"/>
                  </a:lnTo>
                  <a:lnTo>
                    <a:pt x="1657" y="3994"/>
                  </a:lnTo>
                  <a:lnTo>
                    <a:pt x="1600" y="3946"/>
                  </a:lnTo>
                  <a:lnTo>
                    <a:pt x="1542" y="3899"/>
                  </a:lnTo>
                  <a:lnTo>
                    <a:pt x="1475" y="3812"/>
                  </a:lnTo>
                  <a:lnTo>
                    <a:pt x="1418" y="3717"/>
                  </a:lnTo>
                  <a:lnTo>
                    <a:pt x="1379" y="3621"/>
                  </a:lnTo>
                  <a:lnTo>
                    <a:pt x="1351" y="3515"/>
                  </a:lnTo>
                  <a:lnTo>
                    <a:pt x="1332" y="3410"/>
                  </a:lnTo>
                  <a:lnTo>
                    <a:pt x="1341" y="3305"/>
                  </a:lnTo>
                  <a:lnTo>
                    <a:pt x="1351" y="3190"/>
                  </a:lnTo>
                  <a:lnTo>
                    <a:pt x="1379" y="3075"/>
                  </a:lnTo>
                  <a:lnTo>
                    <a:pt x="1485" y="2893"/>
                  </a:lnTo>
                  <a:lnTo>
                    <a:pt x="1581" y="2730"/>
                  </a:lnTo>
                  <a:lnTo>
                    <a:pt x="1696" y="2577"/>
                  </a:lnTo>
                  <a:lnTo>
                    <a:pt x="1810" y="2433"/>
                  </a:lnTo>
                  <a:lnTo>
                    <a:pt x="1935" y="2309"/>
                  </a:lnTo>
                  <a:lnTo>
                    <a:pt x="2069" y="2203"/>
                  </a:lnTo>
                  <a:lnTo>
                    <a:pt x="2213" y="2107"/>
                  </a:lnTo>
                  <a:lnTo>
                    <a:pt x="2356" y="2021"/>
                  </a:lnTo>
                  <a:lnTo>
                    <a:pt x="2510" y="1954"/>
                  </a:lnTo>
                  <a:lnTo>
                    <a:pt x="2673" y="1897"/>
                  </a:lnTo>
                  <a:lnTo>
                    <a:pt x="2835" y="1858"/>
                  </a:lnTo>
                  <a:lnTo>
                    <a:pt x="3017" y="1839"/>
                  </a:lnTo>
                  <a:lnTo>
                    <a:pt x="3199" y="1820"/>
                  </a:lnTo>
                  <a:lnTo>
                    <a:pt x="3391" y="1820"/>
                  </a:lnTo>
                  <a:lnTo>
                    <a:pt x="3582" y="1839"/>
                  </a:lnTo>
                  <a:lnTo>
                    <a:pt x="3793" y="1868"/>
                  </a:lnTo>
                  <a:lnTo>
                    <a:pt x="3870" y="1877"/>
                  </a:lnTo>
                  <a:lnTo>
                    <a:pt x="3908" y="1810"/>
                  </a:lnTo>
                  <a:lnTo>
                    <a:pt x="3975" y="1676"/>
                  </a:lnTo>
                  <a:lnTo>
                    <a:pt x="4042" y="1561"/>
                  </a:lnTo>
                  <a:lnTo>
                    <a:pt x="4109" y="1446"/>
                  </a:lnTo>
                  <a:lnTo>
                    <a:pt x="4176" y="1341"/>
                  </a:lnTo>
                  <a:lnTo>
                    <a:pt x="4253" y="1245"/>
                  </a:lnTo>
                  <a:lnTo>
                    <a:pt x="4330" y="1159"/>
                  </a:lnTo>
                  <a:lnTo>
                    <a:pt x="4397" y="1073"/>
                  </a:lnTo>
                  <a:lnTo>
                    <a:pt x="4483" y="1006"/>
                  </a:lnTo>
                  <a:lnTo>
                    <a:pt x="4559" y="939"/>
                  </a:lnTo>
                  <a:lnTo>
                    <a:pt x="4636" y="881"/>
                  </a:lnTo>
                  <a:lnTo>
                    <a:pt x="4722" y="824"/>
                  </a:lnTo>
                  <a:lnTo>
                    <a:pt x="4799" y="786"/>
                  </a:lnTo>
                  <a:lnTo>
                    <a:pt x="4885" y="747"/>
                  </a:lnTo>
                  <a:lnTo>
                    <a:pt x="4971" y="709"/>
                  </a:lnTo>
                  <a:lnTo>
                    <a:pt x="5144" y="661"/>
                  </a:lnTo>
                  <a:lnTo>
                    <a:pt x="5316" y="632"/>
                  </a:lnTo>
                  <a:lnTo>
                    <a:pt x="5498" y="632"/>
                  </a:lnTo>
                  <a:lnTo>
                    <a:pt x="5680" y="642"/>
                  </a:lnTo>
                  <a:lnTo>
                    <a:pt x="5872" y="661"/>
                  </a:lnTo>
                  <a:lnTo>
                    <a:pt x="6054" y="699"/>
                  </a:lnTo>
                  <a:lnTo>
                    <a:pt x="6245" y="747"/>
                  </a:lnTo>
                  <a:lnTo>
                    <a:pt x="6427" y="805"/>
                  </a:lnTo>
                  <a:lnTo>
                    <a:pt x="6619" y="872"/>
                  </a:lnTo>
                  <a:lnTo>
                    <a:pt x="6715" y="910"/>
                  </a:lnTo>
                  <a:lnTo>
                    <a:pt x="6753" y="814"/>
                  </a:lnTo>
                  <a:lnTo>
                    <a:pt x="6791" y="738"/>
                  </a:lnTo>
                  <a:lnTo>
                    <a:pt x="6849" y="671"/>
                  </a:lnTo>
                  <a:lnTo>
                    <a:pt x="6925" y="594"/>
                  </a:lnTo>
                  <a:lnTo>
                    <a:pt x="7012" y="537"/>
                  </a:lnTo>
                  <a:lnTo>
                    <a:pt x="7117" y="479"/>
                  </a:lnTo>
                  <a:lnTo>
                    <a:pt x="7232" y="422"/>
                  </a:lnTo>
                  <a:lnTo>
                    <a:pt x="7347" y="374"/>
                  </a:lnTo>
                  <a:lnTo>
                    <a:pt x="7481" y="326"/>
                  </a:lnTo>
                  <a:lnTo>
                    <a:pt x="7615" y="297"/>
                  </a:lnTo>
                  <a:lnTo>
                    <a:pt x="7749" y="268"/>
                  </a:lnTo>
                  <a:lnTo>
                    <a:pt x="7893" y="240"/>
                  </a:lnTo>
                  <a:lnTo>
                    <a:pt x="8036" y="220"/>
                  </a:lnTo>
                  <a:lnTo>
                    <a:pt x="8180" y="211"/>
                  </a:lnTo>
                  <a:lnTo>
                    <a:pt x="8314" y="211"/>
                  </a:lnTo>
                  <a:lnTo>
                    <a:pt x="8448" y="220"/>
                  </a:lnTo>
                  <a:lnTo>
                    <a:pt x="8573" y="240"/>
                  </a:lnTo>
                  <a:lnTo>
                    <a:pt x="8678" y="259"/>
                  </a:lnTo>
                  <a:lnTo>
                    <a:pt x="8793" y="307"/>
                  </a:lnTo>
                  <a:lnTo>
                    <a:pt x="8927" y="364"/>
                  </a:lnTo>
                  <a:lnTo>
                    <a:pt x="9071" y="441"/>
                  </a:lnTo>
                  <a:lnTo>
                    <a:pt x="9234" y="537"/>
                  </a:lnTo>
                  <a:lnTo>
                    <a:pt x="9397" y="651"/>
                  </a:lnTo>
                  <a:lnTo>
                    <a:pt x="9569" y="776"/>
                  </a:lnTo>
                  <a:lnTo>
                    <a:pt x="9751" y="910"/>
                  </a:lnTo>
                  <a:lnTo>
                    <a:pt x="9875" y="747"/>
                  </a:lnTo>
                  <a:lnTo>
                    <a:pt x="9684" y="604"/>
                  </a:lnTo>
                  <a:lnTo>
                    <a:pt x="9502" y="469"/>
                  </a:lnTo>
                  <a:lnTo>
                    <a:pt x="9329" y="355"/>
                  </a:lnTo>
                  <a:lnTo>
                    <a:pt x="9157" y="249"/>
                  </a:lnTo>
                  <a:lnTo>
                    <a:pt x="8994" y="163"/>
                  </a:lnTo>
                  <a:lnTo>
                    <a:pt x="8851" y="106"/>
                  </a:lnTo>
                  <a:lnTo>
                    <a:pt x="8716" y="58"/>
                  </a:lnTo>
                  <a:lnTo>
                    <a:pt x="8602" y="29"/>
                  </a:lnTo>
                  <a:lnTo>
                    <a:pt x="8487" y="10"/>
                  </a:lnTo>
                  <a:lnTo>
                    <a:pt x="8352" y="0"/>
                  </a:lnTo>
                  <a:close/>
                </a:path>
              </a:pathLst>
            </a:custGeom>
            <a:solidFill>
              <a:srgbClr val="CD78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4" name="Google Shape;2404;p40"/>
            <p:cNvSpPr/>
            <p:nvPr/>
          </p:nvSpPr>
          <p:spPr>
            <a:xfrm>
              <a:off x="6665356" y="2709577"/>
              <a:ext cx="49859" cy="410163"/>
            </a:xfrm>
            <a:custGeom>
              <a:avLst/>
              <a:gdLst/>
              <a:ahLst/>
              <a:cxnLst/>
              <a:rect l="l" t="t" r="r" b="b"/>
              <a:pathLst>
                <a:path w="1303" h="10719" extrusionOk="0">
                  <a:moveTo>
                    <a:pt x="632" y="0"/>
                  </a:moveTo>
                  <a:lnTo>
                    <a:pt x="498" y="58"/>
                  </a:lnTo>
                  <a:lnTo>
                    <a:pt x="393" y="115"/>
                  </a:lnTo>
                  <a:lnTo>
                    <a:pt x="297" y="192"/>
                  </a:lnTo>
                  <a:lnTo>
                    <a:pt x="221" y="288"/>
                  </a:lnTo>
                  <a:lnTo>
                    <a:pt x="201" y="307"/>
                  </a:lnTo>
                  <a:lnTo>
                    <a:pt x="201" y="335"/>
                  </a:lnTo>
                  <a:lnTo>
                    <a:pt x="67" y="2069"/>
                  </a:lnTo>
                  <a:lnTo>
                    <a:pt x="10" y="2778"/>
                  </a:lnTo>
                  <a:lnTo>
                    <a:pt x="0" y="3008"/>
                  </a:lnTo>
                  <a:lnTo>
                    <a:pt x="0" y="3104"/>
                  </a:lnTo>
                  <a:lnTo>
                    <a:pt x="10" y="3190"/>
                  </a:lnTo>
                  <a:lnTo>
                    <a:pt x="29" y="3266"/>
                  </a:lnTo>
                  <a:lnTo>
                    <a:pt x="77" y="3334"/>
                  </a:lnTo>
                  <a:lnTo>
                    <a:pt x="125" y="3401"/>
                  </a:lnTo>
                  <a:lnTo>
                    <a:pt x="192" y="3439"/>
                  </a:lnTo>
                  <a:lnTo>
                    <a:pt x="268" y="3477"/>
                  </a:lnTo>
                  <a:lnTo>
                    <a:pt x="355" y="3496"/>
                  </a:lnTo>
                  <a:lnTo>
                    <a:pt x="441" y="3506"/>
                  </a:lnTo>
                  <a:lnTo>
                    <a:pt x="518" y="3515"/>
                  </a:lnTo>
                  <a:lnTo>
                    <a:pt x="594" y="3515"/>
                  </a:lnTo>
                  <a:lnTo>
                    <a:pt x="728" y="3506"/>
                  </a:lnTo>
                  <a:lnTo>
                    <a:pt x="834" y="3774"/>
                  </a:lnTo>
                  <a:lnTo>
                    <a:pt x="901" y="3947"/>
                  </a:lnTo>
                  <a:lnTo>
                    <a:pt x="968" y="4157"/>
                  </a:lnTo>
                  <a:lnTo>
                    <a:pt x="1025" y="4368"/>
                  </a:lnTo>
                  <a:lnTo>
                    <a:pt x="1063" y="4588"/>
                  </a:lnTo>
                  <a:lnTo>
                    <a:pt x="1092" y="4799"/>
                  </a:lnTo>
                  <a:lnTo>
                    <a:pt x="1092" y="4895"/>
                  </a:lnTo>
                  <a:lnTo>
                    <a:pt x="1092" y="4991"/>
                  </a:lnTo>
                  <a:lnTo>
                    <a:pt x="1054" y="5316"/>
                  </a:lnTo>
                  <a:lnTo>
                    <a:pt x="996" y="5920"/>
                  </a:lnTo>
                  <a:lnTo>
                    <a:pt x="958" y="6274"/>
                  </a:lnTo>
                  <a:lnTo>
                    <a:pt x="929" y="6676"/>
                  </a:lnTo>
                  <a:lnTo>
                    <a:pt x="901" y="7117"/>
                  </a:lnTo>
                  <a:lnTo>
                    <a:pt x="881" y="7625"/>
                  </a:lnTo>
                  <a:lnTo>
                    <a:pt x="872" y="8180"/>
                  </a:lnTo>
                  <a:lnTo>
                    <a:pt x="862" y="8812"/>
                  </a:lnTo>
                  <a:lnTo>
                    <a:pt x="872" y="9205"/>
                  </a:lnTo>
                  <a:lnTo>
                    <a:pt x="901" y="9655"/>
                  </a:lnTo>
                  <a:lnTo>
                    <a:pt x="949" y="10163"/>
                  </a:lnTo>
                  <a:lnTo>
                    <a:pt x="1016" y="10718"/>
                  </a:lnTo>
                  <a:lnTo>
                    <a:pt x="1226" y="10690"/>
                  </a:lnTo>
                  <a:lnTo>
                    <a:pt x="1159" y="10144"/>
                  </a:lnTo>
                  <a:lnTo>
                    <a:pt x="1111" y="9646"/>
                  </a:lnTo>
                  <a:lnTo>
                    <a:pt x="1083" y="9195"/>
                  </a:lnTo>
                  <a:lnTo>
                    <a:pt x="1073" y="8812"/>
                  </a:lnTo>
                  <a:lnTo>
                    <a:pt x="1083" y="8190"/>
                  </a:lnTo>
                  <a:lnTo>
                    <a:pt x="1092" y="7625"/>
                  </a:lnTo>
                  <a:lnTo>
                    <a:pt x="1111" y="7127"/>
                  </a:lnTo>
                  <a:lnTo>
                    <a:pt x="1140" y="6686"/>
                  </a:lnTo>
                  <a:lnTo>
                    <a:pt x="1169" y="6293"/>
                  </a:lnTo>
                  <a:lnTo>
                    <a:pt x="1198" y="5939"/>
                  </a:lnTo>
                  <a:lnTo>
                    <a:pt x="1265" y="5335"/>
                  </a:lnTo>
                  <a:lnTo>
                    <a:pt x="1303" y="5010"/>
                  </a:lnTo>
                  <a:lnTo>
                    <a:pt x="1303" y="4895"/>
                  </a:lnTo>
                  <a:lnTo>
                    <a:pt x="1303" y="4761"/>
                  </a:lnTo>
                  <a:lnTo>
                    <a:pt x="1284" y="4627"/>
                  </a:lnTo>
                  <a:lnTo>
                    <a:pt x="1265" y="4492"/>
                  </a:lnTo>
                  <a:lnTo>
                    <a:pt x="1198" y="4215"/>
                  </a:lnTo>
                  <a:lnTo>
                    <a:pt x="1121" y="3956"/>
                  </a:lnTo>
                  <a:lnTo>
                    <a:pt x="1044" y="3726"/>
                  </a:lnTo>
                  <a:lnTo>
                    <a:pt x="968" y="3535"/>
                  </a:lnTo>
                  <a:lnTo>
                    <a:pt x="881" y="3343"/>
                  </a:lnTo>
                  <a:lnTo>
                    <a:pt x="853" y="3276"/>
                  </a:lnTo>
                  <a:lnTo>
                    <a:pt x="767" y="3286"/>
                  </a:lnTo>
                  <a:lnTo>
                    <a:pt x="671" y="3305"/>
                  </a:lnTo>
                  <a:lnTo>
                    <a:pt x="450" y="3305"/>
                  </a:lnTo>
                  <a:lnTo>
                    <a:pt x="383" y="3286"/>
                  </a:lnTo>
                  <a:lnTo>
                    <a:pt x="316" y="3266"/>
                  </a:lnTo>
                  <a:lnTo>
                    <a:pt x="259" y="3238"/>
                  </a:lnTo>
                  <a:lnTo>
                    <a:pt x="240" y="3209"/>
                  </a:lnTo>
                  <a:lnTo>
                    <a:pt x="221" y="3180"/>
                  </a:lnTo>
                  <a:lnTo>
                    <a:pt x="211" y="3142"/>
                  </a:lnTo>
                  <a:lnTo>
                    <a:pt x="211" y="3094"/>
                  </a:lnTo>
                  <a:lnTo>
                    <a:pt x="221" y="2768"/>
                  </a:lnTo>
                  <a:lnTo>
                    <a:pt x="278" y="2088"/>
                  </a:lnTo>
                  <a:lnTo>
                    <a:pt x="412" y="383"/>
                  </a:lnTo>
                  <a:lnTo>
                    <a:pt x="460" y="326"/>
                  </a:lnTo>
                  <a:lnTo>
                    <a:pt x="527" y="278"/>
                  </a:lnTo>
                  <a:lnTo>
                    <a:pt x="604" y="240"/>
                  </a:lnTo>
                  <a:lnTo>
                    <a:pt x="699" y="201"/>
                  </a:lnTo>
                  <a:lnTo>
                    <a:pt x="632" y="0"/>
                  </a:lnTo>
                  <a:close/>
                </a:path>
              </a:pathLst>
            </a:custGeom>
            <a:solidFill>
              <a:srgbClr val="CD78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5" name="Google Shape;2405;p40"/>
            <p:cNvSpPr/>
            <p:nvPr/>
          </p:nvSpPr>
          <p:spPr>
            <a:xfrm>
              <a:off x="7563337" y="4162107"/>
              <a:ext cx="49859" cy="94591"/>
            </a:xfrm>
            <a:custGeom>
              <a:avLst/>
              <a:gdLst/>
              <a:ahLst/>
              <a:cxnLst/>
              <a:rect l="l" t="t" r="r" b="b"/>
              <a:pathLst>
                <a:path w="1303" h="2472" extrusionOk="0">
                  <a:moveTo>
                    <a:pt x="192" y="0"/>
                  </a:moveTo>
                  <a:lnTo>
                    <a:pt x="0" y="86"/>
                  </a:lnTo>
                  <a:lnTo>
                    <a:pt x="1111" y="2471"/>
                  </a:lnTo>
                  <a:lnTo>
                    <a:pt x="1303" y="2376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6" name="Google Shape;2406;p40"/>
            <p:cNvSpPr/>
            <p:nvPr/>
          </p:nvSpPr>
          <p:spPr>
            <a:xfrm>
              <a:off x="5233340" y="4332160"/>
              <a:ext cx="2824761" cy="8112"/>
            </a:xfrm>
            <a:custGeom>
              <a:avLst/>
              <a:gdLst/>
              <a:ahLst/>
              <a:cxnLst/>
              <a:rect l="l" t="t" r="r" b="b"/>
              <a:pathLst>
                <a:path w="73821" h="212" extrusionOk="0">
                  <a:moveTo>
                    <a:pt x="1" y="0"/>
                  </a:moveTo>
                  <a:lnTo>
                    <a:pt x="1" y="211"/>
                  </a:lnTo>
                  <a:lnTo>
                    <a:pt x="73821" y="211"/>
                  </a:lnTo>
                  <a:lnTo>
                    <a:pt x="73821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07" name="Google Shape;2407;p40"/>
          <p:cNvGrpSpPr/>
          <p:nvPr/>
        </p:nvGrpSpPr>
        <p:grpSpPr>
          <a:xfrm>
            <a:off x="4006931" y="1387226"/>
            <a:ext cx="351012" cy="349437"/>
            <a:chOff x="-20199150" y="3693150"/>
            <a:chExt cx="306400" cy="305025"/>
          </a:xfrm>
        </p:grpSpPr>
        <p:sp>
          <p:nvSpPr>
            <p:cNvPr id="2408" name="Google Shape;2408;p40"/>
            <p:cNvSpPr/>
            <p:nvPr/>
          </p:nvSpPr>
          <p:spPr>
            <a:xfrm>
              <a:off x="-20182625" y="3762250"/>
              <a:ext cx="227650" cy="212650"/>
            </a:xfrm>
            <a:custGeom>
              <a:avLst/>
              <a:gdLst/>
              <a:ahLst/>
              <a:cxnLst/>
              <a:rect l="l" t="t" r="r" b="b"/>
              <a:pathLst>
                <a:path w="9106" h="8506" extrusionOk="0">
                  <a:moveTo>
                    <a:pt x="1862" y="1"/>
                  </a:moveTo>
                  <a:cubicBezTo>
                    <a:pt x="1462" y="1"/>
                    <a:pt x="1056" y="148"/>
                    <a:pt x="726" y="466"/>
                  </a:cubicBezTo>
                  <a:cubicBezTo>
                    <a:pt x="1" y="1222"/>
                    <a:pt x="158" y="2514"/>
                    <a:pt x="1104" y="3018"/>
                  </a:cubicBezTo>
                  <a:lnTo>
                    <a:pt x="4097" y="4687"/>
                  </a:lnTo>
                  <a:lnTo>
                    <a:pt x="5735" y="7680"/>
                  </a:lnTo>
                  <a:cubicBezTo>
                    <a:pt x="6024" y="8223"/>
                    <a:pt x="6562" y="8506"/>
                    <a:pt x="7117" y="8506"/>
                  </a:cubicBezTo>
                  <a:cubicBezTo>
                    <a:pt x="7529" y="8506"/>
                    <a:pt x="7951" y="8349"/>
                    <a:pt x="8287" y="8027"/>
                  </a:cubicBezTo>
                  <a:cubicBezTo>
                    <a:pt x="9106" y="7239"/>
                    <a:pt x="8854" y="5853"/>
                    <a:pt x="7783" y="5412"/>
                  </a:cubicBezTo>
                  <a:lnTo>
                    <a:pt x="4632" y="4152"/>
                  </a:lnTo>
                  <a:lnTo>
                    <a:pt x="3372" y="1001"/>
                  </a:lnTo>
                  <a:cubicBezTo>
                    <a:pt x="3102" y="366"/>
                    <a:pt x="2491" y="1"/>
                    <a:pt x="186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9" name="Google Shape;2409;p40"/>
            <p:cNvSpPr/>
            <p:nvPr/>
          </p:nvSpPr>
          <p:spPr>
            <a:xfrm>
              <a:off x="-20077075" y="3785225"/>
              <a:ext cx="97700" cy="91075"/>
            </a:xfrm>
            <a:custGeom>
              <a:avLst/>
              <a:gdLst/>
              <a:ahLst/>
              <a:cxnLst/>
              <a:rect l="l" t="t" r="r" b="b"/>
              <a:pathLst>
                <a:path w="3908" h="3643" extrusionOk="0">
                  <a:moveTo>
                    <a:pt x="1187" y="1"/>
                  </a:moveTo>
                  <a:cubicBezTo>
                    <a:pt x="799" y="1"/>
                    <a:pt x="395" y="94"/>
                    <a:pt x="1" y="303"/>
                  </a:cubicBezTo>
                  <a:lnTo>
                    <a:pt x="946" y="2697"/>
                  </a:lnTo>
                  <a:lnTo>
                    <a:pt x="3372" y="3642"/>
                  </a:lnTo>
                  <a:cubicBezTo>
                    <a:pt x="3907" y="2571"/>
                    <a:pt x="3624" y="1469"/>
                    <a:pt x="2931" y="713"/>
                  </a:cubicBezTo>
                  <a:cubicBezTo>
                    <a:pt x="2473" y="275"/>
                    <a:pt x="1852" y="1"/>
                    <a:pt x="11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0" name="Google Shape;2410;p40"/>
            <p:cNvSpPr/>
            <p:nvPr/>
          </p:nvSpPr>
          <p:spPr>
            <a:xfrm>
              <a:off x="-20051875" y="3693150"/>
              <a:ext cx="159125" cy="176850"/>
            </a:xfrm>
            <a:custGeom>
              <a:avLst/>
              <a:gdLst/>
              <a:ahLst/>
              <a:cxnLst/>
              <a:rect l="l" t="t" r="r" b="b"/>
              <a:pathLst>
                <a:path w="6365" h="7074" extrusionOk="0">
                  <a:moveTo>
                    <a:pt x="3159" y="1"/>
                  </a:moveTo>
                  <a:cubicBezTo>
                    <a:pt x="3104" y="1"/>
                    <a:pt x="3057" y="16"/>
                    <a:pt x="3025" y="48"/>
                  </a:cubicBezTo>
                  <a:lnTo>
                    <a:pt x="190" y="1466"/>
                  </a:lnTo>
                  <a:cubicBezTo>
                    <a:pt x="64" y="1529"/>
                    <a:pt x="1" y="1655"/>
                    <a:pt x="1" y="1781"/>
                  </a:cubicBezTo>
                  <a:lnTo>
                    <a:pt x="1" y="2978"/>
                  </a:lnTo>
                  <a:cubicBezTo>
                    <a:pt x="54" y="2975"/>
                    <a:pt x="107" y="2974"/>
                    <a:pt x="159" y="2974"/>
                  </a:cubicBezTo>
                  <a:cubicBezTo>
                    <a:pt x="727" y="2974"/>
                    <a:pt x="1246" y="3128"/>
                    <a:pt x="1765" y="3387"/>
                  </a:cubicBezTo>
                  <a:lnTo>
                    <a:pt x="2206" y="2631"/>
                  </a:lnTo>
                  <a:cubicBezTo>
                    <a:pt x="2249" y="2524"/>
                    <a:pt x="2379" y="2461"/>
                    <a:pt x="2507" y="2461"/>
                  </a:cubicBezTo>
                  <a:cubicBezTo>
                    <a:pt x="2568" y="2461"/>
                    <a:pt x="2628" y="2475"/>
                    <a:pt x="2679" y="2505"/>
                  </a:cubicBezTo>
                  <a:cubicBezTo>
                    <a:pt x="2836" y="2600"/>
                    <a:pt x="2899" y="2820"/>
                    <a:pt x="2773" y="2978"/>
                  </a:cubicBezTo>
                  <a:lnTo>
                    <a:pt x="2301" y="3828"/>
                  </a:lnTo>
                  <a:cubicBezTo>
                    <a:pt x="2553" y="4017"/>
                    <a:pt x="2679" y="4080"/>
                    <a:pt x="2899" y="4490"/>
                  </a:cubicBezTo>
                  <a:lnTo>
                    <a:pt x="3813" y="4238"/>
                  </a:lnTo>
                  <a:cubicBezTo>
                    <a:pt x="3832" y="4235"/>
                    <a:pt x="3852" y="4233"/>
                    <a:pt x="3872" y="4233"/>
                  </a:cubicBezTo>
                  <a:cubicBezTo>
                    <a:pt x="4045" y="4233"/>
                    <a:pt x="4226" y="4352"/>
                    <a:pt x="4254" y="4522"/>
                  </a:cubicBezTo>
                  <a:cubicBezTo>
                    <a:pt x="4285" y="4711"/>
                    <a:pt x="4159" y="4931"/>
                    <a:pt x="3970" y="4963"/>
                  </a:cubicBezTo>
                  <a:lnTo>
                    <a:pt x="3183" y="5152"/>
                  </a:lnTo>
                  <a:cubicBezTo>
                    <a:pt x="3372" y="5750"/>
                    <a:pt x="3435" y="6412"/>
                    <a:pt x="3214" y="7073"/>
                  </a:cubicBezTo>
                  <a:cubicBezTo>
                    <a:pt x="3340" y="7042"/>
                    <a:pt x="6050" y="5719"/>
                    <a:pt x="6176" y="5624"/>
                  </a:cubicBezTo>
                  <a:cubicBezTo>
                    <a:pt x="6302" y="5561"/>
                    <a:pt x="6365" y="5435"/>
                    <a:pt x="6365" y="5309"/>
                  </a:cubicBezTo>
                  <a:lnTo>
                    <a:pt x="6365" y="1718"/>
                  </a:lnTo>
                  <a:cubicBezTo>
                    <a:pt x="6365" y="1623"/>
                    <a:pt x="6302" y="1497"/>
                    <a:pt x="6176" y="1466"/>
                  </a:cubicBezTo>
                  <a:lnTo>
                    <a:pt x="3340" y="48"/>
                  </a:lnTo>
                  <a:cubicBezTo>
                    <a:pt x="3277" y="16"/>
                    <a:pt x="3214" y="1"/>
                    <a:pt x="3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1" name="Google Shape;2411;p40"/>
            <p:cNvSpPr/>
            <p:nvPr/>
          </p:nvSpPr>
          <p:spPr>
            <a:xfrm>
              <a:off x="-20155825" y="3861300"/>
              <a:ext cx="92950" cy="92175"/>
            </a:xfrm>
            <a:custGeom>
              <a:avLst/>
              <a:gdLst/>
              <a:ahLst/>
              <a:cxnLst/>
              <a:rect l="l" t="t" r="r" b="b"/>
              <a:pathLst>
                <a:path w="3718" h="3687" extrusionOk="0">
                  <a:moveTo>
                    <a:pt x="221" y="1"/>
                  </a:moveTo>
                  <a:lnTo>
                    <a:pt x="63" y="158"/>
                  </a:lnTo>
                  <a:lnTo>
                    <a:pt x="0" y="190"/>
                  </a:lnTo>
                  <a:lnTo>
                    <a:pt x="3529" y="3687"/>
                  </a:lnTo>
                  <a:lnTo>
                    <a:pt x="3560" y="3655"/>
                  </a:lnTo>
                  <a:lnTo>
                    <a:pt x="3718" y="3498"/>
                  </a:lnTo>
                  <a:lnTo>
                    <a:pt x="2457" y="1230"/>
                  </a:lnTo>
                  <a:lnTo>
                    <a:pt x="2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2" name="Google Shape;2412;p40"/>
            <p:cNvSpPr/>
            <p:nvPr/>
          </p:nvSpPr>
          <p:spPr>
            <a:xfrm>
              <a:off x="-20199150" y="3918025"/>
              <a:ext cx="81150" cy="80150"/>
            </a:xfrm>
            <a:custGeom>
              <a:avLst/>
              <a:gdLst/>
              <a:ahLst/>
              <a:cxnLst/>
              <a:rect l="l" t="t" r="r" b="b"/>
              <a:pathLst>
                <a:path w="3246" h="3206" extrusionOk="0">
                  <a:moveTo>
                    <a:pt x="851" y="0"/>
                  </a:moveTo>
                  <a:lnTo>
                    <a:pt x="851" y="0"/>
                  </a:lnTo>
                  <a:cubicBezTo>
                    <a:pt x="756" y="536"/>
                    <a:pt x="851" y="1134"/>
                    <a:pt x="1071" y="1670"/>
                  </a:cubicBezTo>
                  <a:lnTo>
                    <a:pt x="158" y="2584"/>
                  </a:lnTo>
                  <a:cubicBezTo>
                    <a:pt x="0" y="2741"/>
                    <a:pt x="0" y="2930"/>
                    <a:pt x="158" y="3088"/>
                  </a:cubicBezTo>
                  <a:cubicBezTo>
                    <a:pt x="237" y="3166"/>
                    <a:pt x="331" y="3206"/>
                    <a:pt x="426" y="3206"/>
                  </a:cubicBezTo>
                  <a:cubicBezTo>
                    <a:pt x="520" y="3206"/>
                    <a:pt x="615" y="3166"/>
                    <a:pt x="693" y="3088"/>
                  </a:cubicBezTo>
                  <a:lnTo>
                    <a:pt x="1607" y="2174"/>
                  </a:lnTo>
                  <a:cubicBezTo>
                    <a:pt x="2017" y="2332"/>
                    <a:pt x="2458" y="2458"/>
                    <a:pt x="2899" y="2458"/>
                  </a:cubicBezTo>
                  <a:cubicBezTo>
                    <a:pt x="3025" y="2458"/>
                    <a:pt x="3119" y="2426"/>
                    <a:pt x="3245" y="2426"/>
                  </a:cubicBezTo>
                  <a:lnTo>
                    <a:pt x="85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Google Shape;2413;p40"/>
            <p:cNvSpPr/>
            <p:nvPr/>
          </p:nvSpPr>
          <p:spPr>
            <a:xfrm>
              <a:off x="-20173950" y="3880200"/>
              <a:ext cx="92175" cy="92200"/>
            </a:xfrm>
            <a:custGeom>
              <a:avLst/>
              <a:gdLst/>
              <a:ahLst/>
              <a:cxnLst/>
              <a:rect l="l" t="t" r="r" b="b"/>
              <a:pathLst>
                <a:path w="3687" h="3688" extrusionOk="0">
                  <a:moveTo>
                    <a:pt x="316" y="1"/>
                  </a:moveTo>
                  <a:cubicBezTo>
                    <a:pt x="189" y="222"/>
                    <a:pt x="63" y="442"/>
                    <a:pt x="0" y="663"/>
                  </a:cubicBezTo>
                  <a:lnTo>
                    <a:pt x="3025" y="3687"/>
                  </a:lnTo>
                  <a:cubicBezTo>
                    <a:pt x="3245" y="3624"/>
                    <a:pt x="3498" y="3498"/>
                    <a:pt x="3687" y="3372"/>
                  </a:cubicBezTo>
                  <a:lnTo>
                    <a:pt x="31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14" name="Google Shape;2414;p40"/>
          <p:cNvGrpSpPr/>
          <p:nvPr/>
        </p:nvGrpSpPr>
        <p:grpSpPr>
          <a:xfrm>
            <a:off x="4007381" y="3857383"/>
            <a:ext cx="350124" cy="350124"/>
            <a:chOff x="-17896150" y="3709300"/>
            <a:chExt cx="305625" cy="305625"/>
          </a:xfrm>
        </p:grpSpPr>
        <p:sp>
          <p:nvSpPr>
            <p:cNvPr id="2415" name="Google Shape;2415;p40"/>
            <p:cNvSpPr/>
            <p:nvPr/>
          </p:nvSpPr>
          <p:spPr>
            <a:xfrm>
              <a:off x="-17896150" y="3709300"/>
              <a:ext cx="54375" cy="77200"/>
            </a:xfrm>
            <a:custGeom>
              <a:avLst/>
              <a:gdLst/>
              <a:ahLst/>
              <a:cxnLst/>
              <a:rect l="l" t="t" r="r" b="b"/>
              <a:pathLst>
                <a:path w="2175" h="3088" extrusionOk="0"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lnTo>
                    <a:pt x="1103" y="2143"/>
                  </a:lnTo>
                  <a:lnTo>
                    <a:pt x="1513" y="3088"/>
                  </a:lnTo>
                  <a:cubicBezTo>
                    <a:pt x="1702" y="3025"/>
                    <a:pt x="1891" y="2930"/>
                    <a:pt x="2080" y="2899"/>
                  </a:cubicBezTo>
                  <a:lnTo>
                    <a:pt x="2175" y="2899"/>
                  </a:lnTo>
                  <a:lnTo>
                    <a:pt x="1765" y="1859"/>
                  </a:lnTo>
                  <a:cubicBezTo>
                    <a:pt x="2017" y="1670"/>
                    <a:pt x="2143" y="1387"/>
                    <a:pt x="2143" y="1072"/>
                  </a:cubicBezTo>
                  <a:cubicBezTo>
                    <a:pt x="2143" y="473"/>
                    <a:pt x="1671" y="0"/>
                    <a:pt x="107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40"/>
            <p:cNvSpPr/>
            <p:nvPr/>
          </p:nvSpPr>
          <p:spPr>
            <a:xfrm>
              <a:off x="-17877250" y="3801075"/>
              <a:ext cx="286725" cy="213850"/>
            </a:xfrm>
            <a:custGeom>
              <a:avLst/>
              <a:gdLst/>
              <a:ahLst/>
              <a:cxnLst/>
              <a:rect l="l" t="t" r="r" b="b"/>
              <a:pathLst>
                <a:path w="11469" h="8554" extrusionOk="0">
                  <a:moveTo>
                    <a:pt x="1765" y="1339"/>
                  </a:moveTo>
                  <a:cubicBezTo>
                    <a:pt x="1954" y="1339"/>
                    <a:pt x="2112" y="1496"/>
                    <a:pt x="2112" y="1717"/>
                  </a:cubicBezTo>
                  <a:cubicBezTo>
                    <a:pt x="2112" y="1906"/>
                    <a:pt x="1954" y="2063"/>
                    <a:pt x="1765" y="2063"/>
                  </a:cubicBezTo>
                  <a:cubicBezTo>
                    <a:pt x="1576" y="2063"/>
                    <a:pt x="1419" y="1906"/>
                    <a:pt x="1419" y="1717"/>
                  </a:cubicBezTo>
                  <a:cubicBezTo>
                    <a:pt x="1419" y="1496"/>
                    <a:pt x="1576" y="1339"/>
                    <a:pt x="1765" y="1339"/>
                  </a:cubicBezTo>
                  <a:close/>
                  <a:moveTo>
                    <a:pt x="1829" y="0"/>
                  </a:moveTo>
                  <a:cubicBezTo>
                    <a:pt x="913" y="0"/>
                    <a:pt x="1" y="710"/>
                    <a:pt x="1" y="1811"/>
                  </a:cubicBezTo>
                  <a:lnTo>
                    <a:pt x="1" y="5308"/>
                  </a:lnTo>
                  <a:cubicBezTo>
                    <a:pt x="1" y="7104"/>
                    <a:pt x="1450" y="8553"/>
                    <a:pt x="3214" y="8553"/>
                  </a:cubicBezTo>
                  <a:lnTo>
                    <a:pt x="11091" y="8553"/>
                  </a:lnTo>
                  <a:cubicBezTo>
                    <a:pt x="11311" y="8553"/>
                    <a:pt x="11469" y="8396"/>
                    <a:pt x="11469" y="8207"/>
                  </a:cubicBezTo>
                  <a:cubicBezTo>
                    <a:pt x="11411" y="8061"/>
                    <a:pt x="11325" y="7566"/>
                    <a:pt x="11338" y="7566"/>
                  </a:cubicBezTo>
                  <a:lnTo>
                    <a:pt x="11338" y="7566"/>
                  </a:lnTo>
                  <a:cubicBezTo>
                    <a:pt x="11338" y="7566"/>
                    <a:pt x="11338" y="7566"/>
                    <a:pt x="11338" y="7566"/>
                  </a:cubicBezTo>
                  <a:lnTo>
                    <a:pt x="11338" y="7566"/>
                  </a:lnTo>
                  <a:cubicBezTo>
                    <a:pt x="11340" y="7574"/>
                    <a:pt x="11341" y="7580"/>
                    <a:pt x="11342" y="7580"/>
                  </a:cubicBezTo>
                  <a:cubicBezTo>
                    <a:pt x="11343" y="7580"/>
                    <a:pt x="11343" y="7579"/>
                    <a:pt x="11343" y="7577"/>
                  </a:cubicBezTo>
                  <a:cubicBezTo>
                    <a:pt x="11333" y="7529"/>
                    <a:pt x="11329" y="7513"/>
                    <a:pt x="11329" y="7513"/>
                  </a:cubicBezTo>
                  <a:lnTo>
                    <a:pt x="11329" y="7513"/>
                  </a:lnTo>
                  <a:cubicBezTo>
                    <a:pt x="11328" y="7513"/>
                    <a:pt x="11330" y="7523"/>
                    <a:pt x="11332" y="7534"/>
                  </a:cubicBezTo>
                  <a:lnTo>
                    <a:pt x="11332" y="7534"/>
                  </a:lnTo>
                  <a:cubicBezTo>
                    <a:pt x="11201" y="7046"/>
                    <a:pt x="10923" y="6591"/>
                    <a:pt x="10555" y="6285"/>
                  </a:cubicBezTo>
                  <a:cubicBezTo>
                    <a:pt x="9893" y="6789"/>
                    <a:pt x="9043" y="7073"/>
                    <a:pt x="8192" y="7073"/>
                  </a:cubicBezTo>
                  <a:cubicBezTo>
                    <a:pt x="7090" y="7073"/>
                    <a:pt x="6050" y="6506"/>
                    <a:pt x="5514" y="5655"/>
                  </a:cubicBezTo>
                  <a:lnTo>
                    <a:pt x="5514" y="5592"/>
                  </a:lnTo>
                  <a:cubicBezTo>
                    <a:pt x="5483" y="5592"/>
                    <a:pt x="5420" y="5655"/>
                    <a:pt x="5388" y="5655"/>
                  </a:cubicBezTo>
                  <a:lnTo>
                    <a:pt x="4632" y="5655"/>
                  </a:lnTo>
                  <a:cubicBezTo>
                    <a:pt x="4065" y="5655"/>
                    <a:pt x="3592" y="5182"/>
                    <a:pt x="3592" y="4584"/>
                  </a:cubicBezTo>
                  <a:lnTo>
                    <a:pt x="3592" y="1748"/>
                  </a:lnTo>
                  <a:cubicBezTo>
                    <a:pt x="3592" y="1433"/>
                    <a:pt x="3498" y="1150"/>
                    <a:pt x="3340" y="929"/>
                  </a:cubicBezTo>
                  <a:cubicBezTo>
                    <a:pt x="2987" y="283"/>
                    <a:pt x="2407" y="0"/>
                    <a:pt x="18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40"/>
            <p:cNvSpPr/>
            <p:nvPr/>
          </p:nvSpPr>
          <p:spPr>
            <a:xfrm>
              <a:off x="-17783500" y="3763075"/>
              <a:ext cx="191400" cy="194350"/>
            </a:xfrm>
            <a:custGeom>
              <a:avLst/>
              <a:gdLst/>
              <a:ahLst/>
              <a:cxnLst/>
              <a:rect l="l" t="t" r="r" b="b"/>
              <a:pathLst>
                <a:path w="7656" h="7774" extrusionOk="0">
                  <a:moveTo>
                    <a:pt x="3368" y="1"/>
                  </a:moveTo>
                  <a:cubicBezTo>
                    <a:pt x="3223" y="1"/>
                    <a:pt x="3077" y="8"/>
                    <a:pt x="2930" y="23"/>
                  </a:cubicBezTo>
                  <a:cubicBezTo>
                    <a:pt x="1764" y="149"/>
                    <a:pt x="693" y="779"/>
                    <a:pt x="0" y="1725"/>
                  </a:cubicBezTo>
                  <a:cubicBezTo>
                    <a:pt x="315" y="2166"/>
                    <a:pt x="504" y="2670"/>
                    <a:pt x="504" y="3237"/>
                  </a:cubicBezTo>
                  <a:lnTo>
                    <a:pt x="504" y="6041"/>
                  </a:lnTo>
                  <a:cubicBezTo>
                    <a:pt x="504" y="6261"/>
                    <a:pt x="662" y="6419"/>
                    <a:pt x="851" y="6419"/>
                  </a:cubicBezTo>
                  <a:lnTo>
                    <a:pt x="1418" y="6419"/>
                  </a:lnTo>
                  <a:cubicBezTo>
                    <a:pt x="1418" y="6419"/>
                    <a:pt x="1418" y="6356"/>
                    <a:pt x="1386" y="6356"/>
                  </a:cubicBezTo>
                  <a:cubicBezTo>
                    <a:pt x="1260" y="6041"/>
                    <a:pt x="1197" y="5694"/>
                    <a:pt x="1197" y="5348"/>
                  </a:cubicBezTo>
                  <a:lnTo>
                    <a:pt x="1197" y="4749"/>
                  </a:lnTo>
                  <a:cubicBezTo>
                    <a:pt x="1197" y="3363"/>
                    <a:pt x="2268" y="2197"/>
                    <a:pt x="3560" y="2166"/>
                  </a:cubicBezTo>
                  <a:cubicBezTo>
                    <a:pt x="3634" y="2159"/>
                    <a:pt x="3707" y="2156"/>
                    <a:pt x="3779" y="2156"/>
                  </a:cubicBezTo>
                  <a:cubicBezTo>
                    <a:pt x="4417" y="2156"/>
                    <a:pt x="4997" y="2403"/>
                    <a:pt x="5450" y="2827"/>
                  </a:cubicBezTo>
                  <a:cubicBezTo>
                    <a:pt x="5986" y="3300"/>
                    <a:pt x="6238" y="3930"/>
                    <a:pt x="6238" y="4623"/>
                  </a:cubicBezTo>
                  <a:lnTo>
                    <a:pt x="6238" y="5001"/>
                  </a:lnTo>
                  <a:cubicBezTo>
                    <a:pt x="6238" y="5789"/>
                    <a:pt x="5639" y="6419"/>
                    <a:pt x="4852" y="6419"/>
                  </a:cubicBezTo>
                  <a:cubicBezTo>
                    <a:pt x="4064" y="6419"/>
                    <a:pt x="3371" y="5789"/>
                    <a:pt x="3371" y="5001"/>
                  </a:cubicBezTo>
                  <a:lnTo>
                    <a:pt x="3371" y="4623"/>
                  </a:lnTo>
                  <a:cubicBezTo>
                    <a:pt x="3371" y="4434"/>
                    <a:pt x="3529" y="4276"/>
                    <a:pt x="3749" y="4276"/>
                  </a:cubicBezTo>
                  <a:cubicBezTo>
                    <a:pt x="3938" y="4276"/>
                    <a:pt x="4096" y="4434"/>
                    <a:pt x="4096" y="4623"/>
                  </a:cubicBezTo>
                  <a:lnTo>
                    <a:pt x="4096" y="5001"/>
                  </a:lnTo>
                  <a:cubicBezTo>
                    <a:pt x="4096" y="5379"/>
                    <a:pt x="4442" y="5694"/>
                    <a:pt x="4852" y="5694"/>
                  </a:cubicBezTo>
                  <a:cubicBezTo>
                    <a:pt x="5230" y="5694"/>
                    <a:pt x="5545" y="5379"/>
                    <a:pt x="5545" y="5001"/>
                  </a:cubicBezTo>
                  <a:lnTo>
                    <a:pt x="5545" y="4623"/>
                  </a:lnTo>
                  <a:cubicBezTo>
                    <a:pt x="5545" y="4119"/>
                    <a:pt x="5356" y="3678"/>
                    <a:pt x="5009" y="3331"/>
                  </a:cubicBezTo>
                  <a:cubicBezTo>
                    <a:pt x="4631" y="2985"/>
                    <a:pt x="4127" y="2827"/>
                    <a:pt x="3655" y="2827"/>
                  </a:cubicBezTo>
                  <a:cubicBezTo>
                    <a:pt x="2709" y="2859"/>
                    <a:pt x="1953" y="3741"/>
                    <a:pt x="1953" y="4717"/>
                  </a:cubicBezTo>
                  <a:lnTo>
                    <a:pt x="1953" y="5316"/>
                  </a:lnTo>
                  <a:cubicBezTo>
                    <a:pt x="1953" y="5946"/>
                    <a:pt x="2205" y="6576"/>
                    <a:pt x="2583" y="6954"/>
                  </a:cubicBezTo>
                  <a:cubicBezTo>
                    <a:pt x="3056" y="7458"/>
                    <a:pt x="3749" y="7773"/>
                    <a:pt x="4474" y="7773"/>
                  </a:cubicBezTo>
                  <a:cubicBezTo>
                    <a:pt x="5104" y="7773"/>
                    <a:pt x="5702" y="7584"/>
                    <a:pt x="6175" y="7269"/>
                  </a:cubicBezTo>
                  <a:cubicBezTo>
                    <a:pt x="7089" y="6734"/>
                    <a:pt x="7656" y="5726"/>
                    <a:pt x="7656" y="4560"/>
                  </a:cubicBezTo>
                  <a:lnTo>
                    <a:pt x="7656" y="4213"/>
                  </a:lnTo>
                  <a:cubicBezTo>
                    <a:pt x="7656" y="3111"/>
                    <a:pt x="7152" y="1914"/>
                    <a:pt x="6238" y="1126"/>
                  </a:cubicBezTo>
                  <a:cubicBezTo>
                    <a:pt x="5461" y="405"/>
                    <a:pt x="4440" y="1"/>
                    <a:pt x="336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40"/>
            <p:cNvSpPr/>
            <p:nvPr/>
          </p:nvSpPr>
          <p:spPr>
            <a:xfrm>
              <a:off x="-17825250" y="3710075"/>
              <a:ext cx="54375" cy="76425"/>
            </a:xfrm>
            <a:custGeom>
              <a:avLst/>
              <a:gdLst/>
              <a:ahLst/>
              <a:cxnLst/>
              <a:rect l="l" t="t" r="r" b="b"/>
              <a:pathLst>
                <a:path w="2175" h="3057" extrusionOk="0">
                  <a:moveTo>
                    <a:pt x="1103" y="1"/>
                  </a:moveTo>
                  <a:cubicBezTo>
                    <a:pt x="504" y="1"/>
                    <a:pt x="32" y="474"/>
                    <a:pt x="32" y="1041"/>
                  </a:cubicBezTo>
                  <a:cubicBezTo>
                    <a:pt x="32" y="1356"/>
                    <a:pt x="189" y="1639"/>
                    <a:pt x="410" y="1828"/>
                  </a:cubicBezTo>
                  <a:lnTo>
                    <a:pt x="0" y="2868"/>
                  </a:lnTo>
                  <a:cubicBezTo>
                    <a:pt x="252" y="2899"/>
                    <a:pt x="473" y="2931"/>
                    <a:pt x="662" y="3057"/>
                  </a:cubicBezTo>
                  <a:lnTo>
                    <a:pt x="1071" y="2112"/>
                  </a:lnTo>
                  <a:lnTo>
                    <a:pt x="1103" y="2112"/>
                  </a:lnTo>
                  <a:cubicBezTo>
                    <a:pt x="1702" y="2112"/>
                    <a:pt x="2174" y="1639"/>
                    <a:pt x="2174" y="1041"/>
                  </a:cubicBezTo>
                  <a:cubicBezTo>
                    <a:pt x="2174" y="474"/>
                    <a:pt x="1702" y="1"/>
                    <a:pt x="110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19" name="Google Shape;2419;p40"/>
          <p:cNvSpPr/>
          <p:nvPr/>
        </p:nvSpPr>
        <p:spPr>
          <a:xfrm>
            <a:off x="4008722" y="2622460"/>
            <a:ext cx="347432" cy="349236"/>
          </a:xfrm>
          <a:custGeom>
            <a:avLst/>
            <a:gdLst/>
            <a:ahLst/>
            <a:cxnLst/>
            <a:rect l="l" t="t" r="r" b="b"/>
            <a:pathLst>
              <a:path w="12131" h="12194" extrusionOk="0">
                <a:moveTo>
                  <a:pt x="5798" y="1639"/>
                </a:moveTo>
                <a:lnTo>
                  <a:pt x="5798" y="2395"/>
                </a:lnTo>
                <a:lnTo>
                  <a:pt x="3782" y="3214"/>
                </a:lnTo>
                <a:lnTo>
                  <a:pt x="3214" y="2679"/>
                </a:lnTo>
                <a:lnTo>
                  <a:pt x="5798" y="1639"/>
                </a:lnTo>
                <a:close/>
                <a:moveTo>
                  <a:pt x="6491" y="1639"/>
                </a:moveTo>
                <a:lnTo>
                  <a:pt x="9043" y="2679"/>
                </a:lnTo>
                <a:lnTo>
                  <a:pt x="8507" y="3214"/>
                </a:lnTo>
                <a:lnTo>
                  <a:pt x="6491" y="2395"/>
                </a:lnTo>
                <a:lnTo>
                  <a:pt x="6491" y="1639"/>
                </a:lnTo>
                <a:close/>
                <a:moveTo>
                  <a:pt x="5798" y="3151"/>
                </a:moveTo>
                <a:lnTo>
                  <a:pt x="5798" y="3939"/>
                </a:lnTo>
                <a:lnTo>
                  <a:pt x="4853" y="4285"/>
                </a:lnTo>
                <a:lnTo>
                  <a:pt x="4286" y="3718"/>
                </a:lnTo>
                <a:lnTo>
                  <a:pt x="5798" y="3151"/>
                </a:lnTo>
                <a:close/>
                <a:moveTo>
                  <a:pt x="6491" y="3183"/>
                </a:moveTo>
                <a:lnTo>
                  <a:pt x="8003" y="3781"/>
                </a:lnTo>
                <a:lnTo>
                  <a:pt x="7436" y="4317"/>
                </a:lnTo>
                <a:lnTo>
                  <a:pt x="6491" y="3970"/>
                </a:lnTo>
                <a:lnTo>
                  <a:pt x="6491" y="3183"/>
                </a:lnTo>
                <a:close/>
                <a:moveTo>
                  <a:pt x="5798" y="4695"/>
                </a:moveTo>
                <a:lnTo>
                  <a:pt x="5798" y="5231"/>
                </a:lnTo>
                <a:lnTo>
                  <a:pt x="5388" y="4853"/>
                </a:lnTo>
                <a:lnTo>
                  <a:pt x="5798" y="4695"/>
                </a:lnTo>
                <a:close/>
                <a:moveTo>
                  <a:pt x="6491" y="4727"/>
                </a:moveTo>
                <a:lnTo>
                  <a:pt x="6901" y="4884"/>
                </a:lnTo>
                <a:lnTo>
                  <a:pt x="6491" y="5262"/>
                </a:lnTo>
                <a:lnTo>
                  <a:pt x="6491" y="4727"/>
                </a:lnTo>
                <a:close/>
                <a:moveTo>
                  <a:pt x="2679" y="3183"/>
                </a:moveTo>
                <a:lnTo>
                  <a:pt x="3214" y="3718"/>
                </a:lnTo>
                <a:lnTo>
                  <a:pt x="2395" y="5735"/>
                </a:lnTo>
                <a:lnTo>
                  <a:pt x="1608" y="5735"/>
                </a:lnTo>
                <a:lnTo>
                  <a:pt x="2679" y="3183"/>
                </a:lnTo>
                <a:close/>
                <a:moveTo>
                  <a:pt x="3782" y="4254"/>
                </a:moveTo>
                <a:lnTo>
                  <a:pt x="4317" y="4790"/>
                </a:lnTo>
                <a:lnTo>
                  <a:pt x="3971" y="5735"/>
                </a:lnTo>
                <a:lnTo>
                  <a:pt x="3183" y="5735"/>
                </a:lnTo>
                <a:lnTo>
                  <a:pt x="3782" y="4254"/>
                </a:lnTo>
                <a:close/>
                <a:moveTo>
                  <a:pt x="4884" y="5357"/>
                </a:moveTo>
                <a:lnTo>
                  <a:pt x="5262" y="5735"/>
                </a:lnTo>
                <a:lnTo>
                  <a:pt x="4727" y="5735"/>
                </a:lnTo>
                <a:lnTo>
                  <a:pt x="4884" y="5357"/>
                </a:lnTo>
                <a:close/>
                <a:moveTo>
                  <a:pt x="7405" y="5357"/>
                </a:moveTo>
                <a:lnTo>
                  <a:pt x="7562" y="5735"/>
                </a:lnTo>
                <a:lnTo>
                  <a:pt x="6995" y="5735"/>
                </a:lnTo>
                <a:lnTo>
                  <a:pt x="7405" y="5357"/>
                </a:lnTo>
                <a:close/>
                <a:moveTo>
                  <a:pt x="8507" y="4254"/>
                </a:moveTo>
                <a:lnTo>
                  <a:pt x="9106" y="5735"/>
                </a:lnTo>
                <a:lnTo>
                  <a:pt x="8318" y="5735"/>
                </a:lnTo>
                <a:lnTo>
                  <a:pt x="7940" y="4790"/>
                </a:lnTo>
                <a:lnTo>
                  <a:pt x="8507" y="4254"/>
                </a:lnTo>
                <a:close/>
                <a:moveTo>
                  <a:pt x="9578" y="3183"/>
                </a:moveTo>
                <a:lnTo>
                  <a:pt x="10587" y="5735"/>
                </a:lnTo>
                <a:lnTo>
                  <a:pt x="9831" y="5735"/>
                </a:lnTo>
                <a:lnTo>
                  <a:pt x="9011" y="3718"/>
                </a:lnTo>
                <a:lnTo>
                  <a:pt x="9578" y="3183"/>
                </a:lnTo>
                <a:close/>
                <a:moveTo>
                  <a:pt x="5262" y="6459"/>
                </a:moveTo>
                <a:lnTo>
                  <a:pt x="4884" y="6837"/>
                </a:lnTo>
                <a:lnTo>
                  <a:pt x="4727" y="6459"/>
                </a:lnTo>
                <a:close/>
                <a:moveTo>
                  <a:pt x="7531" y="6459"/>
                </a:moveTo>
                <a:lnTo>
                  <a:pt x="7373" y="6837"/>
                </a:lnTo>
                <a:lnTo>
                  <a:pt x="6964" y="6459"/>
                </a:lnTo>
                <a:close/>
                <a:moveTo>
                  <a:pt x="5798" y="6932"/>
                </a:moveTo>
                <a:lnTo>
                  <a:pt x="5798" y="7467"/>
                </a:lnTo>
                <a:lnTo>
                  <a:pt x="5388" y="7310"/>
                </a:lnTo>
                <a:lnTo>
                  <a:pt x="5798" y="6932"/>
                </a:lnTo>
                <a:close/>
                <a:moveTo>
                  <a:pt x="6491" y="6963"/>
                </a:moveTo>
                <a:lnTo>
                  <a:pt x="6901" y="7373"/>
                </a:lnTo>
                <a:lnTo>
                  <a:pt x="6491" y="7530"/>
                </a:lnTo>
                <a:lnTo>
                  <a:pt x="6491" y="6963"/>
                </a:lnTo>
                <a:close/>
                <a:moveTo>
                  <a:pt x="3971" y="6459"/>
                </a:moveTo>
                <a:lnTo>
                  <a:pt x="4317" y="7404"/>
                </a:lnTo>
                <a:lnTo>
                  <a:pt x="3782" y="7940"/>
                </a:lnTo>
                <a:lnTo>
                  <a:pt x="3183" y="6459"/>
                </a:lnTo>
                <a:close/>
                <a:moveTo>
                  <a:pt x="9043" y="6459"/>
                </a:moveTo>
                <a:lnTo>
                  <a:pt x="8476" y="7940"/>
                </a:lnTo>
                <a:lnTo>
                  <a:pt x="7909" y="7404"/>
                </a:lnTo>
                <a:lnTo>
                  <a:pt x="8255" y="6459"/>
                </a:lnTo>
                <a:close/>
                <a:moveTo>
                  <a:pt x="2427" y="6459"/>
                </a:moveTo>
                <a:lnTo>
                  <a:pt x="3277" y="8476"/>
                </a:lnTo>
                <a:lnTo>
                  <a:pt x="2710" y="9011"/>
                </a:lnTo>
                <a:lnTo>
                  <a:pt x="1639" y="6459"/>
                </a:lnTo>
                <a:close/>
                <a:moveTo>
                  <a:pt x="4853" y="7877"/>
                </a:moveTo>
                <a:lnTo>
                  <a:pt x="5798" y="8224"/>
                </a:lnTo>
                <a:lnTo>
                  <a:pt x="5798" y="9011"/>
                </a:lnTo>
                <a:lnTo>
                  <a:pt x="4286" y="8413"/>
                </a:lnTo>
                <a:lnTo>
                  <a:pt x="4853" y="7877"/>
                </a:lnTo>
                <a:close/>
                <a:moveTo>
                  <a:pt x="7436" y="7908"/>
                </a:moveTo>
                <a:lnTo>
                  <a:pt x="8003" y="8444"/>
                </a:lnTo>
                <a:lnTo>
                  <a:pt x="6491" y="9043"/>
                </a:lnTo>
                <a:lnTo>
                  <a:pt x="6491" y="8255"/>
                </a:lnTo>
                <a:lnTo>
                  <a:pt x="7436" y="7908"/>
                </a:lnTo>
                <a:close/>
                <a:moveTo>
                  <a:pt x="10618" y="6491"/>
                </a:moveTo>
                <a:lnTo>
                  <a:pt x="9578" y="9043"/>
                </a:lnTo>
                <a:lnTo>
                  <a:pt x="9011" y="8507"/>
                </a:lnTo>
                <a:lnTo>
                  <a:pt x="9831" y="6491"/>
                </a:lnTo>
                <a:close/>
                <a:moveTo>
                  <a:pt x="3782" y="8980"/>
                </a:moveTo>
                <a:lnTo>
                  <a:pt x="5798" y="9799"/>
                </a:lnTo>
                <a:lnTo>
                  <a:pt x="5798" y="10555"/>
                </a:lnTo>
                <a:lnTo>
                  <a:pt x="3214" y="9515"/>
                </a:lnTo>
                <a:lnTo>
                  <a:pt x="3782" y="8980"/>
                </a:lnTo>
                <a:close/>
                <a:moveTo>
                  <a:pt x="8507" y="8917"/>
                </a:moveTo>
                <a:lnTo>
                  <a:pt x="9043" y="9484"/>
                </a:lnTo>
                <a:lnTo>
                  <a:pt x="6491" y="10555"/>
                </a:lnTo>
                <a:lnTo>
                  <a:pt x="6491" y="9767"/>
                </a:lnTo>
                <a:lnTo>
                  <a:pt x="8507" y="8917"/>
                </a:lnTo>
                <a:close/>
                <a:moveTo>
                  <a:pt x="6113" y="1"/>
                </a:moveTo>
                <a:cubicBezTo>
                  <a:pt x="5892" y="1"/>
                  <a:pt x="5735" y="158"/>
                  <a:pt x="5735" y="347"/>
                </a:cubicBezTo>
                <a:lnTo>
                  <a:pt x="5735" y="851"/>
                </a:lnTo>
                <a:lnTo>
                  <a:pt x="2647" y="2112"/>
                </a:lnTo>
                <a:lnTo>
                  <a:pt x="2332" y="1797"/>
                </a:lnTo>
                <a:cubicBezTo>
                  <a:pt x="2254" y="1718"/>
                  <a:pt x="2159" y="1678"/>
                  <a:pt x="2065" y="1678"/>
                </a:cubicBezTo>
                <a:cubicBezTo>
                  <a:pt x="1970" y="1678"/>
                  <a:pt x="1875" y="1718"/>
                  <a:pt x="1797" y="1797"/>
                </a:cubicBezTo>
                <a:cubicBezTo>
                  <a:pt x="1639" y="1954"/>
                  <a:pt x="1639" y="2143"/>
                  <a:pt x="1797" y="2332"/>
                </a:cubicBezTo>
                <a:lnTo>
                  <a:pt x="2112" y="2647"/>
                </a:lnTo>
                <a:lnTo>
                  <a:pt x="852" y="5735"/>
                </a:lnTo>
                <a:lnTo>
                  <a:pt x="348" y="5735"/>
                </a:lnTo>
                <a:cubicBezTo>
                  <a:pt x="158" y="5735"/>
                  <a:pt x="1" y="5892"/>
                  <a:pt x="1" y="6081"/>
                </a:cubicBezTo>
                <a:cubicBezTo>
                  <a:pt x="1" y="6302"/>
                  <a:pt x="158" y="6459"/>
                  <a:pt x="348" y="6459"/>
                </a:cubicBezTo>
                <a:lnTo>
                  <a:pt x="852" y="6459"/>
                </a:lnTo>
                <a:lnTo>
                  <a:pt x="2112" y="9547"/>
                </a:lnTo>
                <a:lnTo>
                  <a:pt x="1797" y="9862"/>
                </a:lnTo>
                <a:cubicBezTo>
                  <a:pt x="1639" y="10019"/>
                  <a:pt x="1639" y="10240"/>
                  <a:pt x="1797" y="10397"/>
                </a:cubicBezTo>
                <a:cubicBezTo>
                  <a:pt x="1891" y="10460"/>
                  <a:pt x="1954" y="10492"/>
                  <a:pt x="2049" y="10492"/>
                </a:cubicBezTo>
                <a:cubicBezTo>
                  <a:pt x="2112" y="10492"/>
                  <a:pt x="2238" y="10460"/>
                  <a:pt x="2269" y="10397"/>
                </a:cubicBezTo>
                <a:lnTo>
                  <a:pt x="2584" y="10082"/>
                </a:lnTo>
                <a:lnTo>
                  <a:pt x="5703" y="11343"/>
                </a:lnTo>
                <a:lnTo>
                  <a:pt x="5703" y="11847"/>
                </a:lnTo>
                <a:cubicBezTo>
                  <a:pt x="5703" y="12036"/>
                  <a:pt x="5861" y="12193"/>
                  <a:pt x="6050" y="12193"/>
                </a:cubicBezTo>
                <a:cubicBezTo>
                  <a:pt x="6270" y="12193"/>
                  <a:pt x="6428" y="12036"/>
                  <a:pt x="6428" y="11847"/>
                </a:cubicBezTo>
                <a:lnTo>
                  <a:pt x="6428" y="11343"/>
                </a:lnTo>
                <a:lnTo>
                  <a:pt x="9515" y="10082"/>
                </a:lnTo>
                <a:lnTo>
                  <a:pt x="9831" y="10397"/>
                </a:lnTo>
                <a:cubicBezTo>
                  <a:pt x="9925" y="10460"/>
                  <a:pt x="9988" y="10492"/>
                  <a:pt x="10083" y="10492"/>
                </a:cubicBezTo>
                <a:cubicBezTo>
                  <a:pt x="10146" y="10492"/>
                  <a:pt x="10272" y="10460"/>
                  <a:pt x="10303" y="10397"/>
                </a:cubicBezTo>
                <a:cubicBezTo>
                  <a:pt x="10461" y="10240"/>
                  <a:pt x="10461" y="10019"/>
                  <a:pt x="10303" y="9862"/>
                </a:cubicBezTo>
                <a:lnTo>
                  <a:pt x="9988" y="9547"/>
                </a:lnTo>
                <a:lnTo>
                  <a:pt x="11248" y="6459"/>
                </a:lnTo>
                <a:lnTo>
                  <a:pt x="11784" y="6459"/>
                </a:lnTo>
                <a:cubicBezTo>
                  <a:pt x="11973" y="6459"/>
                  <a:pt x="12130" y="6302"/>
                  <a:pt x="12130" y="6081"/>
                </a:cubicBezTo>
                <a:cubicBezTo>
                  <a:pt x="12130" y="5892"/>
                  <a:pt x="12036" y="5735"/>
                  <a:pt x="11847" y="5735"/>
                </a:cubicBezTo>
                <a:lnTo>
                  <a:pt x="11343" y="5735"/>
                </a:lnTo>
                <a:lnTo>
                  <a:pt x="10083" y="2647"/>
                </a:lnTo>
                <a:lnTo>
                  <a:pt x="10398" y="2332"/>
                </a:lnTo>
                <a:cubicBezTo>
                  <a:pt x="10555" y="2175"/>
                  <a:pt x="10555" y="1954"/>
                  <a:pt x="10398" y="1797"/>
                </a:cubicBezTo>
                <a:cubicBezTo>
                  <a:pt x="10319" y="1718"/>
                  <a:pt x="10232" y="1678"/>
                  <a:pt x="10146" y="1678"/>
                </a:cubicBezTo>
                <a:cubicBezTo>
                  <a:pt x="10059" y="1678"/>
                  <a:pt x="9972" y="1718"/>
                  <a:pt x="9894" y="1797"/>
                </a:cubicBezTo>
                <a:lnTo>
                  <a:pt x="9578" y="2112"/>
                </a:lnTo>
                <a:lnTo>
                  <a:pt x="6459" y="851"/>
                </a:lnTo>
                <a:lnTo>
                  <a:pt x="6459" y="347"/>
                </a:lnTo>
                <a:cubicBezTo>
                  <a:pt x="6459" y="158"/>
                  <a:pt x="6302" y="1"/>
                  <a:pt x="6113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20" name="Google Shape;2420;p40"/>
          <p:cNvGrpSpPr/>
          <p:nvPr/>
        </p:nvGrpSpPr>
        <p:grpSpPr>
          <a:xfrm>
            <a:off x="757812" y="1208367"/>
            <a:ext cx="706767" cy="706767"/>
            <a:chOff x="553050" y="2885300"/>
            <a:chExt cx="1675200" cy="1675200"/>
          </a:xfrm>
        </p:grpSpPr>
        <p:sp>
          <p:nvSpPr>
            <p:cNvPr id="2421" name="Google Shape;2421;p40"/>
            <p:cNvSpPr/>
            <p:nvPr/>
          </p:nvSpPr>
          <p:spPr>
            <a:xfrm>
              <a:off x="553050" y="2885300"/>
              <a:ext cx="1675200" cy="1675200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40"/>
            <p:cNvSpPr/>
            <p:nvPr/>
          </p:nvSpPr>
          <p:spPr>
            <a:xfrm>
              <a:off x="553050" y="2885300"/>
              <a:ext cx="1675200" cy="1675200"/>
            </a:xfrm>
            <a:prstGeom prst="pie">
              <a:avLst>
                <a:gd name="adj1" fmla="val 16137696"/>
                <a:gd name="adj2" fmla="val 5376287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27" name="Google Shape;2427;p40"/>
          <p:cNvSpPr txBox="1"/>
          <p:nvPr/>
        </p:nvSpPr>
        <p:spPr>
          <a:xfrm>
            <a:off x="457189" y="1923725"/>
            <a:ext cx="13080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50 %</a:t>
            </a:r>
            <a:endParaRPr sz="1800" b="1">
              <a:solidFill>
                <a:schemeClr val="accen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2428" name="Google Shape;2428;p40"/>
          <p:cNvGrpSpPr/>
          <p:nvPr/>
        </p:nvGrpSpPr>
        <p:grpSpPr>
          <a:xfrm>
            <a:off x="757812" y="2443629"/>
            <a:ext cx="706767" cy="706767"/>
            <a:chOff x="553050" y="2885300"/>
            <a:chExt cx="1675200" cy="1675200"/>
          </a:xfrm>
        </p:grpSpPr>
        <p:sp>
          <p:nvSpPr>
            <p:cNvPr id="2429" name="Google Shape;2429;p40"/>
            <p:cNvSpPr/>
            <p:nvPr/>
          </p:nvSpPr>
          <p:spPr>
            <a:xfrm>
              <a:off x="553050" y="2885300"/>
              <a:ext cx="1675200" cy="1675200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Google Shape;2430;p40"/>
            <p:cNvSpPr/>
            <p:nvPr/>
          </p:nvSpPr>
          <p:spPr>
            <a:xfrm>
              <a:off x="553050" y="2885300"/>
              <a:ext cx="1675200" cy="1675200"/>
            </a:xfrm>
            <a:prstGeom prst="pie">
              <a:avLst>
                <a:gd name="adj1" fmla="val 16138015"/>
                <a:gd name="adj2" fmla="val 28788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35" name="Google Shape;2435;p40"/>
          <p:cNvSpPr txBox="1"/>
          <p:nvPr/>
        </p:nvSpPr>
        <p:spPr>
          <a:xfrm>
            <a:off x="457189" y="3159013"/>
            <a:ext cx="13080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3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25 %</a:t>
            </a:r>
            <a:endParaRPr sz="1800" b="1">
              <a:solidFill>
                <a:schemeClr val="accent3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2436" name="Google Shape;2436;p40"/>
          <p:cNvGrpSpPr/>
          <p:nvPr/>
        </p:nvGrpSpPr>
        <p:grpSpPr>
          <a:xfrm>
            <a:off x="757812" y="3678904"/>
            <a:ext cx="706767" cy="706767"/>
            <a:chOff x="553050" y="2885300"/>
            <a:chExt cx="1675200" cy="1675200"/>
          </a:xfrm>
        </p:grpSpPr>
        <p:sp>
          <p:nvSpPr>
            <p:cNvPr id="2437" name="Google Shape;2437;p40"/>
            <p:cNvSpPr/>
            <p:nvPr/>
          </p:nvSpPr>
          <p:spPr>
            <a:xfrm>
              <a:off x="553050" y="2885300"/>
              <a:ext cx="1675200" cy="1675200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8" name="Google Shape;2438;p40"/>
            <p:cNvSpPr/>
            <p:nvPr/>
          </p:nvSpPr>
          <p:spPr>
            <a:xfrm>
              <a:off x="553050" y="2885300"/>
              <a:ext cx="1675200" cy="1675200"/>
            </a:xfrm>
            <a:prstGeom prst="pie">
              <a:avLst>
                <a:gd name="adj1" fmla="val 16276347"/>
                <a:gd name="adj2" fmla="val 12438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439" name="Google Shape;2439;p40"/>
          <p:cNvCxnSpPr>
            <a:stCxn id="2343" idx="6"/>
            <a:endCxn id="2440" idx="2"/>
          </p:cNvCxnSpPr>
          <p:nvPr/>
        </p:nvCxnSpPr>
        <p:spPr>
          <a:xfrm>
            <a:off x="4535838" y="1561700"/>
            <a:ext cx="969600" cy="471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41" name="Google Shape;2441;p40"/>
          <p:cNvCxnSpPr>
            <a:stCxn id="2344" idx="6"/>
            <a:endCxn id="2440" idx="2"/>
          </p:cNvCxnSpPr>
          <p:nvPr/>
        </p:nvCxnSpPr>
        <p:spPr>
          <a:xfrm rot="10800000" flipH="1">
            <a:off x="4535838" y="2033513"/>
            <a:ext cx="969600" cy="76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42" name="Google Shape;2442;p40"/>
          <p:cNvCxnSpPr>
            <a:stCxn id="2345" idx="6"/>
            <a:endCxn id="2440" idx="2"/>
          </p:cNvCxnSpPr>
          <p:nvPr/>
        </p:nvCxnSpPr>
        <p:spPr>
          <a:xfrm rot="10800000" flipH="1">
            <a:off x="4535838" y="2033550"/>
            <a:ext cx="969600" cy="1998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47" name="Google Shape;2447;p40"/>
          <p:cNvSpPr txBox="1"/>
          <p:nvPr/>
        </p:nvSpPr>
        <p:spPr>
          <a:xfrm>
            <a:off x="457189" y="4394263"/>
            <a:ext cx="13080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25 %</a:t>
            </a:r>
            <a:endParaRPr sz="1800" b="1">
              <a:solidFill>
                <a:schemeClr val="accent2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2440" name="Google Shape;2440;p40"/>
          <p:cNvSpPr/>
          <p:nvPr/>
        </p:nvSpPr>
        <p:spPr>
          <a:xfrm>
            <a:off x="5505375" y="1828725"/>
            <a:ext cx="409800" cy="4095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0664D0-FFFA-D1AA-1075-321E3935ABF8}"/>
              </a:ext>
            </a:extLst>
          </p:cNvPr>
          <p:cNvSpPr txBox="1"/>
          <p:nvPr/>
        </p:nvSpPr>
        <p:spPr>
          <a:xfrm>
            <a:off x="1555929" y="993171"/>
            <a:ext cx="215114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86964D-859C-0F65-5C43-DC4AA9C47C39}"/>
              </a:ext>
            </a:extLst>
          </p:cNvPr>
          <p:cNvSpPr txBox="1"/>
          <p:nvPr/>
        </p:nvSpPr>
        <p:spPr>
          <a:xfrm>
            <a:off x="1555929" y="2221933"/>
            <a:ext cx="215114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70504E-3095-766C-6150-8AAFD4D38856}"/>
              </a:ext>
            </a:extLst>
          </p:cNvPr>
          <p:cNvSpPr txBox="1"/>
          <p:nvPr/>
        </p:nvSpPr>
        <p:spPr>
          <a:xfrm>
            <a:off x="1555929" y="3450695"/>
            <a:ext cx="215114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304D46-04E4-7BB1-EF82-5A14DC2F8617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med">
    <p:pull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9" name="Google Shape;2769;p45"/>
          <p:cNvGrpSpPr/>
          <p:nvPr/>
        </p:nvGrpSpPr>
        <p:grpSpPr>
          <a:xfrm>
            <a:off x="614502" y="1214573"/>
            <a:ext cx="4584043" cy="3517687"/>
            <a:chOff x="2600363" y="1077000"/>
            <a:chExt cx="3943263" cy="3025967"/>
          </a:xfrm>
        </p:grpSpPr>
        <p:sp>
          <p:nvSpPr>
            <p:cNvPr id="2770" name="Google Shape;2770;p45"/>
            <p:cNvSpPr/>
            <p:nvPr/>
          </p:nvSpPr>
          <p:spPr>
            <a:xfrm>
              <a:off x="3281881" y="3627872"/>
              <a:ext cx="436842" cy="470034"/>
            </a:xfrm>
            <a:custGeom>
              <a:avLst/>
              <a:gdLst/>
              <a:ahLst/>
              <a:cxnLst/>
              <a:rect l="l" t="t" r="r" b="b"/>
              <a:pathLst>
                <a:path w="9081" h="9771" extrusionOk="0">
                  <a:moveTo>
                    <a:pt x="584" y="0"/>
                  </a:moveTo>
                  <a:lnTo>
                    <a:pt x="0" y="9770"/>
                  </a:lnTo>
                  <a:lnTo>
                    <a:pt x="9080" y="9770"/>
                  </a:lnTo>
                  <a:lnTo>
                    <a:pt x="9080" y="4885"/>
                  </a:lnTo>
                  <a:lnTo>
                    <a:pt x="9080" y="1025"/>
                  </a:lnTo>
                  <a:lnTo>
                    <a:pt x="4588" y="154"/>
                  </a:lnTo>
                  <a:lnTo>
                    <a:pt x="584" y="0"/>
                  </a:lnTo>
                  <a:close/>
                </a:path>
              </a:pathLst>
            </a:custGeom>
            <a:solidFill>
              <a:srgbClr val="EE9C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1" name="Google Shape;2771;p45"/>
            <p:cNvSpPr/>
            <p:nvPr/>
          </p:nvSpPr>
          <p:spPr>
            <a:xfrm>
              <a:off x="5268277" y="3627872"/>
              <a:ext cx="436842" cy="470034"/>
            </a:xfrm>
            <a:custGeom>
              <a:avLst/>
              <a:gdLst/>
              <a:ahLst/>
              <a:cxnLst/>
              <a:rect l="l" t="t" r="r" b="b"/>
              <a:pathLst>
                <a:path w="9081" h="9771" extrusionOk="0">
                  <a:moveTo>
                    <a:pt x="8496" y="0"/>
                  </a:moveTo>
                  <a:lnTo>
                    <a:pt x="4492" y="154"/>
                  </a:lnTo>
                  <a:lnTo>
                    <a:pt x="0" y="1025"/>
                  </a:lnTo>
                  <a:lnTo>
                    <a:pt x="0" y="4885"/>
                  </a:lnTo>
                  <a:lnTo>
                    <a:pt x="0" y="9770"/>
                  </a:lnTo>
                  <a:lnTo>
                    <a:pt x="9080" y="9770"/>
                  </a:lnTo>
                  <a:lnTo>
                    <a:pt x="8496" y="0"/>
                  </a:lnTo>
                  <a:close/>
                </a:path>
              </a:pathLst>
            </a:custGeom>
            <a:solidFill>
              <a:srgbClr val="EE9C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2" name="Google Shape;2772;p45"/>
            <p:cNvSpPr/>
            <p:nvPr/>
          </p:nvSpPr>
          <p:spPr>
            <a:xfrm>
              <a:off x="3260666" y="2585606"/>
              <a:ext cx="2466969" cy="1512277"/>
            </a:xfrm>
            <a:custGeom>
              <a:avLst/>
              <a:gdLst/>
              <a:ahLst/>
              <a:cxnLst/>
              <a:rect l="l" t="t" r="r" b="b"/>
              <a:pathLst>
                <a:path w="51283" h="31437" extrusionOk="0">
                  <a:moveTo>
                    <a:pt x="19837" y="0"/>
                  </a:moveTo>
                  <a:lnTo>
                    <a:pt x="15105" y="1265"/>
                  </a:lnTo>
                  <a:lnTo>
                    <a:pt x="14014" y="1523"/>
                  </a:lnTo>
                  <a:lnTo>
                    <a:pt x="12874" y="1801"/>
                  </a:lnTo>
                  <a:lnTo>
                    <a:pt x="11533" y="2127"/>
                  </a:lnTo>
                  <a:lnTo>
                    <a:pt x="10144" y="2491"/>
                  </a:lnTo>
                  <a:lnTo>
                    <a:pt x="9483" y="2663"/>
                  </a:lnTo>
                  <a:lnTo>
                    <a:pt x="8860" y="2836"/>
                  </a:lnTo>
                  <a:lnTo>
                    <a:pt x="8295" y="3008"/>
                  </a:lnTo>
                  <a:lnTo>
                    <a:pt x="7807" y="3152"/>
                  </a:lnTo>
                  <a:lnTo>
                    <a:pt x="7424" y="3295"/>
                  </a:lnTo>
                  <a:lnTo>
                    <a:pt x="7280" y="3353"/>
                  </a:lnTo>
                  <a:lnTo>
                    <a:pt x="7155" y="3410"/>
                  </a:lnTo>
                  <a:lnTo>
                    <a:pt x="6504" y="3698"/>
                  </a:lnTo>
                  <a:lnTo>
                    <a:pt x="5882" y="4004"/>
                  </a:lnTo>
                  <a:lnTo>
                    <a:pt x="5585" y="4157"/>
                  </a:lnTo>
                  <a:lnTo>
                    <a:pt x="5297" y="4311"/>
                  </a:lnTo>
                  <a:lnTo>
                    <a:pt x="5020" y="4473"/>
                  </a:lnTo>
                  <a:lnTo>
                    <a:pt x="4742" y="4636"/>
                  </a:lnTo>
                  <a:lnTo>
                    <a:pt x="4483" y="4809"/>
                  </a:lnTo>
                  <a:lnTo>
                    <a:pt x="4225" y="4971"/>
                  </a:lnTo>
                  <a:lnTo>
                    <a:pt x="3985" y="5144"/>
                  </a:lnTo>
                  <a:lnTo>
                    <a:pt x="3746" y="5326"/>
                  </a:lnTo>
                  <a:lnTo>
                    <a:pt x="3525" y="5508"/>
                  </a:lnTo>
                  <a:lnTo>
                    <a:pt x="3305" y="5690"/>
                  </a:lnTo>
                  <a:lnTo>
                    <a:pt x="3094" y="5881"/>
                  </a:lnTo>
                  <a:lnTo>
                    <a:pt x="2903" y="6073"/>
                  </a:lnTo>
                  <a:lnTo>
                    <a:pt x="2711" y="6274"/>
                  </a:lnTo>
                  <a:lnTo>
                    <a:pt x="2539" y="6475"/>
                  </a:lnTo>
                  <a:lnTo>
                    <a:pt x="2376" y="6686"/>
                  </a:lnTo>
                  <a:lnTo>
                    <a:pt x="2213" y="6906"/>
                  </a:lnTo>
                  <a:lnTo>
                    <a:pt x="2069" y="7127"/>
                  </a:lnTo>
                  <a:lnTo>
                    <a:pt x="1935" y="7347"/>
                  </a:lnTo>
                  <a:lnTo>
                    <a:pt x="1811" y="7577"/>
                  </a:lnTo>
                  <a:lnTo>
                    <a:pt x="1705" y="7816"/>
                  </a:lnTo>
                  <a:lnTo>
                    <a:pt x="1600" y="8065"/>
                  </a:lnTo>
                  <a:lnTo>
                    <a:pt x="1514" y="8314"/>
                  </a:lnTo>
                  <a:lnTo>
                    <a:pt x="1437" y="8563"/>
                  </a:lnTo>
                  <a:lnTo>
                    <a:pt x="1370" y="8832"/>
                  </a:lnTo>
                  <a:lnTo>
                    <a:pt x="1313" y="9100"/>
                  </a:lnTo>
                  <a:lnTo>
                    <a:pt x="1274" y="9378"/>
                  </a:lnTo>
                  <a:lnTo>
                    <a:pt x="1236" y="9665"/>
                  </a:lnTo>
                  <a:lnTo>
                    <a:pt x="1227" y="9952"/>
                  </a:lnTo>
                  <a:lnTo>
                    <a:pt x="0" y="23017"/>
                  </a:lnTo>
                  <a:lnTo>
                    <a:pt x="7692" y="23745"/>
                  </a:lnTo>
                  <a:lnTo>
                    <a:pt x="8669" y="31436"/>
                  </a:lnTo>
                  <a:lnTo>
                    <a:pt x="42576" y="31436"/>
                  </a:lnTo>
                  <a:lnTo>
                    <a:pt x="43630" y="23506"/>
                  </a:lnTo>
                  <a:lnTo>
                    <a:pt x="51283" y="23506"/>
                  </a:lnTo>
                  <a:lnTo>
                    <a:pt x="50018" y="9952"/>
                  </a:lnTo>
                  <a:lnTo>
                    <a:pt x="49999" y="9665"/>
                  </a:lnTo>
                  <a:lnTo>
                    <a:pt x="49971" y="9378"/>
                  </a:lnTo>
                  <a:lnTo>
                    <a:pt x="49932" y="9109"/>
                  </a:lnTo>
                  <a:lnTo>
                    <a:pt x="49875" y="8841"/>
                  </a:lnTo>
                  <a:lnTo>
                    <a:pt x="49808" y="8583"/>
                  </a:lnTo>
                  <a:lnTo>
                    <a:pt x="49731" y="8324"/>
                  </a:lnTo>
                  <a:lnTo>
                    <a:pt x="49635" y="8084"/>
                  </a:lnTo>
                  <a:lnTo>
                    <a:pt x="49540" y="7845"/>
                  </a:lnTo>
                  <a:lnTo>
                    <a:pt x="49425" y="7615"/>
                  </a:lnTo>
                  <a:lnTo>
                    <a:pt x="49300" y="7385"/>
                  </a:lnTo>
                  <a:lnTo>
                    <a:pt x="49166" y="7165"/>
                  </a:lnTo>
                  <a:lnTo>
                    <a:pt x="49022" y="6954"/>
                  </a:lnTo>
                  <a:lnTo>
                    <a:pt x="48859" y="6753"/>
                  </a:lnTo>
                  <a:lnTo>
                    <a:pt x="48697" y="6552"/>
                  </a:lnTo>
                  <a:lnTo>
                    <a:pt x="48515" y="6351"/>
                  </a:lnTo>
                  <a:lnTo>
                    <a:pt x="48333" y="6159"/>
                  </a:lnTo>
                  <a:lnTo>
                    <a:pt x="48132" y="5977"/>
                  </a:lnTo>
                  <a:lnTo>
                    <a:pt x="47921" y="5795"/>
                  </a:lnTo>
                  <a:lnTo>
                    <a:pt x="47701" y="5613"/>
                  </a:lnTo>
                  <a:lnTo>
                    <a:pt x="47480" y="5441"/>
                  </a:lnTo>
                  <a:lnTo>
                    <a:pt x="47241" y="5268"/>
                  </a:lnTo>
                  <a:lnTo>
                    <a:pt x="46992" y="5106"/>
                  </a:lnTo>
                  <a:lnTo>
                    <a:pt x="46743" y="4943"/>
                  </a:lnTo>
                  <a:lnTo>
                    <a:pt x="46474" y="4780"/>
                  </a:lnTo>
                  <a:lnTo>
                    <a:pt x="46206" y="4617"/>
                  </a:lnTo>
                  <a:lnTo>
                    <a:pt x="45919" y="4464"/>
                  </a:lnTo>
                  <a:lnTo>
                    <a:pt x="45335" y="4157"/>
                  </a:lnTo>
                  <a:lnTo>
                    <a:pt x="44712" y="3860"/>
                  </a:lnTo>
                  <a:lnTo>
                    <a:pt x="44061" y="3573"/>
                  </a:lnTo>
                  <a:lnTo>
                    <a:pt x="43601" y="3391"/>
                  </a:lnTo>
                  <a:lnTo>
                    <a:pt x="43093" y="3219"/>
                  </a:lnTo>
                  <a:lnTo>
                    <a:pt x="42567" y="3037"/>
                  </a:lnTo>
                  <a:lnTo>
                    <a:pt x="42001" y="2845"/>
                  </a:lnTo>
                  <a:lnTo>
                    <a:pt x="40842" y="2491"/>
                  </a:lnTo>
                  <a:lnTo>
                    <a:pt x="39683" y="2146"/>
                  </a:lnTo>
                  <a:lnTo>
                    <a:pt x="38582" y="1839"/>
                  </a:lnTo>
                  <a:lnTo>
                    <a:pt x="37615" y="1571"/>
                  </a:lnTo>
                  <a:lnTo>
                    <a:pt x="36839" y="1370"/>
                  </a:lnTo>
                  <a:lnTo>
                    <a:pt x="36312" y="1236"/>
                  </a:lnTo>
                  <a:lnTo>
                    <a:pt x="36302" y="1274"/>
                  </a:lnTo>
                  <a:lnTo>
                    <a:pt x="34435" y="776"/>
                  </a:lnTo>
                  <a:lnTo>
                    <a:pt x="32892" y="374"/>
                  </a:lnTo>
                  <a:lnTo>
                    <a:pt x="31446" y="0"/>
                  </a:lnTo>
                  <a:lnTo>
                    <a:pt x="31063" y="211"/>
                  </a:lnTo>
                  <a:lnTo>
                    <a:pt x="30680" y="412"/>
                  </a:lnTo>
                  <a:lnTo>
                    <a:pt x="30306" y="594"/>
                  </a:lnTo>
                  <a:lnTo>
                    <a:pt x="29923" y="767"/>
                  </a:lnTo>
                  <a:lnTo>
                    <a:pt x="29550" y="920"/>
                  </a:lnTo>
                  <a:lnTo>
                    <a:pt x="29166" y="1064"/>
                  </a:lnTo>
                  <a:lnTo>
                    <a:pt x="28793" y="1198"/>
                  </a:lnTo>
                  <a:lnTo>
                    <a:pt x="28419" y="1313"/>
                  </a:lnTo>
                  <a:lnTo>
                    <a:pt x="28046" y="1418"/>
                  </a:lnTo>
                  <a:lnTo>
                    <a:pt x="27682" y="1504"/>
                  </a:lnTo>
                  <a:lnTo>
                    <a:pt x="27308" y="1581"/>
                  </a:lnTo>
                  <a:lnTo>
                    <a:pt x="26944" y="1638"/>
                  </a:lnTo>
                  <a:lnTo>
                    <a:pt x="26571" y="1686"/>
                  </a:lnTo>
                  <a:lnTo>
                    <a:pt x="26207" y="1724"/>
                  </a:lnTo>
                  <a:lnTo>
                    <a:pt x="25843" y="1744"/>
                  </a:lnTo>
                  <a:lnTo>
                    <a:pt x="25479" y="1753"/>
                  </a:lnTo>
                  <a:lnTo>
                    <a:pt x="25115" y="1744"/>
                  </a:lnTo>
                  <a:lnTo>
                    <a:pt x="24760" y="1724"/>
                  </a:lnTo>
                  <a:lnTo>
                    <a:pt x="24396" y="1686"/>
                  </a:lnTo>
                  <a:lnTo>
                    <a:pt x="24042" y="1638"/>
                  </a:lnTo>
                  <a:lnTo>
                    <a:pt x="23678" y="1581"/>
                  </a:lnTo>
                  <a:lnTo>
                    <a:pt x="23324" y="1504"/>
                  </a:lnTo>
                  <a:lnTo>
                    <a:pt x="22969" y="1418"/>
                  </a:lnTo>
                  <a:lnTo>
                    <a:pt x="22615" y="1313"/>
                  </a:lnTo>
                  <a:lnTo>
                    <a:pt x="22270" y="1198"/>
                  </a:lnTo>
                  <a:lnTo>
                    <a:pt x="21916" y="1064"/>
                  </a:lnTo>
                  <a:lnTo>
                    <a:pt x="21561" y="920"/>
                  </a:lnTo>
                  <a:lnTo>
                    <a:pt x="21216" y="767"/>
                  </a:lnTo>
                  <a:lnTo>
                    <a:pt x="20872" y="594"/>
                  </a:lnTo>
                  <a:lnTo>
                    <a:pt x="20527" y="412"/>
                  </a:lnTo>
                  <a:lnTo>
                    <a:pt x="20182" y="211"/>
                  </a:lnTo>
                  <a:lnTo>
                    <a:pt x="1983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3" name="Google Shape;2773;p45"/>
            <p:cNvSpPr/>
            <p:nvPr/>
          </p:nvSpPr>
          <p:spPr>
            <a:xfrm>
              <a:off x="4144904" y="2599412"/>
              <a:ext cx="702237" cy="137821"/>
            </a:xfrm>
            <a:custGeom>
              <a:avLst/>
              <a:gdLst/>
              <a:ahLst/>
              <a:cxnLst/>
              <a:rect l="l" t="t" r="r" b="b"/>
              <a:pathLst>
                <a:path w="14598" h="2865" extrusionOk="0">
                  <a:moveTo>
                    <a:pt x="154" y="1"/>
                  </a:moveTo>
                  <a:lnTo>
                    <a:pt x="0" y="154"/>
                  </a:lnTo>
                  <a:lnTo>
                    <a:pt x="182" y="326"/>
                  </a:lnTo>
                  <a:lnTo>
                    <a:pt x="364" y="480"/>
                  </a:lnTo>
                  <a:lnTo>
                    <a:pt x="556" y="642"/>
                  </a:lnTo>
                  <a:lnTo>
                    <a:pt x="747" y="786"/>
                  </a:lnTo>
                  <a:lnTo>
                    <a:pt x="949" y="939"/>
                  </a:lnTo>
                  <a:lnTo>
                    <a:pt x="1140" y="1073"/>
                  </a:lnTo>
                  <a:lnTo>
                    <a:pt x="1351" y="1208"/>
                  </a:lnTo>
                  <a:lnTo>
                    <a:pt x="1552" y="1342"/>
                  </a:lnTo>
                  <a:lnTo>
                    <a:pt x="1763" y="1466"/>
                  </a:lnTo>
                  <a:lnTo>
                    <a:pt x="1983" y="1581"/>
                  </a:lnTo>
                  <a:lnTo>
                    <a:pt x="2194" y="1696"/>
                  </a:lnTo>
                  <a:lnTo>
                    <a:pt x="2414" y="1801"/>
                  </a:lnTo>
                  <a:lnTo>
                    <a:pt x="2644" y="1907"/>
                  </a:lnTo>
                  <a:lnTo>
                    <a:pt x="2864" y="2003"/>
                  </a:lnTo>
                  <a:lnTo>
                    <a:pt x="3094" y="2098"/>
                  </a:lnTo>
                  <a:lnTo>
                    <a:pt x="3324" y="2185"/>
                  </a:lnTo>
                  <a:lnTo>
                    <a:pt x="3793" y="2338"/>
                  </a:lnTo>
                  <a:lnTo>
                    <a:pt x="4272" y="2481"/>
                  </a:lnTo>
                  <a:lnTo>
                    <a:pt x="4751" y="2596"/>
                  </a:lnTo>
                  <a:lnTo>
                    <a:pt x="5249" y="2692"/>
                  </a:lnTo>
                  <a:lnTo>
                    <a:pt x="5738" y="2769"/>
                  </a:lnTo>
                  <a:lnTo>
                    <a:pt x="6236" y="2817"/>
                  </a:lnTo>
                  <a:lnTo>
                    <a:pt x="6743" y="2845"/>
                  </a:lnTo>
                  <a:lnTo>
                    <a:pt x="7251" y="2865"/>
                  </a:lnTo>
                  <a:lnTo>
                    <a:pt x="7749" y="2845"/>
                  </a:lnTo>
                  <a:lnTo>
                    <a:pt x="8247" y="2817"/>
                  </a:lnTo>
                  <a:lnTo>
                    <a:pt x="8745" y="2769"/>
                  </a:lnTo>
                  <a:lnTo>
                    <a:pt x="9234" y="2692"/>
                  </a:lnTo>
                  <a:lnTo>
                    <a:pt x="9732" y="2606"/>
                  </a:lnTo>
                  <a:lnTo>
                    <a:pt x="10211" y="2491"/>
                  </a:lnTo>
                  <a:lnTo>
                    <a:pt x="10699" y="2357"/>
                  </a:lnTo>
                  <a:lnTo>
                    <a:pt x="11169" y="2194"/>
                  </a:lnTo>
                  <a:lnTo>
                    <a:pt x="11638" y="2022"/>
                  </a:lnTo>
                  <a:lnTo>
                    <a:pt x="12098" y="1821"/>
                  </a:lnTo>
                  <a:lnTo>
                    <a:pt x="12318" y="1715"/>
                  </a:lnTo>
                  <a:lnTo>
                    <a:pt x="12538" y="1610"/>
                  </a:lnTo>
                  <a:lnTo>
                    <a:pt x="12759" y="1485"/>
                  </a:lnTo>
                  <a:lnTo>
                    <a:pt x="12979" y="1370"/>
                  </a:lnTo>
                  <a:lnTo>
                    <a:pt x="13190" y="1236"/>
                  </a:lnTo>
                  <a:lnTo>
                    <a:pt x="13400" y="1112"/>
                  </a:lnTo>
                  <a:lnTo>
                    <a:pt x="13611" y="968"/>
                  </a:lnTo>
                  <a:lnTo>
                    <a:pt x="13812" y="824"/>
                  </a:lnTo>
                  <a:lnTo>
                    <a:pt x="14013" y="681"/>
                  </a:lnTo>
                  <a:lnTo>
                    <a:pt x="14215" y="527"/>
                  </a:lnTo>
                  <a:lnTo>
                    <a:pt x="14406" y="374"/>
                  </a:lnTo>
                  <a:lnTo>
                    <a:pt x="14598" y="211"/>
                  </a:lnTo>
                  <a:lnTo>
                    <a:pt x="14454" y="49"/>
                  </a:lnTo>
                  <a:lnTo>
                    <a:pt x="14272" y="211"/>
                  </a:lnTo>
                  <a:lnTo>
                    <a:pt x="14080" y="365"/>
                  </a:lnTo>
                  <a:lnTo>
                    <a:pt x="13889" y="518"/>
                  </a:lnTo>
                  <a:lnTo>
                    <a:pt x="13688" y="662"/>
                  </a:lnTo>
                  <a:lnTo>
                    <a:pt x="13487" y="805"/>
                  </a:lnTo>
                  <a:lnTo>
                    <a:pt x="13285" y="939"/>
                  </a:lnTo>
                  <a:lnTo>
                    <a:pt x="13075" y="1064"/>
                  </a:lnTo>
                  <a:lnTo>
                    <a:pt x="12864" y="1198"/>
                  </a:lnTo>
                  <a:lnTo>
                    <a:pt x="12653" y="1313"/>
                  </a:lnTo>
                  <a:lnTo>
                    <a:pt x="12433" y="1428"/>
                  </a:lnTo>
                  <a:lnTo>
                    <a:pt x="12213" y="1533"/>
                  </a:lnTo>
                  <a:lnTo>
                    <a:pt x="11992" y="1639"/>
                  </a:lnTo>
                  <a:lnTo>
                    <a:pt x="11542" y="1840"/>
                  </a:lnTo>
                  <a:lnTo>
                    <a:pt x="11082" y="2012"/>
                  </a:lnTo>
                  <a:lnTo>
                    <a:pt x="10613" y="2165"/>
                  </a:lnTo>
                  <a:lnTo>
                    <a:pt x="10134" y="2290"/>
                  </a:lnTo>
                  <a:lnTo>
                    <a:pt x="9655" y="2405"/>
                  </a:lnTo>
                  <a:lnTo>
                    <a:pt x="9167" y="2491"/>
                  </a:lnTo>
                  <a:lnTo>
                    <a:pt x="8688" y="2568"/>
                  </a:lnTo>
                  <a:lnTo>
                    <a:pt x="8190" y="2616"/>
                  </a:lnTo>
                  <a:lnTo>
                    <a:pt x="7701" y="2644"/>
                  </a:lnTo>
                  <a:lnTo>
                    <a:pt x="7213" y="2654"/>
                  </a:lnTo>
                  <a:lnTo>
                    <a:pt x="6715" y="2644"/>
                  </a:lnTo>
                  <a:lnTo>
                    <a:pt x="6226" y="2606"/>
                  </a:lnTo>
                  <a:lnTo>
                    <a:pt x="5738" y="2558"/>
                  </a:lnTo>
                  <a:lnTo>
                    <a:pt x="5259" y="2481"/>
                  </a:lnTo>
                  <a:lnTo>
                    <a:pt x="4780" y="2386"/>
                  </a:lnTo>
                  <a:lnTo>
                    <a:pt x="4311" y="2271"/>
                  </a:lnTo>
                  <a:lnTo>
                    <a:pt x="3841" y="2137"/>
                  </a:lnTo>
                  <a:lnTo>
                    <a:pt x="3391" y="1983"/>
                  </a:lnTo>
                  <a:lnTo>
                    <a:pt x="2941" y="1811"/>
                  </a:lnTo>
                  <a:lnTo>
                    <a:pt x="2721" y="1715"/>
                  </a:lnTo>
                  <a:lnTo>
                    <a:pt x="2500" y="1610"/>
                  </a:lnTo>
                  <a:lnTo>
                    <a:pt x="2289" y="1504"/>
                  </a:lnTo>
                  <a:lnTo>
                    <a:pt x="2079" y="1399"/>
                  </a:lnTo>
                  <a:lnTo>
                    <a:pt x="1868" y="1275"/>
                  </a:lnTo>
                  <a:lnTo>
                    <a:pt x="1657" y="1160"/>
                  </a:lnTo>
                  <a:lnTo>
                    <a:pt x="1456" y="1035"/>
                  </a:lnTo>
                  <a:lnTo>
                    <a:pt x="1265" y="901"/>
                  </a:lnTo>
                  <a:lnTo>
                    <a:pt x="1063" y="767"/>
                  </a:lnTo>
                  <a:lnTo>
                    <a:pt x="872" y="623"/>
                  </a:lnTo>
                  <a:lnTo>
                    <a:pt x="690" y="480"/>
                  </a:lnTo>
                  <a:lnTo>
                    <a:pt x="508" y="326"/>
                  </a:lnTo>
                  <a:lnTo>
                    <a:pt x="326" y="164"/>
                  </a:lnTo>
                  <a:lnTo>
                    <a:pt x="154" y="1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4" name="Google Shape;2774;p45"/>
            <p:cNvSpPr/>
            <p:nvPr/>
          </p:nvSpPr>
          <p:spPr>
            <a:xfrm>
              <a:off x="3886382" y="3631576"/>
              <a:ext cx="552534" cy="117039"/>
            </a:xfrm>
            <a:custGeom>
              <a:avLst/>
              <a:gdLst/>
              <a:ahLst/>
              <a:cxnLst/>
              <a:rect l="l" t="t" r="r" b="b"/>
              <a:pathLst>
                <a:path w="11486" h="2433" extrusionOk="0">
                  <a:moveTo>
                    <a:pt x="11342" y="0"/>
                  </a:moveTo>
                  <a:lnTo>
                    <a:pt x="11073" y="230"/>
                  </a:lnTo>
                  <a:lnTo>
                    <a:pt x="10805" y="441"/>
                  </a:lnTo>
                  <a:lnTo>
                    <a:pt x="10508" y="651"/>
                  </a:lnTo>
                  <a:lnTo>
                    <a:pt x="10211" y="843"/>
                  </a:lnTo>
                  <a:lnTo>
                    <a:pt x="9895" y="1015"/>
                  </a:lnTo>
                  <a:lnTo>
                    <a:pt x="9570" y="1188"/>
                  </a:lnTo>
                  <a:lnTo>
                    <a:pt x="9244" y="1341"/>
                  </a:lnTo>
                  <a:lnTo>
                    <a:pt x="8899" y="1485"/>
                  </a:lnTo>
                  <a:lnTo>
                    <a:pt x="8545" y="1619"/>
                  </a:lnTo>
                  <a:lnTo>
                    <a:pt x="8190" y="1734"/>
                  </a:lnTo>
                  <a:lnTo>
                    <a:pt x="7826" y="1839"/>
                  </a:lnTo>
                  <a:lnTo>
                    <a:pt x="7453" y="1935"/>
                  </a:lnTo>
                  <a:lnTo>
                    <a:pt x="7079" y="2012"/>
                  </a:lnTo>
                  <a:lnTo>
                    <a:pt x="6696" y="2079"/>
                  </a:lnTo>
                  <a:lnTo>
                    <a:pt x="6313" y="2136"/>
                  </a:lnTo>
                  <a:lnTo>
                    <a:pt x="5930" y="2174"/>
                  </a:lnTo>
                  <a:lnTo>
                    <a:pt x="5547" y="2203"/>
                  </a:lnTo>
                  <a:lnTo>
                    <a:pt x="5154" y="2222"/>
                  </a:lnTo>
                  <a:lnTo>
                    <a:pt x="4771" y="2222"/>
                  </a:lnTo>
                  <a:lnTo>
                    <a:pt x="4378" y="2213"/>
                  </a:lnTo>
                  <a:lnTo>
                    <a:pt x="3995" y="2184"/>
                  </a:lnTo>
                  <a:lnTo>
                    <a:pt x="3612" y="2146"/>
                  </a:lnTo>
                  <a:lnTo>
                    <a:pt x="3229" y="2098"/>
                  </a:lnTo>
                  <a:lnTo>
                    <a:pt x="2855" y="2031"/>
                  </a:lnTo>
                  <a:lnTo>
                    <a:pt x="2491" y="1954"/>
                  </a:lnTo>
                  <a:lnTo>
                    <a:pt x="2127" y="1868"/>
                  </a:lnTo>
                  <a:lnTo>
                    <a:pt x="1763" y="1763"/>
                  </a:lnTo>
                  <a:lnTo>
                    <a:pt x="1418" y="1638"/>
                  </a:lnTo>
                  <a:lnTo>
                    <a:pt x="1074" y="1504"/>
                  </a:lnTo>
                  <a:lnTo>
                    <a:pt x="738" y="1360"/>
                  </a:lnTo>
                  <a:lnTo>
                    <a:pt x="413" y="1197"/>
                  </a:lnTo>
                  <a:lnTo>
                    <a:pt x="106" y="1015"/>
                  </a:lnTo>
                  <a:lnTo>
                    <a:pt x="1" y="1197"/>
                  </a:lnTo>
                  <a:lnTo>
                    <a:pt x="259" y="1351"/>
                  </a:lnTo>
                  <a:lnTo>
                    <a:pt x="537" y="1494"/>
                  </a:lnTo>
                  <a:lnTo>
                    <a:pt x="815" y="1619"/>
                  </a:lnTo>
                  <a:lnTo>
                    <a:pt x="1102" y="1743"/>
                  </a:lnTo>
                  <a:lnTo>
                    <a:pt x="1390" y="1849"/>
                  </a:lnTo>
                  <a:lnTo>
                    <a:pt x="1696" y="1954"/>
                  </a:lnTo>
                  <a:lnTo>
                    <a:pt x="1993" y="2040"/>
                  </a:lnTo>
                  <a:lnTo>
                    <a:pt x="2300" y="2126"/>
                  </a:lnTo>
                  <a:lnTo>
                    <a:pt x="2616" y="2194"/>
                  </a:lnTo>
                  <a:lnTo>
                    <a:pt x="2932" y="2261"/>
                  </a:lnTo>
                  <a:lnTo>
                    <a:pt x="3257" y="2308"/>
                  </a:lnTo>
                  <a:lnTo>
                    <a:pt x="3574" y="2356"/>
                  </a:lnTo>
                  <a:lnTo>
                    <a:pt x="3899" y="2385"/>
                  </a:lnTo>
                  <a:lnTo>
                    <a:pt x="4225" y="2414"/>
                  </a:lnTo>
                  <a:lnTo>
                    <a:pt x="4560" y="2423"/>
                  </a:lnTo>
                  <a:lnTo>
                    <a:pt x="4886" y="2433"/>
                  </a:lnTo>
                  <a:lnTo>
                    <a:pt x="5346" y="2423"/>
                  </a:lnTo>
                  <a:lnTo>
                    <a:pt x="5815" y="2395"/>
                  </a:lnTo>
                  <a:lnTo>
                    <a:pt x="6275" y="2347"/>
                  </a:lnTo>
                  <a:lnTo>
                    <a:pt x="6734" y="2280"/>
                  </a:lnTo>
                  <a:lnTo>
                    <a:pt x="7185" y="2203"/>
                  </a:lnTo>
                  <a:lnTo>
                    <a:pt x="7635" y="2098"/>
                  </a:lnTo>
                  <a:lnTo>
                    <a:pt x="8066" y="1983"/>
                  </a:lnTo>
                  <a:lnTo>
                    <a:pt x="8497" y="1849"/>
                  </a:lnTo>
                  <a:lnTo>
                    <a:pt x="8918" y="1695"/>
                  </a:lnTo>
                  <a:lnTo>
                    <a:pt x="9330" y="1533"/>
                  </a:lnTo>
                  <a:lnTo>
                    <a:pt x="9732" y="1341"/>
                  </a:lnTo>
                  <a:lnTo>
                    <a:pt x="10116" y="1140"/>
                  </a:lnTo>
                  <a:lnTo>
                    <a:pt x="10480" y="920"/>
                  </a:lnTo>
                  <a:lnTo>
                    <a:pt x="10662" y="805"/>
                  </a:lnTo>
                  <a:lnTo>
                    <a:pt x="10834" y="680"/>
                  </a:lnTo>
                  <a:lnTo>
                    <a:pt x="11006" y="556"/>
                  </a:lnTo>
                  <a:lnTo>
                    <a:pt x="11169" y="422"/>
                  </a:lnTo>
                  <a:lnTo>
                    <a:pt x="11322" y="287"/>
                  </a:lnTo>
                  <a:lnTo>
                    <a:pt x="11485" y="153"/>
                  </a:lnTo>
                  <a:lnTo>
                    <a:pt x="11342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5" name="Google Shape;2775;p45"/>
            <p:cNvSpPr/>
            <p:nvPr/>
          </p:nvSpPr>
          <p:spPr>
            <a:xfrm>
              <a:off x="4581707" y="3631576"/>
              <a:ext cx="531320" cy="115211"/>
            </a:xfrm>
            <a:custGeom>
              <a:avLst/>
              <a:gdLst/>
              <a:ahLst/>
              <a:cxnLst/>
              <a:rect l="l" t="t" r="r" b="b"/>
              <a:pathLst>
                <a:path w="11045" h="2395" extrusionOk="0">
                  <a:moveTo>
                    <a:pt x="144" y="0"/>
                  </a:moveTo>
                  <a:lnTo>
                    <a:pt x="1" y="153"/>
                  </a:lnTo>
                  <a:lnTo>
                    <a:pt x="144" y="287"/>
                  </a:lnTo>
                  <a:lnTo>
                    <a:pt x="297" y="422"/>
                  </a:lnTo>
                  <a:lnTo>
                    <a:pt x="460" y="546"/>
                  </a:lnTo>
                  <a:lnTo>
                    <a:pt x="614" y="671"/>
                  </a:lnTo>
                  <a:lnTo>
                    <a:pt x="786" y="786"/>
                  </a:lnTo>
                  <a:lnTo>
                    <a:pt x="949" y="910"/>
                  </a:lnTo>
                  <a:lnTo>
                    <a:pt x="1303" y="1121"/>
                  </a:lnTo>
                  <a:lnTo>
                    <a:pt x="1667" y="1322"/>
                  </a:lnTo>
                  <a:lnTo>
                    <a:pt x="2041" y="1504"/>
                  </a:lnTo>
                  <a:lnTo>
                    <a:pt x="2433" y="1676"/>
                  </a:lnTo>
                  <a:lnTo>
                    <a:pt x="2836" y="1830"/>
                  </a:lnTo>
                  <a:lnTo>
                    <a:pt x="3248" y="1954"/>
                  </a:lnTo>
                  <a:lnTo>
                    <a:pt x="3659" y="2069"/>
                  </a:lnTo>
                  <a:lnTo>
                    <a:pt x="4090" y="2174"/>
                  </a:lnTo>
                  <a:lnTo>
                    <a:pt x="4521" y="2251"/>
                  </a:lnTo>
                  <a:lnTo>
                    <a:pt x="4953" y="2318"/>
                  </a:lnTo>
                  <a:lnTo>
                    <a:pt x="5393" y="2356"/>
                  </a:lnTo>
                  <a:lnTo>
                    <a:pt x="5834" y="2385"/>
                  </a:lnTo>
                  <a:lnTo>
                    <a:pt x="6274" y="2395"/>
                  </a:lnTo>
                  <a:lnTo>
                    <a:pt x="6600" y="2395"/>
                  </a:lnTo>
                  <a:lnTo>
                    <a:pt x="6916" y="2376"/>
                  </a:lnTo>
                  <a:lnTo>
                    <a:pt x="7232" y="2356"/>
                  </a:lnTo>
                  <a:lnTo>
                    <a:pt x="7558" y="2318"/>
                  </a:lnTo>
                  <a:lnTo>
                    <a:pt x="7864" y="2280"/>
                  </a:lnTo>
                  <a:lnTo>
                    <a:pt x="8180" y="2222"/>
                  </a:lnTo>
                  <a:lnTo>
                    <a:pt x="8487" y="2155"/>
                  </a:lnTo>
                  <a:lnTo>
                    <a:pt x="8793" y="2088"/>
                  </a:lnTo>
                  <a:lnTo>
                    <a:pt x="9090" y="2002"/>
                  </a:lnTo>
                  <a:lnTo>
                    <a:pt x="9387" y="1906"/>
                  </a:lnTo>
                  <a:lnTo>
                    <a:pt x="9684" y="1810"/>
                  </a:lnTo>
                  <a:lnTo>
                    <a:pt x="9972" y="1695"/>
                  </a:lnTo>
                  <a:lnTo>
                    <a:pt x="10249" y="1571"/>
                  </a:lnTo>
                  <a:lnTo>
                    <a:pt x="10518" y="1437"/>
                  </a:lnTo>
                  <a:lnTo>
                    <a:pt x="10786" y="1293"/>
                  </a:lnTo>
                  <a:lnTo>
                    <a:pt x="11044" y="1140"/>
                  </a:lnTo>
                  <a:lnTo>
                    <a:pt x="10929" y="968"/>
                  </a:lnTo>
                  <a:lnTo>
                    <a:pt x="10632" y="1140"/>
                  </a:lnTo>
                  <a:lnTo>
                    <a:pt x="10316" y="1303"/>
                  </a:lnTo>
                  <a:lnTo>
                    <a:pt x="10000" y="1456"/>
                  </a:lnTo>
                  <a:lnTo>
                    <a:pt x="9675" y="1590"/>
                  </a:lnTo>
                  <a:lnTo>
                    <a:pt x="9330" y="1705"/>
                  </a:lnTo>
                  <a:lnTo>
                    <a:pt x="8985" y="1820"/>
                  </a:lnTo>
                  <a:lnTo>
                    <a:pt x="8640" y="1906"/>
                  </a:lnTo>
                  <a:lnTo>
                    <a:pt x="8286" y="1992"/>
                  </a:lnTo>
                  <a:lnTo>
                    <a:pt x="7922" y="2059"/>
                  </a:lnTo>
                  <a:lnTo>
                    <a:pt x="7558" y="2107"/>
                  </a:lnTo>
                  <a:lnTo>
                    <a:pt x="7194" y="2146"/>
                  </a:lnTo>
                  <a:lnTo>
                    <a:pt x="6820" y="2174"/>
                  </a:lnTo>
                  <a:lnTo>
                    <a:pt x="6447" y="2184"/>
                  </a:lnTo>
                  <a:lnTo>
                    <a:pt x="6073" y="2184"/>
                  </a:lnTo>
                  <a:lnTo>
                    <a:pt x="5700" y="2174"/>
                  </a:lnTo>
                  <a:lnTo>
                    <a:pt x="5336" y="2146"/>
                  </a:lnTo>
                  <a:lnTo>
                    <a:pt x="4962" y="2107"/>
                  </a:lnTo>
                  <a:lnTo>
                    <a:pt x="4598" y="2059"/>
                  </a:lnTo>
                  <a:lnTo>
                    <a:pt x="4234" y="1992"/>
                  </a:lnTo>
                  <a:lnTo>
                    <a:pt x="3870" y="1916"/>
                  </a:lnTo>
                  <a:lnTo>
                    <a:pt x="3516" y="1820"/>
                  </a:lnTo>
                  <a:lnTo>
                    <a:pt x="3161" y="1715"/>
                  </a:lnTo>
                  <a:lnTo>
                    <a:pt x="2817" y="1600"/>
                  </a:lnTo>
                  <a:lnTo>
                    <a:pt x="2481" y="1475"/>
                  </a:lnTo>
                  <a:lnTo>
                    <a:pt x="2156" y="1331"/>
                  </a:lnTo>
                  <a:lnTo>
                    <a:pt x="1840" y="1178"/>
                  </a:lnTo>
                  <a:lnTo>
                    <a:pt x="1523" y="1015"/>
                  </a:lnTo>
                  <a:lnTo>
                    <a:pt x="1227" y="833"/>
                  </a:lnTo>
                  <a:lnTo>
                    <a:pt x="939" y="642"/>
                  </a:lnTo>
                  <a:lnTo>
                    <a:pt x="661" y="441"/>
                  </a:lnTo>
                  <a:lnTo>
                    <a:pt x="403" y="23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6" name="Google Shape;2776;p45"/>
            <p:cNvSpPr/>
            <p:nvPr/>
          </p:nvSpPr>
          <p:spPr>
            <a:xfrm>
              <a:off x="3552815" y="3156962"/>
              <a:ext cx="82500" cy="571391"/>
            </a:xfrm>
            <a:custGeom>
              <a:avLst/>
              <a:gdLst/>
              <a:ahLst/>
              <a:cxnLst/>
              <a:rect l="l" t="t" r="r" b="b"/>
              <a:pathLst>
                <a:path w="1715" h="11878" extrusionOk="0">
                  <a:moveTo>
                    <a:pt x="211" y="0"/>
                  </a:moveTo>
                  <a:lnTo>
                    <a:pt x="0" y="29"/>
                  </a:lnTo>
                  <a:lnTo>
                    <a:pt x="1514" y="11878"/>
                  </a:lnTo>
                  <a:lnTo>
                    <a:pt x="1715" y="11849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7" name="Google Shape;2777;p45"/>
            <p:cNvSpPr/>
            <p:nvPr/>
          </p:nvSpPr>
          <p:spPr>
            <a:xfrm>
              <a:off x="5352126" y="3156962"/>
              <a:ext cx="81586" cy="561722"/>
            </a:xfrm>
            <a:custGeom>
              <a:avLst/>
              <a:gdLst/>
              <a:ahLst/>
              <a:cxnLst/>
              <a:rect l="l" t="t" r="r" b="b"/>
              <a:pathLst>
                <a:path w="1696" h="11677" extrusionOk="0">
                  <a:moveTo>
                    <a:pt x="1485" y="0"/>
                  </a:moveTo>
                  <a:lnTo>
                    <a:pt x="0" y="11648"/>
                  </a:lnTo>
                  <a:lnTo>
                    <a:pt x="211" y="11676"/>
                  </a:lnTo>
                  <a:lnTo>
                    <a:pt x="1696" y="29"/>
                  </a:lnTo>
                  <a:lnTo>
                    <a:pt x="1485" y="0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8" name="Google Shape;2778;p45"/>
            <p:cNvSpPr/>
            <p:nvPr/>
          </p:nvSpPr>
          <p:spPr>
            <a:xfrm>
              <a:off x="3497493" y="3340342"/>
              <a:ext cx="119397" cy="251156"/>
            </a:xfrm>
            <a:custGeom>
              <a:avLst/>
              <a:gdLst/>
              <a:ahLst/>
              <a:cxnLst/>
              <a:rect l="l" t="t" r="r" b="b"/>
              <a:pathLst>
                <a:path w="2482" h="5221" extrusionOk="0">
                  <a:moveTo>
                    <a:pt x="202" y="1"/>
                  </a:moveTo>
                  <a:lnTo>
                    <a:pt x="1" y="48"/>
                  </a:lnTo>
                  <a:lnTo>
                    <a:pt x="39" y="192"/>
                  </a:lnTo>
                  <a:lnTo>
                    <a:pt x="154" y="566"/>
                  </a:lnTo>
                  <a:lnTo>
                    <a:pt x="336" y="1131"/>
                  </a:lnTo>
                  <a:lnTo>
                    <a:pt x="451" y="1466"/>
                  </a:lnTo>
                  <a:lnTo>
                    <a:pt x="595" y="1840"/>
                  </a:lnTo>
                  <a:lnTo>
                    <a:pt x="748" y="2232"/>
                  </a:lnTo>
                  <a:lnTo>
                    <a:pt x="920" y="2644"/>
                  </a:lnTo>
                  <a:lnTo>
                    <a:pt x="1102" y="3066"/>
                  </a:lnTo>
                  <a:lnTo>
                    <a:pt x="1313" y="3506"/>
                  </a:lnTo>
                  <a:lnTo>
                    <a:pt x="1533" y="3947"/>
                  </a:lnTo>
                  <a:lnTo>
                    <a:pt x="1773" y="4378"/>
                  </a:lnTo>
                  <a:lnTo>
                    <a:pt x="2031" y="4809"/>
                  </a:lnTo>
                  <a:lnTo>
                    <a:pt x="2175" y="5020"/>
                  </a:lnTo>
                  <a:lnTo>
                    <a:pt x="2309" y="5221"/>
                  </a:lnTo>
                  <a:lnTo>
                    <a:pt x="2482" y="5096"/>
                  </a:lnTo>
                  <a:lnTo>
                    <a:pt x="2347" y="4895"/>
                  </a:lnTo>
                  <a:lnTo>
                    <a:pt x="2213" y="4694"/>
                  </a:lnTo>
                  <a:lnTo>
                    <a:pt x="1955" y="4273"/>
                  </a:lnTo>
                  <a:lnTo>
                    <a:pt x="1715" y="3842"/>
                  </a:lnTo>
                  <a:lnTo>
                    <a:pt x="1495" y="3410"/>
                  </a:lnTo>
                  <a:lnTo>
                    <a:pt x="1294" y="2979"/>
                  </a:lnTo>
                  <a:lnTo>
                    <a:pt x="1112" y="2558"/>
                  </a:lnTo>
                  <a:lnTo>
                    <a:pt x="939" y="2146"/>
                  </a:lnTo>
                  <a:lnTo>
                    <a:pt x="786" y="1763"/>
                  </a:lnTo>
                  <a:lnTo>
                    <a:pt x="652" y="1399"/>
                  </a:lnTo>
                  <a:lnTo>
                    <a:pt x="537" y="1064"/>
                  </a:lnTo>
                  <a:lnTo>
                    <a:pt x="355" y="508"/>
                  </a:lnTo>
                  <a:lnTo>
                    <a:pt x="250" y="144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9" name="Google Shape;2779;p45"/>
            <p:cNvSpPr/>
            <p:nvPr/>
          </p:nvSpPr>
          <p:spPr>
            <a:xfrm>
              <a:off x="5382529" y="3340342"/>
              <a:ext cx="92650" cy="154417"/>
            </a:xfrm>
            <a:custGeom>
              <a:avLst/>
              <a:gdLst/>
              <a:ahLst/>
              <a:cxnLst/>
              <a:rect l="l" t="t" r="r" b="b"/>
              <a:pathLst>
                <a:path w="1926" h="3210" extrusionOk="0">
                  <a:moveTo>
                    <a:pt x="1715" y="1"/>
                  </a:moveTo>
                  <a:lnTo>
                    <a:pt x="1686" y="163"/>
                  </a:lnTo>
                  <a:lnTo>
                    <a:pt x="1639" y="326"/>
                  </a:lnTo>
                  <a:lnTo>
                    <a:pt x="1543" y="633"/>
                  </a:lnTo>
                  <a:lnTo>
                    <a:pt x="1428" y="920"/>
                  </a:lnTo>
                  <a:lnTo>
                    <a:pt x="1303" y="1207"/>
                  </a:lnTo>
                  <a:lnTo>
                    <a:pt x="1160" y="1466"/>
                  </a:lnTo>
                  <a:lnTo>
                    <a:pt x="1016" y="1725"/>
                  </a:lnTo>
                  <a:lnTo>
                    <a:pt x="872" y="1955"/>
                  </a:lnTo>
                  <a:lnTo>
                    <a:pt x="729" y="2165"/>
                  </a:lnTo>
                  <a:lnTo>
                    <a:pt x="585" y="2366"/>
                  </a:lnTo>
                  <a:lnTo>
                    <a:pt x="451" y="2539"/>
                  </a:lnTo>
                  <a:lnTo>
                    <a:pt x="221" y="2817"/>
                  </a:lnTo>
                  <a:lnTo>
                    <a:pt x="68" y="2989"/>
                  </a:lnTo>
                  <a:lnTo>
                    <a:pt x="1" y="3056"/>
                  </a:lnTo>
                  <a:lnTo>
                    <a:pt x="144" y="3209"/>
                  </a:lnTo>
                  <a:lnTo>
                    <a:pt x="221" y="3123"/>
                  </a:lnTo>
                  <a:lnTo>
                    <a:pt x="393" y="2941"/>
                  </a:lnTo>
                  <a:lnTo>
                    <a:pt x="633" y="2654"/>
                  </a:lnTo>
                  <a:lnTo>
                    <a:pt x="776" y="2472"/>
                  </a:lnTo>
                  <a:lnTo>
                    <a:pt x="920" y="2271"/>
                  </a:lnTo>
                  <a:lnTo>
                    <a:pt x="1064" y="2050"/>
                  </a:lnTo>
                  <a:lnTo>
                    <a:pt x="1217" y="1811"/>
                  </a:lnTo>
                  <a:lnTo>
                    <a:pt x="1361" y="1562"/>
                  </a:lnTo>
                  <a:lnTo>
                    <a:pt x="1495" y="1284"/>
                  </a:lnTo>
                  <a:lnTo>
                    <a:pt x="1629" y="997"/>
                  </a:lnTo>
                  <a:lnTo>
                    <a:pt x="1744" y="690"/>
                  </a:lnTo>
                  <a:lnTo>
                    <a:pt x="1840" y="374"/>
                  </a:lnTo>
                  <a:lnTo>
                    <a:pt x="1888" y="211"/>
                  </a:lnTo>
                  <a:lnTo>
                    <a:pt x="1926" y="48"/>
                  </a:lnTo>
                  <a:lnTo>
                    <a:pt x="1715" y="1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0" name="Google Shape;2780;p45"/>
            <p:cNvSpPr/>
            <p:nvPr/>
          </p:nvSpPr>
          <p:spPr>
            <a:xfrm>
              <a:off x="5318019" y="2416946"/>
              <a:ext cx="459884" cy="315232"/>
            </a:xfrm>
            <a:custGeom>
              <a:avLst/>
              <a:gdLst/>
              <a:ahLst/>
              <a:cxnLst/>
              <a:rect l="l" t="t" r="r" b="b"/>
              <a:pathLst>
                <a:path w="9560" h="6553" extrusionOk="0">
                  <a:moveTo>
                    <a:pt x="757" y="1"/>
                  </a:moveTo>
                  <a:lnTo>
                    <a:pt x="1" y="911"/>
                  </a:lnTo>
                  <a:lnTo>
                    <a:pt x="9071" y="6552"/>
                  </a:lnTo>
                  <a:lnTo>
                    <a:pt x="9560" y="6265"/>
                  </a:lnTo>
                  <a:lnTo>
                    <a:pt x="757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1" name="Google Shape;2781;p45"/>
            <p:cNvSpPr/>
            <p:nvPr/>
          </p:nvSpPr>
          <p:spPr>
            <a:xfrm>
              <a:off x="3551852" y="1077000"/>
              <a:ext cx="1813655" cy="1702580"/>
            </a:xfrm>
            <a:custGeom>
              <a:avLst/>
              <a:gdLst/>
              <a:ahLst/>
              <a:cxnLst/>
              <a:rect l="l" t="t" r="r" b="b"/>
              <a:pathLst>
                <a:path w="37702" h="35393" extrusionOk="0">
                  <a:moveTo>
                    <a:pt x="2147" y="1"/>
                  </a:moveTo>
                  <a:lnTo>
                    <a:pt x="1897" y="2099"/>
                  </a:lnTo>
                  <a:lnTo>
                    <a:pt x="1668" y="4206"/>
                  </a:lnTo>
                  <a:lnTo>
                    <a:pt x="1457" y="6342"/>
                  </a:lnTo>
                  <a:lnTo>
                    <a:pt x="1256" y="8487"/>
                  </a:lnTo>
                  <a:lnTo>
                    <a:pt x="1074" y="10652"/>
                  </a:lnTo>
                  <a:lnTo>
                    <a:pt x="911" y="12826"/>
                  </a:lnTo>
                  <a:lnTo>
                    <a:pt x="758" y="15020"/>
                  </a:lnTo>
                  <a:lnTo>
                    <a:pt x="614" y="17223"/>
                  </a:lnTo>
                  <a:lnTo>
                    <a:pt x="489" y="19445"/>
                  </a:lnTo>
                  <a:lnTo>
                    <a:pt x="384" y="21686"/>
                  </a:lnTo>
                  <a:lnTo>
                    <a:pt x="288" y="23937"/>
                  </a:lnTo>
                  <a:lnTo>
                    <a:pt x="202" y="26198"/>
                  </a:lnTo>
                  <a:lnTo>
                    <a:pt x="135" y="28477"/>
                  </a:lnTo>
                  <a:lnTo>
                    <a:pt x="78" y="30776"/>
                  </a:lnTo>
                  <a:lnTo>
                    <a:pt x="30" y="33075"/>
                  </a:lnTo>
                  <a:lnTo>
                    <a:pt x="1" y="35393"/>
                  </a:lnTo>
                  <a:lnTo>
                    <a:pt x="37701" y="34473"/>
                  </a:lnTo>
                  <a:lnTo>
                    <a:pt x="37701" y="33008"/>
                  </a:lnTo>
                  <a:lnTo>
                    <a:pt x="37701" y="31648"/>
                  </a:lnTo>
                  <a:lnTo>
                    <a:pt x="37682" y="30383"/>
                  </a:lnTo>
                  <a:lnTo>
                    <a:pt x="37644" y="29186"/>
                  </a:lnTo>
                  <a:lnTo>
                    <a:pt x="37596" y="28046"/>
                  </a:lnTo>
                  <a:lnTo>
                    <a:pt x="37529" y="26945"/>
                  </a:lnTo>
                  <a:lnTo>
                    <a:pt x="37452" y="25853"/>
                  </a:lnTo>
                  <a:lnTo>
                    <a:pt x="37356" y="24770"/>
                  </a:lnTo>
                  <a:lnTo>
                    <a:pt x="37251" y="23659"/>
                  </a:lnTo>
                  <a:lnTo>
                    <a:pt x="37136" y="22510"/>
                  </a:lnTo>
                  <a:lnTo>
                    <a:pt x="36858" y="20020"/>
                  </a:lnTo>
                  <a:lnTo>
                    <a:pt x="36533" y="17146"/>
                  </a:lnTo>
                  <a:lnTo>
                    <a:pt x="36159" y="13736"/>
                  </a:lnTo>
                  <a:lnTo>
                    <a:pt x="36121" y="12826"/>
                  </a:lnTo>
                  <a:lnTo>
                    <a:pt x="36111" y="11945"/>
                  </a:lnTo>
                  <a:lnTo>
                    <a:pt x="36102" y="11093"/>
                  </a:lnTo>
                  <a:lnTo>
                    <a:pt x="36121" y="10259"/>
                  </a:lnTo>
                  <a:lnTo>
                    <a:pt x="36140" y="9445"/>
                  </a:lnTo>
                  <a:lnTo>
                    <a:pt x="36169" y="8641"/>
                  </a:lnTo>
                  <a:lnTo>
                    <a:pt x="36236" y="7070"/>
                  </a:lnTo>
                  <a:lnTo>
                    <a:pt x="36265" y="6284"/>
                  </a:lnTo>
                  <a:lnTo>
                    <a:pt x="36293" y="5508"/>
                  </a:lnTo>
                  <a:lnTo>
                    <a:pt x="36312" y="4723"/>
                  </a:lnTo>
                  <a:lnTo>
                    <a:pt x="36312" y="3928"/>
                  </a:lnTo>
                  <a:lnTo>
                    <a:pt x="36293" y="3123"/>
                  </a:lnTo>
                  <a:lnTo>
                    <a:pt x="36265" y="2300"/>
                  </a:lnTo>
                  <a:lnTo>
                    <a:pt x="36236" y="1888"/>
                  </a:lnTo>
                  <a:lnTo>
                    <a:pt x="36207" y="1466"/>
                  </a:lnTo>
                  <a:lnTo>
                    <a:pt x="36169" y="1035"/>
                  </a:lnTo>
                  <a:lnTo>
                    <a:pt x="36130" y="604"/>
                  </a:lnTo>
                  <a:lnTo>
                    <a:pt x="2147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2" name="Google Shape;2782;p45"/>
            <p:cNvSpPr/>
            <p:nvPr/>
          </p:nvSpPr>
          <p:spPr>
            <a:xfrm>
              <a:off x="3411335" y="2459328"/>
              <a:ext cx="2155056" cy="424430"/>
            </a:xfrm>
            <a:custGeom>
              <a:avLst/>
              <a:gdLst/>
              <a:ahLst/>
              <a:cxnLst/>
              <a:rect l="l" t="t" r="r" b="b"/>
              <a:pathLst>
                <a:path w="44799" h="8823" extrusionOk="0">
                  <a:moveTo>
                    <a:pt x="40421" y="1"/>
                  </a:moveTo>
                  <a:lnTo>
                    <a:pt x="2989" y="1093"/>
                  </a:lnTo>
                  <a:lnTo>
                    <a:pt x="1" y="8823"/>
                  </a:lnTo>
                  <a:lnTo>
                    <a:pt x="27998" y="7003"/>
                  </a:lnTo>
                  <a:lnTo>
                    <a:pt x="44798" y="7319"/>
                  </a:lnTo>
                  <a:lnTo>
                    <a:pt x="4042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3" name="Google Shape;2783;p45"/>
            <p:cNvSpPr/>
            <p:nvPr/>
          </p:nvSpPr>
          <p:spPr>
            <a:xfrm>
              <a:off x="5179810" y="1470508"/>
              <a:ext cx="115211" cy="241054"/>
            </a:xfrm>
            <a:custGeom>
              <a:avLst/>
              <a:gdLst/>
              <a:ahLst/>
              <a:cxnLst/>
              <a:rect l="l" t="t" r="r" b="b"/>
              <a:pathLst>
                <a:path w="2395" h="5011" extrusionOk="0">
                  <a:moveTo>
                    <a:pt x="192" y="1"/>
                  </a:moveTo>
                  <a:lnTo>
                    <a:pt x="0" y="87"/>
                  </a:lnTo>
                  <a:lnTo>
                    <a:pt x="2203" y="5010"/>
                  </a:lnTo>
                  <a:lnTo>
                    <a:pt x="2395" y="4924"/>
                  </a:lnTo>
                  <a:lnTo>
                    <a:pt x="192" y="1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4" name="Google Shape;2784;p45"/>
            <p:cNvSpPr/>
            <p:nvPr/>
          </p:nvSpPr>
          <p:spPr>
            <a:xfrm>
              <a:off x="3554643" y="2454276"/>
              <a:ext cx="1801628" cy="98663"/>
            </a:xfrm>
            <a:custGeom>
              <a:avLst/>
              <a:gdLst/>
              <a:ahLst/>
              <a:cxnLst/>
              <a:rect l="l" t="t" r="r" b="b"/>
              <a:pathLst>
                <a:path w="37452" h="2051" extrusionOk="0">
                  <a:moveTo>
                    <a:pt x="37442" y="1"/>
                  </a:moveTo>
                  <a:lnTo>
                    <a:pt x="0" y="1840"/>
                  </a:lnTo>
                  <a:lnTo>
                    <a:pt x="20" y="2050"/>
                  </a:lnTo>
                  <a:lnTo>
                    <a:pt x="37452" y="202"/>
                  </a:lnTo>
                  <a:lnTo>
                    <a:pt x="37442" y="1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5" name="Google Shape;2785;p45"/>
            <p:cNvSpPr/>
            <p:nvPr/>
          </p:nvSpPr>
          <p:spPr>
            <a:xfrm>
              <a:off x="4298795" y="2762973"/>
              <a:ext cx="459884" cy="38292"/>
            </a:xfrm>
            <a:custGeom>
              <a:avLst/>
              <a:gdLst/>
              <a:ahLst/>
              <a:cxnLst/>
              <a:rect l="l" t="t" r="r" b="b"/>
              <a:pathLst>
                <a:path w="9560" h="796" extrusionOk="0">
                  <a:moveTo>
                    <a:pt x="10" y="1"/>
                  </a:moveTo>
                  <a:lnTo>
                    <a:pt x="0" y="212"/>
                  </a:lnTo>
                  <a:lnTo>
                    <a:pt x="9540" y="796"/>
                  </a:lnTo>
                  <a:lnTo>
                    <a:pt x="9560" y="585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6" name="Google Shape;2786;p45"/>
            <p:cNvSpPr/>
            <p:nvPr/>
          </p:nvSpPr>
          <p:spPr>
            <a:xfrm>
              <a:off x="4343967" y="1088978"/>
              <a:ext cx="218445" cy="248414"/>
            </a:xfrm>
            <a:custGeom>
              <a:avLst/>
              <a:gdLst/>
              <a:ahLst/>
              <a:cxnLst/>
              <a:rect l="l" t="t" r="r" b="b"/>
              <a:pathLst>
                <a:path w="4541" h="5164" extrusionOk="0">
                  <a:moveTo>
                    <a:pt x="0" y="1"/>
                  </a:moveTo>
                  <a:lnTo>
                    <a:pt x="0" y="5058"/>
                  </a:lnTo>
                  <a:lnTo>
                    <a:pt x="4377" y="5164"/>
                  </a:lnTo>
                  <a:lnTo>
                    <a:pt x="4540" y="8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BB5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7" name="Google Shape;2787;p45"/>
            <p:cNvSpPr/>
            <p:nvPr/>
          </p:nvSpPr>
          <p:spPr>
            <a:xfrm>
              <a:off x="3713585" y="1356689"/>
              <a:ext cx="168704" cy="354871"/>
            </a:xfrm>
            <a:custGeom>
              <a:avLst/>
              <a:gdLst/>
              <a:ahLst/>
              <a:cxnLst/>
              <a:rect l="l" t="t" r="r" b="b"/>
              <a:pathLst>
                <a:path w="3507" h="7377" extrusionOk="0">
                  <a:moveTo>
                    <a:pt x="1687" y="1"/>
                  </a:moveTo>
                  <a:lnTo>
                    <a:pt x="1514" y="20"/>
                  </a:lnTo>
                  <a:lnTo>
                    <a:pt x="1352" y="58"/>
                  </a:lnTo>
                  <a:lnTo>
                    <a:pt x="1198" y="116"/>
                  </a:lnTo>
                  <a:lnTo>
                    <a:pt x="1045" y="183"/>
                  </a:lnTo>
                  <a:lnTo>
                    <a:pt x="901" y="269"/>
                  </a:lnTo>
                  <a:lnTo>
                    <a:pt x="767" y="365"/>
                  </a:lnTo>
                  <a:lnTo>
                    <a:pt x="652" y="470"/>
                  </a:lnTo>
                  <a:lnTo>
                    <a:pt x="537" y="585"/>
                  </a:lnTo>
                  <a:lnTo>
                    <a:pt x="432" y="710"/>
                  </a:lnTo>
                  <a:lnTo>
                    <a:pt x="346" y="853"/>
                  </a:lnTo>
                  <a:lnTo>
                    <a:pt x="269" y="997"/>
                  </a:lnTo>
                  <a:lnTo>
                    <a:pt x="212" y="1150"/>
                  </a:lnTo>
                  <a:lnTo>
                    <a:pt x="164" y="1313"/>
                  </a:lnTo>
                  <a:lnTo>
                    <a:pt x="135" y="1476"/>
                  </a:lnTo>
                  <a:lnTo>
                    <a:pt x="125" y="1648"/>
                  </a:lnTo>
                  <a:lnTo>
                    <a:pt x="1" y="7300"/>
                  </a:lnTo>
                  <a:lnTo>
                    <a:pt x="3382" y="7376"/>
                  </a:lnTo>
                  <a:lnTo>
                    <a:pt x="3507" y="1725"/>
                  </a:lnTo>
                  <a:lnTo>
                    <a:pt x="3507" y="1553"/>
                  </a:lnTo>
                  <a:lnTo>
                    <a:pt x="3487" y="1390"/>
                  </a:lnTo>
                  <a:lnTo>
                    <a:pt x="3449" y="1227"/>
                  </a:lnTo>
                  <a:lnTo>
                    <a:pt x="3392" y="1064"/>
                  </a:lnTo>
                  <a:lnTo>
                    <a:pt x="3325" y="921"/>
                  </a:lnTo>
                  <a:lnTo>
                    <a:pt x="3238" y="777"/>
                  </a:lnTo>
                  <a:lnTo>
                    <a:pt x="3143" y="643"/>
                  </a:lnTo>
                  <a:lnTo>
                    <a:pt x="3037" y="518"/>
                  </a:lnTo>
                  <a:lnTo>
                    <a:pt x="2922" y="413"/>
                  </a:lnTo>
                  <a:lnTo>
                    <a:pt x="2798" y="307"/>
                  </a:lnTo>
                  <a:lnTo>
                    <a:pt x="2654" y="221"/>
                  </a:lnTo>
                  <a:lnTo>
                    <a:pt x="2510" y="145"/>
                  </a:lnTo>
                  <a:lnTo>
                    <a:pt x="2357" y="87"/>
                  </a:lnTo>
                  <a:lnTo>
                    <a:pt x="2194" y="39"/>
                  </a:lnTo>
                  <a:lnTo>
                    <a:pt x="2032" y="11"/>
                  </a:lnTo>
                  <a:lnTo>
                    <a:pt x="185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8" name="Google Shape;2788;p45"/>
            <p:cNvSpPr/>
            <p:nvPr/>
          </p:nvSpPr>
          <p:spPr>
            <a:xfrm>
              <a:off x="3797482" y="1177926"/>
              <a:ext cx="14335" cy="194489"/>
            </a:xfrm>
            <a:custGeom>
              <a:avLst/>
              <a:gdLst/>
              <a:ahLst/>
              <a:cxnLst/>
              <a:rect l="l" t="t" r="r" b="b"/>
              <a:pathLst>
                <a:path w="298" h="4043" extrusionOk="0">
                  <a:moveTo>
                    <a:pt x="86" y="1"/>
                  </a:moveTo>
                  <a:lnTo>
                    <a:pt x="0" y="4033"/>
                  </a:lnTo>
                  <a:lnTo>
                    <a:pt x="211" y="4043"/>
                  </a:lnTo>
                  <a:lnTo>
                    <a:pt x="297" y="10"/>
                  </a:lnTo>
                  <a:lnTo>
                    <a:pt x="8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9" name="Google Shape;2789;p45"/>
            <p:cNvSpPr/>
            <p:nvPr/>
          </p:nvSpPr>
          <p:spPr>
            <a:xfrm>
              <a:off x="3763375" y="1171961"/>
              <a:ext cx="86204" cy="12459"/>
            </a:xfrm>
            <a:custGeom>
              <a:avLst/>
              <a:gdLst/>
              <a:ahLst/>
              <a:cxnLst/>
              <a:rect l="l" t="t" r="r" b="b"/>
              <a:pathLst>
                <a:path w="1792" h="259" extrusionOk="0">
                  <a:moveTo>
                    <a:pt x="10" y="0"/>
                  </a:moveTo>
                  <a:lnTo>
                    <a:pt x="0" y="211"/>
                  </a:lnTo>
                  <a:lnTo>
                    <a:pt x="1792" y="259"/>
                  </a:lnTo>
                  <a:lnTo>
                    <a:pt x="1792" y="4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0" name="Google Shape;2790;p45"/>
            <p:cNvSpPr/>
            <p:nvPr/>
          </p:nvSpPr>
          <p:spPr>
            <a:xfrm>
              <a:off x="3134436" y="2467169"/>
              <a:ext cx="459884" cy="314751"/>
            </a:xfrm>
            <a:custGeom>
              <a:avLst/>
              <a:gdLst/>
              <a:ahLst/>
              <a:cxnLst/>
              <a:rect l="l" t="t" r="r" b="b"/>
              <a:pathLst>
                <a:path w="9560" h="6543" extrusionOk="0">
                  <a:moveTo>
                    <a:pt x="8802" y="1"/>
                  </a:moveTo>
                  <a:lnTo>
                    <a:pt x="0" y="6255"/>
                  </a:lnTo>
                  <a:lnTo>
                    <a:pt x="479" y="6543"/>
                  </a:lnTo>
                  <a:lnTo>
                    <a:pt x="9559" y="901"/>
                  </a:lnTo>
                  <a:lnTo>
                    <a:pt x="8802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1" name="Google Shape;2791;p45"/>
            <p:cNvSpPr/>
            <p:nvPr/>
          </p:nvSpPr>
          <p:spPr>
            <a:xfrm>
              <a:off x="2600363" y="4092769"/>
              <a:ext cx="3943263" cy="10198"/>
            </a:xfrm>
            <a:custGeom>
              <a:avLst/>
              <a:gdLst/>
              <a:ahLst/>
              <a:cxnLst/>
              <a:rect l="l" t="t" r="r" b="b"/>
              <a:pathLst>
                <a:path w="81972" h="212" extrusionOk="0">
                  <a:moveTo>
                    <a:pt x="1" y="1"/>
                  </a:moveTo>
                  <a:lnTo>
                    <a:pt x="1" y="212"/>
                  </a:lnTo>
                  <a:lnTo>
                    <a:pt x="81972" y="212"/>
                  </a:lnTo>
                  <a:lnTo>
                    <a:pt x="81972" y="1"/>
                  </a:lnTo>
                  <a:close/>
                </a:path>
              </a:pathLst>
            </a:custGeom>
            <a:solidFill>
              <a:srgbClr val="1B2C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95" name="Google Shape;2795;p45"/>
          <p:cNvGrpSpPr/>
          <p:nvPr/>
        </p:nvGrpSpPr>
        <p:grpSpPr>
          <a:xfrm>
            <a:off x="5568838" y="1549090"/>
            <a:ext cx="940800" cy="940800"/>
            <a:chOff x="2985700" y="1473700"/>
            <a:chExt cx="940800" cy="940800"/>
          </a:xfrm>
        </p:grpSpPr>
        <p:sp>
          <p:nvSpPr>
            <p:cNvPr id="2796" name="Google Shape;2796;p45"/>
            <p:cNvSpPr/>
            <p:nvPr/>
          </p:nvSpPr>
          <p:spPr>
            <a:xfrm>
              <a:off x="2985700" y="1473700"/>
              <a:ext cx="940800" cy="940800"/>
            </a:xfrm>
            <a:prstGeom prst="donut">
              <a:avLst>
                <a:gd name="adj" fmla="val 25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7" name="Google Shape;2797;p45"/>
            <p:cNvSpPr/>
            <p:nvPr/>
          </p:nvSpPr>
          <p:spPr>
            <a:xfrm>
              <a:off x="2985700" y="1473700"/>
              <a:ext cx="940800" cy="940800"/>
            </a:xfrm>
            <a:prstGeom prst="blockArc">
              <a:avLst>
                <a:gd name="adj1" fmla="val 16264517"/>
                <a:gd name="adj2" fmla="val 1461052"/>
                <a:gd name="adj3" fmla="val 24485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01" name="Google Shape;2801;p45"/>
          <p:cNvSpPr txBox="1"/>
          <p:nvPr/>
        </p:nvSpPr>
        <p:spPr>
          <a:xfrm>
            <a:off x="6585838" y="1486090"/>
            <a:ext cx="9786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chemeClr val="accent6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30 %</a:t>
            </a:r>
            <a:endParaRPr sz="2400" b="1" dirty="0">
              <a:solidFill>
                <a:schemeClr val="accent6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2802" name="Google Shape;2802;p45"/>
          <p:cNvGrpSpPr/>
          <p:nvPr/>
        </p:nvGrpSpPr>
        <p:grpSpPr>
          <a:xfrm>
            <a:off x="5568825" y="3411657"/>
            <a:ext cx="940800" cy="940800"/>
            <a:chOff x="2985700" y="1473700"/>
            <a:chExt cx="940800" cy="940800"/>
          </a:xfrm>
        </p:grpSpPr>
        <p:sp>
          <p:nvSpPr>
            <p:cNvPr id="2803" name="Google Shape;2803;p45"/>
            <p:cNvSpPr/>
            <p:nvPr/>
          </p:nvSpPr>
          <p:spPr>
            <a:xfrm>
              <a:off x="2985700" y="1473700"/>
              <a:ext cx="940800" cy="940800"/>
            </a:xfrm>
            <a:prstGeom prst="donut">
              <a:avLst>
                <a:gd name="adj" fmla="val 25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4" name="Google Shape;2804;p45"/>
            <p:cNvSpPr/>
            <p:nvPr/>
          </p:nvSpPr>
          <p:spPr>
            <a:xfrm rot="5400000">
              <a:off x="2985700" y="1473700"/>
              <a:ext cx="940800" cy="940800"/>
            </a:xfrm>
            <a:prstGeom prst="blockArc">
              <a:avLst>
                <a:gd name="adj1" fmla="val 10730313"/>
                <a:gd name="adj2" fmla="val 0"/>
                <a:gd name="adj3" fmla="val 25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08" name="Google Shape;2808;p45"/>
          <p:cNvSpPr txBox="1"/>
          <p:nvPr/>
        </p:nvSpPr>
        <p:spPr>
          <a:xfrm>
            <a:off x="6585823" y="3348657"/>
            <a:ext cx="9786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chemeClr val="accen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50 %</a:t>
            </a:r>
            <a:endParaRPr sz="2400" b="1" dirty="0">
              <a:solidFill>
                <a:schemeClr val="accen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C2BD15-C169-8AB0-5FF1-107D691F0397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55D1C7-4D0B-2D24-50AF-3B056FEFA162}"/>
              </a:ext>
            </a:extLst>
          </p:cNvPr>
          <p:cNvSpPr txBox="1"/>
          <p:nvPr/>
        </p:nvSpPr>
        <p:spPr>
          <a:xfrm>
            <a:off x="6585823" y="1711833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253427-C789-4AF8-980A-66F1A44F753E}"/>
              </a:ext>
            </a:extLst>
          </p:cNvPr>
          <p:cNvSpPr txBox="1"/>
          <p:nvPr/>
        </p:nvSpPr>
        <p:spPr>
          <a:xfrm>
            <a:off x="6509625" y="3576214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med">
    <p:pull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073;p38">
            <a:extLst>
              <a:ext uri="{FF2B5EF4-FFF2-40B4-BE49-F238E27FC236}">
                <a16:creationId xmlns:a16="http://schemas.microsoft.com/office/drawing/2014/main" id="{D0B32CA2-3952-F761-7C51-E71DA8E97E30}"/>
              </a:ext>
            </a:extLst>
          </p:cNvPr>
          <p:cNvSpPr/>
          <p:nvPr/>
        </p:nvSpPr>
        <p:spPr>
          <a:xfrm>
            <a:off x="5251939" y="1455641"/>
            <a:ext cx="2737234" cy="2232217"/>
          </a:xfrm>
          <a:custGeom>
            <a:avLst/>
            <a:gdLst/>
            <a:ahLst/>
            <a:cxnLst/>
            <a:rect l="l" t="t" r="r" b="b"/>
            <a:pathLst>
              <a:path w="85544" h="101382" extrusionOk="0">
                <a:moveTo>
                  <a:pt x="41597" y="1"/>
                </a:moveTo>
                <a:lnTo>
                  <a:pt x="41036" y="9"/>
                </a:lnTo>
                <a:lnTo>
                  <a:pt x="40483" y="34"/>
                </a:lnTo>
                <a:lnTo>
                  <a:pt x="39930" y="58"/>
                </a:lnTo>
                <a:lnTo>
                  <a:pt x="39378" y="100"/>
                </a:lnTo>
                <a:lnTo>
                  <a:pt x="38833" y="149"/>
                </a:lnTo>
                <a:lnTo>
                  <a:pt x="38289" y="207"/>
                </a:lnTo>
                <a:lnTo>
                  <a:pt x="37745" y="273"/>
                </a:lnTo>
                <a:lnTo>
                  <a:pt x="37208" y="347"/>
                </a:lnTo>
                <a:lnTo>
                  <a:pt x="36681" y="438"/>
                </a:lnTo>
                <a:lnTo>
                  <a:pt x="36153" y="537"/>
                </a:lnTo>
                <a:lnTo>
                  <a:pt x="35625" y="644"/>
                </a:lnTo>
                <a:lnTo>
                  <a:pt x="35105" y="760"/>
                </a:lnTo>
                <a:lnTo>
                  <a:pt x="34585" y="892"/>
                </a:lnTo>
                <a:lnTo>
                  <a:pt x="34074" y="1032"/>
                </a:lnTo>
                <a:lnTo>
                  <a:pt x="33571" y="1180"/>
                </a:lnTo>
                <a:lnTo>
                  <a:pt x="33068" y="1337"/>
                </a:lnTo>
                <a:lnTo>
                  <a:pt x="32573" y="1510"/>
                </a:lnTo>
                <a:lnTo>
                  <a:pt x="32078" y="1692"/>
                </a:lnTo>
                <a:lnTo>
                  <a:pt x="31591" y="1890"/>
                </a:lnTo>
                <a:lnTo>
                  <a:pt x="31113" y="2096"/>
                </a:lnTo>
                <a:lnTo>
                  <a:pt x="30634" y="2310"/>
                </a:lnTo>
                <a:lnTo>
                  <a:pt x="30164" y="2541"/>
                </a:lnTo>
                <a:lnTo>
                  <a:pt x="29702" y="2789"/>
                </a:lnTo>
                <a:lnTo>
                  <a:pt x="29249" y="3036"/>
                </a:lnTo>
                <a:lnTo>
                  <a:pt x="28795" y="3308"/>
                </a:lnTo>
                <a:lnTo>
                  <a:pt x="28350" y="3581"/>
                </a:lnTo>
                <a:lnTo>
                  <a:pt x="27913" y="3869"/>
                </a:lnTo>
                <a:lnTo>
                  <a:pt x="27475" y="4174"/>
                </a:lnTo>
                <a:lnTo>
                  <a:pt x="27055" y="4488"/>
                </a:lnTo>
                <a:lnTo>
                  <a:pt x="26634" y="4818"/>
                </a:lnTo>
                <a:lnTo>
                  <a:pt x="26222" y="5164"/>
                </a:lnTo>
                <a:lnTo>
                  <a:pt x="25817" y="5519"/>
                </a:lnTo>
                <a:lnTo>
                  <a:pt x="25421" y="5890"/>
                </a:lnTo>
                <a:lnTo>
                  <a:pt x="25026" y="6278"/>
                </a:lnTo>
                <a:lnTo>
                  <a:pt x="24630" y="6682"/>
                </a:lnTo>
                <a:lnTo>
                  <a:pt x="24234" y="7111"/>
                </a:lnTo>
                <a:lnTo>
                  <a:pt x="23838" y="7556"/>
                </a:lnTo>
                <a:lnTo>
                  <a:pt x="23450" y="8018"/>
                </a:lnTo>
                <a:lnTo>
                  <a:pt x="23054" y="8488"/>
                </a:lnTo>
                <a:lnTo>
                  <a:pt x="22667" y="8983"/>
                </a:lnTo>
                <a:lnTo>
                  <a:pt x="22279" y="9495"/>
                </a:lnTo>
                <a:lnTo>
                  <a:pt x="21899" y="10023"/>
                </a:lnTo>
                <a:lnTo>
                  <a:pt x="21512" y="10567"/>
                </a:lnTo>
                <a:lnTo>
                  <a:pt x="21132" y="11128"/>
                </a:lnTo>
                <a:lnTo>
                  <a:pt x="20753" y="11705"/>
                </a:lnTo>
                <a:lnTo>
                  <a:pt x="20373" y="12291"/>
                </a:lnTo>
                <a:lnTo>
                  <a:pt x="20002" y="12893"/>
                </a:lnTo>
                <a:lnTo>
                  <a:pt x="19631" y="13512"/>
                </a:lnTo>
                <a:lnTo>
                  <a:pt x="19252" y="14147"/>
                </a:lnTo>
                <a:lnTo>
                  <a:pt x="18889" y="14790"/>
                </a:lnTo>
                <a:lnTo>
                  <a:pt x="18518" y="15450"/>
                </a:lnTo>
                <a:lnTo>
                  <a:pt x="18155" y="16118"/>
                </a:lnTo>
                <a:lnTo>
                  <a:pt x="17792" y="16803"/>
                </a:lnTo>
                <a:lnTo>
                  <a:pt x="17429" y="17496"/>
                </a:lnTo>
                <a:lnTo>
                  <a:pt x="17074" y="18205"/>
                </a:lnTo>
                <a:lnTo>
                  <a:pt x="16719" y="18923"/>
                </a:lnTo>
                <a:lnTo>
                  <a:pt x="16365" y="19657"/>
                </a:lnTo>
                <a:lnTo>
                  <a:pt x="16018" y="20399"/>
                </a:lnTo>
                <a:lnTo>
                  <a:pt x="15664" y="21150"/>
                </a:lnTo>
                <a:lnTo>
                  <a:pt x="15317" y="21917"/>
                </a:lnTo>
                <a:lnTo>
                  <a:pt x="14979" y="22692"/>
                </a:lnTo>
                <a:lnTo>
                  <a:pt x="14641" y="23476"/>
                </a:lnTo>
                <a:lnTo>
                  <a:pt x="14303" y="24267"/>
                </a:lnTo>
                <a:lnTo>
                  <a:pt x="13965" y="25068"/>
                </a:lnTo>
                <a:lnTo>
                  <a:pt x="13635" y="25884"/>
                </a:lnTo>
                <a:lnTo>
                  <a:pt x="13305" y="26701"/>
                </a:lnTo>
                <a:lnTo>
                  <a:pt x="12975" y="27526"/>
                </a:lnTo>
                <a:lnTo>
                  <a:pt x="12653" y="28367"/>
                </a:lnTo>
                <a:lnTo>
                  <a:pt x="12331" y="29208"/>
                </a:lnTo>
                <a:lnTo>
                  <a:pt x="12018" y="30058"/>
                </a:lnTo>
                <a:lnTo>
                  <a:pt x="11704" y="30916"/>
                </a:lnTo>
                <a:lnTo>
                  <a:pt x="11391" y="31782"/>
                </a:lnTo>
                <a:lnTo>
                  <a:pt x="11086" y="32648"/>
                </a:lnTo>
                <a:lnTo>
                  <a:pt x="10781" y="33530"/>
                </a:lnTo>
                <a:lnTo>
                  <a:pt x="10178" y="35296"/>
                </a:lnTo>
                <a:lnTo>
                  <a:pt x="9593" y="37085"/>
                </a:lnTo>
                <a:lnTo>
                  <a:pt x="9024" y="38892"/>
                </a:lnTo>
                <a:lnTo>
                  <a:pt x="8463" y="40715"/>
                </a:lnTo>
                <a:lnTo>
                  <a:pt x="7918" y="42554"/>
                </a:lnTo>
                <a:lnTo>
                  <a:pt x="7391" y="44394"/>
                </a:lnTo>
                <a:lnTo>
                  <a:pt x="6879" y="46249"/>
                </a:lnTo>
                <a:lnTo>
                  <a:pt x="6376" y="48105"/>
                </a:lnTo>
                <a:lnTo>
                  <a:pt x="5898" y="49961"/>
                </a:lnTo>
                <a:lnTo>
                  <a:pt x="5427" y="51825"/>
                </a:lnTo>
                <a:lnTo>
                  <a:pt x="4982" y="53681"/>
                </a:lnTo>
                <a:lnTo>
                  <a:pt x="4545" y="55529"/>
                </a:lnTo>
                <a:lnTo>
                  <a:pt x="4132" y="57376"/>
                </a:lnTo>
                <a:lnTo>
                  <a:pt x="3728" y="59208"/>
                </a:lnTo>
                <a:lnTo>
                  <a:pt x="3349" y="61030"/>
                </a:lnTo>
                <a:lnTo>
                  <a:pt x="2986" y="62837"/>
                </a:lnTo>
                <a:lnTo>
                  <a:pt x="2648" y="64627"/>
                </a:lnTo>
                <a:lnTo>
                  <a:pt x="2326" y="66392"/>
                </a:lnTo>
                <a:lnTo>
                  <a:pt x="2021" y="68132"/>
                </a:lnTo>
                <a:lnTo>
                  <a:pt x="1732" y="69856"/>
                </a:lnTo>
                <a:lnTo>
                  <a:pt x="1468" y="71547"/>
                </a:lnTo>
                <a:lnTo>
                  <a:pt x="1229" y="73205"/>
                </a:lnTo>
                <a:lnTo>
                  <a:pt x="1006" y="74830"/>
                </a:lnTo>
                <a:lnTo>
                  <a:pt x="800" y="76422"/>
                </a:lnTo>
                <a:lnTo>
                  <a:pt x="619" y="77973"/>
                </a:lnTo>
                <a:lnTo>
                  <a:pt x="462" y="79490"/>
                </a:lnTo>
                <a:lnTo>
                  <a:pt x="330" y="80959"/>
                </a:lnTo>
                <a:lnTo>
                  <a:pt x="214" y="82377"/>
                </a:lnTo>
                <a:lnTo>
                  <a:pt x="165" y="83070"/>
                </a:lnTo>
                <a:lnTo>
                  <a:pt x="124" y="83755"/>
                </a:lnTo>
                <a:lnTo>
                  <a:pt x="91" y="84423"/>
                </a:lnTo>
                <a:lnTo>
                  <a:pt x="58" y="85075"/>
                </a:lnTo>
                <a:lnTo>
                  <a:pt x="33" y="85718"/>
                </a:lnTo>
                <a:lnTo>
                  <a:pt x="16" y="86345"/>
                </a:lnTo>
                <a:lnTo>
                  <a:pt x="0" y="86963"/>
                </a:lnTo>
                <a:lnTo>
                  <a:pt x="0" y="87557"/>
                </a:lnTo>
                <a:lnTo>
                  <a:pt x="0" y="88143"/>
                </a:lnTo>
                <a:lnTo>
                  <a:pt x="0" y="88720"/>
                </a:lnTo>
                <a:lnTo>
                  <a:pt x="16" y="89273"/>
                </a:lnTo>
                <a:lnTo>
                  <a:pt x="33" y="89809"/>
                </a:lnTo>
                <a:lnTo>
                  <a:pt x="58" y="90337"/>
                </a:lnTo>
                <a:lnTo>
                  <a:pt x="91" y="90840"/>
                </a:lnTo>
                <a:lnTo>
                  <a:pt x="124" y="91335"/>
                </a:lnTo>
                <a:lnTo>
                  <a:pt x="173" y="91805"/>
                </a:lnTo>
                <a:lnTo>
                  <a:pt x="223" y="92267"/>
                </a:lnTo>
                <a:lnTo>
                  <a:pt x="280" y="92704"/>
                </a:lnTo>
                <a:lnTo>
                  <a:pt x="338" y="93125"/>
                </a:lnTo>
                <a:lnTo>
                  <a:pt x="412" y="93529"/>
                </a:lnTo>
                <a:lnTo>
                  <a:pt x="487" y="93917"/>
                </a:lnTo>
                <a:lnTo>
                  <a:pt x="569" y="94280"/>
                </a:lnTo>
                <a:lnTo>
                  <a:pt x="660" y="94626"/>
                </a:lnTo>
                <a:lnTo>
                  <a:pt x="759" y="94956"/>
                </a:lnTo>
                <a:lnTo>
                  <a:pt x="866" y="95261"/>
                </a:lnTo>
                <a:lnTo>
                  <a:pt x="973" y="95550"/>
                </a:lnTo>
                <a:lnTo>
                  <a:pt x="1089" y="95822"/>
                </a:lnTo>
                <a:lnTo>
                  <a:pt x="1213" y="96070"/>
                </a:lnTo>
                <a:lnTo>
                  <a:pt x="1344" y="96292"/>
                </a:lnTo>
                <a:lnTo>
                  <a:pt x="1485" y="96499"/>
                </a:lnTo>
                <a:lnTo>
                  <a:pt x="1559" y="96597"/>
                </a:lnTo>
                <a:lnTo>
                  <a:pt x="1641" y="96688"/>
                </a:lnTo>
                <a:lnTo>
                  <a:pt x="1732" y="96787"/>
                </a:lnTo>
                <a:lnTo>
                  <a:pt x="1823" y="96878"/>
                </a:lnTo>
                <a:lnTo>
                  <a:pt x="1930" y="96977"/>
                </a:lnTo>
                <a:lnTo>
                  <a:pt x="2037" y="97068"/>
                </a:lnTo>
                <a:lnTo>
                  <a:pt x="2277" y="97249"/>
                </a:lnTo>
                <a:lnTo>
                  <a:pt x="2541" y="97422"/>
                </a:lnTo>
                <a:lnTo>
                  <a:pt x="2829" y="97604"/>
                </a:lnTo>
                <a:lnTo>
                  <a:pt x="3143" y="97769"/>
                </a:lnTo>
                <a:lnTo>
                  <a:pt x="3481" y="97942"/>
                </a:lnTo>
                <a:lnTo>
                  <a:pt x="3844" y="98099"/>
                </a:lnTo>
                <a:lnTo>
                  <a:pt x="4231" y="98264"/>
                </a:lnTo>
                <a:lnTo>
                  <a:pt x="4644" y="98420"/>
                </a:lnTo>
                <a:lnTo>
                  <a:pt x="5073" y="98569"/>
                </a:lnTo>
                <a:lnTo>
                  <a:pt x="5526" y="98717"/>
                </a:lnTo>
                <a:lnTo>
                  <a:pt x="6005" y="98866"/>
                </a:lnTo>
                <a:lnTo>
                  <a:pt x="6508" y="99006"/>
                </a:lnTo>
                <a:lnTo>
                  <a:pt x="7028" y="99146"/>
                </a:lnTo>
                <a:lnTo>
                  <a:pt x="7564" y="99278"/>
                </a:lnTo>
                <a:lnTo>
                  <a:pt x="8125" y="99410"/>
                </a:lnTo>
                <a:lnTo>
                  <a:pt x="8702" y="99534"/>
                </a:lnTo>
                <a:lnTo>
                  <a:pt x="9296" y="99658"/>
                </a:lnTo>
                <a:lnTo>
                  <a:pt x="9915" y="99773"/>
                </a:lnTo>
                <a:lnTo>
                  <a:pt x="10541" y="99889"/>
                </a:lnTo>
                <a:lnTo>
                  <a:pt x="11193" y="99996"/>
                </a:lnTo>
                <a:lnTo>
                  <a:pt x="11861" y="100103"/>
                </a:lnTo>
                <a:lnTo>
                  <a:pt x="12546" y="100202"/>
                </a:lnTo>
                <a:lnTo>
                  <a:pt x="13239" y="100301"/>
                </a:lnTo>
                <a:lnTo>
                  <a:pt x="13956" y="100392"/>
                </a:lnTo>
                <a:lnTo>
                  <a:pt x="14682" y="100482"/>
                </a:lnTo>
                <a:lnTo>
                  <a:pt x="15424" y="100573"/>
                </a:lnTo>
                <a:lnTo>
                  <a:pt x="16183" y="100647"/>
                </a:lnTo>
                <a:lnTo>
                  <a:pt x="16959" y="100730"/>
                </a:lnTo>
                <a:lnTo>
                  <a:pt x="17742" y="100804"/>
                </a:lnTo>
                <a:lnTo>
                  <a:pt x="18534" y="100870"/>
                </a:lnTo>
                <a:lnTo>
                  <a:pt x="19342" y="100936"/>
                </a:lnTo>
                <a:lnTo>
                  <a:pt x="20159" y="100994"/>
                </a:lnTo>
                <a:lnTo>
                  <a:pt x="20992" y="101052"/>
                </a:lnTo>
                <a:lnTo>
                  <a:pt x="22683" y="101151"/>
                </a:lnTo>
                <a:lnTo>
                  <a:pt x="24407" y="101233"/>
                </a:lnTo>
                <a:lnTo>
                  <a:pt x="26172" y="101299"/>
                </a:lnTo>
                <a:lnTo>
                  <a:pt x="27962" y="101340"/>
                </a:lnTo>
                <a:lnTo>
                  <a:pt x="29785" y="101373"/>
                </a:lnTo>
                <a:lnTo>
                  <a:pt x="31624" y="101382"/>
                </a:lnTo>
                <a:lnTo>
                  <a:pt x="33480" y="101373"/>
                </a:lnTo>
                <a:lnTo>
                  <a:pt x="35353" y="101349"/>
                </a:lnTo>
                <a:lnTo>
                  <a:pt x="37233" y="101299"/>
                </a:lnTo>
                <a:lnTo>
                  <a:pt x="39122" y="101241"/>
                </a:lnTo>
                <a:lnTo>
                  <a:pt x="41011" y="101159"/>
                </a:lnTo>
                <a:lnTo>
                  <a:pt x="42900" y="101052"/>
                </a:lnTo>
                <a:lnTo>
                  <a:pt x="43840" y="100994"/>
                </a:lnTo>
                <a:lnTo>
                  <a:pt x="44780" y="100928"/>
                </a:lnTo>
                <a:lnTo>
                  <a:pt x="45721" y="100862"/>
                </a:lnTo>
                <a:lnTo>
                  <a:pt x="46653" y="100788"/>
                </a:lnTo>
                <a:lnTo>
                  <a:pt x="47585" y="100713"/>
                </a:lnTo>
                <a:lnTo>
                  <a:pt x="48509" y="100631"/>
                </a:lnTo>
                <a:lnTo>
                  <a:pt x="49433" y="100540"/>
                </a:lnTo>
                <a:lnTo>
                  <a:pt x="50356" y="100449"/>
                </a:lnTo>
                <a:lnTo>
                  <a:pt x="51264" y="100351"/>
                </a:lnTo>
                <a:lnTo>
                  <a:pt x="52171" y="100252"/>
                </a:lnTo>
                <a:lnTo>
                  <a:pt x="53078" y="100144"/>
                </a:lnTo>
                <a:lnTo>
                  <a:pt x="53969" y="100029"/>
                </a:lnTo>
                <a:lnTo>
                  <a:pt x="54860" y="99913"/>
                </a:lnTo>
                <a:lnTo>
                  <a:pt x="55734" y="99790"/>
                </a:lnTo>
                <a:lnTo>
                  <a:pt x="56609" y="99658"/>
                </a:lnTo>
                <a:lnTo>
                  <a:pt x="57466" y="99526"/>
                </a:lnTo>
                <a:lnTo>
                  <a:pt x="58324" y="99385"/>
                </a:lnTo>
                <a:lnTo>
                  <a:pt x="59166" y="99245"/>
                </a:lnTo>
                <a:lnTo>
                  <a:pt x="59999" y="99097"/>
                </a:lnTo>
                <a:lnTo>
                  <a:pt x="60824" y="98940"/>
                </a:lnTo>
                <a:lnTo>
                  <a:pt x="61632" y="98783"/>
                </a:lnTo>
                <a:lnTo>
                  <a:pt x="62432" y="98618"/>
                </a:lnTo>
                <a:lnTo>
                  <a:pt x="63216" y="98445"/>
                </a:lnTo>
                <a:lnTo>
                  <a:pt x="63991" y="98272"/>
                </a:lnTo>
                <a:lnTo>
                  <a:pt x="64750" y="98090"/>
                </a:lnTo>
                <a:lnTo>
                  <a:pt x="65500" y="97901"/>
                </a:lnTo>
                <a:lnTo>
                  <a:pt x="66234" y="97711"/>
                </a:lnTo>
                <a:lnTo>
                  <a:pt x="66952" y="97513"/>
                </a:lnTo>
                <a:lnTo>
                  <a:pt x="67653" y="97315"/>
                </a:lnTo>
                <a:lnTo>
                  <a:pt x="68346" y="97101"/>
                </a:lnTo>
                <a:lnTo>
                  <a:pt x="69014" y="96894"/>
                </a:lnTo>
                <a:lnTo>
                  <a:pt x="69666" y="96672"/>
                </a:lnTo>
                <a:lnTo>
                  <a:pt x="70309" y="96449"/>
                </a:lnTo>
                <a:lnTo>
                  <a:pt x="70928" y="96218"/>
                </a:lnTo>
                <a:lnTo>
                  <a:pt x="71530" y="95979"/>
                </a:lnTo>
                <a:lnTo>
                  <a:pt x="72116" y="95740"/>
                </a:lnTo>
                <a:lnTo>
                  <a:pt x="72676" y="95492"/>
                </a:lnTo>
                <a:lnTo>
                  <a:pt x="73221" y="95237"/>
                </a:lnTo>
                <a:lnTo>
                  <a:pt x="73749" y="94981"/>
                </a:lnTo>
                <a:lnTo>
                  <a:pt x="74252" y="94717"/>
                </a:lnTo>
                <a:lnTo>
                  <a:pt x="74730" y="94445"/>
                </a:lnTo>
                <a:lnTo>
                  <a:pt x="75192" y="94172"/>
                </a:lnTo>
                <a:lnTo>
                  <a:pt x="75629" y="93892"/>
                </a:lnTo>
                <a:lnTo>
                  <a:pt x="76050" y="93603"/>
                </a:lnTo>
                <a:lnTo>
                  <a:pt x="76446" y="93306"/>
                </a:lnTo>
                <a:lnTo>
                  <a:pt x="76809" y="93009"/>
                </a:lnTo>
                <a:lnTo>
                  <a:pt x="76990" y="92861"/>
                </a:lnTo>
                <a:lnTo>
                  <a:pt x="77155" y="92704"/>
                </a:lnTo>
                <a:lnTo>
                  <a:pt x="77320" y="92556"/>
                </a:lnTo>
                <a:lnTo>
                  <a:pt x="77477" y="92399"/>
                </a:lnTo>
                <a:lnTo>
                  <a:pt x="77634" y="92242"/>
                </a:lnTo>
                <a:lnTo>
                  <a:pt x="77774" y="92077"/>
                </a:lnTo>
                <a:lnTo>
                  <a:pt x="77914" y="91921"/>
                </a:lnTo>
                <a:lnTo>
                  <a:pt x="78046" y="91756"/>
                </a:lnTo>
                <a:lnTo>
                  <a:pt x="78170" y="91591"/>
                </a:lnTo>
                <a:lnTo>
                  <a:pt x="78294" y="91426"/>
                </a:lnTo>
                <a:lnTo>
                  <a:pt x="78409" y="91261"/>
                </a:lnTo>
                <a:lnTo>
                  <a:pt x="78508" y="91096"/>
                </a:lnTo>
                <a:lnTo>
                  <a:pt x="78607" y="90923"/>
                </a:lnTo>
                <a:lnTo>
                  <a:pt x="78706" y="90758"/>
                </a:lnTo>
                <a:lnTo>
                  <a:pt x="78788" y="90584"/>
                </a:lnTo>
                <a:lnTo>
                  <a:pt x="78871" y="90411"/>
                </a:lnTo>
                <a:lnTo>
                  <a:pt x="78937" y="90230"/>
                </a:lnTo>
                <a:lnTo>
                  <a:pt x="79003" y="90057"/>
                </a:lnTo>
                <a:lnTo>
                  <a:pt x="79061" y="89875"/>
                </a:lnTo>
                <a:lnTo>
                  <a:pt x="79110" y="89694"/>
                </a:lnTo>
                <a:lnTo>
                  <a:pt x="79151" y="89512"/>
                </a:lnTo>
                <a:lnTo>
                  <a:pt x="79193" y="89331"/>
                </a:lnTo>
                <a:lnTo>
                  <a:pt x="79217" y="89149"/>
                </a:lnTo>
                <a:lnTo>
                  <a:pt x="79242" y="88959"/>
                </a:lnTo>
                <a:lnTo>
                  <a:pt x="79250" y="88778"/>
                </a:lnTo>
                <a:lnTo>
                  <a:pt x="79259" y="88588"/>
                </a:lnTo>
                <a:lnTo>
                  <a:pt x="79259" y="88390"/>
                </a:lnTo>
                <a:lnTo>
                  <a:pt x="79250" y="88201"/>
                </a:lnTo>
                <a:lnTo>
                  <a:pt x="79234" y="88011"/>
                </a:lnTo>
                <a:lnTo>
                  <a:pt x="79209" y="87813"/>
                </a:lnTo>
                <a:lnTo>
                  <a:pt x="79176" y="87615"/>
                </a:lnTo>
                <a:lnTo>
                  <a:pt x="79135" y="87417"/>
                </a:lnTo>
                <a:lnTo>
                  <a:pt x="79085" y="87219"/>
                </a:lnTo>
                <a:lnTo>
                  <a:pt x="79028" y="87013"/>
                </a:lnTo>
                <a:lnTo>
                  <a:pt x="78962" y="86815"/>
                </a:lnTo>
                <a:lnTo>
                  <a:pt x="78887" y="86609"/>
                </a:lnTo>
                <a:lnTo>
                  <a:pt x="78813" y="86403"/>
                </a:lnTo>
                <a:lnTo>
                  <a:pt x="78722" y="86196"/>
                </a:lnTo>
                <a:lnTo>
                  <a:pt x="78624" y="85982"/>
                </a:lnTo>
                <a:lnTo>
                  <a:pt x="78516" y="85776"/>
                </a:lnTo>
                <a:lnTo>
                  <a:pt x="78401" y="85561"/>
                </a:lnTo>
                <a:lnTo>
                  <a:pt x="78277" y="85347"/>
                </a:lnTo>
                <a:lnTo>
                  <a:pt x="78145" y="85132"/>
                </a:lnTo>
                <a:lnTo>
                  <a:pt x="78005" y="84918"/>
                </a:lnTo>
                <a:lnTo>
                  <a:pt x="77724" y="84472"/>
                </a:lnTo>
                <a:lnTo>
                  <a:pt x="77452" y="84027"/>
                </a:lnTo>
                <a:lnTo>
                  <a:pt x="77197" y="83582"/>
                </a:lnTo>
                <a:lnTo>
                  <a:pt x="76957" y="83120"/>
                </a:lnTo>
                <a:lnTo>
                  <a:pt x="76718" y="82658"/>
                </a:lnTo>
                <a:lnTo>
                  <a:pt x="76504" y="82188"/>
                </a:lnTo>
                <a:lnTo>
                  <a:pt x="76297" y="81709"/>
                </a:lnTo>
                <a:lnTo>
                  <a:pt x="76100" y="81231"/>
                </a:lnTo>
                <a:lnTo>
                  <a:pt x="75918" y="80736"/>
                </a:lnTo>
                <a:lnTo>
                  <a:pt x="75745" y="80249"/>
                </a:lnTo>
                <a:lnTo>
                  <a:pt x="75588" y="79746"/>
                </a:lnTo>
                <a:lnTo>
                  <a:pt x="75440" y="79243"/>
                </a:lnTo>
                <a:lnTo>
                  <a:pt x="75299" y="78740"/>
                </a:lnTo>
                <a:lnTo>
                  <a:pt x="75176" y="78228"/>
                </a:lnTo>
                <a:lnTo>
                  <a:pt x="75060" y="77709"/>
                </a:lnTo>
                <a:lnTo>
                  <a:pt x="74953" y="77181"/>
                </a:lnTo>
                <a:lnTo>
                  <a:pt x="74854" y="76661"/>
                </a:lnTo>
                <a:lnTo>
                  <a:pt x="74772" y="76125"/>
                </a:lnTo>
                <a:lnTo>
                  <a:pt x="74697" y="75589"/>
                </a:lnTo>
                <a:lnTo>
                  <a:pt x="74631" y="75053"/>
                </a:lnTo>
                <a:lnTo>
                  <a:pt x="74574" y="74508"/>
                </a:lnTo>
                <a:lnTo>
                  <a:pt x="74524" y="73956"/>
                </a:lnTo>
                <a:lnTo>
                  <a:pt x="74491" y="73411"/>
                </a:lnTo>
                <a:lnTo>
                  <a:pt x="74466" y="72850"/>
                </a:lnTo>
                <a:lnTo>
                  <a:pt x="74442" y="72298"/>
                </a:lnTo>
                <a:lnTo>
                  <a:pt x="74433" y="71737"/>
                </a:lnTo>
                <a:lnTo>
                  <a:pt x="74433" y="71168"/>
                </a:lnTo>
                <a:lnTo>
                  <a:pt x="74433" y="70599"/>
                </a:lnTo>
                <a:lnTo>
                  <a:pt x="74450" y="70029"/>
                </a:lnTo>
                <a:lnTo>
                  <a:pt x="74475" y="69452"/>
                </a:lnTo>
                <a:lnTo>
                  <a:pt x="74499" y="68883"/>
                </a:lnTo>
                <a:lnTo>
                  <a:pt x="74541" y="68297"/>
                </a:lnTo>
                <a:lnTo>
                  <a:pt x="74582" y="67720"/>
                </a:lnTo>
                <a:lnTo>
                  <a:pt x="74631" y="67134"/>
                </a:lnTo>
                <a:lnTo>
                  <a:pt x="74697" y="66549"/>
                </a:lnTo>
                <a:lnTo>
                  <a:pt x="74763" y="65963"/>
                </a:lnTo>
                <a:lnTo>
                  <a:pt x="74829" y="65369"/>
                </a:lnTo>
                <a:lnTo>
                  <a:pt x="74912" y="64775"/>
                </a:lnTo>
                <a:lnTo>
                  <a:pt x="74994" y="64181"/>
                </a:lnTo>
                <a:lnTo>
                  <a:pt x="75085" y="63587"/>
                </a:lnTo>
                <a:lnTo>
                  <a:pt x="75184" y="62994"/>
                </a:lnTo>
                <a:lnTo>
                  <a:pt x="75283" y="62400"/>
                </a:lnTo>
                <a:lnTo>
                  <a:pt x="75390" y="61798"/>
                </a:lnTo>
                <a:lnTo>
                  <a:pt x="75506" y="61195"/>
                </a:lnTo>
                <a:lnTo>
                  <a:pt x="75745" y="59991"/>
                </a:lnTo>
                <a:lnTo>
                  <a:pt x="76009" y="58787"/>
                </a:lnTo>
                <a:lnTo>
                  <a:pt x="76281" y="57583"/>
                </a:lnTo>
                <a:lnTo>
                  <a:pt x="76578" y="56378"/>
                </a:lnTo>
                <a:lnTo>
                  <a:pt x="76883" y="55166"/>
                </a:lnTo>
                <a:lnTo>
                  <a:pt x="77205" y="53962"/>
                </a:lnTo>
                <a:lnTo>
                  <a:pt x="77543" y="52766"/>
                </a:lnTo>
                <a:lnTo>
                  <a:pt x="77881" y="51561"/>
                </a:lnTo>
                <a:lnTo>
                  <a:pt x="78236" y="50365"/>
                </a:lnTo>
                <a:lnTo>
                  <a:pt x="78591" y="49178"/>
                </a:lnTo>
                <a:lnTo>
                  <a:pt x="78962" y="47998"/>
                </a:lnTo>
                <a:lnTo>
                  <a:pt x="79325" y="46827"/>
                </a:lnTo>
                <a:lnTo>
                  <a:pt x="80067" y="44509"/>
                </a:lnTo>
                <a:lnTo>
                  <a:pt x="80809" y="42224"/>
                </a:lnTo>
                <a:lnTo>
                  <a:pt x="81543" y="40005"/>
                </a:lnTo>
                <a:lnTo>
                  <a:pt x="82245" y="37836"/>
                </a:lnTo>
                <a:lnTo>
                  <a:pt x="82583" y="36780"/>
                </a:lnTo>
                <a:lnTo>
                  <a:pt x="82913" y="35741"/>
                </a:lnTo>
                <a:lnTo>
                  <a:pt x="83226" y="34718"/>
                </a:lnTo>
                <a:lnTo>
                  <a:pt x="83531" y="33720"/>
                </a:lnTo>
                <a:lnTo>
                  <a:pt x="83812" y="32739"/>
                </a:lnTo>
                <a:lnTo>
                  <a:pt x="84084" y="31782"/>
                </a:lnTo>
                <a:lnTo>
                  <a:pt x="84340" y="30850"/>
                </a:lnTo>
                <a:lnTo>
                  <a:pt x="84571" y="29942"/>
                </a:lnTo>
                <a:lnTo>
                  <a:pt x="84785" y="29052"/>
                </a:lnTo>
                <a:lnTo>
                  <a:pt x="84967" y="28194"/>
                </a:lnTo>
                <a:lnTo>
                  <a:pt x="85131" y="27369"/>
                </a:lnTo>
                <a:lnTo>
                  <a:pt x="85206" y="26965"/>
                </a:lnTo>
                <a:lnTo>
                  <a:pt x="85272" y="26561"/>
                </a:lnTo>
                <a:lnTo>
                  <a:pt x="85329" y="26173"/>
                </a:lnTo>
                <a:lnTo>
                  <a:pt x="85387" y="25793"/>
                </a:lnTo>
                <a:lnTo>
                  <a:pt x="85428" y="25414"/>
                </a:lnTo>
                <a:lnTo>
                  <a:pt x="85470" y="25051"/>
                </a:lnTo>
                <a:lnTo>
                  <a:pt x="85494" y="24688"/>
                </a:lnTo>
                <a:lnTo>
                  <a:pt x="85519" y="24342"/>
                </a:lnTo>
                <a:lnTo>
                  <a:pt x="85536" y="23995"/>
                </a:lnTo>
                <a:lnTo>
                  <a:pt x="85544" y="23657"/>
                </a:lnTo>
                <a:lnTo>
                  <a:pt x="85544" y="23335"/>
                </a:lnTo>
                <a:lnTo>
                  <a:pt x="85527" y="23014"/>
                </a:lnTo>
                <a:lnTo>
                  <a:pt x="85511" y="22709"/>
                </a:lnTo>
                <a:lnTo>
                  <a:pt x="85486" y="22403"/>
                </a:lnTo>
                <a:lnTo>
                  <a:pt x="85445" y="22115"/>
                </a:lnTo>
                <a:lnTo>
                  <a:pt x="85404" y="21826"/>
                </a:lnTo>
                <a:lnTo>
                  <a:pt x="85346" y="21554"/>
                </a:lnTo>
                <a:lnTo>
                  <a:pt x="85280" y="21290"/>
                </a:lnTo>
                <a:lnTo>
                  <a:pt x="85206" y="21034"/>
                </a:lnTo>
                <a:lnTo>
                  <a:pt x="85123" y="20795"/>
                </a:lnTo>
                <a:lnTo>
                  <a:pt x="85032" y="20556"/>
                </a:lnTo>
                <a:lnTo>
                  <a:pt x="84925" y="20333"/>
                </a:lnTo>
                <a:lnTo>
                  <a:pt x="84810" y="20110"/>
                </a:lnTo>
                <a:lnTo>
                  <a:pt x="84678" y="19879"/>
                </a:lnTo>
                <a:lnTo>
                  <a:pt x="84546" y="19648"/>
                </a:lnTo>
                <a:lnTo>
                  <a:pt x="84389" y="19417"/>
                </a:lnTo>
                <a:lnTo>
                  <a:pt x="84232" y="19178"/>
                </a:lnTo>
                <a:lnTo>
                  <a:pt x="84059" y="18931"/>
                </a:lnTo>
                <a:lnTo>
                  <a:pt x="83869" y="18692"/>
                </a:lnTo>
                <a:lnTo>
                  <a:pt x="83680" y="18436"/>
                </a:lnTo>
                <a:lnTo>
                  <a:pt x="83474" y="18188"/>
                </a:lnTo>
                <a:lnTo>
                  <a:pt x="83251" y="17933"/>
                </a:lnTo>
                <a:lnTo>
                  <a:pt x="83028" y="17677"/>
                </a:lnTo>
                <a:lnTo>
                  <a:pt x="82789" y="17413"/>
                </a:lnTo>
                <a:lnTo>
                  <a:pt x="82541" y="17157"/>
                </a:lnTo>
                <a:lnTo>
                  <a:pt x="82286" y="16893"/>
                </a:lnTo>
                <a:lnTo>
                  <a:pt x="82014" y="16621"/>
                </a:lnTo>
                <a:lnTo>
                  <a:pt x="81741" y="16357"/>
                </a:lnTo>
                <a:lnTo>
                  <a:pt x="81453" y="16085"/>
                </a:lnTo>
                <a:lnTo>
                  <a:pt x="81156" y="15813"/>
                </a:lnTo>
                <a:lnTo>
                  <a:pt x="80537" y="15260"/>
                </a:lnTo>
                <a:lnTo>
                  <a:pt x="79886" y="14699"/>
                </a:lnTo>
                <a:lnTo>
                  <a:pt x="79193" y="14138"/>
                </a:lnTo>
                <a:lnTo>
                  <a:pt x="78467" y="13578"/>
                </a:lnTo>
                <a:lnTo>
                  <a:pt x="77716" y="13008"/>
                </a:lnTo>
                <a:lnTo>
                  <a:pt x="76924" y="12439"/>
                </a:lnTo>
                <a:lnTo>
                  <a:pt x="76108" y="11870"/>
                </a:lnTo>
                <a:lnTo>
                  <a:pt x="75266" y="11301"/>
                </a:lnTo>
                <a:lnTo>
                  <a:pt x="74392" y="10732"/>
                </a:lnTo>
                <a:lnTo>
                  <a:pt x="73501" y="10171"/>
                </a:lnTo>
                <a:lnTo>
                  <a:pt x="72577" y="9610"/>
                </a:lnTo>
                <a:lnTo>
                  <a:pt x="71629" y="9057"/>
                </a:lnTo>
                <a:lnTo>
                  <a:pt x="70664" y="8505"/>
                </a:lnTo>
                <a:lnTo>
                  <a:pt x="69674" y="7969"/>
                </a:lnTo>
                <a:lnTo>
                  <a:pt x="68659" y="7433"/>
                </a:lnTo>
                <a:lnTo>
                  <a:pt x="67637" y="6913"/>
                </a:lnTo>
                <a:lnTo>
                  <a:pt x="66589" y="6401"/>
                </a:lnTo>
                <a:lnTo>
                  <a:pt x="65525" y="5898"/>
                </a:lnTo>
                <a:lnTo>
                  <a:pt x="64453" y="5412"/>
                </a:lnTo>
                <a:lnTo>
                  <a:pt x="63356" y="4933"/>
                </a:lnTo>
                <a:lnTo>
                  <a:pt x="62259" y="4480"/>
                </a:lnTo>
                <a:lnTo>
                  <a:pt x="61137" y="4034"/>
                </a:lnTo>
                <a:lnTo>
                  <a:pt x="60576" y="3820"/>
                </a:lnTo>
                <a:lnTo>
                  <a:pt x="60015" y="3605"/>
                </a:lnTo>
                <a:lnTo>
                  <a:pt x="59446" y="3399"/>
                </a:lnTo>
                <a:lnTo>
                  <a:pt x="58877" y="3201"/>
                </a:lnTo>
                <a:lnTo>
                  <a:pt x="58308" y="3003"/>
                </a:lnTo>
                <a:lnTo>
                  <a:pt x="57739" y="2813"/>
                </a:lnTo>
                <a:lnTo>
                  <a:pt x="57161" y="2624"/>
                </a:lnTo>
                <a:lnTo>
                  <a:pt x="56592" y="2442"/>
                </a:lnTo>
                <a:lnTo>
                  <a:pt x="56015" y="2261"/>
                </a:lnTo>
                <a:lnTo>
                  <a:pt x="55437" y="2096"/>
                </a:lnTo>
                <a:lnTo>
                  <a:pt x="54852" y="1931"/>
                </a:lnTo>
                <a:lnTo>
                  <a:pt x="54274" y="1766"/>
                </a:lnTo>
                <a:lnTo>
                  <a:pt x="53697" y="1617"/>
                </a:lnTo>
                <a:lnTo>
                  <a:pt x="53111" y="1469"/>
                </a:lnTo>
                <a:lnTo>
                  <a:pt x="52534" y="1329"/>
                </a:lnTo>
                <a:lnTo>
                  <a:pt x="51948" y="1197"/>
                </a:lnTo>
                <a:lnTo>
                  <a:pt x="51371" y="1065"/>
                </a:lnTo>
                <a:lnTo>
                  <a:pt x="50785" y="941"/>
                </a:lnTo>
                <a:lnTo>
                  <a:pt x="50200" y="826"/>
                </a:lnTo>
                <a:lnTo>
                  <a:pt x="49622" y="718"/>
                </a:lnTo>
                <a:lnTo>
                  <a:pt x="49045" y="619"/>
                </a:lnTo>
                <a:lnTo>
                  <a:pt x="48459" y="520"/>
                </a:lnTo>
                <a:lnTo>
                  <a:pt x="47882" y="438"/>
                </a:lnTo>
                <a:lnTo>
                  <a:pt x="47304" y="355"/>
                </a:lnTo>
                <a:lnTo>
                  <a:pt x="46727" y="289"/>
                </a:lnTo>
                <a:lnTo>
                  <a:pt x="46150" y="223"/>
                </a:lnTo>
                <a:lnTo>
                  <a:pt x="45572" y="166"/>
                </a:lnTo>
                <a:lnTo>
                  <a:pt x="44995" y="116"/>
                </a:lnTo>
                <a:lnTo>
                  <a:pt x="44426" y="75"/>
                </a:lnTo>
                <a:lnTo>
                  <a:pt x="43857" y="42"/>
                </a:lnTo>
                <a:lnTo>
                  <a:pt x="43287" y="26"/>
                </a:lnTo>
                <a:lnTo>
                  <a:pt x="42718" y="9"/>
                </a:lnTo>
                <a:lnTo>
                  <a:pt x="42157" y="1"/>
                </a:lnTo>
                <a:close/>
              </a:path>
            </a:pathLst>
          </a:custGeom>
          <a:solidFill>
            <a:srgbClr val="9278B5">
              <a:alpha val="1254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017BD9-DA9C-E463-9C96-AAA3D7D7FFC7}"/>
              </a:ext>
            </a:extLst>
          </p:cNvPr>
          <p:cNvSpPr txBox="1"/>
          <p:nvPr/>
        </p:nvSpPr>
        <p:spPr>
          <a:xfrm>
            <a:off x="0" y="1835719"/>
            <a:ext cx="91440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 تشکر از توجه شما عزیزان</a:t>
            </a:r>
            <a:endParaRPr lang="en-US" sz="4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82197473"/>
      </p:ext>
    </p:extLst>
  </p:cSld>
  <p:clrMapOvr>
    <a:masterClrMapping/>
  </p:clrMapOvr>
  <p:transition spd="med">
    <p:pull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p16"/>
          <p:cNvGrpSpPr/>
          <p:nvPr/>
        </p:nvGrpSpPr>
        <p:grpSpPr>
          <a:xfrm>
            <a:off x="535664" y="1294010"/>
            <a:ext cx="1845507" cy="3436797"/>
            <a:chOff x="6712788" y="1056346"/>
            <a:chExt cx="1974016" cy="3675719"/>
          </a:xfrm>
        </p:grpSpPr>
        <p:grpSp>
          <p:nvGrpSpPr>
            <p:cNvPr id="65" name="Google Shape;65;p16"/>
            <p:cNvGrpSpPr/>
            <p:nvPr/>
          </p:nvGrpSpPr>
          <p:grpSpPr>
            <a:xfrm>
              <a:off x="6712788" y="1056346"/>
              <a:ext cx="1974016" cy="3675719"/>
              <a:chOff x="6712788" y="1056346"/>
              <a:chExt cx="1974016" cy="3675719"/>
            </a:xfrm>
          </p:grpSpPr>
          <p:grpSp>
            <p:nvGrpSpPr>
              <p:cNvPr id="66" name="Google Shape;66;p16"/>
              <p:cNvGrpSpPr/>
              <p:nvPr/>
            </p:nvGrpSpPr>
            <p:grpSpPr>
              <a:xfrm>
                <a:off x="6712788" y="1056346"/>
                <a:ext cx="1974016" cy="3675719"/>
                <a:chOff x="6712788" y="1056346"/>
                <a:chExt cx="1974016" cy="3675719"/>
              </a:xfrm>
            </p:grpSpPr>
            <p:grpSp>
              <p:nvGrpSpPr>
                <p:cNvPr id="67" name="Google Shape;67;p16"/>
                <p:cNvGrpSpPr/>
                <p:nvPr/>
              </p:nvGrpSpPr>
              <p:grpSpPr>
                <a:xfrm>
                  <a:off x="6712788" y="1056346"/>
                  <a:ext cx="1974016" cy="3675719"/>
                  <a:chOff x="3584988" y="1056359"/>
                  <a:chExt cx="1974016" cy="3675719"/>
                </a:xfrm>
              </p:grpSpPr>
              <p:sp>
                <p:nvSpPr>
                  <p:cNvPr id="68" name="Google Shape;68;p16"/>
                  <p:cNvSpPr/>
                  <p:nvPr/>
                </p:nvSpPr>
                <p:spPr>
                  <a:xfrm>
                    <a:off x="3719098" y="4598957"/>
                    <a:ext cx="1787076" cy="1331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200" h="3218" extrusionOk="0">
                        <a:moveTo>
                          <a:pt x="21594" y="1"/>
                        </a:moveTo>
                        <a:lnTo>
                          <a:pt x="19388" y="13"/>
                        </a:lnTo>
                        <a:lnTo>
                          <a:pt x="17244" y="37"/>
                        </a:lnTo>
                        <a:lnTo>
                          <a:pt x="15171" y="73"/>
                        </a:lnTo>
                        <a:lnTo>
                          <a:pt x="13195" y="133"/>
                        </a:lnTo>
                        <a:lnTo>
                          <a:pt x="11303" y="193"/>
                        </a:lnTo>
                        <a:lnTo>
                          <a:pt x="9520" y="278"/>
                        </a:lnTo>
                        <a:lnTo>
                          <a:pt x="7857" y="374"/>
                        </a:lnTo>
                        <a:lnTo>
                          <a:pt x="6326" y="471"/>
                        </a:lnTo>
                        <a:lnTo>
                          <a:pt x="4928" y="591"/>
                        </a:lnTo>
                        <a:lnTo>
                          <a:pt x="3687" y="712"/>
                        </a:lnTo>
                        <a:lnTo>
                          <a:pt x="2603" y="844"/>
                        </a:lnTo>
                        <a:lnTo>
                          <a:pt x="2133" y="916"/>
                        </a:lnTo>
                        <a:lnTo>
                          <a:pt x="1699" y="989"/>
                        </a:lnTo>
                        <a:lnTo>
                          <a:pt x="1313" y="1061"/>
                        </a:lnTo>
                        <a:lnTo>
                          <a:pt x="964" y="1133"/>
                        </a:lnTo>
                        <a:lnTo>
                          <a:pt x="675" y="1206"/>
                        </a:lnTo>
                        <a:lnTo>
                          <a:pt x="434" y="1290"/>
                        </a:lnTo>
                        <a:lnTo>
                          <a:pt x="241" y="1362"/>
                        </a:lnTo>
                        <a:lnTo>
                          <a:pt x="108" y="1447"/>
                        </a:lnTo>
                        <a:lnTo>
                          <a:pt x="60" y="1483"/>
                        </a:lnTo>
                        <a:lnTo>
                          <a:pt x="24" y="1531"/>
                        </a:lnTo>
                        <a:lnTo>
                          <a:pt x="0" y="1567"/>
                        </a:lnTo>
                        <a:lnTo>
                          <a:pt x="0" y="1615"/>
                        </a:lnTo>
                        <a:lnTo>
                          <a:pt x="0" y="1651"/>
                        </a:lnTo>
                        <a:lnTo>
                          <a:pt x="24" y="1700"/>
                        </a:lnTo>
                        <a:lnTo>
                          <a:pt x="60" y="1736"/>
                        </a:lnTo>
                        <a:lnTo>
                          <a:pt x="108" y="1772"/>
                        </a:lnTo>
                        <a:lnTo>
                          <a:pt x="241" y="1856"/>
                        </a:lnTo>
                        <a:lnTo>
                          <a:pt x="434" y="1941"/>
                        </a:lnTo>
                        <a:lnTo>
                          <a:pt x="675" y="2013"/>
                        </a:lnTo>
                        <a:lnTo>
                          <a:pt x="964" y="2085"/>
                        </a:lnTo>
                        <a:lnTo>
                          <a:pt x="1313" y="2170"/>
                        </a:lnTo>
                        <a:lnTo>
                          <a:pt x="1699" y="2242"/>
                        </a:lnTo>
                        <a:lnTo>
                          <a:pt x="2133" y="2314"/>
                        </a:lnTo>
                        <a:lnTo>
                          <a:pt x="2603" y="2374"/>
                        </a:lnTo>
                        <a:lnTo>
                          <a:pt x="3687" y="2507"/>
                        </a:lnTo>
                        <a:lnTo>
                          <a:pt x="4928" y="2640"/>
                        </a:lnTo>
                        <a:lnTo>
                          <a:pt x="6326" y="2748"/>
                        </a:lnTo>
                        <a:lnTo>
                          <a:pt x="7857" y="2856"/>
                        </a:lnTo>
                        <a:lnTo>
                          <a:pt x="9520" y="2953"/>
                        </a:lnTo>
                        <a:lnTo>
                          <a:pt x="11303" y="3025"/>
                        </a:lnTo>
                        <a:lnTo>
                          <a:pt x="13195" y="3097"/>
                        </a:lnTo>
                        <a:lnTo>
                          <a:pt x="15171" y="3146"/>
                        </a:lnTo>
                        <a:lnTo>
                          <a:pt x="17244" y="3194"/>
                        </a:lnTo>
                        <a:lnTo>
                          <a:pt x="19388" y="3218"/>
                        </a:lnTo>
                        <a:lnTo>
                          <a:pt x="23799" y="3218"/>
                        </a:lnTo>
                        <a:lnTo>
                          <a:pt x="25944" y="3194"/>
                        </a:lnTo>
                        <a:lnTo>
                          <a:pt x="28016" y="3146"/>
                        </a:lnTo>
                        <a:lnTo>
                          <a:pt x="30005" y="3097"/>
                        </a:lnTo>
                        <a:lnTo>
                          <a:pt x="31896" y="3025"/>
                        </a:lnTo>
                        <a:lnTo>
                          <a:pt x="33668" y="2953"/>
                        </a:lnTo>
                        <a:lnTo>
                          <a:pt x="35331" y="2856"/>
                        </a:lnTo>
                        <a:lnTo>
                          <a:pt x="36873" y="2748"/>
                        </a:lnTo>
                        <a:lnTo>
                          <a:pt x="38259" y="2640"/>
                        </a:lnTo>
                        <a:lnTo>
                          <a:pt x="39500" y="2507"/>
                        </a:lnTo>
                        <a:lnTo>
                          <a:pt x="40584" y="2374"/>
                        </a:lnTo>
                        <a:lnTo>
                          <a:pt x="41066" y="2314"/>
                        </a:lnTo>
                        <a:lnTo>
                          <a:pt x="41500" y="2242"/>
                        </a:lnTo>
                        <a:lnTo>
                          <a:pt x="41886" y="2170"/>
                        </a:lnTo>
                        <a:lnTo>
                          <a:pt x="42223" y="2085"/>
                        </a:lnTo>
                        <a:lnTo>
                          <a:pt x="42512" y="2013"/>
                        </a:lnTo>
                        <a:lnTo>
                          <a:pt x="42753" y="1941"/>
                        </a:lnTo>
                        <a:lnTo>
                          <a:pt x="42946" y="1856"/>
                        </a:lnTo>
                        <a:lnTo>
                          <a:pt x="43079" y="1772"/>
                        </a:lnTo>
                        <a:lnTo>
                          <a:pt x="43127" y="1736"/>
                        </a:lnTo>
                        <a:lnTo>
                          <a:pt x="43163" y="1700"/>
                        </a:lnTo>
                        <a:lnTo>
                          <a:pt x="43187" y="1651"/>
                        </a:lnTo>
                        <a:lnTo>
                          <a:pt x="43199" y="1615"/>
                        </a:lnTo>
                        <a:lnTo>
                          <a:pt x="43187" y="1567"/>
                        </a:lnTo>
                        <a:lnTo>
                          <a:pt x="43163" y="1531"/>
                        </a:lnTo>
                        <a:lnTo>
                          <a:pt x="43127" y="1483"/>
                        </a:lnTo>
                        <a:lnTo>
                          <a:pt x="43079" y="1447"/>
                        </a:lnTo>
                        <a:lnTo>
                          <a:pt x="42946" y="1362"/>
                        </a:lnTo>
                        <a:lnTo>
                          <a:pt x="42753" y="1290"/>
                        </a:lnTo>
                        <a:lnTo>
                          <a:pt x="42512" y="1206"/>
                        </a:lnTo>
                        <a:lnTo>
                          <a:pt x="42223" y="1133"/>
                        </a:lnTo>
                        <a:lnTo>
                          <a:pt x="41886" y="1061"/>
                        </a:lnTo>
                        <a:lnTo>
                          <a:pt x="41500" y="989"/>
                        </a:lnTo>
                        <a:lnTo>
                          <a:pt x="41066" y="916"/>
                        </a:lnTo>
                        <a:lnTo>
                          <a:pt x="40584" y="844"/>
                        </a:lnTo>
                        <a:lnTo>
                          <a:pt x="39500" y="712"/>
                        </a:lnTo>
                        <a:lnTo>
                          <a:pt x="38259" y="591"/>
                        </a:lnTo>
                        <a:lnTo>
                          <a:pt x="36873" y="471"/>
                        </a:lnTo>
                        <a:lnTo>
                          <a:pt x="35331" y="374"/>
                        </a:lnTo>
                        <a:lnTo>
                          <a:pt x="33668" y="278"/>
                        </a:lnTo>
                        <a:lnTo>
                          <a:pt x="31896" y="193"/>
                        </a:lnTo>
                        <a:lnTo>
                          <a:pt x="30005" y="133"/>
                        </a:lnTo>
                        <a:lnTo>
                          <a:pt x="28016" y="73"/>
                        </a:lnTo>
                        <a:lnTo>
                          <a:pt x="25944" y="37"/>
                        </a:lnTo>
                        <a:lnTo>
                          <a:pt x="23799" y="13"/>
                        </a:lnTo>
                        <a:lnTo>
                          <a:pt x="21594" y="1"/>
                        </a:lnTo>
                        <a:close/>
                      </a:path>
                    </a:pathLst>
                  </a:custGeom>
                  <a:solidFill>
                    <a:srgbClr val="434343">
                      <a:alpha val="12549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9" name="Google Shape;69;p16"/>
                  <p:cNvSpPr/>
                  <p:nvPr/>
                </p:nvSpPr>
                <p:spPr>
                  <a:xfrm>
                    <a:off x="3584988" y="1056359"/>
                    <a:ext cx="1974016" cy="29360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719" h="70975" extrusionOk="0">
                        <a:moveTo>
                          <a:pt x="22630" y="0"/>
                        </a:moveTo>
                        <a:lnTo>
                          <a:pt x="22028" y="24"/>
                        </a:lnTo>
                        <a:lnTo>
                          <a:pt x="21438" y="48"/>
                        </a:lnTo>
                        <a:lnTo>
                          <a:pt x="20847" y="96"/>
                        </a:lnTo>
                        <a:lnTo>
                          <a:pt x="20257" y="157"/>
                        </a:lnTo>
                        <a:lnTo>
                          <a:pt x="19666" y="229"/>
                        </a:lnTo>
                        <a:lnTo>
                          <a:pt x="19076" y="313"/>
                        </a:lnTo>
                        <a:lnTo>
                          <a:pt x="18497" y="410"/>
                        </a:lnTo>
                        <a:lnTo>
                          <a:pt x="17907" y="518"/>
                        </a:lnTo>
                        <a:lnTo>
                          <a:pt x="17341" y="651"/>
                        </a:lnTo>
                        <a:lnTo>
                          <a:pt x="16762" y="795"/>
                        </a:lnTo>
                        <a:lnTo>
                          <a:pt x="16196" y="940"/>
                        </a:lnTo>
                        <a:lnTo>
                          <a:pt x="15629" y="1109"/>
                        </a:lnTo>
                        <a:lnTo>
                          <a:pt x="15063" y="1289"/>
                        </a:lnTo>
                        <a:lnTo>
                          <a:pt x="14509" y="1482"/>
                        </a:lnTo>
                        <a:lnTo>
                          <a:pt x="13967" y="1687"/>
                        </a:lnTo>
                        <a:lnTo>
                          <a:pt x="13424" y="1904"/>
                        </a:lnTo>
                        <a:lnTo>
                          <a:pt x="12882" y="2145"/>
                        </a:lnTo>
                        <a:lnTo>
                          <a:pt x="12352" y="2386"/>
                        </a:lnTo>
                        <a:lnTo>
                          <a:pt x="11834" y="2639"/>
                        </a:lnTo>
                        <a:lnTo>
                          <a:pt x="11316" y="2916"/>
                        </a:lnTo>
                        <a:lnTo>
                          <a:pt x="10797" y="3193"/>
                        </a:lnTo>
                        <a:lnTo>
                          <a:pt x="10303" y="3482"/>
                        </a:lnTo>
                        <a:lnTo>
                          <a:pt x="9809" y="3796"/>
                        </a:lnTo>
                        <a:lnTo>
                          <a:pt x="9315" y="4109"/>
                        </a:lnTo>
                        <a:lnTo>
                          <a:pt x="8845" y="4446"/>
                        </a:lnTo>
                        <a:lnTo>
                          <a:pt x="8375" y="4784"/>
                        </a:lnTo>
                        <a:lnTo>
                          <a:pt x="7917" y="5145"/>
                        </a:lnTo>
                        <a:lnTo>
                          <a:pt x="7460" y="5507"/>
                        </a:lnTo>
                        <a:lnTo>
                          <a:pt x="7026" y="5892"/>
                        </a:lnTo>
                        <a:lnTo>
                          <a:pt x="6592" y="6278"/>
                        </a:lnTo>
                        <a:lnTo>
                          <a:pt x="6170" y="6688"/>
                        </a:lnTo>
                        <a:lnTo>
                          <a:pt x="5760" y="7097"/>
                        </a:lnTo>
                        <a:lnTo>
                          <a:pt x="5363" y="7519"/>
                        </a:lnTo>
                        <a:lnTo>
                          <a:pt x="4977" y="7965"/>
                        </a:lnTo>
                        <a:lnTo>
                          <a:pt x="4604" y="8411"/>
                        </a:lnTo>
                        <a:lnTo>
                          <a:pt x="4242" y="8869"/>
                        </a:lnTo>
                        <a:lnTo>
                          <a:pt x="3893" y="9339"/>
                        </a:lnTo>
                        <a:lnTo>
                          <a:pt x="3555" y="9821"/>
                        </a:lnTo>
                        <a:lnTo>
                          <a:pt x="3230" y="10315"/>
                        </a:lnTo>
                        <a:lnTo>
                          <a:pt x="2917" y="10821"/>
                        </a:lnTo>
                        <a:lnTo>
                          <a:pt x="2615" y="11339"/>
                        </a:lnTo>
                        <a:lnTo>
                          <a:pt x="2338" y="11857"/>
                        </a:lnTo>
                        <a:lnTo>
                          <a:pt x="2061" y="12399"/>
                        </a:lnTo>
                        <a:lnTo>
                          <a:pt x="1808" y="12942"/>
                        </a:lnTo>
                        <a:lnTo>
                          <a:pt x="1567" y="13508"/>
                        </a:lnTo>
                        <a:lnTo>
                          <a:pt x="1350" y="14074"/>
                        </a:lnTo>
                        <a:lnTo>
                          <a:pt x="1133" y="14653"/>
                        </a:lnTo>
                        <a:lnTo>
                          <a:pt x="940" y="15231"/>
                        </a:lnTo>
                        <a:lnTo>
                          <a:pt x="760" y="15834"/>
                        </a:lnTo>
                        <a:lnTo>
                          <a:pt x="603" y="16448"/>
                        </a:lnTo>
                        <a:lnTo>
                          <a:pt x="458" y="17063"/>
                        </a:lnTo>
                        <a:lnTo>
                          <a:pt x="338" y="17689"/>
                        </a:lnTo>
                        <a:lnTo>
                          <a:pt x="230" y="18304"/>
                        </a:lnTo>
                        <a:lnTo>
                          <a:pt x="145" y="18931"/>
                        </a:lnTo>
                        <a:lnTo>
                          <a:pt x="85" y="19569"/>
                        </a:lnTo>
                        <a:lnTo>
                          <a:pt x="37" y="20196"/>
                        </a:lnTo>
                        <a:lnTo>
                          <a:pt x="13" y="20822"/>
                        </a:lnTo>
                        <a:lnTo>
                          <a:pt x="1" y="21461"/>
                        </a:lnTo>
                        <a:lnTo>
                          <a:pt x="13" y="22088"/>
                        </a:lnTo>
                        <a:lnTo>
                          <a:pt x="49" y="22726"/>
                        </a:lnTo>
                        <a:lnTo>
                          <a:pt x="97" y="23353"/>
                        </a:lnTo>
                        <a:lnTo>
                          <a:pt x="169" y="23980"/>
                        </a:lnTo>
                        <a:lnTo>
                          <a:pt x="254" y="24606"/>
                        </a:lnTo>
                        <a:lnTo>
                          <a:pt x="362" y="25233"/>
                        </a:lnTo>
                        <a:lnTo>
                          <a:pt x="483" y="25859"/>
                        </a:lnTo>
                        <a:lnTo>
                          <a:pt x="627" y="26474"/>
                        </a:lnTo>
                        <a:lnTo>
                          <a:pt x="784" y="27088"/>
                        </a:lnTo>
                        <a:lnTo>
                          <a:pt x="965" y="27691"/>
                        </a:lnTo>
                        <a:lnTo>
                          <a:pt x="1157" y="28293"/>
                        </a:lnTo>
                        <a:lnTo>
                          <a:pt x="1374" y="28896"/>
                        </a:lnTo>
                        <a:lnTo>
                          <a:pt x="1603" y="29474"/>
                        </a:lnTo>
                        <a:lnTo>
                          <a:pt x="1856" y="30065"/>
                        </a:lnTo>
                        <a:lnTo>
                          <a:pt x="2121" y="30631"/>
                        </a:lnTo>
                        <a:lnTo>
                          <a:pt x="2399" y="31198"/>
                        </a:lnTo>
                        <a:lnTo>
                          <a:pt x="2700" y="31764"/>
                        </a:lnTo>
                        <a:lnTo>
                          <a:pt x="3013" y="32306"/>
                        </a:lnTo>
                        <a:lnTo>
                          <a:pt x="3350" y="32848"/>
                        </a:lnTo>
                        <a:lnTo>
                          <a:pt x="3700" y="33379"/>
                        </a:lnTo>
                        <a:lnTo>
                          <a:pt x="4061" y="33897"/>
                        </a:lnTo>
                        <a:lnTo>
                          <a:pt x="4447" y="34391"/>
                        </a:lnTo>
                        <a:lnTo>
                          <a:pt x="4845" y="34885"/>
                        </a:lnTo>
                        <a:lnTo>
                          <a:pt x="5254" y="35367"/>
                        </a:lnTo>
                        <a:lnTo>
                          <a:pt x="5676" y="35837"/>
                        </a:lnTo>
                        <a:lnTo>
                          <a:pt x="6110" y="36283"/>
                        </a:lnTo>
                        <a:lnTo>
                          <a:pt x="6556" y="36728"/>
                        </a:lnTo>
                        <a:lnTo>
                          <a:pt x="7002" y="37186"/>
                        </a:lnTo>
                        <a:lnTo>
                          <a:pt x="7423" y="37644"/>
                        </a:lnTo>
                        <a:lnTo>
                          <a:pt x="7628" y="37873"/>
                        </a:lnTo>
                        <a:lnTo>
                          <a:pt x="7833" y="38114"/>
                        </a:lnTo>
                        <a:lnTo>
                          <a:pt x="8026" y="38355"/>
                        </a:lnTo>
                        <a:lnTo>
                          <a:pt x="8207" y="38596"/>
                        </a:lnTo>
                        <a:lnTo>
                          <a:pt x="8387" y="38861"/>
                        </a:lnTo>
                        <a:lnTo>
                          <a:pt x="8544" y="39114"/>
                        </a:lnTo>
                        <a:lnTo>
                          <a:pt x="8701" y="39392"/>
                        </a:lnTo>
                        <a:lnTo>
                          <a:pt x="8833" y="39669"/>
                        </a:lnTo>
                        <a:lnTo>
                          <a:pt x="8930" y="39861"/>
                        </a:lnTo>
                        <a:lnTo>
                          <a:pt x="9002" y="40054"/>
                        </a:lnTo>
                        <a:lnTo>
                          <a:pt x="9074" y="40259"/>
                        </a:lnTo>
                        <a:lnTo>
                          <a:pt x="9134" y="40464"/>
                        </a:lnTo>
                        <a:lnTo>
                          <a:pt x="9195" y="40657"/>
                        </a:lnTo>
                        <a:lnTo>
                          <a:pt x="9243" y="40862"/>
                        </a:lnTo>
                        <a:lnTo>
                          <a:pt x="9327" y="41283"/>
                        </a:lnTo>
                        <a:lnTo>
                          <a:pt x="9375" y="41693"/>
                        </a:lnTo>
                        <a:lnTo>
                          <a:pt x="9412" y="42115"/>
                        </a:lnTo>
                        <a:lnTo>
                          <a:pt x="9412" y="42549"/>
                        </a:lnTo>
                        <a:lnTo>
                          <a:pt x="9400" y="42970"/>
                        </a:lnTo>
                        <a:lnTo>
                          <a:pt x="9363" y="43404"/>
                        </a:lnTo>
                        <a:lnTo>
                          <a:pt x="9303" y="43826"/>
                        </a:lnTo>
                        <a:lnTo>
                          <a:pt x="9231" y="44260"/>
                        </a:lnTo>
                        <a:lnTo>
                          <a:pt x="9134" y="44682"/>
                        </a:lnTo>
                        <a:lnTo>
                          <a:pt x="9026" y="45103"/>
                        </a:lnTo>
                        <a:lnTo>
                          <a:pt x="8918" y="45513"/>
                        </a:lnTo>
                        <a:lnTo>
                          <a:pt x="8785" y="45923"/>
                        </a:lnTo>
                        <a:lnTo>
                          <a:pt x="8640" y="46332"/>
                        </a:lnTo>
                        <a:lnTo>
                          <a:pt x="8484" y="46730"/>
                        </a:lnTo>
                        <a:lnTo>
                          <a:pt x="8327" y="47128"/>
                        </a:lnTo>
                        <a:lnTo>
                          <a:pt x="7990" y="47923"/>
                        </a:lnTo>
                        <a:lnTo>
                          <a:pt x="7628" y="48694"/>
                        </a:lnTo>
                        <a:lnTo>
                          <a:pt x="7279" y="49477"/>
                        </a:lnTo>
                        <a:lnTo>
                          <a:pt x="6917" y="50261"/>
                        </a:lnTo>
                        <a:lnTo>
                          <a:pt x="6580" y="51044"/>
                        </a:lnTo>
                        <a:lnTo>
                          <a:pt x="6423" y="51442"/>
                        </a:lnTo>
                        <a:lnTo>
                          <a:pt x="6279" y="51839"/>
                        </a:lnTo>
                        <a:lnTo>
                          <a:pt x="6134" y="52249"/>
                        </a:lnTo>
                        <a:lnTo>
                          <a:pt x="6001" y="52659"/>
                        </a:lnTo>
                        <a:lnTo>
                          <a:pt x="5869" y="53129"/>
                        </a:lnTo>
                        <a:lnTo>
                          <a:pt x="5748" y="53599"/>
                        </a:lnTo>
                        <a:lnTo>
                          <a:pt x="5652" y="54081"/>
                        </a:lnTo>
                        <a:lnTo>
                          <a:pt x="5568" y="54575"/>
                        </a:lnTo>
                        <a:lnTo>
                          <a:pt x="5507" y="55057"/>
                        </a:lnTo>
                        <a:lnTo>
                          <a:pt x="5459" y="55551"/>
                        </a:lnTo>
                        <a:lnTo>
                          <a:pt x="5435" y="56033"/>
                        </a:lnTo>
                        <a:lnTo>
                          <a:pt x="5423" y="56527"/>
                        </a:lnTo>
                        <a:lnTo>
                          <a:pt x="5423" y="57021"/>
                        </a:lnTo>
                        <a:lnTo>
                          <a:pt x="5447" y="57503"/>
                        </a:lnTo>
                        <a:lnTo>
                          <a:pt x="5483" y="57997"/>
                        </a:lnTo>
                        <a:lnTo>
                          <a:pt x="5544" y="58491"/>
                        </a:lnTo>
                        <a:lnTo>
                          <a:pt x="5604" y="58973"/>
                        </a:lnTo>
                        <a:lnTo>
                          <a:pt x="5700" y="59455"/>
                        </a:lnTo>
                        <a:lnTo>
                          <a:pt x="5797" y="59937"/>
                        </a:lnTo>
                        <a:lnTo>
                          <a:pt x="5917" y="60419"/>
                        </a:lnTo>
                        <a:lnTo>
                          <a:pt x="6050" y="60889"/>
                        </a:lnTo>
                        <a:lnTo>
                          <a:pt x="6194" y="61359"/>
                        </a:lnTo>
                        <a:lnTo>
                          <a:pt x="6363" y="61829"/>
                        </a:lnTo>
                        <a:lnTo>
                          <a:pt x="6544" y="62287"/>
                        </a:lnTo>
                        <a:lnTo>
                          <a:pt x="6737" y="62732"/>
                        </a:lnTo>
                        <a:lnTo>
                          <a:pt x="6941" y="63178"/>
                        </a:lnTo>
                        <a:lnTo>
                          <a:pt x="7170" y="63612"/>
                        </a:lnTo>
                        <a:lnTo>
                          <a:pt x="7411" y="64046"/>
                        </a:lnTo>
                        <a:lnTo>
                          <a:pt x="7664" y="64468"/>
                        </a:lnTo>
                        <a:lnTo>
                          <a:pt x="7929" y="64877"/>
                        </a:lnTo>
                        <a:lnTo>
                          <a:pt x="8219" y="65275"/>
                        </a:lnTo>
                        <a:lnTo>
                          <a:pt x="8508" y="65673"/>
                        </a:lnTo>
                        <a:lnTo>
                          <a:pt x="8821" y="66046"/>
                        </a:lnTo>
                        <a:lnTo>
                          <a:pt x="9147" y="66420"/>
                        </a:lnTo>
                        <a:lnTo>
                          <a:pt x="9484" y="66781"/>
                        </a:lnTo>
                        <a:lnTo>
                          <a:pt x="9833" y="67119"/>
                        </a:lnTo>
                        <a:lnTo>
                          <a:pt x="10195" y="67456"/>
                        </a:lnTo>
                        <a:lnTo>
                          <a:pt x="10568" y="67769"/>
                        </a:lnTo>
                        <a:lnTo>
                          <a:pt x="10954" y="68071"/>
                        </a:lnTo>
                        <a:lnTo>
                          <a:pt x="11352" y="68360"/>
                        </a:lnTo>
                        <a:lnTo>
                          <a:pt x="11761" y="68637"/>
                        </a:lnTo>
                        <a:lnTo>
                          <a:pt x="12183" y="68902"/>
                        </a:lnTo>
                        <a:lnTo>
                          <a:pt x="12605" y="69143"/>
                        </a:lnTo>
                        <a:lnTo>
                          <a:pt x="13039" y="69372"/>
                        </a:lnTo>
                        <a:lnTo>
                          <a:pt x="13472" y="69589"/>
                        </a:lnTo>
                        <a:lnTo>
                          <a:pt x="13930" y="69794"/>
                        </a:lnTo>
                        <a:lnTo>
                          <a:pt x="14376" y="69975"/>
                        </a:lnTo>
                        <a:lnTo>
                          <a:pt x="14846" y="70143"/>
                        </a:lnTo>
                        <a:lnTo>
                          <a:pt x="15316" y="70300"/>
                        </a:lnTo>
                        <a:lnTo>
                          <a:pt x="15786" y="70432"/>
                        </a:lnTo>
                        <a:lnTo>
                          <a:pt x="16256" y="70565"/>
                        </a:lnTo>
                        <a:lnTo>
                          <a:pt x="16738" y="70673"/>
                        </a:lnTo>
                        <a:lnTo>
                          <a:pt x="17220" y="70758"/>
                        </a:lnTo>
                        <a:lnTo>
                          <a:pt x="17714" y="70842"/>
                        </a:lnTo>
                        <a:lnTo>
                          <a:pt x="18196" y="70902"/>
                        </a:lnTo>
                        <a:lnTo>
                          <a:pt x="18690" y="70939"/>
                        </a:lnTo>
                        <a:lnTo>
                          <a:pt x="19172" y="70963"/>
                        </a:lnTo>
                        <a:lnTo>
                          <a:pt x="19666" y="70975"/>
                        </a:lnTo>
                        <a:lnTo>
                          <a:pt x="20160" y="70975"/>
                        </a:lnTo>
                        <a:lnTo>
                          <a:pt x="20654" y="70951"/>
                        </a:lnTo>
                        <a:lnTo>
                          <a:pt x="21136" y="70914"/>
                        </a:lnTo>
                        <a:lnTo>
                          <a:pt x="21630" y="70854"/>
                        </a:lnTo>
                        <a:lnTo>
                          <a:pt x="22112" y="70782"/>
                        </a:lnTo>
                        <a:lnTo>
                          <a:pt x="22594" y="70698"/>
                        </a:lnTo>
                        <a:lnTo>
                          <a:pt x="23076" y="70589"/>
                        </a:lnTo>
                        <a:lnTo>
                          <a:pt x="23546" y="70457"/>
                        </a:lnTo>
                        <a:lnTo>
                          <a:pt x="24016" y="70324"/>
                        </a:lnTo>
                        <a:lnTo>
                          <a:pt x="24486" y="70155"/>
                        </a:lnTo>
                        <a:lnTo>
                          <a:pt x="24812" y="70035"/>
                        </a:lnTo>
                        <a:lnTo>
                          <a:pt x="25149" y="69902"/>
                        </a:lnTo>
                        <a:lnTo>
                          <a:pt x="25462" y="69758"/>
                        </a:lnTo>
                        <a:lnTo>
                          <a:pt x="25788" y="69613"/>
                        </a:lnTo>
                        <a:lnTo>
                          <a:pt x="26101" y="69456"/>
                        </a:lnTo>
                        <a:lnTo>
                          <a:pt x="26414" y="69300"/>
                        </a:lnTo>
                        <a:lnTo>
                          <a:pt x="27029" y="68962"/>
                        </a:lnTo>
                        <a:lnTo>
                          <a:pt x="27631" y="68601"/>
                        </a:lnTo>
                        <a:lnTo>
                          <a:pt x="28222" y="68215"/>
                        </a:lnTo>
                        <a:lnTo>
                          <a:pt x="28800" y="67818"/>
                        </a:lnTo>
                        <a:lnTo>
                          <a:pt x="29366" y="67396"/>
                        </a:lnTo>
                        <a:lnTo>
                          <a:pt x="29921" y="66962"/>
                        </a:lnTo>
                        <a:lnTo>
                          <a:pt x="30475" y="66516"/>
                        </a:lnTo>
                        <a:lnTo>
                          <a:pt x="31017" y="66058"/>
                        </a:lnTo>
                        <a:lnTo>
                          <a:pt x="31560" y="65600"/>
                        </a:lnTo>
                        <a:lnTo>
                          <a:pt x="32090" y="65118"/>
                        </a:lnTo>
                        <a:lnTo>
                          <a:pt x="32620" y="64648"/>
                        </a:lnTo>
                        <a:lnTo>
                          <a:pt x="33656" y="63684"/>
                        </a:lnTo>
                        <a:lnTo>
                          <a:pt x="34946" y="62491"/>
                        </a:lnTo>
                        <a:lnTo>
                          <a:pt x="36223" y="61286"/>
                        </a:lnTo>
                        <a:lnTo>
                          <a:pt x="36862" y="60672"/>
                        </a:lnTo>
                        <a:lnTo>
                          <a:pt x="37488" y="60045"/>
                        </a:lnTo>
                        <a:lnTo>
                          <a:pt x="38103" y="59431"/>
                        </a:lnTo>
                        <a:lnTo>
                          <a:pt x="38705" y="58792"/>
                        </a:lnTo>
                        <a:lnTo>
                          <a:pt x="39308" y="58153"/>
                        </a:lnTo>
                        <a:lnTo>
                          <a:pt x="39886" y="57491"/>
                        </a:lnTo>
                        <a:lnTo>
                          <a:pt x="40452" y="56828"/>
                        </a:lnTo>
                        <a:lnTo>
                          <a:pt x="41007" y="56153"/>
                        </a:lnTo>
                        <a:lnTo>
                          <a:pt x="41537" y="55454"/>
                        </a:lnTo>
                        <a:lnTo>
                          <a:pt x="42055" y="54755"/>
                        </a:lnTo>
                        <a:lnTo>
                          <a:pt x="42549" y="54032"/>
                        </a:lnTo>
                        <a:lnTo>
                          <a:pt x="42778" y="53659"/>
                        </a:lnTo>
                        <a:lnTo>
                          <a:pt x="43019" y="53297"/>
                        </a:lnTo>
                        <a:lnTo>
                          <a:pt x="43405" y="52635"/>
                        </a:lnTo>
                        <a:lnTo>
                          <a:pt x="43766" y="51972"/>
                        </a:lnTo>
                        <a:lnTo>
                          <a:pt x="44116" y="51297"/>
                        </a:lnTo>
                        <a:lnTo>
                          <a:pt x="44453" y="50610"/>
                        </a:lnTo>
                        <a:lnTo>
                          <a:pt x="44766" y="49923"/>
                        </a:lnTo>
                        <a:lnTo>
                          <a:pt x="45056" y="49224"/>
                        </a:lnTo>
                        <a:lnTo>
                          <a:pt x="45333" y="48525"/>
                        </a:lnTo>
                        <a:lnTo>
                          <a:pt x="45586" y="47815"/>
                        </a:lnTo>
                        <a:lnTo>
                          <a:pt x="45827" y="47092"/>
                        </a:lnTo>
                        <a:lnTo>
                          <a:pt x="46044" y="46369"/>
                        </a:lnTo>
                        <a:lnTo>
                          <a:pt x="46249" y="45633"/>
                        </a:lnTo>
                        <a:lnTo>
                          <a:pt x="46441" y="44898"/>
                        </a:lnTo>
                        <a:lnTo>
                          <a:pt x="46622" y="44163"/>
                        </a:lnTo>
                        <a:lnTo>
                          <a:pt x="46779" y="43416"/>
                        </a:lnTo>
                        <a:lnTo>
                          <a:pt x="46923" y="42669"/>
                        </a:lnTo>
                        <a:lnTo>
                          <a:pt x="47056" y="41910"/>
                        </a:lnTo>
                        <a:lnTo>
                          <a:pt x="47176" y="41163"/>
                        </a:lnTo>
                        <a:lnTo>
                          <a:pt x="47285" y="40404"/>
                        </a:lnTo>
                        <a:lnTo>
                          <a:pt x="47369" y="39633"/>
                        </a:lnTo>
                        <a:lnTo>
                          <a:pt x="47454" y="38873"/>
                        </a:lnTo>
                        <a:lnTo>
                          <a:pt x="47526" y="38102"/>
                        </a:lnTo>
                        <a:lnTo>
                          <a:pt x="47586" y="37343"/>
                        </a:lnTo>
                        <a:lnTo>
                          <a:pt x="47622" y="36572"/>
                        </a:lnTo>
                        <a:lnTo>
                          <a:pt x="47658" y="35801"/>
                        </a:lnTo>
                        <a:lnTo>
                          <a:pt x="47695" y="35029"/>
                        </a:lnTo>
                        <a:lnTo>
                          <a:pt x="47707" y="34258"/>
                        </a:lnTo>
                        <a:lnTo>
                          <a:pt x="47719" y="33487"/>
                        </a:lnTo>
                        <a:lnTo>
                          <a:pt x="47719" y="32716"/>
                        </a:lnTo>
                        <a:lnTo>
                          <a:pt x="47707" y="31945"/>
                        </a:lnTo>
                        <a:lnTo>
                          <a:pt x="47695" y="31173"/>
                        </a:lnTo>
                        <a:lnTo>
                          <a:pt x="47634" y="29643"/>
                        </a:lnTo>
                        <a:lnTo>
                          <a:pt x="47574" y="28390"/>
                        </a:lnTo>
                        <a:lnTo>
                          <a:pt x="47490" y="27137"/>
                        </a:lnTo>
                        <a:lnTo>
                          <a:pt x="47381" y="25871"/>
                        </a:lnTo>
                        <a:lnTo>
                          <a:pt x="47261" y="24618"/>
                        </a:lnTo>
                        <a:lnTo>
                          <a:pt x="47176" y="23992"/>
                        </a:lnTo>
                        <a:lnTo>
                          <a:pt x="47092" y="23365"/>
                        </a:lnTo>
                        <a:lnTo>
                          <a:pt x="47008" y="22738"/>
                        </a:lnTo>
                        <a:lnTo>
                          <a:pt x="46911" y="22112"/>
                        </a:lnTo>
                        <a:lnTo>
                          <a:pt x="46803" y="21497"/>
                        </a:lnTo>
                        <a:lnTo>
                          <a:pt x="46682" y="20883"/>
                        </a:lnTo>
                        <a:lnTo>
                          <a:pt x="46562" y="20268"/>
                        </a:lnTo>
                        <a:lnTo>
                          <a:pt x="46417" y="19654"/>
                        </a:lnTo>
                        <a:lnTo>
                          <a:pt x="46273" y="19039"/>
                        </a:lnTo>
                        <a:lnTo>
                          <a:pt x="46128" y="18437"/>
                        </a:lnTo>
                        <a:lnTo>
                          <a:pt x="45959" y="17834"/>
                        </a:lnTo>
                        <a:lnTo>
                          <a:pt x="45779" y="17232"/>
                        </a:lnTo>
                        <a:lnTo>
                          <a:pt x="45598" y="16641"/>
                        </a:lnTo>
                        <a:lnTo>
                          <a:pt x="45393" y="16051"/>
                        </a:lnTo>
                        <a:lnTo>
                          <a:pt x="45188" y="15460"/>
                        </a:lnTo>
                        <a:lnTo>
                          <a:pt x="44959" y="14882"/>
                        </a:lnTo>
                        <a:lnTo>
                          <a:pt x="44718" y="14315"/>
                        </a:lnTo>
                        <a:lnTo>
                          <a:pt x="44477" y="13737"/>
                        </a:lnTo>
                        <a:lnTo>
                          <a:pt x="44212" y="13183"/>
                        </a:lnTo>
                        <a:lnTo>
                          <a:pt x="43935" y="12628"/>
                        </a:lnTo>
                        <a:lnTo>
                          <a:pt x="43646" y="12074"/>
                        </a:lnTo>
                        <a:lnTo>
                          <a:pt x="43344" y="11532"/>
                        </a:lnTo>
                        <a:lnTo>
                          <a:pt x="43019" y="10990"/>
                        </a:lnTo>
                        <a:lnTo>
                          <a:pt x="42694" y="10459"/>
                        </a:lnTo>
                        <a:lnTo>
                          <a:pt x="42417" y="10050"/>
                        </a:lnTo>
                        <a:lnTo>
                          <a:pt x="42127" y="9652"/>
                        </a:lnTo>
                        <a:lnTo>
                          <a:pt x="41838" y="9254"/>
                        </a:lnTo>
                        <a:lnTo>
                          <a:pt x="41537" y="8857"/>
                        </a:lnTo>
                        <a:lnTo>
                          <a:pt x="41236" y="8471"/>
                        </a:lnTo>
                        <a:lnTo>
                          <a:pt x="40910" y="8098"/>
                        </a:lnTo>
                        <a:lnTo>
                          <a:pt x="40585" y="7724"/>
                        </a:lnTo>
                        <a:lnTo>
                          <a:pt x="40260" y="7363"/>
                        </a:lnTo>
                        <a:lnTo>
                          <a:pt x="39910" y="7013"/>
                        </a:lnTo>
                        <a:lnTo>
                          <a:pt x="39573" y="6664"/>
                        </a:lnTo>
                        <a:lnTo>
                          <a:pt x="39211" y="6314"/>
                        </a:lnTo>
                        <a:lnTo>
                          <a:pt x="38850" y="5989"/>
                        </a:lnTo>
                        <a:lnTo>
                          <a:pt x="38476" y="5664"/>
                        </a:lnTo>
                        <a:lnTo>
                          <a:pt x="38103" y="5338"/>
                        </a:lnTo>
                        <a:lnTo>
                          <a:pt x="37717" y="5025"/>
                        </a:lnTo>
                        <a:lnTo>
                          <a:pt x="37332" y="4724"/>
                        </a:lnTo>
                        <a:lnTo>
                          <a:pt x="36934" y="4434"/>
                        </a:lnTo>
                        <a:lnTo>
                          <a:pt x="36536" y="4145"/>
                        </a:lnTo>
                        <a:lnTo>
                          <a:pt x="36127" y="3868"/>
                        </a:lnTo>
                        <a:lnTo>
                          <a:pt x="35705" y="3603"/>
                        </a:lnTo>
                        <a:lnTo>
                          <a:pt x="35295" y="3350"/>
                        </a:lnTo>
                        <a:lnTo>
                          <a:pt x="34861" y="3097"/>
                        </a:lnTo>
                        <a:lnTo>
                          <a:pt x="34440" y="2856"/>
                        </a:lnTo>
                        <a:lnTo>
                          <a:pt x="33994" y="2627"/>
                        </a:lnTo>
                        <a:lnTo>
                          <a:pt x="33560" y="2398"/>
                        </a:lnTo>
                        <a:lnTo>
                          <a:pt x="33114" y="2181"/>
                        </a:lnTo>
                        <a:lnTo>
                          <a:pt x="32668" y="1988"/>
                        </a:lnTo>
                        <a:lnTo>
                          <a:pt x="32210" y="1795"/>
                        </a:lnTo>
                        <a:lnTo>
                          <a:pt x="31752" y="1603"/>
                        </a:lnTo>
                        <a:lnTo>
                          <a:pt x="31294" y="1434"/>
                        </a:lnTo>
                        <a:lnTo>
                          <a:pt x="30825" y="1265"/>
                        </a:lnTo>
                        <a:lnTo>
                          <a:pt x="30355" y="1121"/>
                        </a:lnTo>
                        <a:lnTo>
                          <a:pt x="29776" y="940"/>
                        </a:lnTo>
                        <a:lnTo>
                          <a:pt x="29186" y="783"/>
                        </a:lnTo>
                        <a:lnTo>
                          <a:pt x="28595" y="639"/>
                        </a:lnTo>
                        <a:lnTo>
                          <a:pt x="28005" y="506"/>
                        </a:lnTo>
                        <a:lnTo>
                          <a:pt x="27402" y="398"/>
                        </a:lnTo>
                        <a:lnTo>
                          <a:pt x="26812" y="301"/>
                        </a:lnTo>
                        <a:lnTo>
                          <a:pt x="26221" y="205"/>
                        </a:lnTo>
                        <a:lnTo>
                          <a:pt x="25619" y="145"/>
                        </a:lnTo>
                        <a:lnTo>
                          <a:pt x="25016" y="84"/>
                        </a:lnTo>
                        <a:lnTo>
                          <a:pt x="24426" y="48"/>
                        </a:lnTo>
                        <a:lnTo>
                          <a:pt x="23823" y="12"/>
                        </a:lnTo>
                        <a:lnTo>
                          <a:pt x="23221" y="0"/>
                        </a:lnTo>
                        <a:close/>
                      </a:path>
                    </a:pathLst>
                  </a:custGeom>
                  <a:solidFill>
                    <a:srgbClr val="FD993C">
                      <a:alpha val="12549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0" name="Google Shape;70;p16"/>
                  <p:cNvSpPr/>
                  <p:nvPr/>
                </p:nvSpPr>
                <p:spPr>
                  <a:xfrm>
                    <a:off x="4326195" y="4263474"/>
                    <a:ext cx="160051" cy="2916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69" h="7051" extrusionOk="0">
                        <a:moveTo>
                          <a:pt x="1025" y="1"/>
                        </a:moveTo>
                        <a:lnTo>
                          <a:pt x="531" y="3640"/>
                        </a:lnTo>
                        <a:lnTo>
                          <a:pt x="1" y="4122"/>
                        </a:lnTo>
                        <a:lnTo>
                          <a:pt x="1881" y="7050"/>
                        </a:lnTo>
                        <a:lnTo>
                          <a:pt x="2025" y="6954"/>
                        </a:lnTo>
                        <a:lnTo>
                          <a:pt x="2194" y="6869"/>
                        </a:lnTo>
                        <a:lnTo>
                          <a:pt x="2363" y="6797"/>
                        </a:lnTo>
                        <a:lnTo>
                          <a:pt x="2531" y="6749"/>
                        </a:lnTo>
                        <a:lnTo>
                          <a:pt x="2712" y="6701"/>
                        </a:lnTo>
                        <a:lnTo>
                          <a:pt x="2893" y="6677"/>
                        </a:lnTo>
                        <a:lnTo>
                          <a:pt x="3074" y="6665"/>
                        </a:lnTo>
                        <a:lnTo>
                          <a:pt x="3266" y="6677"/>
                        </a:lnTo>
                        <a:lnTo>
                          <a:pt x="3206" y="6532"/>
                        </a:lnTo>
                        <a:lnTo>
                          <a:pt x="3170" y="6375"/>
                        </a:lnTo>
                        <a:lnTo>
                          <a:pt x="2772" y="4255"/>
                        </a:lnTo>
                        <a:lnTo>
                          <a:pt x="3869" y="736"/>
                        </a:lnTo>
                        <a:lnTo>
                          <a:pt x="1025" y="1"/>
                        </a:lnTo>
                        <a:close/>
                      </a:path>
                    </a:pathLst>
                  </a:custGeom>
                  <a:solidFill>
                    <a:srgbClr val="F2C9A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" name="Google Shape;71;p16"/>
                  <p:cNvSpPr/>
                  <p:nvPr/>
                </p:nvSpPr>
                <p:spPr>
                  <a:xfrm>
                    <a:off x="4297818" y="4433946"/>
                    <a:ext cx="237284" cy="2014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36" h="4870" extrusionOk="0">
                        <a:moveTo>
                          <a:pt x="687" y="1"/>
                        </a:moveTo>
                        <a:lnTo>
                          <a:pt x="0" y="604"/>
                        </a:lnTo>
                        <a:lnTo>
                          <a:pt x="1470" y="3508"/>
                        </a:lnTo>
                        <a:lnTo>
                          <a:pt x="1555" y="3652"/>
                        </a:lnTo>
                        <a:lnTo>
                          <a:pt x="1651" y="3809"/>
                        </a:lnTo>
                        <a:lnTo>
                          <a:pt x="1747" y="3941"/>
                        </a:lnTo>
                        <a:lnTo>
                          <a:pt x="1868" y="4074"/>
                        </a:lnTo>
                        <a:lnTo>
                          <a:pt x="1988" y="4194"/>
                        </a:lnTo>
                        <a:lnTo>
                          <a:pt x="2109" y="4303"/>
                        </a:lnTo>
                        <a:lnTo>
                          <a:pt x="2241" y="4399"/>
                        </a:lnTo>
                        <a:lnTo>
                          <a:pt x="2386" y="4496"/>
                        </a:lnTo>
                        <a:lnTo>
                          <a:pt x="2531" y="4580"/>
                        </a:lnTo>
                        <a:lnTo>
                          <a:pt x="2687" y="4652"/>
                        </a:lnTo>
                        <a:lnTo>
                          <a:pt x="2844" y="4713"/>
                        </a:lnTo>
                        <a:lnTo>
                          <a:pt x="3001" y="4773"/>
                        </a:lnTo>
                        <a:lnTo>
                          <a:pt x="3169" y="4809"/>
                        </a:lnTo>
                        <a:lnTo>
                          <a:pt x="3338" y="4845"/>
                        </a:lnTo>
                        <a:lnTo>
                          <a:pt x="3507" y="4857"/>
                        </a:lnTo>
                        <a:lnTo>
                          <a:pt x="3687" y="4869"/>
                        </a:lnTo>
                        <a:lnTo>
                          <a:pt x="5736" y="4869"/>
                        </a:lnTo>
                        <a:lnTo>
                          <a:pt x="5688" y="4568"/>
                        </a:lnTo>
                        <a:lnTo>
                          <a:pt x="5652" y="4375"/>
                        </a:lnTo>
                        <a:lnTo>
                          <a:pt x="5579" y="4182"/>
                        </a:lnTo>
                        <a:lnTo>
                          <a:pt x="5495" y="4014"/>
                        </a:lnTo>
                        <a:lnTo>
                          <a:pt x="5386" y="3857"/>
                        </a:lnTo>
                        <a:lnTo>
                          <a:pt x="5254" y="3712"/>
                        </a:lnTo>
                        <a:lnTo>
                          <a:pt x="5109" y="3580"/>
                        </a:lnTo>
                        <a:lnTo>
                          <a:pt x="4941" y="3471"/>
                        </a:lnTo>
                        <a:lnTo>
                          <a:pt x="4772" y="3387"/>
                        </a:lnTo>
                        <a:lnTo>
                          <a:pt x="4627" y="3315"/>
                        </a:lnTo>
                        <a:lnTo>
                          <a:pt x="4507" y="3242"/>
                        </a:lnTo>
                        <a:lnTo>
                          <a:pt x="4386" y="3146"/>
                        </a:lnTo>
                        <a:lnTo>
                          <a:pt x="4278" y="3050"/>
                        </a:lnTo>
                        <a:lnTo>
                          <a:pt x="4181" y="2941"/>
                        </a:lnTo>
                        <a:lnTo>
                          <a:pt x="4085" y="2821"/>
                        </a:lnTo>
                        <a:lnTo>
                          <a:pt x="4013" y="2688"/>
                        </a:lnTo>
                        <a:lnTo>
                          <a:pt x="3952" y="2556"/>
                        </a:lnTo>
                        <a:lnTo>
                          <a:pt x="3760" y="2544"/>
                        </a:lnTo>
                        <a:lnTo>
                          <a:pt x="3579" y="2556"/>
                        </a:lnTo>
                        <a:lnTo>
                          <a:pt x="3398" y="2580"/>
                        </a:lnTo>
                        <a:lnTo>
                          <a:pt x="3217" y="2628"/>
                        </a:lnTo>
                        <a:lnTo>
                          <a:pt x="3049" y="2676"/>
                        </a:lnTo>
                        <a:lnTo>
                          <a:pt x="2880" y="2748"/>
                        </a:lnTo>
                        <a:lnTo>
                          <a:pt x="2711" y="2833"/>
                        </a:lnTo>
                        <a:lnTo>
                          <a:pt x="2567" y="2929"/>
                        </a:lnTo>
                        <a:lnTo>
                          <a:pt x="687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" name="Google Shape;72;p16"/>
                  <p:cNvSpPr/>
                  <p:nvPr/>
                </p:nvSpPr>
                <p:spPr>
                  <a:xfrm>
                    <a:off x="4359619" y="4263474"/>
                    <a:ext cx="126626" cy="10073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61" h="2435" extrusionOk="0">
                        <a:moveTo>
                          <a:pt x="217" y="1"/>
                        </a:moveTo>
                        <a:lnTo>
                          <a:pt x="0" y="1579"/>
                        </a:lnTo>
                        <a:lnTo>
                          <a:pt x="302" y="1736"/>
                        </a:lnTo>
                        <a:lnTo>
                          <a:pt x="603" y="1893"/>
                        </a:lnTo>
                        <a:lnTo>
                          <a:pt x="916" y="2025"/>
                        </a:lnTo>
                        <a:lnTo>
                          <a:pt x="1229" y="2134"/>
                        </a:lnTo>
                        <a:lnTo>
                          <a:pt x="1543" y="2242"/>
                        </a:lnTo>
                        <a:lnTo>
                          <a:pt x="1868" y="2327"/>
                        </a:lnTo>
                        <a:lnTo>
                          <a:pt x="2205" y="2387"/>
                        </a:lnTo>
                        <a:lnTo>
                          <a:pt x="2531" y="2435"/>
                        </a:lnTo>
                        <a:lnTo>
                          <a:pt x="3061" y="736"/>
                        </a:lnTo>
                        <a:lnTo>
                          <a:pt x="217" y="1"/>
                        </a:lnTo>
                        <a:close/>
                      </a:path>
                    </a:pathLst>
                  </a:custGeom>
                  <a:solidFill>
                    <a:srgbClr val="EBA58E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3" name="Google Shape;73;p16"/>
                  <p:cNvSpPr/>
                  <p:nvPr/>
                </p:nvSpPr>
                <p:spPr>
                  <a:xfrm>
                    <a:off x="4258933" y="2581175"/>
                    <a:ext cx="714334" cy="17910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68" h="43296" extrusionOk="0">
                        <a:moveTo>
                          <a:pt x="2711" y="0"/>
                        </a:moveTo>
                        <a:lnTo>
                          <a:pt x="2085" y="1121"/>
                        </a:lnTo>
                        <a:lnTo>
                          <a:pt x="1904" y="1458"/>
                        </a:lnTo>
                        <a:lnTo>
                          <a:pt x="1723" y="1795"/>
                        </a:lnTo>
                        <a:lnTo>
                          <a:pt x="1555" y="2145"/>
                        </a:lnTo>
                        <a:lnTo>
                          <a:pt x="1398" y="2494"/>
                        </a:lnTo>
                        <a:lnTo>
                          <a:pt x="1253" y="2844"/>
                        </a:lnTo>
                        <a:lnTo>
                          <a:pt x="1109" y="3193"/>
                        </a:lnTo>
                        <a:lnTo>
                          <a:pt x="976" y="3543"/>
                        </a:lnTo>
                        <a:lnTo>
                          <a:pt x="856" y="3904"/>
                        </a:lnTo>
                        <a:lnTo>
                          <a:pt x="735" y="4266"/>
                        </a:lnTo>
                        <a:lnTo>
                          <a:pt x="627" y="4627"/>
                        </a:lnTo>
                        <a:lnTo>
                          <a:pt x="530" y="4989"/>
                        </a:lnTo>
                        <a:lnTo>
                          <a:pt x="434" y="5362"/>
                        </a:lnTo>
                        <a:lnTo>
                          <a:pt x="350" y="5724"/>
                        </a:lnTo>
                        <a:lnTo>
                          <a:pt x="277" y="6097"/>
                        </a:lnTo>
                        <a:lnTo>
                          <a:pt x="217" y="6471"/>
                        </a:lnTo>
                        <a:lnTo>
                          <a:pt x="157" y="6844"/>
                        </a:lnTo>
                        <a:lnTo>
                          <a:pt x="109" y="7218"/>
                        </a:lnTo>
                        <a:lnTo>
                          <a:pt x="72" y="7592"/>
                        </a:lnTo>
                        <a:lnTo>
                          <a:pt x="36" y="7965"/>
                        </a:lnTo>
                        <a:lnTo>
                          <a:pt x="24" y="8351"/>
                        </a:lnTo>
                        <a:lnTo>
                          <a:pt x="12" y="8724"/>
                        </a:lnTo>
                        <a:lnTo>
                          <a:pt x="0" y="9098"/>
                        </a:lnTo>
                        <a:lnTo>
                          <a:pt x="12" y="9483"/>
                        </a:lnTo>
                        <a:lnTo>
                          <a:pt x="24" y="9857"/>
                        </a:lnTo>
                        <a:lnTo>
                          <a:pt x="48" y="10231"/>
                        </a:lnTo>
                        <a:lnTo>
                          <a:pt x="72" y="10616"/>
                        </a:lnTo>
                        <a:lnTo>
                          <a:pt x="109" y="10990"/>
                        </a:lnTo>
                        <a:lnTo>
                          <a:pt x="157" y="11363"/>
                        </a:lnTo>
                        <a:lnTo>
                          <a:pt x="217" y="11749"/>
                        </a:lnTo>
                        <a:lnTo>
                          <a:pt x="289" y="12122"/>
                        </a:lnTo>
                        <a:lnTo>
                          <a:pt x="362" y="12496"/>
                        </a:lnTo>
                        <a:lnTo>
                          <a:pt x="446" y="12869"/>
                        </a:lnTo>
                        <a:lnTo>
                          <a:pt x="3555" y="25980"/>
                        </a:lnTo>
                        <a:lnTo>
                          <a:pt x="1241" y="40464"/>
                        </a:lnTo>
                        <a:lnTo>
                          <a:pt x="1326" y="40536"/>
                        </a:lnTo>
                        <a:lnTo>
                          <a:pt x="1639" y="40801"/>
                        </a:lnTo>
                        <a:lnTo>
                          <a:pt x="1976" y="41042"/>
                        </a:lnTo>
                        <a:lnTo>
                          <a:pt x="2314" y="41271"/>
                        </a:lnTo>
                        <a:lnTo>
                          <a:pt x="2675" y="41476"/>
                        </a:lnTo>
                        <a:lnTo>
                          <a:pt x="3037" y="41657"/>
                        </a:lnTo>
                        <a:lnTo>
                          <a:pt x="3410" y="41826"/>
                        </a:lnTo>
                        <a:lnTo>
                          <a:pt x="3784" y="41958"/>
                        </a:lnTo>
                        <a:lnTo>
                          <a:pt x="4169" y="42079"/>
                        </a:lnTo>
                        <a:lnTo>
                          <a:pt x="4567" y="42175"/>
                        </a:lnTo>
                        <a:lnTo>
                          <a:pt x="4965" y="42259"/>
                        </a:lnTo>
                        <a:lnTo>
                          <a:pt x="5374" y="42308"/>
                        </a:lnTo>
                        <a:lnTo>
                          <a:pt x="5772" y="42344"/>
                        </a:lnTo>
                        <a:lnTo>
                          <a:pt x="6182" y="42356"/>
                        </a:lnTo>
                        <a:lnTo>
                          <a:pt x="6592" y="42332"/>
                        </a:lnTo>
                        <a:lnTo>
                          <a:pt x="7001" y="42296"/>
                        </a:lnTo>
                        <a:lnTo>
                          <a:pt x="7411" y="42235"/>
                        </a:lnTo>
                        <a:lnTo>
                          <a:pt x="8749" y="26980"/>
                        </a:lnTo>
                        <a:lnTo>
                          <a:pt x="9182" y="43296"/>
                        </a:lnTo>
                        <a:lnTo>
                          <a:pt x="16195" y="43296"/>
                        </a:lnTo>
                        <a:lnTo>
                          <a:pt x="13641" y="25739"/>
                        </a:lnTo>
                        <a:lnTo>
                          <a:pt x="16762" y="13532"/>
                        </a:lnTo>
                        <a:lnTo>
                          <a:pt x="16918" y="12894"/>
                        </a:lnTo>
                        <a:lnTo>
                          <a:pt x="17039" y="12243"/>
                        </a:lnTo>
                        <a:lnTo>
                          <a:pt x="17135" y="11604"/>
                        </a:lnTo>
                        <a:lnTo>
                          <a:pt x="17208" y="10941"/>
                        </a:lnTo>
                        <a:lnTo>
                          <a:pt x="17256" y="10291"/>
                        </a:lnTo>
                        <a:lnTo>
                          <a:pt x="17268" y="9640"/>
                        </a:lnTo>
                        <a:lnTo>
                          <a:pt x="17268" y="8989"/>
                        </a:lnTo>
                        <a:lnTo>
                          <a:pt x="17232" y="8339"/>
                        </a:lnTo>
                        <a:lnTo>
                          <a:pt x="17171" y="7688"/>
                        </a:lnTo>
                        <a:lnTo>
                          <a:pt x="17087" y="7037"/>
                        </a:lnTo>
                        <a:lnTo>
                          <a:pt x="16979" y="6399"/>
                        </a:lnTo>
                        <a:lnTo>
                          <a:pt x="16834" y="5760"/>
                        </a:lnTo>
                        <a:lnTo>
                          <a:pt x="16677" y="5121"/>
                        </a:lnTo>
                        <a:lnTo>
                          <a:pt x="16485" y="4495"/>
                        </a:lnTo>
                        <a:lnTo>
                          <a:pt x="16268" y="3868"/>
                        </a:lnTo>
                        <a:lnTo>
                          <a:pt x="16027" y="3254"/>
                        </a:lnTo>
                        <a:lnTo>
                          <a:pt x="14689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4" name="Google Shape;74;p16"/>
                  <p:cNvSpPr/>
                  <p:nvPr/>
                </p:nvSpPr>
                <p:spPr>
                  <a:xfrm>
                    <a:off x="4426385" y="2875747"/>
                    <a:ext cx="194469" cy="1171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01" h="2833" extrusionOk="0">
                        <a:moveTo>
                          <a:pt x="1" y="1"/>
                        </a:moveTo>
                        <a:lnTo>
                          <a:pt x="4701" y="2832"/>
                        </a:lnTo>
                        <a:lnTo>
                          <a:pt x="4701" y="1423"/>
                        </a:lnTo>
                        <a:lnTo>
                          <a:pt x="1" y="1"/>
                        </a:lnTo>
                        <a:close/>
                      </a:path>
                    </a:pathLst>
                  </a:custGeom>
                  <a:solidFill>
                    <a:srgbClr val="434343">
                      <a:alpha val="12549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5" name="Google Shape;75;p16"/>
                  <p:cNvSpPr/>
                  <p:nvPr/>
                </p:nvSpPr>
                <p:spPr>
                  <a:xfrm>
                    <a:off x="4620808" y="2851837"/>
                    <a:ext cx="212381" cy="1460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34" h="3531" extrusionOk="0">
                        <a:moveTo>
                          <a:pt x="5134" y="0"/>
                        </a:moveTo>
                        <a:lnTo>
                          <a:pt x="1" y="2001"/>
                        </a:lnTo>
                        <a:lnTo>
                          <a:pt x="25" y="3531"/>
                        </a:lnTo>
                        <a:lnTo>
                          <a:pt x="5134" y="0"/>
                        </a:lnTo>
                        <a:close/>
                      </a:path>
                    </a:pathLst>
                  </a:custGeom>
                  <a:solidFill>
                    <a:srgbClr val="434343">
                      <a:alpha val="12549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6" name="Google Shape;76;p16"/>
                  <p:cNvSpPr/>
                  <p:nvPr/>
                </p:nvSpPr>
                <p:spPr>
                  <a:xfrm>
                    <a:off x="4686623" y="4372144"/>
                    <a:ext cx="136595" cy="21540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02" h="5207" extrusionOk="0">
                        <a:moveTo>
                          <a:pt x="410" y="1"/>
                        </a:moveTo>
                        <a:lnTo>
                          <a:pt x="554" y="2784"/>
                        </a:lnTo>
                        <a:lnTo>
                          <a:pt x="542" y="2989"/>
                        </a:lnTo>
                        <a:lnTo>
                          <a:pt x="530" y="3194"/>
                        </a:lnTo>
                        <a:lnTo>
                          <a:pt x="482" y="3387"/>
                        </a:lnTo>
                        <a:lnTo>
                          <a:pt x="422" y="3592"/>
                        </a:lnTo>
                        <a:lnTo>
                          <a:pt x="350" y="3772"/>
                        </a:lnTo>
                        <a:lnTo>
                          <a:pt x="253" y="3953"/>
                        </a:lnTo>
                        <a:lnTo>
                          <a:pt x="133" y="4122"/>
                        </a:lnTo>
                        <a:lnTo>
                          <a:pt x="0" y="4279"/>
                        </a:lnTo>
                        <a:lnTo>
                          <a:pt x="121" y="4375"/>
                        </a:lnTo>
                        <a:lnTo>
                          <a:pt x="241" y="4471"/>
                        </a:lnTo>
                        <a:lnTo>
                          <a:pt x="338" y="4580"/>
                        </a:lnTo>
                        <a:lnTo>
                          <a:pt x="434" y="4688"/>
                        </a:lnTo>
                        <a:lnTo>
                          <a:pt x="530" y="4809"/>
                        </a:lnTo>
                        <a:lnTo>
                          <a:pt x="603" y="4941"/>
                        </a:lnTo>
                        <a:lnTo>
                          <a:pt x="675" y="5074"/>
                        </a:lnTo>
                        <a:lnTo>
                          <a:pt x="723" y="5206"/>
                        </a:lnTo>
                        <a:lnTo>
                          <a:pt x="3302" y="5206"/>
                        </a:lnTo>
                        <a:lnTo>
                          <a:pt x="2989" y="3785"/>
                        </a:lnTo>
                        <a:lnTo>
                          <a:pt x="3254" y="1"/>
                        </a:lnTo>
                        <a:close/>
                      </a:path>
                    </a:pathLst>
                  </a:custGeom>
                  <a:solidFill>
                    <a:srgbClr val="F2C9A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7" name="Google Shape;77;p16"/>
                  <p:cNvSpPr/>
                  <p:nvPr/>
                </p:nvSpPr>
                <p:spPr>
                  <a:xfrm>
                    <a:off x="4554498" y="4549110"/>
                    <a:ext cx="282705" cy="997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34" h="2411" extrusionOk="0">
                        <a:moveTo>
                          <a:pt x="3194" y="1"/>
                        </a:moveTo>
                        <a:lnTo>
                          <a:pt x="3134" y="73"/>
                        </a:lnTo>
                        <a:lnTo>
                          <a:pt x="3001" y="205"/>
                        </a:lnTo>
                        <a:lnTo>
                          <a:pt x="2905" y="302"/>
                        </a:lnTo>
                        <a:lnTo>
                          <a:pt x="2796" y="386"/>
                        </a:lnTo>
                        <a:lnTo>
                          <a:pt x="2688" y="458"/>
                        </a:lnTo>
                        <a:lnTo>
                          <a:pt x="2568" y="543"/>
                        </a:lnTo>
                        <a:lnTo>
                          <a:pt x="2447" y="603"/>
                        </a:lnTo>
                        <a:lnTo>
                          <a:pt x="2314" y="663"/>
                        </a:lnTo>
                        <a:lnTo>
                          <a:pt x="2182" y="712"/>
                        </a:lnTo>
                        <a:lnTo>
                          <a:pt x="2049" y="748"/>
                        </a:lnTo>
                        <a:lnTo>
                          <a:pt x="1507" y="880"/>
                        </a:lnTo>
                        <a:lnTo>
                          <a:pt x="1375" y="928"/>
                        </a:lnTo>
                        <a:lnTo>
                          <a:pt x="1242" y="977"/>
                        </a:lnTo>
                        <a:lnTo>
                          <a:pt x="1109" y="1037"/>
                        </a:lnTo>
                        <a:lnTo>
                          <a:pt x="989" y="1097"/>
                        </a:lnTo>
                        <a:lnTo>
                          <a:pt x="868" y="1169"/>
                        </a:lnTo>
                        <a:lnTo>
                          <a:pt x="748" y="1254"/>
                        </a:lnTo>
                        <a:lnTo>
                          <a:pt x="652" y="1338"/>
                        </a:lnTo>
                        <a:lnTo>
                          <a:pt x="543" y="1435"/>
                        </a:lnTo>
                        <a:lnTo>
                          <a:pt x="447" y="1543"/>
                        </a:lnTo>
                        <a:lnTo>
                          <a:pt x="362" y="1651"/>
                        </a:lnTo>
                        <a:lnTo>
                          <a:pt x="278" y="1760"/>
                        </a:lnTo>
                        <a:lnTo>
                          <a:pt x="206" y="1880"/>
                        </a:lnTo>
                        <a:lnTo>
                          <a:pt x="145" y="2001"/>
                        </a:lnTo>
                        <a:lnTo>
                          <a:pt x="85" y="2133"/>
                        </a:lnTo>
                        <a:lnTo>
                          <a:pt x="37" y="2266"/>
                        </a:lnTo>
                        <a:lnTo>
                          <a:pt x="1" y="2411"/>
                        </a:lnTo>
                        <a:lnTo>
                          <a:pt x="6833" y="2411"/>
                        </a:lnTo>
                        <a:lnTo>
                          <a:pt x="6496" y="928"/>
                        </a:lnTo>
                        <a:lnTo>
                          <a:pt x="3917" y="928"/>
                        </a:lnTo>
                        <a:lnTo>
                          <a:pt x="3869" y="796"/>
                        </a:lnTo>
                        <a:lnTo>
                          <a:pt x="3797" y="663"/>
                        </a:lnTo>
                        <a:lnTo>
                          <a:pt x="3724" y="531"/>
                        </a:lnTo>
                        <a:lnTo>
                          <a:pt x="3628" y="410"/>
                        </a:lnTo>
                        <a:lnTo>
                          <a:pt x="3532" y="302"/>
                        </a:lnTo>
                        <a:lnTo>
                          <a:pt x="3435" y="193"/>
                        </a:lnTo>
                        <a:lnTo>
                          <a:pt x="3315" y="97"/>
                        </a:lnTo>
                        <a:lnTo>
                          <a:pt x="3194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8" name="Google Shape;78;p16"/>
                  <p:cNvSpPr/>
                  <p:nvPr/>
                </p:nvSpPr>
                <p:spPr>
                  <a:xfrm>
                    <a:off x="4703542" y="4372144"/>
                    <a:ext cx="117691" cy="324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5" h="785" extrusionOk="0">
                        <a:moveTo>
                          <a:pt x="1" y="1"/>
                        </a:moveTo>
                        <a:lnTo>
                          <a:pt x="49" y="784"/>
                        </a:lnTo>
                        <a:lnTo>
                          <a:pt x="2784" y="784"/>
                        </a:lnTo>
                        <a:lnTo>
                          <a:pt x="2845" y="1"/>
                        </a:lnTo>
                        <a:close/>
                      </a:path>
                    </a:pathLst>
                  </a:custGeom>
                  <a:solidFill>
                    <a:srgbClr val="EBA58E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9" name="Google Shape;79;p16"/>
                  <p:cNvSpPr/>
                  <p:nvPr/>
                </p:nvSpPr>
                <p:spPr>
                  <a:xfrm>
                    <a:off x="4618823" y="2983921"/>
                    <a:ext cx="311580" cy="139027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32" h="33608" extrusionOk="0">
                        <a:moveTo>
                          <a:pt x="49" y="0"/>
                        </a:moveTo>
                        <a:lnTo>
                          <a:pt x="12" y="13"/>
                        </a:lnTo>
                        <a:lnTo>
                          <a:pt x="0" y="49"/>
                        </a:lnTo>
                        <a:lnTo>
                          <a:pt x="0" y="17244"/>
                        </a:lnTo>
                        <a:lnTo>
                          <a:pt x="446" y="33560"/>
                        </a:lnTo>
                        <a:lnTo>
                          <a:pt x="458" y="33596"/>
                        </a:lnTo>
                        <a:lnTo>
                          <a:pt x="482" y="33608"/>
                        </a:lnTo>
                        <a:lnTo>
                          <a:pt x="7495" y="33608"/>
                        </a:lnTo>
                        <a:lnTo>
                          <a:pt x="7520" y="33596"/>
                        </a:lnTo>
                        <a:lnTo>
                          <a:pt x="7532" y="33560"/>
                        </a:lnTo>
                        <a:lnTo>
                          <a:pt x="7520" y="33536"/>
                        </a:lnTo>
                        <a:lnTo>
                          <a:pt x="7495" y="33524"/>
                        </a:lnTo>
                        <a:lnTo>
                          <a:pt x="531" y="33524"/>
                        </a:lnTo>
                        <a:lnTo>
                          <a:pt x="85" y="17244"/>
                        </a:lnTo>
                        <a:lnTo>
                          <a:pt x="85" y="49"/>
                        </a:lnTo>
                        <a:lnTo>
                          <a:pt x="73" y="13"/>
                        </a:lnTo>
                        <a:lnTo>
                          <a:pt x="49" y="0"/>
                        </a:lnTo>
                        <a:close/>
                      </a:path>
                    </a:pathLst>
                  </a:custGeom>
                  <a:solidFill>
                    <a:srgbClr val="422C4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0" name="Google Shape;80;p16"/>
                  <p:cNvSpPr/>
                  <p:nvPr/>
                </p:nvSpPr>
                <p:spPr>
                  <a:xfrm>
                    <a:off x="4458320" y="3601028"/>
                    <a:ext cx="106190" cy="12865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67" h="3110" extrusionOk="0">
                        <a:moveTo>
                          <a:pt x="36" y="0"/>
                        </a:moveTo>
                        <a:lnTo>
                          <a:pt x="12" y="25"/>
                        </a:lnTo>
                        <a:lnTo>
                          <a:pt x="0" y="61"/>
                        </a:lnTo>
                        <a:lnTo>
                          <a:pt x="85" y="290"/>
                        </a:lnTo>
                        <a:lnTo>
                          <a:pt x="181" y="531"/>
                        </a:lnTo>
                        <a:lnTo>
                          <a:pt x="289" y="748"/>
                        </a:lnTo>
                        <a:lnTo>
                          <a:pt x="410" y="976"/>
                        </a:lnTo>
                        <a:lnTo>
                          <a:pt x="530" y="1193"/>
                        </a:lnTo>
                        <a:lnTo>
                          <a:pt x="675" y="1398"/>
                        </a:lnTo>
                        <a:lnTo>
                          <a:pt x="820" y="1603"/>
                        </a:lnTo>
                        <a:lnTo>
                          <a:pt x="976" y="1808"/>
                        </a:lnTo>
                        <a:lnTo>
                          <a:pt x="1133" y="2001"/>
                        </a:lnTo>
                        <a:lnTo>
                          <a:pt x="1314" y="2181"/>
                        </a:lnTo>
                        <a:lnTo>
                          <a:pt x="1494" y="2362"/>
                        </a:lnTo>
                        <a:lnTo>
                          <a:pt x="1675" y="2519"/>
                        </a:lnTo>
                        <a:lnTo>
                          <a:pt x="1868" y="2688"/>
                        </a:lnTo>
                        <a:lnTo>
                          <a:pt x="2073" y="2832"/>
                        </a:lnTo>
                        <a:lnTo>
                          <a:pt x="2278" y="2977"/>
                        </a:lnTo>
                        <a:lnTo>
                          <a:pt x="2495" y="3097"/>
                        </a:lnTo>
                        <a:lnTo>
                          <a:pt x="2519" y="3109"/>
                        </a:lnTo>
                        <a:lnTo>
                          <a:pt x="2543" y="3097"/>
                        </a:lnTo>
                        <a:lnTo>
                          <a:pt x="2555" y="3085"/>
                        </a:lnTo>
                        <a:lnTo>
                          <a:pt x="2567" y="3049"/>
                        </a:lnTo>
                        <a:lnTo>
                          <a:pt x="2543" y="3025"/>
                        </a:lnTo>
                        <a:lnTo>
                          <a:pt x="2326" y="2892"/>
                        </a:lnTo>
                        <a:lnTo>
                          <a:pt x="2121" y="2760"/>
                        </a:lnTo>
                        <a:lnTo>
                          <a:pt x="1928" y="2615"/>
                        </a:lnTo>
                        <a:lnTo>
                          <a:pt x="1735" y="2459"/>
                        </a:lnTo>
                        <a:lnTo>
                          <a:pt x="1555" y="2290"/>
                        </a:lnTo>
                        <a:lnTo>
                          <a:pt x="1374" y="2121"/>
                        </a:lnTo>
                        <a:lnTo>
                          <a:pt x="1205" y="1940"/>
                        </a:lnTo>
                        <a:lnTo>
                          <a:pt x="1036" y="1748"/>
                        </a:lnTo>
                        <a:lnTo>
                          <a:pt x="892" y="1555"/>
                        </a:lnTo>
                        <a:lnTo>
                          <a:pt x="747" y="1350"/>
                        </a:lnTo>
                        <a:lnTo>
                          <a:pt x="615" y="1145"/>
                        </a:lnTo>
                        <a:lnTo>
                          <a:pt x="482" y="928"/>
                        </a:lnTo>
                        <a:lnTo>
                          <a:pt x="374" y="711"/>
                        </a:lnTo>
                        <a:lnTo>
                          <a:pt x="265" y="494"/>
                        </a:lnTo>
                        <a:lnTo>
                          <a:pt x="169" y="266"/>
                        </a:lnTo>
                        <a:lnTo>
                          <a:pt x="85" y="25"/>
                        </a:lnTo>
                        <a:lnTo>
                          <a:pt x="72" y="0"/>
                        </a:lnTo>
                        <a:close/>
                      </a:path>
                    </a:pathLst>
                  </a:custGeom>
                  <a:solidFill>
                    <a:srgbClr val="422C4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1" name="Google Shape;81;p16"/>
                  <p:cNvSpPr/>
                  <p:nvPr/>
                </p:nvSpPr>
                <p:spPr>
                  <a:xfrm>
                    <a:off x="4699570" y="3613976"/>
                    <a:ext cx="54357" cy="693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14" h="1676" extrusionOk="0">
                        <a:moveTo>
                          <a:pt x="1254" y="1"/>
                        </a:moveTo>
                        <a:lnTo>
                          <a:pt x="1230" y="25"/>
                        </a:lnTo>
                        <a:lnTo>
                          <a:pt x="1145" y="266"/>
                        </a:lnTo>
                        <a:lnTo>
                          <a:pt x="1037" y="495"/>
                        </a:lnTo>
                        <a:lnTo>
                          <a:pt x="904" y="712"/>
                        </a:lnTo>
                        <a:lnTo>
                          <a:pt x="760" y="917"/>
                        </a:lnTo>
                        <a:lnTo>
                          <a:pt x="603" y="1109"/>
                        </a:lnTo>
                        <a:lnTo>
                          <a:pt x="422" y="1290"/>
                        </a:lnTo>
                        <a:lnTo>
                          <a:pt x="229" y="1459"/>
                        </a:lnTo>
                        <a:lnTo>
                          <a:pt x="25" y="1591"/>
                        </a:lnTo>
                        <a:lnTo>
                          <a:pt x="0" y="1627"/>
                        </a:lnTo>
                        <a:lnTo>
                          <a:pt x="12" y="1664"/>
                        </a:lnTo>
                        <a:lnTo>
                          <a:pt x="25" y="1676"/>
                        </a:lnTo>
                        <a:lnTo>
                          <a:pt x="73" y="1676"/>
                        </a:lnTo>
                        <a:lnTo>
                          <a:pt x="290" y="1519"/>
                        </a:lnTo>
                        <a:lnTo>
                          <a:pt x="482" y="1350"/>
                        </a:lnTo>
                        <a:lnTo>
                          <a:pt x="663" y="1170"/>
                        </a:lnTo>
                        <a:lnTo>
                          <a:pt x="832" y="965"/>
                        </a:lnTo>
                        <a:lnTo>
                          <a:pt x="989" y="760"/>
                        </a:lnTo>
                        <a:lnTo>
                          <a:pt x="1109" y="531"/>
                        </a:lnTo>
                        <a:lnTo>
                          <a:pt x="1230" y="290"/>
                        </a:lnTo>
                        <a:lnTo>
                          <a:pt x="1314" y="49"/>
                        </a:lnTo>
                        <a:lnTo>
                          <a:pt x="1314" y="13"/>
                        </a:lnTo>
                        <a:lnTo>
                          <a:pt x="1278" y="1"/>
                        </a:lnTo>
                        <a:close/>
                      </a:path>
                    </a:pathLst>
                  </a:custGeom>
                  <a:solidFill>
                    <a:srgbClr val="422C4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2" name="Google Shape;82;p16"/>
                  <p:cNvSpPr/>
                  <p:nvPr/>
                </p:nvSpPr>
                <p:spPr>
                  <a:xfrm>
                    <a:off x="4573940" y="2612076"/>
                    <a:ext cx="48400" cy="30111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70" h="7279" extrusionOk="0">
                        <a:moveTo>
                          <a:pt x="218" y="0"/>
                        </a:moveTo>
                        <a:lnTo>
                          <a:pt x="194" y="12"/>
                        </a:lnTo>
                        <a:lnTo>
                          <a:pt x="182" y="12"/>
                        </a:lnTo>
                        <a:lnTo>
                          <a:pt x="169" y="36"/>
                        </a:lnTo>
                        <a:lnTo>
                          <a:pt x="169" y="48"/>
                        </a:lnTo>
                        <a:lnTo>
                          <a:pt x="1" y="4350"/>
                        </a:lnTo>
                        <a:lnTo>
                          <a:pt x="1" y="4543"/>
                        </a:lnTo>
                        <a:lnTo>
                          <a:pt x="1" y="4748"/>
                        </a:lnTo>
                        <a:lnTo>
                          <a:pt x="25" y="4953"/>
                        </a:lnTo>
                        <a:lnTo>
                          <a:pt x="49" y="5146"/>
                        </a:lnTo>
                        <a:lnTo>
                          <a:pt x="85" y="5338"/>
                        </a:lnTo>
                        <a:lnTo>
                          <a:pt x="133" y="5531"/>
                        </a:lnTo>
                        <a:lnTo>
                          <a:pt x="194" y="5724"/>
                        </a:lnTo>
                        <a:lnTo>
                          <a:pt x="254" y="5917"/>
                        </a:lnTo>
                        <a:lnTo>
                          <a:pt x="326" y="6097"/>
                        </a:lnTo>
                        <a:lnTo>
                          <a:pt x="411" y="6278"/>
                        </a:lnTo>
                        <a:lnTo>
                          <a:pt x="507" y="6459"/>
                        </a:lnTo>
                        <a:lnTo>
                          <a:pt x="603" y="6628"/>
                        </a:lnTo>
                        <a:lnTo>
                          <a:pt x="712" y="6796"/>
                        </a:lnTo>
                        <a:lnTo>
                          <a:pt x="832" y="6953"/>
                        </a:lnTo>
                        <a:lnTo>
                          <a:pt x="965" y="7110"/>
                        </a:lnTo>
                        <a:lnTo>
                          <a:pt x="1097" y="7266"/>
                        </a:lnTo>
                        <a:lnTo>
                          <a:pt x="1109" y="7266"/>
                        </a:lnTo>
                        <a:lnTo>
                          <a:pt x="1134" y="7278"/>
                        </a:lnTo>
                        <a:lnTo>
                          <a:pt x="1146" y="7266"/>
                        </a:lnTo>
                        <a:lnTo>
                          <a:pt x="1170" y="7254"/>
                        </a:lnTo>
                        <a:lnTo>
                          <a:pt x="1170" y="7230"/>
                        </a:lnTo>
                        <a:lnTo>
                          <a:pt x="1170" y="48"/>
                        </a:lnTo>
                        <a:lnTo>
                          <a:pt x="1158" y="12"/>
                        </a:lnTo>
                        <a:lnTo>
                          <a:pt x="1134" y="0"/>
                        </a:lnTo>
                        <a:lnTo>
                          <a:pt x="1097" y="12"/>
                        </a:lnTo>
                        <a:lnTo>
                          <a:pt x="1085" y="48"/>
                        </a:lnTo>
                        <a:lnTo>
                          <a:pt x="1085" y="7122"/>
                        </a:lnTo>
                        <a:lnTo>
                          <a:pt x="965" y="6977"/>
                        </a:lnTo>
                        <a:lnTo>
                          <a:pt x="844" y="6820"/>
                        </a:lnTo>
                        <a:lnTo>
                          <a:pt x="736" y="6664"/>
                        </a:lnTo>
                        <a:lnTo>
                          <a:pt x="639" y="6507"/>
                        </a:lnTo>
                        <a:lnTo>
                          <a:pt x="543" y="6351"/>
                        </a:lnTo>
                        <a:lnTo>
                          <a:pt x="459" y="6182"/>
                        </a:lnTo>
                        <a:lnTo>
                          <a:pt x="386" y="6001"/>
                        </a:lnTo>
                        <a:lnTo>
                          <a:pt x="314" y="5832"/>
                        </a:lnTo>
                        <a:lnTo>
                          <a:pt x="254" y="5652"/>
                        </a:lnTo>
                        <a:lnTo>
                          <a:pt x="206" y="5471"/>
                        </a:lnTo>
                        <a:lnTo>
                          <a:pt x="169" y="5290"/>
                        </a:lnTo>
                        <a:lnTo>
                          <a:pt x="133" y="5109"/>
                        </a:lnTo>
                        <a:lnTo>
                          <a:pt x="109" y="4917"/>
                        </a:lnTo>
                        <a:lnTo>
                          <a:pt x="97" y="4724"/>
                        </a:lnTo>
                        <a:lnTo>
                          <a:pt x="85" y="4543"/>
                        </a:lnTo>
                        <a:lnTo>
                          <a:pt x="85" y="4350"/>
                        </a:lnTo>
                        <a:lnTo>
                          <a:pt x="254" y="48"/>
                        </a:lnTo>
                        <a:lnTo>
                          <a:pt x="242" y="24"/>
                        </a:lnTo>
                        <a:lnTo>
                          <a:pt x="218" y="0"/>
                        </a:lnTo>
                        <a:close/>
                      </a:path>
                    </a:pathLst>
                  </a:custGeom>
                  <a:solidFill>
                    <a:srgbClr val="422C4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3" name="Google Shape;83;p16"/>
                  <p:cNvSpPr/>
                  <p:nvPr/>
                </p:nvSpPr>
                <p:spPr>
                  <a:xfrm>
                    <a:off x="4313247" y="1316059"/>
                    <a:ext cx="505014" cy="7935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208" h="19184" extrusionOk="0">
                        <a:moveTo>
                          <a:pt x="6580" y="0"/>
                        </a:moveTo>
                        <a:lnTo>
                          <a:pt x="6255" y="36"/>
                        </a:lnTo>
                        <a:lnTo>
                          <a:pt x="5941" y="84"/>
                        </a:lnTo>
                        <a:lnTo>
                          <a:pt x="5616" y="169"/>
                        </a:lnTo>
                        <a:lnTo>
                          <a:pt x="5303" y="265"/>
                        </a:lnTo>
                        <a:lnTo>
                          <a:pt x="4989" y="374"/>
                        </a:lnTo>
                        <a:lnTo>
                          <a:pt x="4688" y="506"/>
                        </a:lnTo>
                        <a:lnTo>
                          <a:pt x="4387" y="663"/>
                        </a:lnTo>
                        <a:lnTo>
                          <a:pt x="4098" y="832"/>
                        </a:lnTo>
                        <a:lnTo>
                          <a:pt x="3820" y="1024"/>
                        </a:lnTo>
                        <a:lnTo>
                          <a:pt x="3555" y="1217"/>
                        </a:lnTo>
                        <a:lnTo>
                          <a:pt x="3302" y="1434"/>
                        </a:lnTo>
                        <a:lnTo>
                          <a:pt x="3061" y="1663"/>
                        </a:lnTo>
                        <a:lnTo>
                          <a:pt x="2844" y="1904"/>
                        </a:lnTo>
                        <a:lnTo>
                          <a:pt x="2640" y="2145"/>
                        </a:lnTo>
                        <a:lnTo>
                          <a:pt x="2435" y="2193"/>
                        </a:lnTo>
                        <a:lnTo>
                          <a:pt x="2230" y="2265"/>
                        </a:lnTo>
                        <a:lnTo>
                          <a:pt x="2037" y="2338"/>
                        </a:lnTo>
                        <a:lnTo>
                          <a:pt x="1844" y="2434"/>
                        </a:lnTo>
                        <a:lnTo>
                          <a:pt x="1664" y="2531"/>
                        </a:lnTo>
                        <a:lnTo>
                          <a:pt x="1483" y="2651"/>
                        </a:lnTo>
                        <a:lnTo>
                          <a:pt x="1314" y="2784"/>
                        </a:lnTo>
                        <a:lnTo>
                          <a:pt x="1157" y="2916"/>
                        </a:lnTo>
                        <a:lnTo>
                          <a:pt x="1001" y="3073"/>
                        </a:lnTo>
                        <a:lnTo>
                          <a:pt x="856" y="3229"/>
                        </a:lnTo>
                        <a:lnTo>
                          <a:pt x="724" y="3398"/>
                        </a:lnTo>
                        <a:lnTo>
                          <a:pt x="603" y="3579"/>
                        </a:lnTo>
                        <a:lnTo>
                          <a:pt x="495" y="3760"/>
                        </a:lnTo>
                        <a:lnTo>
                          <a:pt x="386" y="3952"/>
                        </a:lnTo>
                        <a:lnTo>
                          <a:pt x="302" y="4145"/>
                        </a:lnTo>
                        <a:lnTo>
                          <a:pt x="230" y="4338"/>
                        </a:lnTo>
                        <a:lnTo>
                          <a:pt x="157" y="4543"/>
                        </a:lnTo>
                        <a:lnTo>
                          <a:pt x="109" y="4748"/>
                        </a:lnTo>
                        <a:lnTo>
                          <a:pt x="61" y="4965"/>
                        </a:lnTo>
                        <a:lnTo>
                          <a:pt x="37" y="5170"/>
                        </a:lnTo>
                        <a:lnTo>
                          <a:pt x="13" y="5386"/>
                        </a:lnTo>
                        <a:lnTo>
                          <a:pt x="1" y="5591"/>
                        </a:lnTo>
                        <a:lnTo>
                          <a:pt x="1" y="5808"/>
                        </a:lnTo>
                        <a:lnTo>
                          <a:pt x="13" y="6025"/>
                        </a:lnTo>
                        <a:lnTo>
                          <a:pt x="25" y="6230"/>
                        </a:lnTo>
                        <a:lnTo>
                          <a:pt x="61" y="6447"/>
                        </a:lnTo>
                        <a:lnTo>
                          <a:pt x="97" y="6664"/>
                        </a:lnTo>
                        <a:lnTo>
                          <a:pt x="145" y="6869"/>
                        </a:lnTo>
                        <a:lnTo>
                          <a:pt x="193" y="7073"/>
                        </a:lnTo>
                        <a:lnTo>
                          <a:pt x="254" y="7278"/>
                        </a:lnTo>
                        <a:lnTo>
                          <a:pt x="326" y="7483"/>
                        </a:lnTo>
                        <a:lnTo>
                          <a:pt x="410" y="7688"/>
                        </a:lnTo>
                        <a:lnTo>
                          <a:pt x="495" y="7881"/>
                        </a:lnTo>
                        <a:lnTo>
                          <a:pt x="591" y="8062"/>
                        </a:lnTo>
                        <a:lnTo>
                          <a:pt x="700" y="8254"/>
                        </a:lnTo>
                        <a:lnTo>
                          <a:pt x="820" y="8435"/>
                        </a:lnTo>
                        <a:lnTo>
                          <a:pt x="941" y="8604"/>
                        </a:lnTo>
                        <a:lnTo>
                          <a:pt x="1073" y="8785"/>
                        </a:lnTo>
                        <a:lnTo>
                          <a:pt x="1350" y="9110"/>
                        </a:lnTo>
                        <a:lnTo>
                          <a:pt x="1651" y="9435"/>
                        </a:lnTo>
                        <a:lnTo>
                          <a:pt x="1953" y="9736"/>
                        </a:lnTo>
                        <a:lnTo>
                          <a:pt x="2579" y="10339"/>
                        </a:lnTo>
                        <a:lnTo>
                          <a:pt x="1133" y="18304"/>
                        </a:lnTo>
                        <a:lnTo>
                          <a:pt x="1483" y="18316"/>
                        </a:lnTo>
                        <a:lnTo>
                          <a:pt x="1832" y="18328"/>
                        </a:lnTo>
                        <a:lnTo>
                          <a:pt x="2519" y="18364"/>
                        </a:lnTo>
                        <a:lnTo>
                          <a:pt x="3218" y="18425"/>
                        </a:lnTo>
                        <a:lnTo>
                          <a:pt x="3905" y="18509"/>
                        </a:lnTo>
                        <a:lnTo>
                          <a:pt x="4604" y="18593"/>
                        </a:lnTo>
                        <a:lnTo>
                          <a:pt x="5303" y="18702"/>
                        </a:lnTo>
                        <a:lnTo>
                          <a:pt x="6688" y="18895"/>
                        </a:lnTo>
                        <a:lnTo>
                          <a:pt x="7387" y="18991"/>
                        </a:lnTo>
                        <a:lnTo>
                          <a:pt x="8074" y="19063"/>
                        </a:lnTo>
                        <a:lnTo>
                          <a:pt x="8773" y="19123"/>
                        </a:lnTo>
                        <a:lnTo>
                          <a:pt x="9460" y="19172"/>
                        </a:lnTo>
                        <a:lnTo>
                          <a:pt x="9797" y="19184"/>
                        </a:lnTo>
                        <a:lnTo>
                          <a:pt x="10496" y="19184"/>
                        </a:lnTo>
                        <a:lnTo>
                          <a:pt x="10834" y="19172"/>
                        </a:lnTo>
                        <a:lnTo>
                          <a:pt x="11183" y="19148"/>
                        </a:lnTo>
                        <a:lnTo>
                          <a:pt x="11520" y="19123"/>
                        </a:lnTo>
                        <a:lnTo>
                          <a:pt x="11858" y="19075"/>
                        </a:lnTo>
                        <a:lnTo>
                          <a:pt x="12207" y="19027"/>
                        </a:lnTo>
                        <a:lnTo>
                          <a:pt x="11894" y="6893"/>
                        </a:lnTo>
                        <a:lnTo>
                          <a:pt x="11882" y="6375"/>
                        </a:lnTo>
                        <a:lnTo>
                          <a:pt x="11858" y="5856"/>
                        </a:lnTo>
                        <a:lnTo>
                          <a:pt x="11822" y="5326"/>
                        </a:lnTo>
                        <a:lnTo>
                          <a:pt x="11761" y="4808"/>
                        </a:lnTo>
                        <a:lnTo>
                          <a:pt x="11725" y="4555"/>
                        </a:lnTo>
                        <a:lnTo>
                          <a:pt x="11677" y="4302"/>
                        </a:lnTo>
                        <a:lnTo>
                          <a:pt x="11629" y="4049"/>
                        </a:lnTo>
                        <a:lnTo>
                          <a:pt x="11569" y="3796"/>
                        </a:lnTo>
                        <a:lnTo>
                          <a:pt x="11496" y="3543"/>
                        </a:lnTo>
                        <a:lnTo>
                          <a:pt x="11412" y="3302"/>
                        </a:lnTo>
                        <a:lnTo>
                          <a:pt x="11316" y="3061"/>
                        </a:lnTo>
                        <a:lnTo>
                          <a:pt x="11207" y="2832"/>
                        </a:lnTo>
                        <a:lnTo>
                          <a:pt x="11063" y="2543"/>
                        </a:lnTo>
                        <a:lnTo>
                          <a:pt x="10906" y="2278"/>
                        </a:lnTo>
                        <a:lnTo>
                          <a:pt x="10713" y="2012"/>
                        </a:lnTo>
                        <a:lnTo>
                          <a:pt x="10520" y="1759"/>
                        </a:lnTo>
                        <a:lnTo>
                          <a:pt x="10303" y="1530"/>
                        </a:lnTo>
                        <a:lnTo>
                          <a:pt x="10074" y="1314"/>
                        </a:lnTo>
                        <a:lnTo>
                          <a:pt x="9833" y="1097"/>
                        </a:lnTo>
                        <a:lnTo>
                          <a:pt x="9580" y="916"/>
                        </a:lnTo>
                        <a:lnTo>
                          <a:pt x="9315" y="735"/>
                        </a:lnTo>
                        <a:lnTo>
                          <a:pt x="9038" y="578"/>
                        </a:lnTo>
                        <a:lnTo>
                          <a:pt x="8749" y="434"/>
                        </a:lnTo>
                        <a:lnTo>
                          <a:pt x="8460" y="313"/>
                        </a:lnTo>
                        <a:lnTo>
                          <a:pt x="8159" y="205"/>
                        </a:lnTo>
                        <a:lnTo>
                          <a:pt x="7845" y="121"/>
                        </a:lnTo>
                        <a:lnTo>
                          <a:pt x="7544" y="60"/>
                        </a:lnTo>
                        <a:lnTo>
                          <a:pt x="7219" y="24"/>
                        </a:lnTo>
                        <a:lnTo>
                          <a:pt x="6905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4" name="Google Shape;84;p16"/>
                  <p:cNvSpPr/>
                  <p:nvPr/>
                </p:nvSpPr>
                <p:spPr>
                  <a:xfrm>
                    <a:off x="4468290" y="1746230"/>
                    <a:ext cx="259747" cy="3170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79" h="7665" extrusionOk="0">
                        <a:moveTo>
                          <a:pt x="3989" y="0"/>
                        </a:moveTo>
                        <a:lnTo>
                          <a:pt x="1820" y="856"/>
                        </a:lnTo>
                        <a:lnTo>
                          <a:pt x="1434" y="4700"/>
                        </a:lnTo>
                        <a:lnTo>
                          <a:pt x="0" y="4386"/>
                        </a:lnTo>
                        <a:lnTo>
                          <a:pt x="0" y="4591"/>
                        </a:lnTo>
                        <a:lnTo>
                          <a:pt x="0" y="4808"/>
                        </a:lnTo>
                        <a:lnTo>
                          <a:pt x="24" y="5013"/>
                        </a:lnTo>
                        <a:lnTo>
                          <a:pt x="60" y="5230"/>
                        </a:lnTo>
                        <a:lnTo>
                          <a:pt x="109" y="5435"/>
                        </a:lnTo>
                        <a:lnTo>
                          <a:pt x="181" y="5640"/>
                        </a:lnTo>
                        <a:lnTo>
                          <a:pt x="253" y="5832"/>
                        </a:lnTo>
                        <a:lnTo>
                          <a:pt x="338" y="6025"/>
                        </a:lnTo>
                        <a:lnTo>
                          <a:pt x="446" y="6218"/>
                        </a:lnTo>
                        <a:lnTo>
                          <a:pt x="554" y="6387"/>
                        </a:lnTo>
                        <a:lnTo>
                          <a:pt x="687" y="6568"/>
                        </a:lnTo>
                        <a:lnTo>
                          <a:pt x="820" y="6724"/>
                        </a:lnTo>
                        <a:lnTo>
                          <a:pt x="964" y="6881"/>
                        </a:lnTo>
                        <a:lnTo>
                          <a:pt x="1133" y="7013"/>
                        </a:lnTo>
                        <a:lnTo>
                          <a:pt x="1290" y="7146"/>
                        </a:lnTo>
                        <a:lnTo>
                          <a:pt x="1470" y="7254"/>
                        </a:lnTo>
                        <a:lnTo>
                          <a:pt x="1699" y="7375"/>
                        </a:lnTo>
                        <a:lnTo>
                          <a:pt x="1928" y="7483"/>
                        </a:lnTo>
                        <a:lnTo>
                          <a:pt x="2169" y="7556"/>
                        </a:lnTo>
                        <a:lnTo>
                          <a:pt x="2422" y="7616"/>
                        </a:lnTo>
                        <a:lnTo>
                          <a:pt x="2675" y="7652"/>
                        </a:lnTo>
                        <a:lnTo>
                          <a:pt x="2928" y="7664"/>
                        </a:lnTo>
                        <a:lnTo>
                          <a:pt x="3181" y="7664"/>
                        </a:lnTo>
                        <a:lnTo>
                          <a:pt x="3434" y="7640"/>
                        </a:lnTo>
                        <a:lnTo>
                          <a:pt x="3688" y="7592"/>
                        </a:lnTo>
                        <a:lnTo>
                          <a:pt x="3929" y="7532"/>
                        </a:lnTo>
                        <a:lnTo>
                          <a:pt x="4170" y="7447"/>
                        </a:lnTo>
                        <a:lnTo>
                          <a:pt x="4398" y="7339"/>
                        </a:lnTo>
                        <a:lnTo>
                          <a:pt x="4627" y="7218"/>
                        </a:lnTo>
                        <a:lnTo>
                          <a:pt x="4832" y="7086"/>
                        </a:lnTo>
                        <a:lnTo>
                          <a:pt x="5037" y="6929"/>
                        </a:lnTo>
                        <a:lnTo>
                          <a:pt x="5218" y="6760"/>
                        </a:lnTo>
                        <a:lnTo>
                          <a:pt x="5338" y="6628"/>
                        </a:lnTo>
                        <a:lnTo>
                          <a:pt x="5447" y="6483"/>
                        </a:lnTo>
                        <a:lnTo>
                          <a:pt x="5555" y="6351"/>
                        </a:lnTo>
                        <a:lnTo>
                          <a:pt x="5652" y="6194"/>
                        </a:lnTo>
                        <a:lnTo>
                          <a:pt x="5736" y="6049"/>
                        </a:lnTo>
                        <a:lnTo>
                          <a:pt x="5820" y="5893"/>
                        </a:lnTo>
                        <a:lnTo>
                          <a:pt x="5893" y="5736"/>
                        </a:lnTo>
                        <a:lnTo>
                          <a:pt x="5953" y="5579"/>
                        </a:lnTo>
                        <a:lnTo>
                          <a:pt x="6073" y="5242"/>
                        </a:lnTo>
                        <a:lnTo>
                          <a:pt x="6158" y="4893"/>
                        </a:lnTo>
                        <a:lnTo>
                          <a:pt x="6230" y="4543"/>
                        </a:lnTo>
                        <a:lnTo>
                          <a:pt x="6278" y="4194"/>
                        </a:lnTo>
                        <a:lnTo>
                          <a:pt x="4627" y="4603"/>
                        </a:lnTo>
                        <a:lnTo>
                          <a:pt x="3989" y="0"/>
                        </a:lnTo>
                        <a:close/>
                      </a:path>
                    </a:pathLst>
                  </a:custGeom>
                  <a:solidFill>
                    <a:srgbClr val="F2C9A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5" name="Google Shape;85;p16"/>
                  <p:cNvSpPr/>
                  <p:nvPr/>
                </p:nvSpPr>
                <p:spPr>
                  <a:xfrm>
                    <a:off x="4534062" y="1746230"/>
                    <a:ext cx="101226" cy="12865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47" h="3110" extrusionOk="0">
                        <a:moveTo>
                          <a:pt x="2399" y="0"/>
                        </a:moveTo>
                        <a:lnTo>
                          <a:pt x="230" y="856"/>
                        </a:lnTo>
                        <a:lnTo>
                          <a:pt x="1" y="3109"/>
                        </a:lnTo>
                        <a:lnTo>
                          <a:pt x="182" y="3073"/>
                        </a:lnTo>
                        <a:lnTo>
                          <a:pt x="338" y="3025"/>
                        </a:lnTo>
                        <a:lnTo>
                          <a:pt x="495" y="2952"/>
                        </a:lnTo>
                        <a:lnTo>
                          <a:pt x="651" y="2856"/>
                        </a:lnTo>
                        <a:lnTo>
                          <a:pt x="784" y="2760"/>
                        </a:lnTo>
                        <a:lnTo>
                          <a:pt x="917" y="2639"/>
                        </a:lnTo>
                        <a:lnTo>
                          <a:pt x="1025" y="2519"/>
                        </a:lnTo>
                        <a:lnTo>
                          <a:pt x="1133" y="2374"/>
                        </a:lnTo>
                        <a:lnTo>
                          <a:pt x="2447" y="350"/>
                        </a:lnTo>
                        <a:lnTo>
                          <a:pt x="2399" y="0"/>
                        </a:lnTo>
                        <a:close/>
                      </a:path>
                    </a:pathLst>
                  </a:custGeom>
                  <a:solidFill>
                    <a:srgbClr val="EBA58E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6" name="Google Shape;86;p16"/>
                  <p:cNvSpPr/>
                  <p:nvPr/>
                </p:nvSpPr>
                <p:spPr>
                  <a:xfrm>
                    <a:off x="4115349" y="2273614"/>
                    <a:ext cx="202453" cy="2602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94" h="6291" extrusionOk="0">
                        <a:moveTo>
                          <a:pt x="1037" y="0"/>
                        </a:moveTo>
                        <a:lnTo>
                          <a:pt x="61" y="5013"/>
                        </a:lnTo>
                        <a:lnTo>
                          <a:pt x="25" y="5182"/>
                        </a:lnTo>
                        <a:lnTo>
                          <a:pt x="13" y="5338"/>
                        </a:lnTo>
                        <a:lnTo>
                          <a:pt x="1" y="5495"/>
                        </a:lnTo>
                        <a:lnTo>
                          <a:pt x="1" y="5664"/>
                        </a:lnTo>
                        <a:lnTo>
                          <a:pt x="13" y="5820"/>
                        </a:lnTo>
                        <a:lnTo>
                          <a:pt x="25" y="5977"/>
                        </a:lnTo>
                        <a:lnTo>
                          <a:pt x="49" y="6134"/>
                        </a:lnTo>
                        <a:lnTo>
                          <a:pt x="73" y="6290"/>
                        </a:lnTo>
                        <a:lnTo>
                          <a:pt x="4616" y="2217"/>
                        </a:lnTo>
                        <a:lnTo>
                          <a:pt x="4893" y="506"/>
                        </a:lnTo>
                        <a:lnTo>
                          <a:pt x="1037" y="0"/>
                        </a:lnTo>
                        <a:close/>
                      </a:path>
                    </a:pathLst>
                  </a:custGeom>
                  <a:solidFill>
                    <a:srgbClr val="F2C9A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7" name="Google Shape;87;p16"/>
                  <p:cNvSpPr/>
                  <p:nvPr/>
                </p:nvSpPr>
                <p:spPr>
                  <a:xfrm>
                    <a:off x="4156220" y="2273614"/>
                    <a:ext cx="161581" cy="9175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06" h="2218" extrusionOk="0">
                        <a:moveTo>
                          <a:pt x="49" y="0"/>
                        </a:moveTo>
                        <a:lnTo>
                          <a:pt x="1" y="289"/>
                        </a:lnTo>
                        <a:lnTo>
                          <a:pt x="3628" y="2217"/>
                        </a:lnTo>
                        <a:lnTo>
                          <a:pt x="3905" y="506"/>
                        </a:lnTo>
                        <a:lnTo>
                          <a:pt x="49" y="0"/>
                        </a:lnTo>
                        <a:close/>
                      </a:path>
                    </a:pathLst>
                  </a:custGeom>
                  <a:solidFill>
                    <a:srgbClr val="EBA58E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8" name="Google Shape;88;p16"/>
                  <p:cNvSpPr/>
                  <p:nvPr/>
                </p:nvSpPr>
                <p:spPr>
                  <a:xfrm>
                    <a:off x="4119858" y="1900735"/>
                    <a:ext cx="240304" cy="3993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09" h="9653" extrusionOk="0">
                        <a:moveTo>
                          <a:pt x="5206" y="1"/>
                        </a:moveTo>
                        <a:lnTo>
                          <a:pt x="4893" y="13"/>
                        </a:lnTo>
                        <a:lnTo>
                          <a:pt x="4603" y="37"/>
                        </a:lnTo>
                        <a:lnTo>
                          <a:pt x="4314" y="109"/>
                        </a:lnTo>
                        <a:lnTo>
                          <a:pt x="4025" y="194"/>
                        </a:lnTo>
                        <a:lnTo>
                          <a:pt x="3760" y="302"/>
                        </a:lnTo>
                        <a:lnTo>
                          <a:pt x="3495" y="435"/>
                        </a:lnTo>
                        <a:lnTo>
                          <a:pt x="3254" y="603"/>
                        </a:lnTo>
                        <a:lnTo>
                          <a:pt x="3025" y="784"/>
                        </a:lnTo>
                        <a:lnTo>
                          <a:pt x="2808" y="989"/>
                        </a:lnTo>
                        <a:lnTo>
                          <a:pt x="2603" y="1206"/>
                        </a:lnTo>
                        <a:lnTo>
                          <a:pt x="2434" y="1447"/>
                        </a:lnTo>
                        <a:lnTo>
                          <a:pt x="2278" y="1712"/>
                        </a:lnTo>
                        <a:lnTo>
                          <a:pt x="2205" y="1844"/>
                        </a:lnTo>
                        <a:lnTo>
                          <a:pt x="2145" y="1989"/>
                        </a:lnTo>
                        <a:lnTo>
                          <a:pt x="2097" y="2134"/>
                        </a:lnTo>
                        <a:lnTo>
                          <a:pt x="2037" y="2278"/>
                        </a:lnTo>
                        <a:lnTo>
                          <a:pt x="0" y="8894"/>
                        </a:lnTo>
                        <a:lnTo>
                          <a:pt x="5808" y="9653"/>
                        </a:lnTo>
                        <a:lnTo>
                          <a:pt x="5808" y="73"/>
                        </a:lnTo>
                        <a:lnTo>
                          <a:pt x="5664" y="49"/>
                        </a:lnTo>
                        <a:lnTo>
                          <a:pt x="5507" y="25"/>
                        </a:lnTo>
                        <a:lnTo>
                          <a:pt x="5350" y="13"/>
                        </a:lnTo>
                        <a:lnTo>
                          <a:pt x="5206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89" name="Google Shape;89;p16"/>
                  <p:cNvSpPr/>
                  <p:nvPr/>
                </p:nvSpPr>
                <p:spPr>
                  <a:xfrm>
                    <a:off x="4238994" y="2073234"/>
                    <a:ext cx="121165" cy="2268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29" h="5483" extrusionOk="0">
                        <a:moveTo>
                          <a:pt x="2374" y="0"/>
                        </a:moveTo>
                        <a:lnTo>
                          <a:pt x="0" y="5097"/>
                        </a:lnTo>
                        <a:lnTo>
                          <a:pt x="2928" y="5483"/>
                        </a:lnTo>
                        <a:lnTo>
                          <a:pt x="2928" y="0"/>
                        </a:lnTo>
                        <a:close/>
                      </a:path>
                    </a:pathLst>
                  </a:custGeom>
                  <a:solidFill>
                    <a:srgbClr val="BA401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0" name="Google Shape;90;p16"/>
                  <p:cNvSpPr/>
                  <p:nvPr/>
                </p:nvSpPr>
                <p:spPr>
                  <a:xfrm>
                    <a:off x="4376042" y="1479540"/>
                    <a:ext cx="270254" cy="3728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33" h="9014" extrusionOk="0">
                        <a:moveTo>
                          <a:pt x="1604" y="0"/>
                        </a:moveTo>
                        <a:lnTo>
                          <a:pt x="1411" y="193"/>
                        </a:lnTo>
                        <a:lnTo>
                          <a:pt x="1242" y="386"/>
                        </a:lnTo>
                        <a:lnTo>
                          <a:pt x="1073" y="591"/>
                        </a:lnTo>
                        <a:lnTo>
                          <a:pt x="917" y="808"/>
                        </a:lnTo>
                        <a:lnTo>
                          <a:pt x="772" y="1025"/>
                        </a:lnTo>
                        <a:lnTo>
                          <a:pt x="652" y="1254"/>
                        </a:lnTo>
                        <a:lnTo>
                          <a:pt x="531" y="1483"/>
                        </a:lnTo>
                        <a:lnTo>
                          <a:pt x="423" y="1712"/>
                        </a:lnTo>
                        <a:lnTo>
                          <a:pt x="326" y="1953"/>
                        </a:lnTo>
                        <a:lnTo>
                          <a:pt x="242" y="2206"/>
                        </a:lnTo>
                        <a:lnTo>
                          <a:pt x="170" y="2459"/>
                        </a:lnTo>
                        <a:lnTo>
                          <a:pt x="109" y="2712"/>
                        </a:lnTo>
                        <a:lnTo>
                          <a:pt x="61" y="2965"/>
                        </a:lnTo>
                        <a:lnTo>
                          <a:pt x="25" y="3230"/>
                        </a:lnTo>
                        <a:lnTo>
                          <a:pt x="13" y="3495"/>
                        </a:lnTo>
                        <a:lnTo>
                          <a:pt x="1" y="3760"/>
                        </a:lnTo>
                        <a:lnTo>
                          <a:pt x="1" y="5664"/>
                        </a:lnTo>
                        <a:lnTo>
                          <a:pt x="13" y="5869"/>
                        </a:lnTo>
                        <a:lnTo>
                          <a:pt x="25" y="6074"/>
                        </a:lnTo>
                        <a:lnTo>
                          <a:pt x="49" y="6291"/>
                        </a:lnTo>
                        <a:lnTo>
                          <a:pt x="73" y="6495"/>
                        </a:lnTo>
                        <a:lnTo>
                          <a:pt x="121" y="6688"/>
                        </a:lnTo>
                        <a:lnTo>
                          <a:pt x="170" y="6893"/>
                        </a:lnTo>
                        <a:lnTo>
                          <a:pt x="230" y="7098"/>
                        </a:lnTo>
                        <a:lnTo>
                          <a:pt x="302" y="7291"/>
                        </a:lnTo>
                        <a:lnTo>
                          <a:pt x="374" y="7484"/>
                        </a:lnTo>
                        <a:lnTo>
                          <a:pt x="471" y="7664"/>
                        </a:lnTo>
                        <a:lnTo>
                          <a:pt x="579" y="7833"/>
                        </a:lnTo>
                        <a:lnTo>
                          <a:pt x="700" y="8002"/>
                        </a:lnTo>
                        <a:lnTo>
                          <a:pt x="832" y="8146"/>
                        </a:lnTo>
                        <a:lnTo>
                          <a:pt x="965" y="8291"/>
                        </a:lnTo>
                        <a:lnTo>
                          <a:pt x="1122" y="8423"/>
                        </a:lnTo>
                        <a:lnTo>
                          <a:pt x="1278" y="8544"/>
                        </a:lnTo>
                        <a:lnTo>
                          <a:pt x="1447" y="8652"/>
                        </a:lnTo>
                        <a:lnTo>
                          <a:pt x="1616" y="8749"/>
                        </a:lnTo>
                        <a:lnTo>
                          <a:pt x="1796" y="8821"/>
                        </a:lnTo>
                        <a:lnTo>
                          <a:pt x="1989" y="8893"/>
                        </a:lnTo>
                        <a:lnTo>
                          <a:pt x="2182" y="8942"/>
                        </a:lnTo>
                        <a:lnTo>
                          <a:pt x="2387" y="8990"/>
                        </a:lnTo>
                        <a:lnTo>
                          <a:pt x="2580" y="9014"/>
                        </a:lnTo>
                        <a:lnTo>
                          <a:pt x="2797" y="9014"/>
                        </a:lnTo>
                        <a:lnTo>
                          <a:pt x="3038" y="9002"/>
                        </a:lnTo>
                        <a:lnTo>
                          <a:pt x="3279" y="8966"/>
                        </a:lnTo>
                        <a:lnTo>
                          <a:pt x="3520" y="8917"/>
                        </a:lnTo>
                        <a:lnTo>
                          <a:pt x="3748" y="8833"/>
                        </a:lnTo>
                        <a:lnTo>
                          <a:pt x="3965" y="8737"/>
                        </a:lnTo>
                        <a:lnTo>
                          <a:pt x="4182" y="8628"/>
                        </a:lnTo>
                        <a:lnTo>
                          <a:pt x="4387" y="8484"/>
                        </a:lnTo>
                        <a:lnTo>
                          <a:pt x="4580" y="8327"/>
                        </a:lnTo>
                        <a:lnTo>
                          <a:pt x="6532" y="6568"/>
                        </a:lnTo>
                        <a:lnTo>
                          <a:pt x="6387" y="6435"/>
                        </a:lnTo>
                        <a:lnTo>
                          <a:pt x="6255" y="6279"/>
                        </a:lnTo>
                        <a:lnTo>
                          <a:pt x="6146" y="6122"/>
                        </a:lnTo>
                        <a:lnTo>
                          <a:pt x="6050" y="5953"/>
                        </a:lnTo>
                        <a:lnTo>
                          <a:pt x="5978" y="5772"/>
                        </a:lnTo>
                        <a:lnTo>
                          <a:pt x="5930" y="5580"/>
                        </a:lnTo>
                        <a:lnTo>
                          <a:pt x="5893" y="5387"/>
                        </a:lnTo>
                        <a:lnTo>
                          <a:pt x="5881" y="5194"/>
                        </a:lnTo>
                        <a:lnTo>
                          <a:pt x="5881" y="4290"/>
                        </a:lnTo>
                        <a:lnTo>
                          <a:pt x="5592" y="4242"/>
                        </a:lnTo>
                        <a:lnTo>
                          <a:pt x="5303" y="4170"/>
                        </a:lnTo>
                        <a:lnTo>
                          <a:pt x="5038" y="4085"/>
                        </a:lnTo>
                        <a:lnTo>
                          <a:pt x="4773" y="3977"/>
                        </a:lnTo>
                        <a:lnTo>
                          <a:pt x="4532" y="3856"/>
                        </a:lnTo>
                        <a:lnTo>
                          <a:pt x="4291" y="3724"/>
                        </a:lnTo>
                        <a:lnTo>
                          <a:pt x="4074" y="3579"/>
                        </a:lnTo>
                        <a:lnTo>
                          <a:pt x="3857" y="3435"/>
                        </a:lnTo>
                        <a:lnTo>
                          <a:pt x="3652" y="3266"/>
                        </a:lnTo>
                        <a:lnTo>
                          <a:pt x="3459" y="3097"/>
                        </a:lnTo>
                        <a:lnTo>
                          <a:pt x="3279" y="2917"/>
                        </a:lnTo>
                        <a:lnTo>
                          <a:pt x="3110" y="2736"/>
                        </a:lnTo>
                        <a:lnTo>
                          <a:pt x="2953" y="2555"/>
                        </a:lnTo>
                        <a:lnTo>
                          <a:pt x="2809" y="2362"/>
                        </a:lnTo>
                        <a:lnTo>
                          <a:pt x="2664" y="2169"/>
                        </a:lnTo>
                        <a:lnTo>
                          <a:pt x="2531" y="1977"/>
                        </a:lnTo>
                        <a:lnTo>
                          <a:pt x="2302" y="1603"/>
                        </a:lnTo>
                        <a:lnTo>
                          <a:pt x="2110" y="1242"/>
                        </a:lnTo>
                        <a:lnTo>
                          <a:pt x="1941" y="904"/>
                        </a:lnTo>
                        <a:lnTo>
                          <a:pt x="1820" y="615"/>
                        </a:lnTo>
                        <a:lnTo>
                          <a:pt x="1724" y="362"/>
                        </a:lnTo>
                        <a:lnTo>
                          <a:pt x="1652" y="169"/>
                        </a:lnTo>
                        <a:lnTo>
                          <a:pt x="1604" y="0"/>
                        </a:lnTo>
                        <a:close/>
                      </a:path>
                    </a:pathLst>
                  </a:custGeom>
                  <a:solidFill>
                    <a:srgbClr val="F2C9A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1" name="Google Shape;91;p16"/>
                  <p:cNvSpPr/>
                  <p:nvPr/>
                </p:nvSpPr>
                <p:spPr>
                  <a:xfrm>
                    <a:off x="4632763" y="1652990"/>
                    <a:ext cx="102716" cy="10573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83" h="2556" extrusionOk="0">
                        <a:moveTo>
                          <a:pt x="1386" y="1"/>
                        </a:moveTo>
                        <a:lnTo>
                          <a:pt x="1206" y="25"/>
                        </a:lnTo>
                        <a:lnTo>
                          <a:pt x="1049" y="85"/>
                        </a:lnTo>
                        <a:lnTo>
                          <a:pt x="880" y="158"/>
                        </a:lnTo>
                        <a:lnTo>
                          <a:pt x="736" y="254"/>
                        </a:lnTo>
                        <a:lnTo>
                          <a:pt x="603" y="374"/>
                        </a:lnTo>
                        <a:lnTo>
                          <a:pt x="471" y="495"/>
                        </a:lnTo>
                        <a:lnTo>
                          <a:pt x="362" y="640"/>
                        </a:lnTo>
                        <a:lnTo>
                          <a:pt x="278" y="796"/>
                        </a:lnTo>
                        <a:lnTo>
                          <a:pt x="206" y="965"/>
                        </a:lnTo>
                        <a:lnTo>
                          <a:pt x="133" y="1134"/>
                        </a:lnTo>
                        <a:lnTo>
                          <a:pt x="85" y="1314"/>
                        </a:lnTo>
                        <a:lnTo>
                          <a:pt x="49" y="1507"/>
                        </a:lnTo>
                        <a:lnTo>
                          <a:pt x="25" y="1700"/>
                        </a:lnTo>
                        <a:lnTo>
                          <a:pt x="13" y="1881"/>
                        </a:lnTo>
                        <a:lnTo>
                          <a:pt x="1" y="2073"/>
                        </a:lnTo>
                        <a:lnTo>
                          <a:pt x="13" y="2254"/>
                        </a:lnTo>
                        <a:lnTo>
                          <a:pt x="85" y="2314"/>
                        </a:lnTo>
                        <a:lnTo>
                          <a:pt x="169" y="2375"/>
                        </a:lnTo>
                        <a:lnTo>
                          <a:pt x="266" y="2435"/>
                        </a:lnTo>
                        <a:lnTo>
                          <a:pt x="362" y="2483"/>
                        </a:lnTo>
                        <a:lnTo>
                          <a:pt x="471" y="2519"/>
                        </a:lnTo>
                        <a:lnTo>
                          <a:pt x="567" y="2543"/>
                        </a:lnTo>
                        <a:lnTo>
                          <a:pt x="676" y="2555"/>
                        </a:lnTo>
                        <a:lnTo>
                          <a:pt x="772" y="2543"/>
                        </a:lnTo>
                        <a:lnTo>
                          <a:pt x="856" y="2531"/>
                        </a:lnTo>
                        <a:lnTo>
                          <a:pt x="953" y="2507"/>
                        </a:lnTo>
                        <a:lnTo>
                          <a:pt x="1121" y="2435"/>
                        </a:lnTo>
                        <a:lnTo>
                          <a:pt x="1302" y="2351"/>
                        </a:lnTo>
                        <a:lnTo>
                          <a:pt x="1459" y="2254"/>
                        </a:lnTo>
                        <a:lnTo>
                          <a:pt x="1676" y="2134"/>
                        </a:lnTo>
                        <a:lnTo>
                          <a:pt x="1868" y="1989"/>
                        </a:lnTo>
                        <a:lnTo>
                          <a:pt x="2061" y="1832"/>
                        </a:lnTo>
                        <a:lnTo>
                          <a:pt x="2146" y="1748"/>
                        </a:lnTo>
                        <a:lnTo>
                          <a:pt x="2218" y="1652"/>
                        </a:lnTo>
                        <a:lnTo>
                          <a:pt x="2290" y="1543"/>
                        </a:lnTo>
                        <a:lnTo>
                          <a:pt x="2350" y="1447"/>
                        </a:lnTo>
                        <a:lnTo>
                          <a:pt x="2399" y="1326"/>
                        </a:lnTo>
                        <a:lnTo>
                          <a:pt x="2447" y="1218"/>
                        </a:lnTo>
                        <a:lnTo>
                          <a:pt x="2471" y="1097"/>
                        </a:lnTo>
                        <a:lnTo>
                          <a:pt x="2483" y="977"/>
                        </a:lnTo>
                        <a:lnTo>
                          <a:pt x="2483" y="856"/>
                        </a:lnTo>
                        <a:lnTo>
                          <a:pt x="2471" y="736"/>
                        </a:lnTo>
                        <a:lnTo>
                          <a:pt x="2447" y="652"/>
                        </a:lnTo>
                        <a:lnTo>
                          <a:pt x="2411" y="567"/>
                        </a:lnTo>
                        <a:lnTo>
                          <a:pt x="2363" y="495"/>
                        </a:lnTo>
                        <a:lnTo>
                          <a:pt x="2314" y="423"/>
                        </a:lnTo>
                        <a:lnTo>
                          <a:pt x="2266" y="350"/>
                        </a:lnTo>
                        <a:lnTo>
                          <a:pt x="2206" y="290"/>
                        </a:lnTo>
                        <a:lnTo>
                          <a:pt x="2134" y="230"/>
                        </a:lnTo>
                        <a:lnTo>
                          <a:pt x="2061" y="182"/>
                        </a:lnTo>
                        <a:lnTo>
                          <a:pt x="1905" y="97"/>
                        </a:lnTo>
                        <a:lnTo>
                          <a:pt x="1736" y="37"/>
                        </a:lnTo>
                        <a:lnTo>
                          <a:pt x="1652" y="13"/>
                        </a:lnTo>
                        <a:lnTo>
                          <a:pt x="1567" y="1"/>
                        </a:lnTo>
                        <a:close/>
                      </a:path>
                    </a:pathLst>
                  </a:custGeom>
                  <a:solidFill>
                    <a:srgbClr val="F2C9A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2" name="Google Shape;92;p16"/>
                  <p:cNvSpPr/>
                  <p:nvPr/>
                </p:nvSpPr>
                <p:spPr>
                  <a:xfrm>
                    <a:off x="4647738" y="1667468"/>
                    <a:ext cx="73303" cy="762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2" h="1844" extrusionOk="0">
                        <a:moveTo>
                          <a:pt x="1049" y="0"/>
                        </a:moveTo>
                        <a:lnTo>
                          <a:pt x="928" y="24"/>
                        </a:lnTo>
                        <a:lnTo>
                          <a:pt x="808" y="61"/>
                        </a:lnTo>
                        <a:lnTo>
                          <a:pt x="699" y="121"/>
                        </a:lnTo>
                        <a:lnTo>
                          <a:pt x="591" y="193"/>
                        </a:lnTo>
                        <a:lnTo>
                          <a:pt x="482" y="277"/>
                        </a:lnTo>
                        <a:lnTo>
                          <a:pt x="386" y="374"/>
                        </a:lnTo>
                        <a:lnTo>
                          <a:pt x="301" y="482"/>
                        </a:lnTo>
                        <a:lnTo>
                          <a:pt x="229" y="615"/>
                        </a:lnTo>
                        <a:lnTo>
                          <a:pt x="169" y="723"/>
                        </a:lnTo>
                        <a:lnTo>
                          <a:pt x="121" y="856"/>
                        </a:lnTo>
                        <a:lnTo>
                          <a:pt x="85" y="988"/>
                        </a:lnTo>
                        <a:lnTo>
                          <a:pt x="48" y="1133"/>
                        </a:lnTo>
                        <a:lnTo>
                          <a:pt x="24" y="1278"/>
                        </a:lnTo>
                        <a:lnTo>
                          <a:pt x="12" y="1434"/>
                        </a:lnTo>
                        <a:lnTo>
                          <a:pt x="0" y="1579"/>
                        </a:lnTo>
                        <a:lnTo>
                          <a:pt x="0" y="1736"/>
                        </a:lnTo>
                        <a:lnTo>
                          <a:pt x="73" y="1772"/>
                        </a:lnTo>
                        <a:lnTo>
                          <a:pt x="157" y="1808"/>
                        </a:lnTo>
                        <a:lnTo>
                          <a:pt x="241" y="1832"/>
                        </a:lnTo>
                        <a:lnTo>
                          <a:pt x="326" y="1844"/>
                        </a:lnTo>
                        <a:lnTo>
                          <a:pt x="350" y="1844"/>
                        </a:lnTo>
                        <a:lnTo>
                          <a:pt x="494" y="1808"/>
                        </a:lnTo>
                        <a:lnTo>
                          <a:pt x="639" y="1760"/>
                        </a:lnTo>
                        <a:lnTo>
                          <a:pt x="783" y="1687"/>
                        </a:lnTo>
                        <a:lnTo>
                          <a:pt x="916" y="1603"/>
                        </a:lnTo>
                        <a:lnTo>
                          <a:pt x="1097" y="1495"/>
                        </a:lnTo>
                        <a:lnTo>
                          <a:pt x="1265" y="1374"/>
                        </a:lnTo>
                        <a:lnTo>
                          <a:pt x="1434" y="1241"/>
                        </a:lnTo>
                        <a:lnTo>
                          <a:pt x="1506" y="1157"/>
                        </a:lnTo>
                        <a:lnTo>
                          <a:pt x="1579" y="1085"/>
                        </a:lnTo>
                        <a:lnTo>
                          <a:pt x="1627" y="1000"/>
                        </a:lnTo>
                        <a:lnTo>
                          <a:pt x="1675" y="928"/>
                        </a:lnTo>
                        <a:lnTo>
                          <a:pt x="1711" y="844"/>
                        </a:lnTo>
                        <a:lnTo>
                          <a:pt x="1735" y="772"/>
                        </a:lnTo>
                        <a:lnTo>
                          <a:pt x="1760" y="687"/>
                        </a:lnTo>
                        <a:lnTo>
                          <a:pt x="1772" y="615"/>
                        </a:lnTo>
                        <a:lnTo>
                          <a:pt x="1772" y="531"/>
                        </a:lnTo>
                        <a:lnTo>
                          <a:pt x="1760" y="458"/>
                        </a:lnTo>
                        <a:lnTo>
                          <a:pt x="1723" y="374"/>
                        </a:lnTo>
                        <a:lnTo>
                          <a:pt x="1675" y="277"/>
                        </a:lnTo>
                        <a:lnTo>
                          <a:pt x="1603" y="205"/>
                        </a:lnTo>
                        <a:lnTo>
                          <a:pt x="1519" y="133"/>
                        </a:lnTo>
                        <a:lnTo>
                          <a:pt x="1434" y="85"/>
                        </a:lnTo>
                        <a:lnTo>
                          <a:pt x="1326" y="36"/>
                        </a:lnTo>
                        <a:lnTo>
                          <a:pt x="1217" y="12"/>
                        </a:lnTo>
                        <a:lnTo>
                          <a:pt x="1109" y="0"/>
                        </a:lnTo>
                        <a:close/>
                      </a:path>
                    </a:pathLst>
                  </a:custGeom>
                  <a:solidFill>
                    <a:srgbClr val="EBA58E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3" name="Google Shape;93;p16"/>
                  <p:cNvSpPr/>
                  <p:nvPr/>
                </p:nvSpPr>
                <p:spPr>
                  <a:xfrm>
                    <a:off x="4278872" y="1898749"/>
                    <a:ext cx="543362" cy="68248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135" h="16498" extrusionOk="0">
                        <a:moveTo>
                          <a:pt x="12809" y="1"/>
                        </a:moveTo>
                        <a:lnTo>
                          <a:pt x="10857" y="507"/>
                        </a:lnTo>
                        <a:lnTo>
                          <a:pt x="10809" y="856"/>
                        </a:lnTo>
                        <a:lnTo>
                          <a:pt x="10737" y="1206"/>
                        </a:lnTo>
                        <a:lnTo>
                          <a:pt x="10652" y="1555"/>
                        </a:lnTo>
                        <a:lnTo>
                          <a:pt x="10532" y="1892"/>
                        </a:lnTo>
                        <a:lnTo>
                          <a:pt x="10472" y="2049"/>
                        </a:lnTo>
                        <a:lnTo>
                          <a:pt x="10399" y="2206"/>
                        </a:lnTo>
                        <a:lnTo>
                          <a:pt x="10315" y="2362"/>
                        </a:lnTo>
                        <a:lnTo>
                          <a:pt x="10231" y="2507"/>
                        </a:lnTo>
                        <a:lnTo>
                          <a:pt x="10134" y="2664"/>
                        </a:lnTo>
                        <a:lnTo>
                          <a:pt x="10026" y="2796"/>
                        </a:lnTo>
                        <a:lnTo>
                          <a:pt x="9917" y="2941"/>
                        </a:lnTo>
                        <a:lnTo>
                          <a:pt x="9797" y="3073"/>
                        </a:lnTo>
                        <a:lnTo>
                          <a:pt x="9616" y="3242"/>
                        </a:lnTo>
                        <a:lnTo>
                          <a:pt x="9411" y="3399"/>
                        </a:lnTo>
                        <a:lnTo>
                          <a:pt x="9206" y="3531"/>
                        </a:lnTo>
                        <a:lnTo>
                          <a:pt x="8977" y="3652"/>
                        </a:lnTo>
                        <a:lnTo>
                          <a:pt x="8749" y="3760"/>
                        </a:lnTo>
                        <a:lnTo>
                          <a:pt x="8508" y="3845"/>
                        </a:lnTo>
                        <a:lnTo>
                          <a:pt x="8267" y="3905"/>
                        </a:lnTo>
                        <a:lnTo>
                          <a:pt x="8013" y="3953"/>
                        </a:lnTo>
                        <a:lnTo>
                          <a:pt x="7760" y="3977"/>
                        </a:lnTo>
                        <a:lnTo>
                          <a:pt x="7507" y="3977"/>
                        </a:lnTo>
                        <a:lnTo>
                          <a:pt x="7254" y="3965"/>
                        </a:lnTo>
                        <a:lnTo>
                          <a:pt x="7001" y="3929"/>
                        </a:lnTo>
                        <a:lnTo>
                          <a:pt x="6748" y="3869"/>
                        </a:lnTo>
                        <a:lnTo>
                          <a:pt x="6507" y="3796"/>
                        </a:lnTo>
                        <a:lnTo>
                          <a:pt x="6278" y="3688"/>
                        </a:lnTo>
                        <a:lnTo>
                          <a:pt x="6049" y="3567"/>
                        </a:lnTo>
                        <a:lnTo>
                          <a:pt x="5869" y="3459"/>
                        </a:lnTo>
                        <a:lnTo>
                          <a:pt x="5712" y="3326"/>
                        </a:lnTo>
                        <a:lnTo>
                          <a:pt x="5543" y="3194"/>
                        </a:lnTo>
                        <a:lnTo>
                          <a:pt x="5399" y="3037"/>
                        </a:lnTo>
                        <a:lnTo>
                          <a:pt x="5266" y="2881"/>
                        </a:lnTo>
                        <a:lnTo>
                          <a:pt x="5133" y="2700"/>
                        </a:lnTo>
                        <a:lnTo>
                          <a:pt x="5025" y="2531"/>
                        </a:lnTo>
                        <a:lnTo>
                          <a:pt x="4917" y="2338"/>
                        </a:lnTo>
                        <a:lnTo>
                          <a:pt x="4832" y="2145"/>
                        </a:lnTo>
                        <a:lnTo>
                          <a:pt x="4760" y="1953"/>
                        </a:lnTo>
                        <a:lnTo>
                          <a:pt x="4688" y="1748"/>
                        </a:lnTo>
                        <a:lnTo>
                          <a:pt x="4639" y="1543"/>
                        </a:lnTo>
                        <a:lnTo>
                          <a:pt x="4603" y="1326"/>
                        </a:lnTo>
                        <a:lnTo>
                          <a:pt x="4579" y="1121"/>
                        </a:lnTo>
                        <a:lnTo>
                          <a:pt x="4579" y="904"/>
                        </a:lnTo>
                        <a:lnTo>
                          <a:pt x="4579" y="699"/>
                        </a:lnTo>
                        <a:lnTo>
                          <a:pt x="1964" y="121"/>
                        </a:lnTo>
                        <a:lnTo>
                          <a:pt x="1205" y="5797"/>
                        </a:lnTo>
                        <a:lnTo>
                          <a:pt x="217" y="8303"/>
                        </a:lnTo>
                        <a:lnTo>
                          <a:pt x="121" y="8556"/>
                        </a:lnTo>
                        <a:lnTo>
                          <a:pt x="60" y="8821"/>
                        </a:lnTo>
                        <a:lnTo>
                          <a:pt x="24" y="9086"/>
                        </a:lnTo>
                        <a:lnTo>
                          <a:pt x="0" y="9351"/>
                        </a:lnTo>
                        <a:lnTo>
                          <a:pt x="12" y="9616"/>
                        </a:lnTo>
                        <a:lnTo>
                          <a:pt x="36" y="9870"/>
                        </a:lnTo>
                        <a:lnTo>
                          <a:pt x="85" y="10123"/>
                        </a:lnTo>
                        <a:lnTo>
                          <a:pt x="169" y="10376"/>
                        </a:lnTo>
                        <a:lnTo>
                          <a:pt x="253" y="10617"/>
                        </a:lnTo>
                        <a:lnTo>
                          <a:pt x="374" y="10846"/>
                        </a:lnTo>
                        <a:lnTo>
                          <a:pt x="506" y="11075"/>
                        </a:lnTo>
                        <a:lnTo>
                          <a:pt x="663" y="11279"/>
                        </a:lnTo>
                        <a:lnTo>
                          <a:pt x="832" y="11484"/>
                        </a:lnTo>
                        <a:lnTo>
                          <a:pt x="1024" y="11665"/>
                        </a:lnTo>
                        <a:lnTo>
                          <a:pt x="1241" y="11834"/>
                        </a:lnTo>
                        <a:lnTo>
                          <a:pt x="1458" y="11978"/>
                        </a:lnTo>
                        <a:lnTo>
                          <a:pt x="1567" y="12063"/>
                        </a:lnTo>
                        <a:lnTo>
                          <a:pt x="1663" y="12147"/>
                        </a:lnTo>
                        <a:lnTo>
                          <a:pt x="1747" y="12231"/>
                        </a:lnTo>
                        <a:lnTo>
                          <a:pt x="1820" y="12340"/>
                        </a:lnTo>
                        <a:lnTo>
                          <a:pt x="1880" y="12448"/>
                        </a:lnTo>
                        <a:lnTo>
                          <a:pt x="1928" y="12569"/>
                        </a:lnTo>
                        <a:lnTo>
                          <a:pt x="1964" y="12689"/>
                        </a:lnTo>
                        <a:lnTo>
                          <a:pt x="1976" y="12822"/>
                        </a:lnTo>
                        <a:lnTo>
                          <a:pt x="2229" y="16497"/>
                        </a:lnTo>
                        <a:lnTo>
                          <a:pt x="13135" y="16497"/>
                        </a:lnTo>
                        <a:lnTo>
                          <a:pt x="12809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4" name="Google Shape;94;p16"/>
                  <p:cNvSpPr/>
                  <p:nvPr/>
                </p:nvSpPr>
                <p:spPr>
                  <a:xfrm>
                    <a:off x="4285821" y="1996954"/>
                    <a:ext cx="63375" cy="2472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32" h="5978" extrusionOk="0">
                        <a:moveTo>
                          <a:pt x="1459" y="0"/>
                        </a:moveTo>
                        <a:lnTo>
                          <a:pt x="1447" y="25"/>
                        </a:lnTo>
                        <a:lnTo>
                          <a:pt x="1447" y="37"/>
                        </a:lnTo>
                        <a:lnTo>
                          <a:pt x="989" y="3411"/>
                        </a:lnTo>
                        <a:lnTo>
                          <a:pt x="1" y="5917"/>
                        </a:lnTo>
                        <a:lnTo>
                          <a:pt x="1" y="5953"/>
                        </a:lnTo>
                        <a:lnTo>
                          <a:pt x="25" y="5965"/>
                        </a:lnTo>
                        <a:lnTo>
                          <a:pt x="49" y="5977"/>
                        </a:lnTo>
                        <a:lnTo>
                          <a:pt x="73" y="5965"/>
                        </a:lnTo>
                        <a:lnTo>
                          <a:pt x="85" y="5941"/>
                        </a:lnTo>
                        <a:lnTo>
                          <a:pt x="1073" y="3435"/>
                        </a:lnTo>
                        <a:lnTo>
                          <a:pt x="1531" y="49"/>
                        </a:lnTo>
                        <a:lnTo>
                          <a:pt x="1519" y="12"/>
                        </a:lnTo>
                        <a:lnTo>
                          <a:pt x="1495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5" name="Google Shape;95;p16"/>
                  <p:cNvSpPr/>
                  <p:nvPr/>
                </p:nvSpPr>
                <p:spPr>
                  <a:xfrm>
                    <a:off x="4118369" y="2205318"/>
                    <a:ext cx="418763" cy="4267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123" h="10316" extrusionOk="0">
                        <a:moveTo>
                          <a:pt x="8845" y="0"/>
                        </a:moveTo>
                        <a:lnTo>
                          <a:pt x="6302" y="2290"/>
                        </a:lnTo>
                        <a:lnTo>
                          <a:pt x="5676" y="2844"/>
                        </a:lnTo>
                        <a:lnTo>
                          <a:pt x="4543" y="3868"/>
                        </a:lnTo>
                        <a:lnTo>
                          <a:pt x="0" y="7941"/>
                        </a:lnTo>
                        <a:lnTo>
                          <a:pt x="48" y="8110"/>
                        </a:lnTo>
                        <a:lnTo>
                          <a:pt x="109" y="8279"/>
                        </a:lnTo>
                        <a:lnTo>
                          <a:pt x="169" y="8447"/>
                        </a:lnTo>
                        <a:lnTo>
                          <a:pt x="241" y="8604"/>
                        </a:lnTo>
                        <a:lnTo>
                          <a:pt x="325" y="8761"/>
                        </a:lnTo>
                        <a:lnTo>
                          <a:pt x="422" y="8917"/>
                        </a:lnTo>
                        <a:lnTo>
                          <a:pt x="518" y="9062"/>
                        </a:lnTo>
                        <a:lnTo>
                          <a:pt x="627" y="9194"/>
                        </a:lnTo>
                        <a:lnTo>
                          <a:pt x="747" y="9339"/>
                        </a:lnTo>
                        <a:lnTo>
                          <a:pt x="868" y="9460"/>
                        </a:lnTo>
                        <a:lnTo>
                          <a:pt x="1000" y="9580"/>
                        </a:lnTo>
                        <a:lnTo>
                          <a:pt x="1145" y="9689"/>
                        </a:lnTo>
                        <a:lnTo>
                          <a:pt x="1289" y="9797"/>
                        </a:lnTo>
                        <a:lnTo>
                          <a:pt x="1446" y="9893"/>
                        </a:lnTo>
                        <a:lnTo>
                          <a:pt x="1603" y="9978"/>
                        </a:lnTo>
                        <a:lnTo>
                          <a:pt x="1771" y="10062"/>
                        </a:lnTo>
                        <a:lnTo>
                          <a:pt x="2024" y="10158"/>
                        </a:lnTo>
                        <a:lnTo>
                          <a:pt x="2290" y="10231"/>
                        </a:lnTo>
                        <a:lnTo>
                          <a:pt x="2555" y="10279"/>
                        </a:lnTo>
                        <a:lnTo>
                          <a:pt x="2820" y="10303"/>
                        </a:lnTo>
                        <a:lnTo>
                          <a:pt x="3085" y="10315"/>
                        </a:lnTo>
                        <a:lnTo>
                          <a:pt x="3338" y="10291"/>
                        </a:lnTo>
                        <a:lnTo>
                          <a:pt x="3603" y="10255"/>
                        </a:lnTo>
                        <a:lnTo>
                          <a:pt x="3856" y="10183"/>
                        </a:lnTo>
                        <a:lnTo>
                          <a:pt x="4097" y="10098"/>
                        </a:lnTo>
                        <a:lnTo>
                          <a:pt x="4338" y="9990"/>
                        </a:lnTo>
                        <a:lnTo>
                          <a:pt x="4567" y="9869"/>
                        </a:lnTo>
                        <a:lnTo>
                          <a:pt x="4796" y="9725"/>
                        </a:lnTo>
                        <a:lnTo>
                          <a:pt x="5001" y="9556"/>
                        </a:lnTo>
                        <a:lnTo>
                          <a:pt x="5194" y="9375"/>
                        </a:lnTo>
                        <a:lnTo>
                          <a:pt x="5374" y="9170"/>
                        </a:lnTo>
                        <a:lnTo>
                          <a:pt x="5531" y="8941"/>
                        </a:lnTo>
                        <a:lnTo>
                          <a:pt x="10122" y="2037"/>
                        </a:lnTo>
                        <a:lnTo>
                          <a:pt x="8845" y="0"/>
                        </a:lnTo>
                        <a:close/>
                      </a:path>
                    </a:pathLst>
                  </a:custGeom>
                  <a:solidFill>
                    <a:srgbClr val="F2C9A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6" name="Google Shape;96;p16"/>
                  <p:cNvSpPr/>
                  <p:nvPr/>
                </p:nvSpPr>
                <p:spPr>
                  <a:xfrm>
                    <a:off x="4475239" y="2205318"/>
                    <a:ext cx="61886" cy="1241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6" h="3001" extrusionOk="0">
                        <a:moveTo>
                          <a:pt x="218" y="0"/>
                        </a:moveTo>
                        <a:lnTo>
                          <a:pt x="1" y="193"/>
                        </a:lnTo>
                        <a:lnTo>
                          <a:pt x="856" y="3001"/>
                        </a:lnTo>
                        <a:lnTo>
                          <a:pt x="1495" y="2037"/>
                        </a:lnTo>
                        <a:lnTo>
                          <a:pt x="218" y="0"/>
                        </a:lnTo>
                        <a:close/>
                      </a:path>
                    </a:pathLst>
                  </a:custGeom>
                  <a:solidFill>
                    <a:srgbClr val="EBA58E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7" name="Google Shape;97;p16"/>
                  <p:cNvSpPr/>
                  <p:nvPr/>
                </p:nvSpPr>
                <p:spPr>
                  <a:xfrm>
                    <a:off x="4175165" y="2244699"/>
                    <a:ext cx="264752" cy="23831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400" h="5761" extrusionOk="0">
                        <a:moveTo>
                          <a:pt x="6363" y="0"/>
                        </a:moveTo>
                        <a:lnTo>
                          <a:pt x="6327" y="12"/>
                        </a:lnTo>
                        <a:lnTo>
                          <a:pt x="13" y="5688"/>
                        </a:lnTo>
                        <a:lnTo>
                          <a:pt x="1" y="5712"/>
                        </a:lnTo>
                        <a:lnTo>
                          <a:pt x="13" y="5748"/>
                        </a:lnTo>
                        <a:lnTo>
                          <a:pt x="25" y="5760"/>
                        </a:lnTo>
                        <a:lnTo>
                          <a:pt x="49" y="5760"/>
                        </a:lnTo>
                        <a:lnTo>
                          <a:pt x="73" y="5748"/>
                        </a:lnTo>
                        <a:lnTo>
                          <a:pt x="6387" y="85"/>
                        </a:lnTo>
                        <a:lnTo>
                          <a:pt x="6399" y="48"/>
                        </a:lnTo>
                        <a:lnTo>
                          <a:pt x="6387" y="24"/>
                        </a:lnTo>
                        <a:lnTo>
                          <a:pt x="6363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8" name="Google Shape;98;p16"/>
                  <p:cNvSpPr/>
                  <p:nvPr/>
                </p:nvSpPr>
                <p:spPr>
                  <a:xfrm>
                    <a:off x="4808737" y="1894282"/>
                    <a:ext cx="224336" cy="4127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23" h="9978" extrusionOk="0">
                        <a:moveTo>
                          <a:pt x="784" y="0"/>
                        </a:moveTo>
                        <a:lnTo>
                          <a:pt x="591" y="12"/>
                        </a:lnTo>
                        <a:lnTo>
                          <a:pt x="398" y="36"/>
                        </a:lnTo>
                        <a:lnTo>
                          <a:pt x="205" y="72"/>
                        </a:lnTo>
                        <a:lnTo>
                          <a:pt x="0" y="109"/>
                        </a:lnTo>
                        <a:lnTo>
                          <a:pt x="205" y="9978"/>
                        </a:lnTo>
                        <a:lnTo>
                          <a:pt x="5423" y="9182"/>
                        </a:lnTo>
                        <a:lnTo>
                          <a:pt x="4507" y="3109"/>
                        </a:lnTo>
                        <a:lnTo>
                          <a:pt x="4471" y="2904"/>
                        </a:lnTo>
                        <a:lnTo>
                          <a:pt x="4435" y="2711"/>
                        </a:lnTo>
                        <a:lnTo>
                          <a:pt x="4375" y="2531"/>
                        </a:lnTo>
                        <a:lnTo>
                          <a:pt x="4314" y="2338"/>
                        </a:lnTo>
                        <a:lnTo>
                          <a:pt x="4230" y="2169"/>
                        </a:lnTo>
                        <a:lnTo>
                          <a:pt x="4158" y="1988"/>
                        </a:lnTo>
                        <a:lnTo>
                          <a:pt x="4061" y="1820"/>
                        </a:lnTo>
                        <a:lnTo>
                          <a:pt x="3965" y="1663"/>
                        </a:lnTo>
                        <a:lnTo>
                          <a:pt x="3856" y="1506"/>
                        </a:lnTo>
                        <a:lnTo>
                          <a:pt x="3748" y="1362"/>
                        </a:lnTo>
                        <a:lnTo>
                          <a:pt x="3627" y="1217"/>
                        </a:lnTo>
                        <a:lnTo>
                          <a:pt x="3495" y="1085"/>
                        </a:lnTo>
                        <a:lnTo>
                          <a:pt x="3362" y="952"/>
                        </a:lnTo>
                        <a:lnTo>
                          <a:pt x="3218" y="832"/>
                        </a:lnTo>
                        <a:lnTo>
                          <a:pt x="3073" y="711"/>
                        </a:lnTo>
                        <a:lnTo>
                          <a:pt x="2916" y="615"/>
                        </a:lnTo>
                        <a:lnTo>
                          <a:pt x="2760" y="506"/>
                        </a:lnTo>
                        <a:lnTo>
                          <a:pt x="2603" y="422"/>
                        </a:lnTo>
                        <a:lnTo>
                          <a:pt x="2434" y="338"/>
                        </a:lnTo>
                        <a:lnTo>
                          <a:pt x="2266" y="265"/>
                        </a:lnTo>
                        <a:lnTo>
                          <a:pt x="2085" y="193"/>
                        </a:lnTo>
                        <a:lnTo>
                          <a:pt x="1916" y="145"/>
                        </a:lnTo>
                        <a:lnTo>
                          <a:pt x="1736" y="96"/>
                        </a:lnTo>
                        <a:lnTo>
                          <a:pt x="1543" y="60"/>
                        </a:lnTo>
                        <a:lnTo>
                          <a:pt x="1362" y="24"/>
                        </a:lnTo>
                        <a:lnTo>
                          <a:pt x="1169" y="12"/>
                        </a:lnTo>
                        <a:lnTo>
                          <a:pt x="976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9" name="Google Shape;99;p16"/>
                  <p:cNvSpPr/>
                  <p:nvPr/>
                </p:nvSpPr>
                <p:spPr>
                  <a:xfrm>
                    <a:off x="4447854" y="2045311"/>
                    <a:ext cx="560323" cy="6181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545" h="14943" extrusionOk="0">
                        <a:moveTo>
                          <a:pt x="2049" y="0"/>
                        </a:moveTo>
                        <a:lnTo>
                          <a:pt x="1940" y="24"/>
                        </a:lnTo>
                        <a:lnTo>
                          <a:pt x="1832" y="48"/>
                        </a:lnTo>
                        <a:lnTo>
                          <a:pt x="1735" y="97"/>
                        </a:lnTo>
                        <a:lnTo>
                          <a:pt x="1627" y="145"/>
                        </a:lnTo>
                        <a:lnTo>
                          <a:pt x="1530" y="205"/>
                        </a:lnTo>
                        <a:lnTo>
                          <a:pt x="579" y="904"/>
                        </a:lnTo>
                        <a:lnTo>
                          <a:pt x="470" y="988"/>
                        </a:lnTo>
                        <a:lnTo>
                          <a:pt x="374" y="1085"/>
                        </a:lnTo>
                        <a:lnTo>
                          <a:pt x="289" y="1181"/>
                        </a:lnTo>
                        <a:lnTo>
                          <a:pt x="217" y="1290"/>
                        </a:lnTo>
                        <a:lnTo>
                          <a:pt x="157" y="1410"/>
                        </a:lnTo>
                        <a:lnTo>
                          <a:pt x="97" y="1531"/>
                        </a:lnTo>
                        <a:lnTo>
                          <a:pt x="60" y="1651"/>
                        </a:lnTo>
                        <a:lnTo>
                          <a:pt x="24" y="1772"/>
                        </a:lnTo>
                        <a:lnTo>
                          <a:pt x="12" y="1904"/>
                        </a:lnTo>
                        <a:lnTo>
                          <a:pt x="0" y="2037"/>
                        </a:lnTo>
                        <a:lnTo>
                          <a:pt x="0" y="2169"/>
                        </a:lnTo>
                        <a:lnTo>
                          <a:pt x="24" y="2290"/>
                        </a:lnTo>
                        <a:lnTo>
                          <a:pt x="48" y="2422"/>
                        </a:lnTo>
                        <a:lnTo>
                          <a:pt x="97" y="2555"/>
                        </a:lnTo>
                        <a:lnTo>
                          <a:pt x="145" y="2675"/>
                        </a:lnTo>
                        <a:lnTo>
                          <a:pt x="217" y="2796"/>
                        </a:lnTo>
                        <a:lnTo>
                          <a:pt x="1832" y="5399"/>
                        </a:lnTo>
                        <a:lnTo>
                          <a:pt x="7013" y="13340"/>
                        </a:lnTo>
                        <a:lnTo>
                          <a:pt x="7110" y="13472"/>
                        </a:lnTo>
                        <a:lnTo>
                          <a:pt x="7206" y="13605"/>
                        </a:lnTo>
                        <a:lnTo>
                          <a:pt x="7315" y="13725"/>
                        </a:lnTo>
                        <a:lnTo>
                          <a:pt x="7423" y="13846"/>
                        </a:lnTo>
                        <a:lnTo>
                          <a:pt x="7543" y="13966"/>
                        </a:lnTo>
                        <a:lnTo>
                          <a:pt x="7664" y="14075"/>
                        </a:lnTo>
                        <a:lnTo>
                          <a:pt x="7784" y="14171"/>
                        </a:lnTo>
                        <a:lnTo>
                          <a:pt x="7905" y="14267"/>
                        </a:lnTo>
                        <a:lnTo>
                          <a:pt x="8182" y="14448"/>
                        </a:lnTo>
                        <a:lnTo>
                          <a:pt x="8459" y="14593"/>
                        </a:lnTo>
                        <a:lnTo>
                          <a:pt x="8748" y="14713"/>
                        </a:lnTo>
                        <a:lnTo>
                          <a:pt x="9038" y="14810"/>
                        </a:lnTo>
                        <a:lnTo>
                          <a:pt x="9351" y="14882"/>
                        </a:lnTo>
                        <a:lnTo>
                          <a:pt x="9664" y="14930"/>
                        </a:lnTo>
                        <a:lnTo>
                          <a:pt x="9978" y="14942"/>
                        </a:lnTo>
                        <a:lnTo>
                          <a:pt x="10291" y="14930"/>
                        </a:lnTo>
                        <a:lnTo>
                          <a:pt x="10448" y="14918"/>
                        </a:lnTo>
                        <a:lnTo>
                          <a:pt x="10616" y="14894"/>
                        </a:lnTo>
                        <a:lnTo>
                          <a:pt x="10773" y="14858"/>
                        </a:lnTo>
                        <a:lnTo>
                          <a:pt x="10930" y="14822"/>
                        </a:lnTo>
                        <a:lnTo>
                          <a:pt x="11086" y="14774"/>
                        </a:lnTo>
                        <a:lnTo>
                          <a:pt x="11243" y="14713"/>
                        </a:lnTo>
                        <a:lnTo>
                          <a:pt x="11387" y="14653"/>
                        </a:lnTo>
                        <a:lnTo>
                          <a:pt x="11544" y="14581"/>
                        </a:lnTo>
                        <a:lnTo>
                          <a:pt x="11785" y="14460"/>
                        </a:lnTo>
                        <a:lnTo>
                          <a:pt x="12014" y="14316"/>
                        </a:lnTo>
                        <a:lnTo>
                          <a:pt x="12231" y="14147"/>
                        </a:lnTo>
                        <a:lnTo>
                          <a:pt x="12436" y="13966"/>
                        </a:lnTo>
                        <a:lnTo>
                          <a:pt x="12617" y="13785"/>
                        </a:lnTo>
                        <a:lnTo>
                          <a:pt x="12785" y="13581"/>
                        </a:lnTo>
                        <a:lnTo>
                          <a:pt x="12942" y="13364"/>
                        </a:lnTo>
                        <a:lnTo>
                          <a:pt x="13086" y="13135"/>
                        </a:lnTo>
                        <a:lnTo>
                          <a:pt x="13207" y="12906"/>
                        </a:lnTo>
                        <a:lnTo>
                          <a:pt x="13315" y="12653"/>
                        </a:lnTo>
                        <a:lnTo>
                          <a:pt x="13400" y="12412"/>
                        </a:lnTo>
                        <a:lnTo>
                          <a:pt x="13460" y="12147"/>
                        </a:lnTo>
                        <a:lnTo>
                          <a:pt x="13508" y="11882"/>
                        </a:lnTo>
                        <a:lnTo>
                          <a:pt x="13532" y="11616"/>
                        </a:lnTo>
                        <a:lnTo>
                          <a:pt x="13544" y="11339"/>
                        </a:lnTo>
                        <a:lnTo>
                          <a:pt x="13532" y="11062"/>
                        </a:lnTo>
                        <a:lnTo>
                          <a:pt x="13038" y="5700"/>
                        </a:lnTo>
                        <a:lnTo>
                          <a:pt x="8929" y="6327"/>
                        </a:lnTo>
                        <a:lnTo>
                          <a:pt x="8977" y="8821"/>
                        </a:lnTo>
                        <a:lnTo>
                          <a:pt x="4182" y="4917"/>
                        </a:lnTo>
                        <a:lnTo>
                          <a:pt x="4676" y="2856"/>
                        </a:lnTo>
                        <a:lnTo>
                          <a:pt x="4748" y="2543"/>
                        </a:lnTo>
                        <a:lnTo>
                          <a:pt x="4796" y="2217"/>
                        </a:lnTo>
                        <a:lnTo>
                          <a:pt x="4820" y="1904"/>
                        </a:lnTo>
                        <a:lnTo>
                          <a:pt x="4832" y="1579"/>
                        </a:lnTo>
                        <a:lnTo>
                          <a:pt x="4820" y="1470"/>
                        </a:lnTo>
                        <a:lnTo>
                          <a:pt x="4784" y="1362"/>
                        </a:lnTo>
                        <a:lnTo>
                          <a:pt x="4736" y="1266"/>
                        </a:lnTo>
                        <a:lnTo>
                          <a:pt x="4664" y="1181"/>
                        </a:lnTo>
                        <a:lnTo>
                          <a:pt x="4579" y="1109"/>
                        </a:lnTo>
                        <a:lnTo>
                          <a:pt x="4483" y="1061"/>
                        </a:lnTo>
                        <a:lnTo>
                          <a:pt x="4374" y="1025"/>
                        </a:lnTo>
                        <a:lnTo>
                          <a:pt x="4266" y="1012"/>
                        </a:lnTo>
                        <a:lnTo>
                          <a:pt x="4194" y="1012"/>
                        </a:lnTo>
                        <a:lnTo>
                          <a:pt x="4133" y="1025"/>
                        </a:lnTo>
                        <a:lnTo>
                          <a:pt x="4061" y="1049"/>
                        </a:lnTo>
                        <a:lnTo>
                          <a:pt x="4001" y="1073"/>
                        </a:lnTo>
                        <a:lnTo>
                          <a:pt x="3941" y="1109"/>
                        </a:lnTo>
                        <a:lnTo>
                          <a:pt x="3892" y="1145"/>
                        </a:lnTo>
                        <a:lnTo>
                          <a:pt x="3844" y="1193"/>
                        </a:lnTo>
                        <a:lnTo>
                          <a:pt x="3796" y="1253"/>
                        </a:lnTo>
                        <a:lnTo>
                          <a:pt x="3627" y="1482"/>
                        </a:lnTo>
                        <a:lnTo>
                          <a:pt x="3085" y="530"/>
                        </a:lnTo>
                        <a:lnTo>
                          <a:pt x="3013" y="434"/>
                        </a:lnTo>
                        <a:lnTo>
                          <a:pt x="2940" y="350"/>
                        </a:lnTo>
                        <a:lnTo>
                          <a:pt x="2868" y="265"/>
                        </a:lnTo>
                        <a:lnTo>
                          <a:pt x="2772" y="193"/>
                        </a:lnTo>
                        <a:lnTo>
                          <a:pt x="2687" y="133"/>
                        </a:lnTo>
                        <a:lnTo>
                          <a:pt x="2579" y="85"/>
                        </a:lnTo>
                        <a:lnTo>
                          <a:pt x="2482" y="48"/>
                        </a:lnTo>
                        <a:lnTo>
                          <a:pt x="2374" y="24"/>
                        </a:lnTo>
                        <a:lnTo>
                          <a:pt x="2266" y="12"/>
                        </a:lnTo>
                        <a:lnTo>
                          <a:pt x="2157" y="0"/>
                        </a:lnTo>
                        <a:close/>
                      </a:path>
                    </a:pathLst>
                  </a:custGeom>
                  <a:solidFill>
                    <a:srgbClr val="F2C9A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0" name="Google Shape;100;p16"/>
                  <p:cNvSpPr/>
                  <p:nvPr/>
                </p:nvSpPr>
                <p:spPr>
                  <a:xfrm>
                    <a:off x="4817217" y="2281060"/>
                    <a:ext cx="171510" cy="84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46" h="2038" extrusionOk="0">
                        <a:moveTo>
                          <a:pt x="4109" y="1"/>
                        </a:moveTo>
                        <a:lnTo>
                          <a:pt x="0" y="628"/>
                        </a:lnTo>
                        <a:lnTo>
                          <a:pt x="24" y="2037"/>
                        </a:lnTo>
                        <a:lnTo>
                          <a:pt x="4145" y="314"/>
                        </a:lnTo>
                        <a:lnTo>
                          <a:pt x="4109" y="1"/>
                        </a:lnTo>
                        <a:close/>
                      </a:path>
                    </a:pathLst>
                  </a:custGeom>
                  <a:solidFill>
                    <a:srgbClr val="EBA58E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1" name="Google Shape;101;p16"/>
                  <p:cNvSpPr/>
                  <p:nvPr/>
                </p:nvSpPr>
                <p:spPr>
                  <a:xfrm>
                    <a:off x="4809730" y="2043822"/>
                    <a:ext cx="225370" cy="2652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48" h="6411" extrusionOk="0">
                        <a:moveTo>
                          <a:pt x="49" y="0"/>
                        </a:moveTo>
                        <a:lnTo>
                          <a:pt x="25" y="12"/>
                        </a:lnTo>
                        <a:lnTo>
                          <a:pt x="0" y="48"/>
                        </a:lnTo>
                        <a:lnTo>
                          <a:pt x="133" y="6363"/>
                        </a:lnTo>
                        <a:lnTo>
                          <a:pt x="133" y="6387"/>
                        </a:lnTo>
                        <a:lnTo>
                          <a:pt x="145" y="6399"/>
                        </a:lnTo>
                        <a:lnTo>
                          <a:pt x="181" y="6411"/>
                        </a:lnTo>
                        <a:lnTo>
                          <a:pt x="5411" y="5615"/>
                        </a:lnTo>
                        <a:lnTo>
                          <a:pt x="5435" y="5591"/>
                        </a:lnTo>
                        <a:lnTo>
                          <a:pt x="5447" y="5567"/>
                        </a:lnTo>
                        <a:lnTo>
                          <a:pt x="5435" y="5531"/>
                        </a:lnTo>
                        <a:lnTo>
                          <a:pt x="5399" y="5531"/>
                        </a:lnTo>
                        <a:lnTo>
                          <a:pt x="217" y="6314"/>
                        </a:lnTo>
                        <a:lnTo>
                          <a:pt x="97" y="48"/>
                        </a:lnTo>
                        <a:lnTo>
                          <a:pt x="85" y="12"/>
                        </a:lnTo>
                        <a:lnTo>
                          <a:pt x="49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2" name="Google Shape;102;p16"/>
                  <p:cNvSpPr/>
                  <p:nvPr/>
                </p:nvSpPr>
                <p:spPr>
                  <a:xfrm>
                    <a:off x="4814197" y="2230717"/>
                    <a:ext cx="176019" cy="319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55" h="773" extrusionOk="0">
                        <a:moveTo>
                          <a:pt x="4206" y="1"/>
                        </a:moveTo>
                        <a:lnTo>
                          <a:pt x="37" y="688"/>
                        </a:lnTo>
                        <a:lnTo>
                          <a:pt x="13" y="700"/>
                        </a:lnTo>
                        <a:lnTo>
                          <a:pt x="1" y="736"/>
                        </a:lnTo>
                        <a:lnTo>
                          <a:pt x="13" y="760"/>
                        </a:lnTo>
                        <a:lnTo>
                          <a:pt x="49" y="772"/>
                        </a:lnTo>
                        <a:lnTo>
                          <a:pt x="4218" y="97"/>
                        </a:lnTo>
                        <a:lnTo>
                          <a:pt x="4255" y="73"/>
                        </a:lnTo>
                        <a:lnTo>
                          <a:pt x="4255" y="37"/>
                        </a:lnTo>
                        <a:lnTo>
                          <a:pt x="4243" y="13"/>
                        </a:lnTo>
                        <a:lnTo>
                          <a:pt x="4206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3" name="Google Shape;103;p16"/>
                  <p:cNvSpPr/>
                  <p:nvPr/>
                </p:nvSpPr>
                <p:spPr>
                  <a:xfrm>
                    <a:off x="4618823" y="2192866"/>
                    <a:ext cx="272198" cy="27567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80" h="6664" extrusionOk="0">
                        <a:moveTo>
                          <a:pt x="374" y="0"/>
                        </a:moveTo>
                        <a:lnTo>
                          <a:pt x="338" y="12"/>
                        </a:lnTo>
                        <a:lnTo>
                          <a:pt x="314" y="36"/>
                        </a:lnTo>
                        <a:lnTo>
                          <a:pt x="0" y="1338"/>
                        </a:lnTo>
                        <a:lnTo>
                          <a:pt x="0" y="1362"/>
                        </a:lnTo>
                        <a:lnTo>
                          <a:pt x="12" y="1386"/>
                        </a:lnTo>
                        <a:lnTo>
                          <a:pt x="6507" y="6664"/>
                        </a:lnTo>
                        <a:lnTo>
                          <a:pt x="6556" y="6664"/>
                        </a:lnTo>
                        <a:lnTo>
                          <a:pt x="6568" y="6652"/>
                        </a:lnTo>
                        <a:lnTo>
                          <a:pt x="6580" y="6616"/>
                        </a:lnTo>
                        <a:lnTo>
                          <a:pt x="6556" y="6591"/>
                        </a:lnTo>
                        <a:lnTo>
                          <a:pt x="97" y="1326"/>
                        </a:lnTo>
                        <a:lnTo>
                          <a:pt x="398" y="60"/>
                        </a:lnTo>
                        <a:lnTo>
                          <a:pt x="398" y="24"/>
                        </a:lnTo>
                        <a:lnTo>
                          <a:pt x="374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4" name="Google Shape;104;p16"/>
                  <p:cNvSpPr/>
                  <p:nvPr/>
                </p:nvSpPr>
                <p:spPr>
                  <a:xfrm>
                    <a:off x="4493192" y="2220747"/>
                    <a:ext cx="246799" cy="3778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66" h="9135" extrusionOk="0">
                        <a:moveTo>
                          <a:pt x="13" y="1"/>
                        </a:moveTo>
                        <a:lnTo>
                          <a:pt x="1" y="25"/>
                        </a:lnTo>
                        <a:lnTo>
                          <a:pt x="1" y="61"/>
                        </a:lnTo>
                        <a:lnTo>
                          <a:pt x="5881" y="9123"/>
                        </a:lnTo>
                        <a:lnTo>
                          <a:pt x="5905" y="9135"/>
                        </a:lnTo>
                        <a:lnTo>
                          <a:pt x="5941" y="9135"/>
                        </a:lnTo>
                        <a:lnTo>
                          <a:pt x="5965" y="9099"/>
                        </a:lnTo>
                        <a:lnTo>
                          <a:pt x="5953" y="9075"/>
                        </a:lnTo>
                        <a:lnTo>
                          <a:pt x="73" y="13"/>
                        </a:lnTo>
                        <a:lnTo>
                          <a:pt x="49" y="1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5" name="Google Shape;105;p16"/>
                  <p:cNvSpPr/>
                  <p:nvPr/>
                </p:nvSpPr>
                <p:spPr>
                  <a:xfrm>
                    <a:off x="4470275" y="2043326"/>
                    <a:ext cx="110203" cy="414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664" h="1001" extrusionOk="0">
                        <a:moveTo>
                          <a:pt x="1615" y="0"/>
                        </a:moveTo>
                        <a:lnTo>
                          <a:pt x="1495" y="12"/>
                        </a:lnTo>
                        <a:lnTo>
                          <a:pt x="1386" y="24"/>
                        </a:lnTo>
                        <a:lnTo>
                          <a:pt x="1266" y="60"/>
                        </a:lnTo>
                        <a:lnTo>
                          <a:pt x="1169" y="96"/>
                        </a:lnTo>
                        <a:lnTo>
                          <a:pt x="1061" y="157"/>
                        </a:lnTo>
                        <a:lnTo>
                          <a:pt x="964" y="217"/>
                        </a:lnTo>
                        <a:lnTo>
                          <a:pt x="12" y="916"/>
                        </a:lnTo>
                        <a:lnTo>
                          <a:pt x="0" y="940"/>
                        </a:lnTo>
                        <a:lnTo>
                          <a:pt x="0" y="976"/>
                        </a:lnTo>
                        <a:lnTo>
                          <a:pt x="24" y="988"/>
                        </a:lnTo>
                        <a:lnTo>
                          <a:pt x="37" y="1000"/>
                        </a:lnTo>
                        <a:lnTo>
                          <a:pt x="61" y="988"/>
                        </a:lnTo>
                        <a:lnTo>
                          <a:pt x="1013" y="289"/>
                        </a:lnTo>
                        <a:lnTo>
                          <a:pt x="1109" y="229"/>
                        </a:lnTo>
                        <a:lnTo>
                          <a:pt x="1205" y="181"/>
                        </a:lnTo>
                        <a:lnTo>
                          <a:pt x="1302" y="145"/>
                        </a:lnTo>
                        <a:lnTo>
                          <a:pt x="1398" y="121"/>
                        </a:lnTo>
                        <a:lnTo>
                          <a:pt x="1507" y="96"/>
                        </a:lnTo>
                        <a:lnTo>
                          <a:pt x="1724" y="96"/>
                        </a:lnTo>
                        <a:lnTo>
                          <a:pt x="1832" y="121"/>
                        </a:lnTo>
                        <a:lnTo>
                          <a:pt x="1928" y="145"/>
                        </a:lnTo>
                        <a:lnTo>
                          <a:pt x="2025" y="181"/>
                        </a:lnTo>
                        <a:lnTo>
                          <a:pt x="2121" y="229"/>
                        </a:lnTo>
                        <a:lnTo>
                          <a:pt x="2218" y="289"/>
                        </a:lnTo>
                        <a:lnTo>
                          <a:pt x="2302" y="350"/>
                        </a:lnTo>
                        <a:lnTo>
                          <a:pt x="2374" y="434"/>
                        </a:lnTo>
                        <a:lnTo>
                          <a:pt x="2434" y="506"/>
                        </a:lnTo>
                        <a:lnTo>
                          <a:pt x="2495" y="603"/>
                        </a:lnTo>
                        <a:lnTo>
                          <a:pt x="2591" y="747"/>
                        </a:lnTo>
                        <a:lnTo>
                          <a:pt x="2615" y="771"/>
                        </a:lnTo>
                        <a:lnTo>
                          <a:pt x="2651" y="771"/>
                        </a:lnTo>
                        <a:lnTo>
                          <a:pt x="2663" y="735"/>
                        </a:lnTo>
                        <a:lnTo>
                          <a:pt x="2663" y="711"/>
                        </a:lnTo>
                        <a:lnTo>
                          <a:pt x="2579" y="554"/>
                        </a:lnTo>
                        <a:lnTo>
                          <a:pt x="2507" y="458"/>
                        </a:lnTo>
                        <a:lnTo>
                          <a:pt x="2434" y="374"/>
                        </a:lnTo>
                        <a:lnTo>
                          <a:pt x="2362" y="289"/>
                        </a:lnTo>
                        <a:lnTo>
                          <a:pt x="2266" y="217"/>
                        </a:lnTo>
                        <a:lnTo>
                          <a:pt x="2169" y="157"/>
                        </a:lnTo>
                        <a:lnTo>
                          <a:pt x="2061" y="96"/>
                        </a:lnTo>
                        <a:lnTo>
                          <a:pt x="1952" y="60"/>
                        </a:lnTo>
                        <a:lnTo>
                          <a:pt x="1844" y="24"/>
                        </a:lnTo>
                        <a:lnTo>
                          <a:pt x="1724" y="12"/>
                        </a:lnTo>
                        <a:lnTo>
                          <a:pt x="1615" y="0"/>
                        </a:lnTo>
                        <a:close/>
                      </a:path>
                    </a:pathLst>
                  </a:custGeom>
                  <a:solidFill>
                    <a:schemeClr val="dk1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6" name="Google Shape;106;p16"/>
                  <p:cNvSpPr/>
                  <p:nvPr/>
                </p:nvSpPr>
                <p:spPr>
                  <a:xfrm>
                    <a:off x="3941899" y="1573235"/>
                    <a:ext cx="200426" cy="3809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45" h="9208" extrusionOk="0">
                        <a:moveTo>
                          <a:pt x="4688" y="1"/>
                        </a:moveTo>
                        <a:lnTo>
                          <a:pt x="2302" y="1230"/>
                        </a:lnTo>
                        <a:lnTo>
                          <a:pt x="3893" y="3122"/>
                        </a:lnTo>
                        <a:lnTo>
                          <a:pt x="1121" y="4110"/>
                        </a:lnTo>
                        <a:lnTo>
                          <a:pt x="2507" y="5435"/>
                        </a:lnTo>
                        <a:lnTo>
                          <a:pt x="0" y="6725"/>
                        </a:lnTo>
                        <a:lnTo>
                          <a:pt x="1422" y="7773"/>
                        </a:lnTo>
                        <a:lnTo>
                          <a:pt x="205" y="8954"/>
                        </a:lnTo>
                        <a:lnTo>
                          <a:pt x="458" y="9207"/>
                        </a:lnTo>
                        <a:lnTo>
                          <a:pt x="1965" y="7737"/>
                        </a:lnTo>
                        <a:lnTo>
                          <a:pt x="663" y="6773"/>
                        </a:lnTo>
                        <a:lnTo>
                          <a:pt x="3121" y="5520"/>
                        </a:lnTo>
                        <a:lnTo>
                          <a:pt x="1784" y="4255"/>
                        </a:lnTo>
                        <a:lnTo>
                          <a:pt x="4495" y="3278"/>
                        </a:lnTo>
                        <a:lnTo>
                          <a:pt x="2856" y="1338"/>
                        </a:lnTo>
                        <a:lnTo>
                          <a:pt x="4844" y="314"/>
                        </a:lnTo>
                        <a:lnTo>
                          <a:pt x="4688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7" name="Google Shape;107;p16"/>
                  <p:cNvSpPr/>
                  <p:nvPr/>
                </p:nvSpPr>
                <p:spPr>
                  <a:xfrm>
                    <a:off x="5032531" y="1764680"/>
                    <a:ext cx="214408" cy="273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83" h="6616" extrusionOk="0">
                        <a:moveTo>
                          <a:pt x="3507" y="0"/>
                        </a:moveTo>
                        <a:lnTo>
                          <a:pt x="1" y="446"/>
                        </a:lnTo>
                        <a:lnTo>
                          <a:pt x="37" y="795"/>
                        </a:lnTo>
                        <a:lnTo>
                          <a:pt x="2917" y="434"/>
                        </a:lnTo>
                        <a:lnTo>
                          <a:pt x="1567" y="3386"/>
                        </a:lnTo>
                        <a:lnTo>
                          <a:pt x="3688" y="2904"/>
                        </a:lnTo>
                        <a:lnTo>
                          <a:pt x="2869" y="5133"/>
                        </a:lnTo>
                        <a:lnTo>
                          <a:pt x="4688" y="5133"/>
                        </a:lnTo>
                        <a:lnTo>
                          <a:pt x="4242" y="6495"/>
                        </a:lnTo>
                        <a:lnTo>
                          <a:pt x="4580" y="6616"/>
                        </a:lnTo>
                        <a:lnTo>
                          <a:pt x="5182" y="4784"/>
                        </a:lnTo>
                        <a:lnTo>
                          <a:pt x="3375" y="4784"/>
                        </a:lnTo>
                        <a:lnTo>
                          <a:pt x="4242" y="2422"/>
                        </a:lnTo>
                        <a:lnTo>
                          <a:pt x="2194" y="2880"/>
                        </a:lnTo>
                        <a:lnTo>
                          <a:pt x="2194" y="2880"/>
                        </a:lnTo>
                        <a:lnTo>
                          <a:pt x="3507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8" name="Google Shape;108;p16"/>
                  <p:cNvSpPr/>
                  <p:nvPr/>
                </p:nvSpPr>
                <p:spPr>
                  <a:xfrm>
                    <a:off x="3853665" y="2329456"/>
                    <a:ext cx="202411" cy="28320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93" h="6846" extrusionOk="0">
                        <a:moveTo>
                          <a:pt x="1350" y="1"/>
                        </a:moveTo>
                        <a:lnTo>
                          <a:pt x="0" y="3483"/>
                        </a:lnTo>
                        <a:lnTo>
                          <a:pt x="2025" y="3146"/>
                        </a:lnTo>
                        <a:lnTo>
                          <a:pt x="1446" y="5424"/>
                        </a:lnTo>
                        <a:lnTo>
                          <a:pt x="1446" y="5424"/>
                        </a:lnTo>
                        <a:lnTo>
                          <a:pt x="3410" y="4893"/>
                        </a:lnTo>
                        <a:lnTo>
                          <a:pt x="3410" y="4893"/>
                        </a:lnTo>
                        <a:lnTo>
                          <a:pt x="3001" y="6845"/>
                        </a:lnTo>
                        <a:lnTo>
                          <a:pt x="4893" y="6496"/>
                        </a:lnTo>
                        <a:lnTo>
                          <a:pt x="4820" y="6147"/>
                        </a:lnTo>
                        <a:lnTo>
                          <a:pt x="3459" y="6400"/>
                        </a:lnTo>
                        <a:lnTo>
                          <a:pt x="3880" y="4399"/>
                        </a:lnTo>
                        <a:lnTo>
                          <a:pt x="1940" y="4929"/>
                        </a:lnTo>
                        <a:lnTo>
                          <a:pt x="1940" y="4929"/>
                        </a:lnTo>
                        <a:lnTo>
                          <a:pt x="2495" y="2712"/>
                        </a:lnTo>
                        <a:lnTo>
                          <a:pt x="555" y="3038"/>
                        </a:lnTo>
                        <a:lnTo>
                          <a:pt x="1687" y="134"/>
                        </a:lnTo>
                        <a:lnTo>
                          <a:pt x="1350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09" name="Google Shape;109;p16"/>
                  <p:cNvSpPr/>
                  <p:nvPr/>
                </p:nvSpPr>
                <p:spPr>
                  <a:xfrm>
                    <a:off x="5176114" y="2528308"/>
                    <a:ext cx="136595" cy="27120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02" h="6556" extrusionOk="0">
                        <a:moveTo>
                          <a:pt x="1097" y="1"/>
                        </a:moveTo>
                        <a:lnTo>
                          <a:pt x="868" y="266"/>
                        </a:lnTo>
                        <a:lnTo>
                          <a:pt x="2603" y="1712"/>
                        </a:lnTo>
                        <a:lnTo>
                          <a:pt x="458" y="2495"/>
                        </a:lnTo>
                        <a:lnTo>
                          <a:pt x="2049" y="3724"/>
                        </a:lnTo>
                        <a:lnTo>
                          <a:pt x="241" y="4315"/>
                        </a:lnTo>
                        <a:lnTo>
                          <a:pt x="1470" y="5327"/>
                        </a:lnTo>
                        <a:lnTo>
                          <a:pt x="0" y="6255"/>
                        </a:lnTo>
                        <a:lnTo>
                          <a:pt x="193" y="6556"/>
                        </a:lnTo>
                        <a:lnTo>
                          <a:pt x="2085" y="5363"/>
                        </a:lnTo>
                        <a:lnTo>
                          <a:pt x="964" y="4459"/>
                        </a:lnTo>
                        <a:lnTo>
                          <a:pt x="2796" y="3857"/>
                        </a:lnTo>
                        <a:lnTo>
                          <a:pt x="1181" y="2604"/>
                        </a:lnTo>
                        <a:lnTo>
                          <a:pt x="3302" y="1832"/>
                        </a:lnTo>
                        <a:lnTo>
                          <a:pt x="1097" y="1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0" name="Google Shape;110;p16"/>
                  <p:cNvSpPr/>
                  <p:nvPr/>
                </p:nvSpPr>
                <p:spPr>
                  <a:xfrm>
                    <a:off x="4113860" y="3457982"/>
                    <a:ext cx="146110" cy="2602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32" h="6291" extrusionOk="0">
                        <a:moveTo>
                          <a:pt x="2218" y="0"/>
                        </a:moveTo>
                        <a:lnTo>
                          <a:pt x="1" y="2157"/>
                        </a:lnTo>
                        <a:lnTo>
                          <a:pt x="1808" y="2470"/>
                        </a:lnTo>
                        <a:lnTo>
                          <a:pt x="832" y="3928"/>
                        </a:lnTo>
                        <a:lnTo>
                          <a:pt x="2435" y="4266"/>
                        </a:lnTo>
                        <a:lnTo>
                          <a:pt x="1362" y="5965"/>
                        </a:lnTo>
                        <a:lnTo>
                          <a:pt x="3483" y="6290"/>
                        </a:lnTo>
                        <a:lnTo>
                          <a:pt x="3531" y="5941"/>
                        </a:lnTo>
                        <a:lnTo>
                          <a:pt x="1953" y="5700"/>
                        </a:lnTo>
                        <a:lnTo>
                          <a:pt x="3013" y="4025"/>
                        </a:lnTo>
                        <a:lnTo>
                          <a:pt x="1423" y="3687"/>
                        </a:lnTo>
                        <a:lnTo>
                          <a:pt x="2399" y="2217"/>
                        </a:lnTo>
                        <a:lnTo>
                          <a:pt x="748" y="1928"/>
                        </a:lnTo>
                        <a:lnTo>
                          <a:pt x="2471" y="265"/>
                        </a:lnTo>
                        <a:lnTo>
                          <a:pt x="221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11" name="Google Shape;111;p16"/>
                  <p:cNvSpPr/>
                  <p:nvPr/>
                </p:nvSpPr>
                <p:spPr>
                  <a:xfrm>
                    <a:off x="5071415" y="3252100"/>
                    <a:ext cx="115705" cy="3240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97" h="7833" extrusionOk="0">
                        <a:moveTo>
                          <a:pt x="447" y="0"/>
                        </a:moveTo>
                        <a:lnTo>
                          <a:pt x="278" y="314"/>
                        </a:lnTo>
                        <a:lnTo>
                          <a:pt x="2182" y="1314"/>
                        </a:lnTo>
                        <a:lnTo>
                          <a:pt x="1" y="3218"/>
                        </a:lnTo>
                        <a:lnTo>
                          <a:pt x="2013" y="3784"/>
                        </a:lnTo>
                        <a:lnTo>
                          <a:pt x="519" y="5302"/>
                        </a:lnTo>
                        <a:lnTo>
                          <a:pt x="2182" y="5929"/>
                        </a:lnTo>
                        <a:lnTo>
                          <a:pt x="676" y="7592"/>
                        </a:lnTo>
                        <a:lnTo>
                          <a:pt x="941" y="7833"/>
                        </a:lnTo>
                        <a:lnTo>
                          <a:pt x="2796" y="5784"/>
                        </a:lnTo>
                        <a:lnTo>
                          <a:pt x="1158" y="5170"/>
                        </a:lnTo>
                        <a:lnTo>
                          <a:pt x="2676" y="3603"/>
                        </a:lnTo>
                        <a:lnTo>
                          <a:pt x="724" y="3049"/>
                        </a:lnTo>
                        <a:lnTo>
                          <a:pt x="2796" y="1242"/>
                        </a:lnTo>
                        <a:lnTo>
                          <a:pt x="447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112" name="Google Shape;112;p16"/>
                <p:cNvSpPr/>
                <p:nvPr/>
              </p:nvSpPr>
              <p:spPr>
                <a:xfrm>
                  <a:off x="7453325" y="1458425"/>
                  <a:ext cx="47700" cy="47700"/>
                </a:xfrm>
                <a:prstGeom prst="ellipse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13" name="Google Shape;113;p16"/>
              <p:cNvSpPr/>
              <p:nvPr/>
            </p:nvSpPr>
            <p:spPr>
              <a:xfrm>
                <a:off x="7022000" y="1882000"/>
                <a:ext cx="47700" cy="47700"/>
              </a:xfrm>
              <a:prstGeom prst="ellipse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4" name="Google Shape;114;p16"/>
            <p:cNvSpPr/>
            <p:nvPr/>
          </p:nvSpPr>
          <p:spPr>
            <a:xfrm>
              <a:off x="7727575" y="2480338"/>
              <a:ext cx="47700" cy="477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19" name="Google Shape;119;p16"/>
          <p:cNvCxnSpPr>
            <a:cxnSpLocks/>
            <a:stCxn id="120" idx="0"/>
            <a:endCxn id="121" idx="1"/>
          </p:cNvCxnSpPr>
          <p:nvPr/>
        </p:nvCxnSpPr>
        <p:spPr>
          <a:xfrm rot="-5400000">
            <a:off x="3255300" y="3219502"/>
            <a:ext cx="1101900" cy="2400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2" name="Google Shape;122;p16"/>
          <p:cNvCxnSpPr>
            <a:cxnSpLocks/>
            <a:stCxn id="123" idx="0"/>
            <a:endCxn id="124" idx="1"/>
          </p:cNvCxnSpPr>
          <p:nvPr/>
        </p:nvCxnSpPr>
        <p:spPr>
          <a:xfrm rot="-5400000">
            <a:off x="4501163" y="1813527"/>
            <a:ext cx="1090500" cy="2400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25" name="Google Shape;125;p16"/>
          <p:cNvGrpSpPr/>
          <p:nvPr/>
        </p:nvGrpSpPr>
        <p:grpSpPr>
          <a:xfrm>
            <a:off x="2686050" y="3890452"/>
            <a:ext cx="1310850" cy="621300"/>
            <a:chOff x="2769900" y="4040475"/>
            <a:chExt cx="1310850" cy="621300"/>
          </a:xfrm>
        </p:grpSpPr>
        <p:sp>
          <p:nvSpPr>
            <p:cNvPr id="126" name="Google Shape;126;p16"/>
            <p:cNvSpPr/>
            <p:nvPr/>
          </p:nvSpPr>
          <p:spPr>
            <a:xfrm>
              <a:off x="2769900" y="4173400"/>
              <a:ext cx="1000200" cy="371400"/>
            </a:xfrm>
            <a:prstGeom prst="roundRect">
              <a:avLst>
                <a:gd name="adj" fmla="val 50000"/>
              </a:avLst>
            </a:prstGeom>
            <a:solidFill>
              <a:srgbClr val="72B786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 dirty="0"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20" name="Google Shape;120;p16"/>
            <p:cNvSpPr/>
            <p:nvPr/>
          </p:nvSpPr>
          <p:spPr>
            <a:xfrm>
              <a:off x="3459450" y="4040475"/>
              <a:ext cx="621300" cy="621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01</a:t>
              </a:r>
              <a:endParaRPr/>
            </a:p>
          </p:txBody>
        </p:sp>
      </p:grpSp>
      <p:grpSp>
        <p:nvGrpSpPr>
          <p:cNvPr id="130" name="Google Shape;130;p16"/>
          <p:cNvGrpSpPr/>
          <p:nvPr/>
        </p:nvGrpSpPr>
        <p:grpSpPr>
          <a:xfrm>
            <a:off x="3926213" y="2478777"/>
            <a:ext cx="1310850" cy="621300"/>
            <a:chOff x="3966225" y="2628800"/>
            <a:chExt cx="1310850" cy="621300"/>
          </a:xfrm>
        </p:grpSpPr>
        <p:sp>
          <p:nvSpPr>
            <p:cNvPr id="121" name="Google Shape;121;p16"/>
            <p:cNvSpPr/>
            <p:nvPr/>
          </p:nvSpPr>
          <p:spPr>
            <a:xfrm>
              <a:off x="3966225" y="2752875"/>
              <a:ext cx="1000200" cy="371400"/>
            </a:xfrm>
            <a:prstGeom prst="roundRect">
              <a:avLst>
                <a:gd name="adj" fmla="val 50000"/>
              </a:avLst>
            </a:prstGeom>
            <a:solidFill>
              <a:srgbClr val="9278B5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 dirty="0"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23" name="Google Shape;123;p16"/>
            <p:cNvSpPr/>
            <p:nvPr/>
          </p:nvSpPr>
          <p:spPr>
            <a:xfrm>
              <a:off x="4655775" y="2628800"/>
              <a:ext cx="621300" cy="6213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02</a:t>
              </a:r>
              <a:endParaRPr/>
            </a:p>
          </p:txBody>
        </p:sp>
      </p:grpSp>
      <p:grpSp>
        <p:nvGrpSpPr>
          <p:cNvPr id="134" name="Google Shape;134;p16"/>
          <p:cNvGrpSpPr/>
          <p:nvPr/>
        </p:nvGrpSpPr>
        <p:grpSpPr>
          <a:xfrm>
            <a:off x="5166375" y="1067102"/>
            <a:ext cx="1307025" cy="621300"/>
            <a:chOff x="5166375" y="1217125"/>
            <a:chExt cx="1307025" cy="621300"/>
          </a:xfrm>
        </p:grpSpPr>
        <p:sp>
          <p:nvSpPr>
            <p:cNvPr id="124" name="Google Shape;124;p16"/>
            <p:cNvSpPr/>
            <p:nvPr/>
          </p:nvSpPr>
          <p:spPr>
            <a:xfrm>
              <a:off x="5166375" y="1352700"/>
              <a:ext cx="1000200" cy="371400"/>
            </a:xfrm>
            <a:prstGeom prst="roundRect">
              <a:avLst>
                <a:gd name="adj" fmla="val 50000"/>
              </a:avLst>
            </a:prstGeom>
            <a:solidFill>
              <a:srgbClr val="D14F2C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1" dirty="0"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38" name="Google Shape;138;p16"/>
            <p:cNvSpPr/>
            <p:nvPr/>
          </p:nvSpPr>
          <p:spPr>
            <a:xfrm>
              <a:off x="5852100" y="1217125"/>
              <a:ext cx="621300" cy="6213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rgbClr val="FFFFFF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03</a:t>
              </a: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4EB6E5F-32AE-3805-E76D-C03E6D70DB49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523792-70A2-3FD8-79B8-E278EAEE5552}"/>
              </a:ext>
            </a:extLst>
          </p:cNvPr>
          <p:cNvSpPr txBox="1"/>
          <p:nvPr/>
        </p:nvSpPr>
        <p:spPr>
          <a:xfrm>
            <a:off x="6607969" y="579906"/>
            <a:ext cx="1884472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D37950-9E67-88D4-18B6-AEA3B682DC14}"/>
              </a:ext>
            </a:extLst>
          </p:cNvPr>
          <p:cNvSpPr txBox="1"/>
          <p:nvPr/>
        </p:nvSpPr>
        <p:spPr>
          <a:xfrm>
            <a:off x="5471292" y="2062672"/>
            <a:ext cx="1884472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A77662-CAFD-E50E-6C0A-0DB3B9096F79}"/>
              </a:ext>
            </a:extLst>
          </p:cNvPr>
          <p:cNvSpPr txBox="1"/>
          <p:nvPr/>
        </p:nvSpPr>
        <p:spPr>
          <a:xfrm>
            <a:off x="4099387" y="3459712"/>
            <a:ext cx="1884472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med">
    <p:pull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oogle Shape;144;p17"/>
          <p:cNvGrpSpPr/>
          <p:nvPr/>
        </p:nvGrpSpPr>
        <p:grpSpPr>
          <a:xfrm>
            <a:off x="2815000" y="992850"/>
            <a:ext cx="2495500" cy="3739221"/>
            <a:chOff x="457200" y="992850"/>
            <a:chExt cx="2495500" cy="3739221"/>
          </a:xfrm>
        </p:grpSpPr>
        <p:sp>
          <p:nvSpPr>
            <p:cNvPr id="145" name="Google Shape;145;p17"/>
            <p:cNvSpPr/>
            <p:nvPr/>
          </p:nvSpPr>
          <p:spPr>
            <a:xfrm>
              <a:off x="457200" y="4576682"/>
              <a:ext cx="2085420" cy="155389"/>
            </a:xfrm>
            <a:custGeom>
              <a:avLst/>
              <a:gdLst/>
              <a:ahLst/>
              <a:cxnLst/>
              <a:rect l="l" t="t" r="r" b="b"/>
              <a:pathLst>
                <a:path w="43201" h="3219" extrusionOk="0">
                  <a:moveTo>
                    <a:pt x="19389" y="1"/>
                  </a:moveTo>
                  <a:lnTo>
                    <a:pt x="17245" y="25"/>
                  </a:lnTo>
                  <a:lnTo>
                    <a:pt x="15172" y="73"/>
                  </a:lnTo>
                  <a:lnTo>
                    <a:pt x="13184" y="121"/>
                  </a:lnTo>
                  <a:lnTo>
                    <a:pt x="11304" y="193"/>
                  </a:lnTo>
                  <a:lnTo>
                    <a:pt x="9520" y="266"/>
                  </a:lnTo>
                  <a:lnTo>
                    <a:pt x="7858" y="362"/>
                  </a:lnTo>
                  <a:lnTo>
                    <a:pt x="6327" y="471"/>
                  </a:lnTo>
                  <a:lnTo>
                    <a:pt x="4929" y="579"/>
                  </a:lnTo>
                  <a:lnTo>
                    <a:pt x="3688" y="712"/>
                  </a:lnTo>
                  <a:lnTo>
                    <a:pt x="2604" y="844"/>
                  </a:lnTo>
                  <a:lnTo>
                    <a:pt x="2122" y="904"/>
                  </a:lnTo>
                  <a:lnTo>
                    <a:pt x="1700" y="977"/>
                  </a:lnTo>
                  <a:lnTo>
                    <a:pt x="1302" y="1049"/>
                  </a:lnTo>
                  <a:lnTo>
                    <a:pt x="965" y="1133"/>
                  </a:lnTo>
                  <a:lnTo>
                    <a:pt x="676" y="1206"/>
                  </a:lnTo>
                  <a:lnTo>
                    <a:pt x="435" y="1278"/>
                  </a:lnTo>
                  <a:lnTo>
                    <a:pt x="242" y="1362"/>
                  </a:lnTo>
                  <a:lnTo>
                    <a:pt x="109" y="1447"/>
                  </a:lnTo>
                  <a:lnTo>
                    <a:pt x="61" y="1483"/>
                  </a:lnTo>
                  <a:lnTo>
                    <a:pt x="25" y="1519"/>
                  </a:lnTo>
                  <a:lnTo>
                    <a:pt x="1" y="1567"/>
                  </a:lnTo>
                  <a:lnTo>
                    <a:pt x="1" y="1603"/>
                  </a:lnTo>
                  <a:lnTo>
                    <a:pt x="1" y="1652"/>
                  </a:lnTo>
                  <a:lnTo>
                    <a:pt x="25" y="1688"/>
                  </a:lnTo>
                  <a:lnTo>
                    <a:pt x="61" y="1736"/>
                  </a:lnTo>
                  <a:lnTo>
                    <a:pt x="109" y="1772"/>
                  </a:lnTo>
                  <a:lnTo>
                    <a:pt x="242" y="1856"/>
                  </a:lnTo>
                  <a:lnTo>
                    <a:pt x="435" y="1929"/>
                  </a:lnTo>
                  <a:lnTo>
                    <a:pt x="676" y="2013"/>
                  </a:lnTo>
                  <a:lnTo>
                    <a:pt x="965" y="2085"/>
                  </a:lnTo>
                  <a:lnTo>
                    <a:pt x="1302" y="2158"/>
                  </a:lnTo>
                  <a:lnTo>
                    <a:pt x="1700" y="2230"/>
                  </a:lnTo>
                  <a:lnTo>
                    <a:pt x="2122" y="2302"/>
                  </a:lnTo>
                  <a:lnTo>
                    <a:pt x="2604" y="2375"/>
                  </a:lnTo>
                  <a:lnTo>
                    <a:pt x="3688" y="2507"/>
                  </a:lnTo>
                  <a:lnTo>
                    <a:pt x="4929" y="2628"/>
                  </a:lnTo>
                  <a:lnTo>
                    <a:pt x="6327" y="2748"/>
                  </a:lnTo>
                  <a:lnTo>
                    <a:pt x="7858" y="2845"/>
                  </a:lnTo>
                  <a:lnTo>
                    <a:pt x="9520" y="2941"/>
                  </a:lnTo>
                  <a:lnTo>
                    <a:pt x="11304" y="3025"/>
                  </a:lnTo>
                  <a:lnTo>
                    <a:pt x="13184" y="3086"/>
                  </a:lnTo>
                  <a:lnTo>
                    <a:pt x="15172" y="3146"/>
                  </a:lnTo>
                  <a:lnTo>
                    <a:pt x="17245" y="3182"/>
                  </a:lnTo>
                  <a:lnTo>
                    <a:pt x="19389" y="3206"/>
                  </a:lnTo>
                  <a:lnTo>
                    <a:pt x="21595" y="3218"/>
                  </a:lnTo>
                  <a:lnTo>
                    <a:pt x="23800" y="3206"/>
                  </a:lnTo>
                  <a:lnTo>
                    <a:pt x="25945" y="3182"/>
                  </a:lnTo>
                  <a:lnTo>
                    <a:pt x="28017" y="3146"/>
                  </a:lnTo>
                  <a:lnTo>
                    <a:pt x="30006" y="3086"/>
                  </a:lnTo>
                  <a:lnTo>
                    <a:pt x="31885" y="3025"/>
                  </a:lnTo>
                  <a:lnTo>
                    <a:pt x="33669" y="2941"/>
                  </a:lnTo>
                  <a:lnTo>
                    <a:pt x="35332" y="2845"/>
                  </a:lnTo>
                  <a:lnTo>
                    <a:pt x="36874" y="2748"/>
                  </a:lnTo>
                  <a:lnTo>
                    <a:pt x="38260" y="2628"/>
                  </a:lnTo>
                  <a:lnTo>
                    <a:pt x="39501" y="2507"/>
                  </a:lnTo>
                  <a:lnTo>
                    <a:pt x="40585" y="2375"/>
                  </a:lnTo>
                  <a:lnTo>
                    <a:pt x="41067" y="2302"/>
                  </a:lnTo>
                  <a:lnTo>
                    <a:pt x="41501" y="2230"/>
                  </a:lnTo>
                  <a:lnTo>
                    <a:pt x="41887" y="2158"/>
                  </a:lnTo>
                  <a:lnTo>
                    <a:pt x="42224" y="2085"/>
                  </a:lnTo>
                  <a:lnTo>
                    <a:pt x="42513" y="2013"/>
                  </a:lnTo>
                  <a:lnTo>
                    <a:pt x="42754" y="1929"/>
                  </a:lnTo>
                  <a:lnTo>
                    <a:pt x="42947" y="1856"/>
                  </a:lnTo>
                  <a:lnTo>
                    <a:pt x="43080" y="1772"/>
                  </a:lnTo>
                  <a:lnTo>
                    <a:pt x="43128" y="1736"/>
                  </a:lnTo>
                  <a:lnTo>
                    <a:pt x="43164" y="1688"/>
                  </a:lnTo>
                  <a:lnTo>
                    <a:pt x="43188" y="1652"/>
                  </a:lnTo>
                  <a:lnTo>
                    <a:pt x="43200" y="1603"/>
                  </a:lnTo>
                  <a:lnTo>
                    <a:pt x="43188" y="1567"/>
                  </a:lnTo>
                  <a:lnTo>
                    <a:pt x="43164" y="1519"/>
                  </a:lnTo>
                  <a:lnTo>
                    <a:pt x="43128" y="1483"/>
                  </a:lnTo>
                  <a:lnTo>
                    <a:pt x="43080" y="1447"/>
                  </a:lnTo>
                  <a:lnTo>
                    <a:pt x="42947" y="1362"/>
                  </a:lnTo>
                  <a:lnTo>
                    <a:pt x="42754" y="1278"/>
                  </a:lnTo>
                  <a:lnTo>
                    <a:pt x="42513" y="1206"/>
                  </a:lnTo>
                  <a:lnTo>
                    <a:pt x="42224" y="1133"/>
                  </a:lnTo>
                  <a:lnTo>
                    <a:pt x="41887" y="1049"/>
                  </a:lnTo>
                  <a:lnTo>
                    <a:pt x="41501" y="977"/>
                  </a:lnTo>
                  <a:lnTo>
                    <a:pt x="41067" y="904"/>
                  </a:lnTo>
                  <a:lnTo>
                    <a:pt x="40585" y="844"/>
                  </a:lnTo>
                  <a:lnTo>
                    <a:pt x="39501" y="712"/>
                  </a:lnTo>
                  <a:lnTo>
                    <a:pt x="38260" y="579"/>
                  </a:lnTo>
                  <a:lnTo>
                    <a:pt x="36874" y="471"/>
                  </a:lnTo>
                  <a:lnTo>
                    <a:pt x="35332" y="362"/>
                  </a:lnTo>
                  <a:lnTo>
                    <a:pt x="33669" y="266"/>
                  </a:lnTo>
                  <a:lnTo>
                    <a:pt x="31885" y="193"/>
                  </a:lnTo>
                  <a:lnTo>
                    <a:pt x="30006" y="121"/>
                  </a:lnTo>
                  <a:lnTo>
                    <a:pt x="28017" y="73"/>
                  </a:lnTo>
                  <a:lnTo>
                    <a:pt x="25945" y="25"/>
                  </a:lnTo>
                  <a:lnTo>
                    <a:pt x="23800" y="1"/>
                  </a:lnTo>
                  <a:close/>
                </a:path>
              </a:pathLst>
            </a:custGeom>
            <a:solidFill>
              <a:srgbClr val="434343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7"/>
            <p:cNvSpPr/>
            <p:nvPr/>
          </p:nvSpPr>
          <p:spPr>
            <a:xfrm>
              <a:off x="561326" y="992850"/>
              <a:ext cx="2223866" cy="3302273"/>
            </a:xfrm>
            <a:custGeom>
              <a:avLst/>
              <a:gdLst/>
              <a:ahLst/>
              <a:cxnLst/>
              <a:rect l="l" t="t" r="r" b="b"/>
              <a:pathLst>
                <a:path w="46069" h="68409" extrusionOk="0">
                  <a:moveTo>
                    <a:pt x="27559" y="0"/>
                  </a:moveTo>
                  <a:lnTo>
                    <a:pt x="27053" y="25"/>
                  </a:lnTo>
                  <a:lnTo>
                    <a:pt x="26547" y="61"/>
                  </a:lnTo>
                  <a:lnTo>
                    <a:pt x="26041" y="109"/>
                  </a:lnTo>
                  <a:lnTo>
                    <a:pt x="25535" y="169"/>
                  </a:lnTo>
                  <a:lnTo>
                    <a:pt x="25029" y="241"/>
                  </a:lnTo>
                  <a:lnTo>
                    <a:pt x="24523" y="326"/>
                  </a:lnTo>
                  <a:lnTo>
                    <a:pt x="24029" y="422"/>
                  </a:lnTo>
                  <a:lnTo>
                    <a:pt x="23535" y="531"/>
                  </a:lnTo>
                  <a:lnTo>
                    <a:pt x="23041" y="651"/>
                  </a:lnTo>
                  <a:lnTo>
                    <a:pt x="22547" y="772"/>
                  </a:lnTo>
                  <a:lnTo>
                    <a:pt x="22065" y="916"/>
                  </a:lnTo>
                  <a:lnTo>
                    <a:pt x="21583" y="1073"/>
                  </a:lnTo>
                  <a:lnTo>
                    <a:pt x="21101" y="1242"/>
                  </a:lnTo>
                  <a:lnTo>
                    <a:pt x="20631" y="1422"/>
                  </a:lnTo>
                  <a:lnTo>
                    <a:pt x="20161" y="1603"/>
                  </a:lnTo>
                  <a:lnTo>
                    <a:pt x="19703" y="1808"/>
                  </a:lnTo>
                  <a:lnTo>
                    <a:pt x="19245" y="2013"/>
                  </a:lnTo>
                  <a:lnTo>
                    <a:pt x="18787" y="2230"/>
                  </a:lnTo>
                  <a:lnTo>
                    <a:pt x="18341" y="2459"/>
                  </a:lnTo>
                  <a:lnTo>
                    <a:pt x="17895" y="2700"/>
                  </a:lnTo>
                  <a:lnTo>
                    <a:pt x="17449" y="2953"/>
                  </a:lnTo>
                  <a:lnTo>
                    <a:pt x="17016" y="3206"/>
                  </a:lnTo>
                  <a:lnTo>
                    <a:pt x="16594" y="3471"/>
                  </a:lnTo>
                  <a:lnTo>
                    <a:pt x="16160" y="3748"/>
                  </a:lnTo>
                  <a:lnTo>
                    <a:pt x="15750" y="4025"/>
                  </a:lnTo>
                  <a:lnTo>
                    <a:pt x="15329" y="4314"/>
                  </a:lnTo>
                  <a:lnTo>
                    <a:pt x="14931" y="4616"/>
                  </a:lnTo>
                  <a:lnTo>
                    <a:pt x="14521" y="4917"/>
                  </a:lnTo>
                  <a:lnTo>
                    <a:pt x="14124" y="5230"/>
                  </a:lnTo>
                  <a:lnTo>
                    <a:pt x="13738" y="5556"/>
                  </a:lnTo>
                  <a:lnTo>
                    <a:pt x="13352" y="5881"/>
                  </a:lnTo>
                  <a:lnTo>
                    <a:pt x="12967" y="6218"/>
                  </a:lnTo>
                  <a:lnTo>
                    <a:pt x="12593" y="6568"/>
                  </a:lnTo>
                  <a:lnTo>
                    <a:pt x="12232" y="6917"/>
                  </a:lnTo>
                  <a:lnTo>
                    <a:pt x="11870" y="7267"/>
                  </a:lnTo>
                  <a:lnTo>
                    <a:pt x="11509" y="7628"/>
                  </a:lnTo>
                  <a:lnTo>
                    <a:pt x="11159" y="8002"/>
                  </a:lnTo>
                  <a:lnTo>
                    <a:pt x="10822" y="8375"/>
                  </a:lnTo>
                  <a:lnTo>
                    <a:pt x="10484" y="8749"/>
                  </a:lnTo>
                  <a:lnTo>
                    <a:pt x="10147" y="9134"/>
                  </a:lnTo>
                  <a:lnTo>
                    <a:pt x="9822" y="9520"/>
                  </a:lnTo>
                  <a:lnTo>
                    <a:pt x="9508" y="9918"/>
                  </a:lnTo>
                  <a:lnTo>
                    <a:pt x="9195" y="10315"/>
                  </a:lnTo>
                  <a:lnTo>
                    <a:pt x="8894" y="10725"/>
                  </a:lnTo>
                  <a:lnTo>
                    <a:pt x="8593" y="11135"/>
                  </a:lnTo>
                  <a:lnTo>
                    <a:pt x="8267" y="11593"/>
                  </a:lnTo>
                  <a:lnTo>
                    <a:pt x="7954" y="12050"/>
                  </a:lnTo>
                  <a:lnTo>
                    <a:pt x="7653" y="12532"/>
                  </a:lnTo>
                  <a:lnTo>
                    <a:pt x="7351" y="13002"/>
                  </a:lnTo>
                  <a:lnTo>
                    <a:pt x="7062" y="13484"/>
                  </a:lnTo>
                  <a:lnTo>
                    <a:pt x="6785" y="13978"/>
                  </a:lnTo>
                  <a:lnTo>
                    <a:pt x="6520" y="14473"/>
                  </a:lnTo>
                  <a:lnTo>
                    <a:pt x="6255" y="14979"/>
                  </a:lnTo>
                  <a:lnTo>
                    <a:pt x="6014" y="15485"/>
                  </a:lnTo>
                  <a:lnTo>
                    <a:pt x="5773" y="16003"/>
                  </a:lnTo>
                  <a:lnTo>
                    <a:pt x="5544" y="16521"/>
                  </a:lnTo>
                  <a:lnTo>
                    <a:pt x="5327" y="17039"/>
                  </a:lnTo>
                  <a:lnTo>
                    <a:pt x="5134" y="17557"/>
                  </a:lnTo>
                  <a:lnTo>
                    <a:pt x="4941" y="18088"/>
                  </a:lnTo>
                  <a:lnTo>
                    <a:pt x="4761" y="18618"/>
                  </a:lnTo>
                  <a:lnTo>
                    <a:pt x="4604" y="19160"/>
                  </a:lnTo>
                  <a:lnTo>
                    <a:pt x="4447" y="19702"/>
                  </a:lnTo>
                  <a:lnTo>
                    <a:pt x="4315" y="20232"/>
                  </a:lnTo>
                  <a:lnTo>
                    <a:pt x="4194" y="20787"/>
                  </a:lnTo>
                  <a:lnTo>
                    <a:pt x="4098" y="21329"/>
                  </a:lnTo>
                  <a:lnTo>
                    <a:pt x="4002" y="21871"/>
                  </a:lnTo>
                  <a:lnTo>
                    <a:pt x="3929" y="22426"/>
                  </a:lnTo>
                  <a:lnTo>
                    <a:pt x="3869" y="22968"/>
                  </a:lnTo>
                  <a:lnTo>
                    <a:pt x="3833" y="23522"/>
                  </a:lnTo>
                  <a:lnTo>
                    <a:pt x="3809" y="24076"/>
                  </a:lnTo>
                  <a:lnTo>
                    <a:pt x="3797" y="24631"/>
                  </a:lnTo>
                  <a:lnTo>
                    <a:pt x="3809" y="25173"/>
                  </a:lnTo>
                  <a:lnTo>
                    <a:pt x="3845" y="25727"/>
                  </a:lnTo>
                  <a:lnTo>
                    <a:pt x="3893" y="26282"/>
                  </a:lnTo>
                  <a:lnTo>
                    <a:pt x="3965" y="26824"/>
                  </a:lnTo>
                  <a:lnTo>
                    <a:pt x="4050" y="27378"/>
                  </a:lnTo>
                  <a:lnTo>
                    <a:pt x="4158" y="27920"/>
                  </a:lnTo>
                  <a:lnTo>
                    <a:pt x="4267" y="28426"/>
                  </a:lnTo>
                  <a:lnTo>
                    <a:pt x="4399" y="28933"/>
                  </a:lnTo>
                  <a:lnTo>
                    <a:pt x="4544" y="29427"/>
                  </a:lnTo>
                  <a:lnTo>
                    <a:pt x="4688" y="29921"/>
                  </a:lnTo>
                  <a:lnTo>
                    <a:pt x="5002" y="30921"/>
                  </a:lnTo>
                  <a:lnTo>
                    <a:pt x="5303" y="31909"/>
                  </a:lnTo>
                  <a:lnTo>
                    <a:pt x="5448" y="32403"/>
                  </a:lnTo>
                  <a:lnTo>
                    <a:pt x="5580" y="32897"/>
                  </a:lnTo>
                  <a:lnTo>
                    <a:pt x="5713" y="33403"/>
                  </a:lnTo>
                  <a:lnTo>
                    <a:pt x="5821" y="33897"/>
                  </a:lnTo>
                  <a:lnTo>
                    <a:pt x="5905" y="34403"/>
                  </a:lnTo>
                  <a:lnTo>
                    <a:pt x="5978" y="34909"/>
                  </a:lnTo>
                  <a:lnTo>
                    <a:pt x="6026" y="35415"/>
                  </a:lnTo>
                  <a:lnTo>
                    <a:pt x="6038" y="35934"/>
                  </a:lnTo>
                  <a:lnTo>
                    <a:pt x="6026" y="36392"/>
                  </a:lnTo>
                  <a:lnTo>
                    <a:pt x="6002" y="36837"/>
                  </a:lnTo>
                  <a:lnTo>
                    <a:pt x="5954" y="37283"/>
                  </a:lnTo>
                  <a:lnTo>
                    <a:pt x="5881" y="37729"/>
                  </a:lnTo>
                  <a:lnTo>
                    <a:pt x="5797" y="38163"/>
                  </a:lnTo>
                  <a:lnTo>
                    <a:pt x="5689" y="38597"/>
                  </a:lnTo>
                  <a:lnTo>
                    <a:pt x="5568" y="39031"/>
                  </a:lnTo>
                  <a:lnTo>
                    <a:pt x="5435" y="39464"/>
                  </a:lnTo>
                  <a:lnTo>
                    <a:pt x="5279" y="39886"/>
                  </a:lnTo>
                  <a:lnTo>
                    <a:pt x="5122" y="40308"/>
                  </a:lnTo>
                  <a:lnTo>
                    <a:pt x="4941" y="40718"/>
                  </a:lnTo>
                  <a:lnTo>
                    <a:pt x="4761" y="41139"/>
                  </a:lnTo>
                  <a:lnTo>
                    <a:pt x="4568" y="41549"/>
                  </a:lnTo>
                  <a:lnTo>
                    <a:pt x="4363" y="41971"/>
                  </a:lnTo>
                  <a:lnTo>
                    <a:pt x="3941" y="42790"/>
                  </a:lnTo>
                  <a:lnTo>
                    <a:pt x="3495" y="43610"/>
                  </a:lnTo>
                  <a:lnTo>
                    <a:pt x="3050" y="44429"/>
                  </a:lnTo>
                  <a:lnTo>
                    <a:pt x="2604" y="45248"/>
                  </a:lnTo>
                  <a:lnTo>
                    <a:pt x="2158" y="46080"/>
                  </a:lnTo>
                  <a:lnTo>
                    <a:pt x="1736" y="46911"/>
                  </a:lnTo>
                  <a:lnTo>
                    <a:pt x="1543" y="47321"/>
                  </a:lnTo>
                  <a:lnTo>
                    <a:pt x="1351" y="47743"/>
                  </a:lnTo>
                  <a:lnTo>
                    <a:pt x="1158" y="48176"/>
                  </a:lnTo>
                  <a:lnTo>
                    <a:pt x="989" y="48598"/>
                  </a:lnTo>
                  <a:lnTo>
                    <a:pt x="832" y="49032"/>
                  </a:lnTo>
                  <a:lnTo>
                    <a:pt x="676" y="49466"/>
                  </a:lnTo>
                  <a:lnTo>
                    <a:pt x="543" y="49924"/>
                  </a:lnTo>
                  <a:lnTo>
                    <a:pt x="411" y="50382"/>
                  </a:lnTo>
                  <a:lnTo>
                    <a:pt x="302" y="50840"/>
                  </a:lnTo>
                  <a:lnTo>
                    <a:pt x="218" y="51309"/>
                  </a:lnTo>
                  <a:lnTo>
                    <a:pt x="146" y="51779"/>
                  </a:lnTo>
                  <a:lnTo>
                    <a:pt x="85" y="52249"/>
                  </a:lnTo>
                  <a:lnTo>
                    <a:pt x="37" y="52731"/>
                  </a:lnTo>
                  <a:lnTo>
                    <a:pt x="13" y="53201"/>
                  </a:lnTo>
                  <a:lnTo>
                    <a:pt x="1" y="53671"/>
                  </a:lnTo>
                  <a:lnTo>
                    <a:pt x="1" y="54153"/>
                  </a:lnTo>
                  <a:lnTo>
                    <a:pt x="13" y="54623"/>
                  </a:lnTo>
                  <a:lnTo>
                    <a:pt x="49" y="55105"/>
                  </a:lnTo>
                  <a:lnTo>
                    <a:pt x="97" y="55575"/>
                  </a:lnTo>
                  <a:lnTo>
                    <a:pt x="170" y="56045"/>
                  </a:lnTo>
                  <a:lnTo>
                    <a:pt x="242" y="56515"/>
                  </a:lnTo>
                  <a:lnTo>
                    <a:pt x="338" y="56985"/>
                  </a:lnTo>
                  <a:lnTo>
                    <a:pt x="447" y="57455"/>
                  </a:lnTo>
                  <a:lnTo>
                    <a:pt x="567" y="57913"/>
                  </a:lnTo>
                  <a:lnTo>
                    <a:pt x="700" y="58371"/>
                  </a:lnTo>
                  <a:lnTo>
                    <a:pt x="856" y="58817"/>
                  </a:lnTo>
                  <a:lnTo>
                    <a:pt x="1025" y="59263"/>
                  </a:lnTo>
                  <a:lnTo>
                    <a:pt x="1206" y="59708"/>
                  </a:lnTo>
                  <a:lnTo>
                    <a:pt x="1399" y="60142"/>
                  </a:lnTo>
                  <a:lnTo>
                    <a:pt x="1604" y="60576"/>
                  </a:lnTo>
                  <a:lnTo>
                    <a:pt x="1820" y="60998"/>
                  </a:lnTo>
                  <a:lnTo>
                    <a:pt x="2061" y="61407"/>
                  </a:lnTo>
                  <a:lnTo>
                    <a:pt x="2302" y="61817"/>
                  </a:lnTo>
                  <a:lnTo>
                    <a:pt x="2568" y="62215"/>
                  </a:lnTo>
                  <a:lnTo>
                    <a:pt x="2845" y="62600"/>
                  </a:lnTo>
                  <a:lnTo>
                    <a:pt x="3134" y="62974"/>
                  </a:lnTo>
                  <a:lnTo>
                    <a:pt x="3435" y="63347"/>
                  </a:lnTo>
                  <a:lnTo>
                    <a:pt x="3748" y="63697"/>
                  </a:lnTo>
                  <a:lnTo>
                    <a:pt x="4062" y="64022"/>
                  </a:lnTo>
                  <a:lnTo>
                    <a:pt x="4375" y="64336"/>
                  </a:lnTo>
                  <a:lnTo>
                    <a:pt x="4700" y="64637"/>
                  </a:lnTo>
                  <a:lnTo>
                    <a:pt x="5038" y="64926"/>
                  </a:lnTo>
                  <a:lnTo>
                    <a:pt x="5375" y="65215"/>
                  </a:lnTo>
                  <a:lnTo>
                    <a:pt x="5737" y="65480"/>
                  </a:lnTo>
                  <a:lnTo>
                    <a:pt x="6086" y="65733"/>
                  </a:lnTo>
                  <a:lnTo>
                    <a:pt x="6460" y="65986"/>
                  </a:lnTo>
                  <a:lnTo>
                    <a:pt x="6833" y="66215"/>
                  </a:lnTo>
                  <a:lnTo>
                    <a:pt x="7219" y="66444"/>
                  </a:lnTo>
                  <a:lnTo>
                    <a:pt x="7604" y="66649"/>
                  </a:lnTo>
                  <a:lnTo>
                    <a:pt x="8002" y="66854"/>
                  </a:lnTo>
                  <a:lnTo>
                    <a:pt x="8400" y="67047"/>
                  </a:lnTo>
                  <a:lnTo>
                    <a:pt x="8809" y="67216"/>
                  </a:lnTo>
                  <a:lnTo>
                    <a:pt x="9219" y="67384"/>
                  </a:lnTo>
                  <a:lnTo>
                    <a:pt x="9641" y="67541"/>
                  </a:lnTo>
                  <a:lnTo>
                    <a:pt x="10063" y="67673"/>
                  </a:lnTo>
                  <a:lnTo>
                    <a:pt x="10484" y="67806"/>
                  </a:lnTo>
                  <a:lnTo>
                    <a:pt x="10918" y="67926"/>
                  </a:lnTo>
                  <a:lnTo>
                    <a:pt x="11340" y="68023"/>
                  </a:lnTo>
                  <a:lnTo>
                    <a:pt x="11774" y="68119"/>
                  </a:lnTo>
                  <a:lnTo>
                    <a:pt x="12220" y="68204"/>
                  </a:lnTo>
                  <a:lnTo>
                    <a:pt x="12653" y="68264"/>
                  </a:lnTo>
                  <a:lnTo>
                    <a:pt x="13099" y="68324"/>
                  </a:lnTo>
                  <a:lnTo>
                    <a:pt x="13533" y="68360"/>
                  </a:lnTo>
                  <a:lnTo>
                    <a:pt x="13979" y="68384"/>
                  </a:lnTo>
                  <a:lnTo>
                    <a:pt x="14425" y="68396"/>
                  </a:lnTo>
                  <a:lnTo>
                    <a:pt x="14871" y="68408"/>
                  </a:lnTo>
                  <a:lnTo>
                    <a:pt x="15316" y="68396"/>
                  </a:lnTo>
                  <a:lnTo>
                    <a:pt x="15750" y="68372"/>
                  </a:lnTo>
                  <a:lnTo>
                    <a:pt x="16196" y="68336"/>
                  </a:lnTo>
                  <a:lnTo>
                    <a:pt x="16642" y="68276"/>
                  </a:lnTo>
                  <a:lnTo>
                    <a:pt x="17473" y="68180"/>
                  </a:lnTo>
                  <a:lnTo>
                    <a:pt x="18305" y="68083"/>
                  </a:lnTo>
                  <a:lnTo>
                    <a:pt x="19136" y="68011"/>
                  </a:lnTo>
                  <a:lnTo>
                    <a:pt x="19968" y="67939"/>
                  </a:lnTo>
                  <a:lnTo>
                    <a:pt x="21631" y="67818"/>
                  </a:lnTo>
                  <a:lnTo>
                    <a:pt x="23306" y="67698"/>
                  </a:lnTo>
                  <a:lnTo>
                    <a:pt x="24981" y="67577"/>
                  </a:lnTo>
                  <a:lnTo>
                    <a:pt x="25812" y="67517"/>
                  </a:lnTo>
                  <a:lnTo>
                    <a:pt x="26644" y="67444"/>
                  </a:lnTo>
                  <a:lnTo>
                    <a:pt x="27475" y="67360"/>
                  </a:lnTo>
                  <a:lnTo>
                    <a:pt x="28306" y="67264"/>
                  </a:lnTo>
                  <a:lnTo>
                    <a:pt x="29138" y="67155"/>
                  </a:lnTo>
                  <a:lnTo>
                    <a:pt x="29969" y="67035"/>
                  </a:lnTo>
                  <a:lnTo>
                    <a:pt x="30668" y="66914"/>
                  </a:lnTo>
                  <a:lnTo>
                    <a:pt x="31355" y="66782"/>
                  </a:lnTo>
                  <a:lnTo>
                    <a:pt x="32054" y="66625"/>
                  </a:lnTo>
                  <a:lnTo>
                    <a:pt x="32741" y="66456"/>
                  </a:lnTo>
                  <a:lnTo>
                    <a:pt x="33416" y="66252"/>
                  </a:lnTo>
                  <a:lnTo>
                    <a:pt x="34090" y="66047"/>
                  </a:lnTo>
                  <a:lnTo>
                    <a:pt x="34765" y="65806"/>
                  </a:lnTo>
                  <a:lnTo>
                    <a:pt x="35416" y="65553"/>
                  </a:lnTo>
                  <a:lnTo>
                    <a:pt x="36067" y="65275"/>
                  </a:lnTo>
                  <a:lnTo>
                    <a:pt x="36705" y="64974"/>
                  </a:lnTo>
                  <a:lnTo>
                    <a:pt x="37332" y="64649"/>
                  </a:lnTo>
                  <a:lnTo>
                    <a:pt x="37946" y="64299"/>
                  </a:lnTo>
                  <a:lnTo>
                    <a:pt x="38248" y="64119"/>
                  </a:lnTo>
                  <a:lnTo>
                    <a:pt x="38537" y="63926"/>
                  </a:lnTo>
                  <a:lnTo>
                    <a:pt x="38826" y="63733"/>
                  </a:lnTo>
                  <a:lnTo>
                    <a:pt x="39115" y="63528"/>
                  </a:lnTo>
                  <a:lnTo>
                    <a:pt x="39404" y="63323"/>
                  </a:lnTo>
                  <a:lnTo>
                    <a:pt x="39682" y="63106"/>
                  </a:lnTo>
                  <a:lnTo>
                    <a:pt x="39959" y="62890"/>
                  </a:lnTo>
                  <a:lnTo>
                    <a:pt x="40224" y="62661"/>
                  </a:lnTo>
                  <a:lnTo>
                    <a:pt x="40501" y="62420"/>
                  </a:lnTo>
                  <a:lnTo>
                    <a:pt x="40778" y="62167"/>
                  </a:lnTo>
                  <a:lnTo>
                    <a:pt x="41043" y="61901"/>
                  </a:lnTo>
                  <a:lnTo>
                    <a:pt x="41308" y="61636"/>
                  </a:lnTo>
                  <a:lnTo>
                    <a:pt x="41561" y="61359"/>
                  </a:lnTo>
                  <a:lnTo>
                    <a:pt x="41802" y="61082"/>
                  </a:lnTo>
                  <a:lnTo>
                    <a:pt x="42043" y="60793"/>
                  </a:lnTo>
                  <a:lnTo>
                    <a:pt x="42284" y="60504"/>
                  </a:lnTo>
                  <a:lnTo>
                    <a:pt x="42513" y="60214"/>
                  </a:lnTo>
                  <a:lnTo>
                    <a:pt x="42730" y="59913"/>
                  </a:lnTo>
                  <a:lnTo>
                    <a:pt x="42947" y="59612"/>
                  </a:lnTo>
                  <a:lnTo>
                    <a:pt x="43152" y="59299"/>
                  </a:lnTo>
                  <a:lnTo>
                    <a:pt x="43345" y="58985"/>
                  </a:lnTo>
                  <a:lnTo>
                    <a:pt x="43538" y="58660"/>
                  </a:lnTo>
                  <a:lnTo>
                    <a:pt x="43730" y="58335"/>
                  </a:lnTo>
                  <a:lnTo>
                    <a:pt x="43911" y="58009"/>
                  </a:lnTo>
                  <a:lnTo>
                    <a:pt x="44080" y="57672"/>
                  </a:lnTo>
                  <a:lnTo>
                    <a:pt x="44249" y="57347"/>
                  </a:lnTo>
                  <a:lnTo>
                    <a:pt x="44405" y="56997"/>
                  </a:lnTo>
                  <a:lnTo>
                    <a:pt x="44562" y="56660"/>
                  </a:lnTo>
                  <a:lnTo>
                    <a:pt x="44706" y="56310"/>
                  </a:lnTo>
                  <a:lnTo>
                    <a:pt x="44839" y="55961"/>
                  </a:lnTo>
                  <a:lnTo>
                    <a:pt x="44972" y="55611"/>
                  </a:lnTo>
                  <a:lnTo>
                    <a:pt x="45092" y="55262"/>
                  </a:lnTo>
                  <a:lnTo>
                    <a:pt x="45213" y="54900"/>
                  </a:lnTo>
                  <a:lnTo>
                    <a:pt x="45321" y="54551"/>
                  </a:lnTo>
                  <a:lnTo>
                    <a:pt x="45417" y="54189"/>
                  </a:lnTo>
                  <a:lnTo>
                    <a:pt x="45514" y="53816"/>
                  </a:lnTo>
                  <a:lnTo>
                    <a:pt x="45598" y="53454"/>
                  </a:lnTo>
                  <a:lnTo>
                    <a:pt x="45670" y="53093"/>
                  </a:lnTo>
                  <a:lnTo>
                    <a:pt x="45743" y="52719"/>
                  </a:lnTo>
                  <a:lnTo>
                    <a:pt x="45815" y="52358"/>
                  </a:lnTo>
                  <a:lnTo>
                    <a:pt x="45924" y="51611"/>
                  </a:lnTo>
                  <a:lnTo>
                    <a:pt x="45996" y="50876"/>
                  </a:lnTo>
                  <a:lnTo>
                    <a:pt x="46044" y="50129"/>
                  </a:lnTo>
                  <a:lnTo>
                    <a:pt x="46068" y="49381"/>
                  </a:lnTo>
                  <a:lnTo>
                    <a:pt x="46068" y="48634"/>
                  </a:lnTo>
                  <a:lnTo>
                    <a:pt x="46044" y="47887"/>
                  </a:lnTo>
                  <a:lnTo>
                    <a:pt x="45996" y="47140"/>
                  </a:lnTo>
                  <a:lnTo>
                    <a:pt x="45911" y="46405"/>
                  </a:lnTo>
                  <a:lnTo>
                    <a:pt x="45815" y="45658"/>
                  </a:lnTo>
                  <a:lnTo>
                    <a:pt x="45683" y="44923"/>
                  </a:lnTo>
                  <a:lnTo>
                    <a:pt x="45538" y="44188"/>
                  </a:lnTo>
                  <a:lnTo>
                    <a:pt x="45369" y="43453"/>
                  </a:lnTo>
                  <a:lnTo>
                    <a:pt x="45176" y="42730"/>
                  </a:lnTo>
                  <a:lnTo>
                    <a:pt x="44960" y="42019"/>
                  </a:lnTo>
                  <a:lnTo>
                    <a:pt x="44731" y="41308"/>
                  </a:lnTo>
                  <a:lnTo>
                    <a:pt x="44478" y="40597"/>
                  </a:lnTo>
                  <a:lnTo>
                    <a:pt x="44261" y="40043"/>
                  </a:lnTo>
                  <a:lnTo>
                    <a:pt x="44032" y="39476"/>
                  </a:lnTo>
                  <a:lnTo>
                    <a:pt x="43550" y="38368"/>
                  </a:lnTo>
                  <a:lnTo>
                    <a:pt x="43068" y="37247"/>
                  </a:lnTo>
                  <a:lnTo>
                    <a:pt x="42839" y="36693"/>
                  </a:lnTo>
                  <a:lnTo>
                    <a:pt x="42610" y="36139"/>
                  </a:lnTo>
                  <a:lnTo>
                    <a:pt x="42381" y="35572"/>
                  </a:lnTo>
                  <a:lnTo>
                    <a:pt x="42176" y="35006"/>
                  </a:lnTo>
                  <a:lnTo>
                    <a:pt x="41983" y="34439"/>
                  </a:lnTo>
                  <a:lnTo>
                    <a:pt x="41814" y="33873"/>
                  </a:lnTo>
                  <a:lnTo>
                    <a:pt x="41658" y="33295"/>
                  </a:lnTo>
                  <a:lnTo>
                    <a:pt x="41525" y="32704"/>
                  </a:lnTo>
                  <a:lnTo>
                    <a:pt x="41477" y="32415"/>
                  </a:lnTo>
                  <a:lnTo>
                    <a:pt x="41429" y="32126"/>
                  </a:lnTo>
                  <a:lnTo>
                    <a:pt x="41393" y="31825"/>
                  </a:lnTo>
                  <a:lnTo>
                    <a:pt x="41357" y="31523"/>
                  </a:lnTo>
                  <a:lnTo>
                    <a:pt x="41320" y="31005"/>
                  </a:lnTo>
                  <a:lnTo>
                    <a:pt x="41308" y="30499"/>
                  </a:lnTo>
                  <a:lnTo>
                    <a:pt x="41308" y="29981"/>
                  </a:lnTo>
                  <a:lnTo>
                    <a:pt x="41332" y="29475"/>
                  </a:lnTo>
                  <a:lnTo>
                    <a:pt x="41381" y="28969"/>
                  </a:lnTo>
                  <a:lnTo>
                    <a:pt x="41453" y="28463"/>
                  </a:lnTo>
                  <a:lnTo>
                    <a:pt x="41525" y="27957"/>
                  </a:lnTo>
                  <a:lnTo>
                    <a:pt x="41622" y="27450"/>
                  </a:lnTo>
                  <a:lnTo>
                    <a:pt x="41730" y="26944"/>
                  </a:lnTo>
                  <a:lnTo>
                    <a:pt x="41851" y="26438"/>
                  </a:lnTo>
                  <a:lnTo>
                    <a:pt x="41983" y="25944"/>
                  </a:lnTo>
                  <a:lnTo>
                    <a:pt x="42116" y="25438"/>
                  </a:lnTo>
                  <a:lnTo>
                    <a:pt x="42417" y="24438"/>
                  </a:lnTo>
                  <a:lnTo>
                    <a:pt x="42742" y="23438"/>
                  </a:lnTo>
                  <a:lnTo>
                    <a:pt x="43393" y="21437"/>
                  </a:lnTo>
                  <a:lnTo>
                    <a:pt x="43706" y="20437"/>
                  </a:lnTo>
                  <a:lnTo>
                    <a:pt x="43851" y="19931"/>
                  </a:lnTo>
                  <a:lnTo>
                    <a:pt x="43996" y="19425"/>
                  </a:lnTo>
                  <a:lnTo>
                    <a:pt x="44128" y="18919"/>
                  </a:lnTo>
                  <a:lnTo>
                    <a:pt x="44237" y="18413"/>
                  </a:lnTo>
                  <a:lnTo>
                    <a:pt x="44345" y="17907"/>
                  </a:lnTo>
                  <a:lnTo>
                    <a:pt x="44441" y="17401"/>
                  </a:lnTo>
                  <a:lnTo>
                    <a:pt x="44526" y="16883"/>
                  </a:lnTo>
                  <a:lnTo>
                    <a:pt x="44586" y="16364"/>
                  </a:lnTo>
                  <a:lnTo>
                    <a:pt x="44634" y="15858"/>
                  </a:lnTo>
                  <a:lnTo>
                    <a:pt x="44670" y="15340"/>
                  </a:lnTo>
                  <a:lnTo>
                    <a:pt x="44670" y="14834"/>
                  </a:lnTo>
                  <a:lnTo>
                    <a:pt x="44658" y="14328"/>
                  </a:lnTo>
                  <a:lnTo>
                    <a:pt x="44622" y="13822"/>
                  </a:lnTo>
                  <a:lnTo>
                    <a:pt x="44574" y="13328"/>
                  </a:lnTo>
                  <a:lnTo>
                    <a:pt x="44502" y="12834"/>
                  </a:lnTo>
                  <a:lnTo>
                    <a:pt x="44417" y="12340"/>
                  </a:lnTo>
                  <a:lnTo>
                    <a:pt x="44309" y="11846"/>
                  </a:lnTo>
                  <a:lnTo>
                    <a:pt x="44176" y="11364"/>
                  </a:lnTo>
                  <a:lnTo>
                    <a:pt x="44032" y="10882"/>
                  </a:lnTo>
                  <a:lnTo>
                    <a:pt x="43875" y="10412"/>
                  </a:lnTo>
                  <a:lnTo>
                    <a:pt x="43694" y="9942"/>
                  </a:lnTo>
                  <a:lnTo>
                    <a:pt x="43501" y="9472"/>
                  </a:lnTo>
                  <a:lnTo>
                    <a:pt x="43285" y="9014"/>
                  </a:lnTo>
                  <a:lnTo>
                    <a:pt x="43068" y="8568"/>
                  </a:lnTo>
                  <a:lnTo>
                    <a:pt x="42827" y="8122"/>
                  </a:lnTo>
                  <a:lnTo>
                    <a:pt x="42562" y="7688"/>
                  </a:lnTo>
                  <a:lnTo>
                    <a:pt x="42296" y="7255"/>
                  </a:lnTo>
                  <a:lnTo>
                    <a:pt x="42019" y="6833"/>
                  </a:lnTo>
                  <a:lnTo>
                    <a:pt x="41718" y="6423"/>
                  </a:lnTo>
                  <a:lnTo>
                    <a:pt x="41405" y="6025"/>
                  </a:lnTo>
                  <a:lnTo>
                    <a:pt x="41079" y="5640"/>
                  </a:lnTo>
                  <a:lnTo>
                    <a:pt x="40742" y="5254"/>
                  </a:lnTo>
                  <a:lnTo>
                    <a:pt x="40393" y="4893"/>
                  </a:lnTo>
                  <a:lnTo>
                    <a:pt x="40031" y="4531"/>
                  </a:lnTo>
                  <a:lnTo>
                    <a:pt x="39670" y="4182"/>
                  </a:lnTo>
                  <a:lnTo>
                    <a:pt x="39284" y="3844"/>
                  </a:lnTo>
                  <a:lnTo>
                    <a:pt x="38886" y="3531"/>
                  </a:lnTo>
                  <a:lnTo>
                    <a:pt x="38489" y="3218"/>
                  </a:lnTo>
                  <a:lnTo>
                    <a:pt x="38079" y="2929"/>
                  </a:lnTo>
                  <a:lnTo>
                    <a:pt x="37657" y="2639"/>
                  </a:lnTo>
                  <a:lnTo>
                    <a:pt x="37223" y="2374"/>
                  </a:lnTo>
                  <a:lnTo>
                    <a:pt x="36790" y="2121"/>
                  </a:lnTo>
                  <a:lnTo>
                    <a:pt x="36332" y="1892"/>
                  </a:lnTo>
                  <a:lnTo>
                    <a:pt x="35886" y="1663"/>
                  </a:lnTo>
                  <a:lnTo>
                    <a:pt x="35428" y="1459"/>
                  </a:lnTo>
                  <a:lnTo>
                    <a:pt x="34958" y="1266"/>
                  </a:lnTo>
                  <a:lnTo>
                    <a:pt x="34488" y="1085"/>
                  </a:lnTo>
                  <a:lnTo>
                    <a:pt x="34018" y="916"/>
                  </a:lnTo>
                  <a:lnTo>
                    <a:pt x="33536" y="772"/>
                  </a:lnTo>
                  <a:lnTo>
                    <a:pt x="33054" y="627"/>
                  </a:lnTo>
                  <a:lnTo>
                    <a:pt x="32560" y="507"/>
                  </a:lnTo>
                  <a:lnTo>
                    <a:pt x="32078" y="398"/>
                  </a:lnTo>
                  <a:lnTo>
                    <a:pt x="31584" y="302"/>
                  </a:lnTo>
                  <a:lnTo>
                    <a:pt x="31078" y="217"/>
                  </a:lnTo>
                  <a:lnTo>
                    <a:pt x="30584" y="145"/>
                  </a:lnTo>
                  <a:lnTo>
                    <a:pt x="30078" y="97"/>
                  </a:lnTo>
                  <a:lnTo>
                    <a:pt x="29584" y="49"/>
                  </a:lnTo>
                  <a:lnTo>
                    <a:pt x="29078" y="25"/>
                  </a:lnTo>
                  <a:lnTo>
                    <a:pt x="28572" y="0"/>
                  </a:lnTo>
                  <a:close/>
                </a:path>
              </a:pathLst>
            </a:custGeom>
            <a:solidFill>
              <a:srgbClr val="1F5B83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7"/>
            <p:cNvSpPr/>
            <p:nvPr/>
          </p:nvSpPr>
          <p:spPr>
            <a:xfrm>
              <a:off x="1318738" y="3132336"/>
              <a:ext cx="1184318" cy="1336183"/>
            </a:xfrm>
            <a:custGeom>
              <a:avLst/>
              <a:gdLst/>
              <a:ahLst/>
              <a:cxnLst/>
              <a:rect l="l" t="t" r="r" b="b"/>
              <a:pathLst>
                <a:path w="24534" h="27680" extrusionOk="0">
                  <a:moveTo>
                    <a:pt x="22124" y="0"/>
                  </a:moveTo>
                  <a:lnTo>
                    <a:pt x="651" y="3531"/>
                  </a:lnTo>
                  <a:lnTo>
                    <a:pt x="0" y="9677"/>
                  </a:lnTo>
                  <a:lnTo>
                    <a:pt x="20533" y="26848"/>
                  </a:lnTo>
                  <a:lnTo>
                    <a:pt x="20208" y="27679"/>
                  </a:lnTo>
                  <a:lnTo>
                    <a:pt x="21533" y="26788"/>
                  </a:lnTo>
                  <a:lnTo>
                    <a:pt x="21702" y="26511"/>
                  </a:lnTo>
                  <a:lnTo>
                    <a:pt x="21871" y="26221"/>
                  </a:lnTo>
                  <a:lnTo>
                    <a:pt x="22027" y="25920"/>
                  </a:lnTo>
                  <a:lnTo>
                    <a:pt x="22172" y="25595"/>
                  </a:lnTo>
                  <a:lnTo>
                    <a:pt x="22329" y="25269"/>
                  </a:lnTo>
                  <a:lnTo>
                    <a:pt x="22473" y="24932"/>
                  </a:lnTo>
                  <a:lnTo>
                    <a:pt x="22606" y="24583"/>
                  </a:lnTo>
                  <a:lnTo>
                    <a:pt x="22738" y="24233"/>
                  </a:lnTo>
                  <a:lnTo>
                    <a:pt x="22871" y="23860"/>
                  </a:lnTo>
                  <a:lnTo>
                    <a:pt x="23004" y="23486"/>
                  </a:lnTo>
                  <a:lnTo>
                    <a:pt x="23232" y="22703"/>
                  </a:lnTo>
                  <a:lnTo>
                    <a:pt x="23449" y="21895"/>
                  </a:lnTo>
                  <a:lnTo>
                    <a:pt x="23654" y="21052"/>
                  </a:lnTo>
                  <a:lnTo>
                    <a:pt x="23835" y="20184"/>
                  </a:lnTo>
                  <a:lnTo>
                    <a:pt x="23992" y="19293"/>
                  </a:lnTo>
                  <a:lnTo>
                    <a:pt x="24124" y="18377"/>
                  </a:lnTo>
                  <a:lnTo>
                    <a:pt x="24245" y="17449"/>
                  </a:lnTo>
                  <a:lnTo>
                    <a:pt x="24341" y="16509"/>
                  </a:lnTo>
                  <a:lnTo>
                    <a:pt x="24425" y="15557"/>
                  </a:lnTo>
                  <a:lnTo>
                    <a:pt x="24474" y="14593"/>
                  </a:lnTo>
                  <a:lnTo>
                    <a:pt x="24510" y="13629"/>
                  </a:lnTo>
                  <a:lnTo>
                    <a:pt x="24534" y="12665"/>
                  </a:lnTo>
                  <a:lnTo>
                    <a:pt x="24522" y="11701"/>
                  </a:lnTo>
                  <a:lnTo>
                    <a:pt x="24498" y="10737"/>
                  </a:lnTo>
                  <a:lnTo>
                    <a:pt x="24450" y="9785"/>
                  </a:lnTo>
                  <a:lnTo>
                    <a:pt x="24377" y="8833"/>
                  </a:lnTo>
                  <a:lnTo>
                    <a:pt x="24293" y="7905"/>
                  </a:lnTo>
                  <a:lnTo>
                    <a:pt x="24172" y="6989"/>
                  </a:lnTo>
                  <a:lnTo>
                    <a:pt x="24040" y="6098"/>
                  </a:lnTo>
                  <a:lnTo>
                    <a:pt x="23883" y="5218"/>
                  </a:lnTo>
                  <a:lnTo>
                    <a:pt x="23702" y="4375"/>
                  </a:lnTo>
                  <a:lnTo>
                    <a:pt x="23594" y="3965"/>
                  </a:lnTo>
                  <a:lnTo>
                    <a:pt x="23498" y="3555"/>
                  </a:lnTo>
                  <a:lnTo>
                    <a:pt x="23389" y="3158"/>
                  </a:lnTo>
                  <a:lnTo>
                    <a:pt x="23269" y="2772"/>
                  </a:lnTo>
                  <a:lnTo>
                    <a:pt x="23148" y="2386"/>
                  </a:lnTo>
                  <a:lnTo>
                    <a:pt x="23016" y="2025"/>
                  </a:lnTo>
                  <a:lnTo>
                    <a:pt x="22883" y="1663"/>
                  </a:lnTo>
                  <a:lnTo>
                    <a:pt x="22750" y="1302"/>
                  </a:lnTo>
                  <a:lnTo>
                    <a:pt x="22606" y="964"/>
                  </a:lnTo>
                  <a:lnTo>
                    <a:pt x="22449" y="639"/>
                  </a:lnTo>
                  <a:lnTo>
                    <a:pt x="22293" y="314"/>
                  </a:lnTo>
                  <a:lnTo>
                    <a:pt x="2212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7"/>
            <p:cNvSpPr/>
            <p:nvPr/>
          </p:nvSpPr>
          <p:spPr>
            <a:xfrm>
              <a:off x="1318738" y="3153866"/>
              <a:ext cx="1055768" cy="1172153"/>
            </a:xfrm>
            <a:custGeom>
              <a:avLst/>
              <a:gdLst/>
              <a:ahLst/>
              <a:cxnLst/>
              <a:rect l="l" t="t" r="r" b="b"/>
              <a:pathLst>
                <a:path w="21871" h="24282" extrusionOk="0">
                  <a:moveTo>
                    <a:pt x="19449" y="0"/>
                  </a:moveTo>
                  <a:lnTo>
                    <a:pt x="651" y="3085"/>
                  </a:lnTo>
                  <a:lnTo>
                    <a:pt x="0" y="9231"/>
                  </a:lnTo>
                  <a:lnTo>
                    <a:pt x="18003" y="24281"/>
                  </a:lnTo>
                  <a:lnTo>
                    <a:pt x="18003" y="24281"/>
                  </a:lnTo>
                  <a:lnTo>
                    <a:pt x="16750" y="14942"/>
                  </a:lnTo>
                  <a:lnTo>
                    <a:pt x="16713" y="14665"/>
                  </a:lnTo>
                  <a:lnTo>
                    <a:pt x="16689" y="14400"/>
                  </a:lnTo>
                  <a:lnTo>
                    <a:pt x="16665" y="14123"/>
                  </a:lnTo>
                  <a:lnTo>
                    <a:pt x="16665" y="13846"/>
                  </a:lnTo>
                  <a:lnTo>
                    <a:pt x="16665" y="13569"/>
                  </a:lnTo>
                  <a:lnTo>
                    <a:pt x="16665" y="13304"/>
                  </a:lnTo>
                  <a:lnTo>
                    <a:pt x="16689" y="13026"/>
                  </a:lnTo>
                  <a:lnTo>
                    <a:pt x="16713" y="12761"/>
                  </a:lnTo>
                  <a:lnTo>
                    <a:pt x="16738" y="12484"/>
                  </a:lnTo>
                  <a:lnTo>
                    <a:pt x="16786" y="12219"/>
                  </a:lnTo>
                  <a:lnTo>
                    <a:pt x="16834" y="11954"/>
                  </a:lnTo>
                  <a:lnTo>
                    <a:pt x="16882" y="11689"/>
                  </a:lnTo>
                  <a:lnTo>
                    <a:pt x="16942" y="11424"/>
                  </a:lnTo>
                  <a:lnTo>
                    <a:pt x="17015" y="11171"/>
                  </a:lnTo>
                  <a:lnTo>
                    <a:pt x="17099" y="10906"/>
                  </a:lnTo>
                  <a:lnTo>
                    <a:pt x="17183" y="10653"/>
                  </a:lnTo>
                  <a:lnTo>
                    <a:pt x="17280" y="10399"/>
                  </a:lnTo>
                  <a:lnTo>
                    <a:pt x="17376" y="10146"/>
                  </a:lnTo>
                  <a:lnTo>
                    <a:pt x="17485" y="9905"/>
                  </a:lnTo>
                  <a:lnTo>
                    <a:pt x="17605" y="9652"/>
                  </a:lnTo>
                  <a:lnTo>
                    <a:pt x="17726" y="9411"/>
                  </a:lnTo>
                  <a:lnTo>
                    <a:pt x="17846" y="9182"/>
                  </a:lnTo>
                  <a:lnTo>
                    <a:pt x="17991" y="8941"/>
                  </a:lnTo>
                  <a:lnTo>
                    <a:pt x="18135" y="8712"/>
                  </a:lnTo>
                  <a:lnTo>
                    <a:pt x="18280" y="8484"/>
                  </a:lnTo>
                  <a:lnTo>
                    <a:pt x="18437" y="8267"/>
                  </a:lnTo>
                  <a:lnTo>
                    <a:pt x="18605" y="8050"/>
                  </a:lnTo>
                  <a:lnTo>
                    <a:pt x="18774" y="7833"/>
                  </a:lnTo>
                  <a:lnTo>
                    <a:pt x="18955" y="7628"/>
                  </a:lnTo>
                  <a:lnTo>
                    <a:pt x="19135" y="7423"/>
                  </a:lnTo>
                  <a:lnTo>
                    <a:pt x="19328" y="7218"/>
                  </a:lnTo>
                  <a:lnTo>
                    <a:pt x="19521" y="7025"/>
                  </a:lnTo>
                  <a:lnTo>
                    <a:pt x="19702" y="6857"/>
                  </a:lnTo>
                  <a:lnTo>
                    <a:pt x="20039" y="6519"/>
                  </a:lnTo>
                  <a:lnTo>
                    <a:pt x="20365" y="6158"/>
                  </a:lnTo>
                  <a:lnTo>
                    <a:pt x="20666" y="5784"/>
                  </a:lnTo>
                  <a:lnTo>
                    <a:pt x="20955" y="5399"/>
                  </a:lnTo>
                  <a:lnTo>
                    <a:pt x="21220" y="4989"/>
                  </a:lnTo>
                  <a:lnTo>
                    <a:pt x="21461" y="4567"/>
                  </a:lnTo>
                  <a:lnTo>
                    <a:pt x="21678" y="4146"/>
                  </a:lnTo>
                  <a:lnTo>
                    <a:pt x="21871" y="3700"/>
                  </a:lnTo>
                  <a:lnTo>
                    <a:pt x="19449" y="0"/>
                  </a:lnTo>
                  <a:close/>
                </a:path>
              </a:pathLst>
            </a:custGeom>
            <a:solidFill>
              <a:srgbClr val="775C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7"/>
            <p:cNvSpPr/>
            <p:nvPr/>
          </p:nvSpPr>
          <p:spPr>
            <a:xfrm>
              <a:off x="1033104" y="3082325"/>
              <a:ext cx="305999" cy="223984"/>
            </a:xfrm>
            <a:custGeom>
              <a:avLst/>
              <a:gdLst/>
              <a:ahLst/>
              <a:cxnLst/>
              <a:rect l="l" t="t" r="r" b="b"/>
              <a:pathLst>
                <a:path w="6339" h="4640" extrusionOk="0">
                  <a:moveTo>
                    <a:pt x="5049" y="0"/>
                  </a:moveTo>
                  <a:lnTo>
                    <a:pt x="4808" y="12"/>
                  </a:lnTo>
                  <a:lnTo>
                    <a:pt x="4567" y="48"/>
                  </a:lnTo>
                  <a:lnTo>
                    <a:pt x="4326" y="85"/>
                  </a:lnTo>
                  <a:lnTo>
                    <a:pt x="4097" y="133"/>
                  </a:lnTo>
                  <a:lnTo>
                    <a:pt x="3869" y="181"/>
                  </a:lnTo>
                  <a:lnTo>
                    <a:pt x="3640" y="253"/>
                  </a:lnTo>
                  <a:lnTo>
                    <a:pt x="3423" y="326"/>
                  </a:lnTo>
                  <a:lnTo>
                    <a:pt x="3206" y="410"/>
                  </a:lnTo>
                  <a:lnTo>
                    <a:pt x="3001" y="506"/>
                  </a:lnTo>
                  <a:lnTo>
                    <a:pt x="2796" y="615"/>
                  </a:lnTo>
                  <a:lnTo>
                    <a:pt x="2591" y="723"/>
                  </a:lnTo>
                  <a:lnTo>
                    <a:pt x="2386" y="844"/>
                  </a:lnTo>
                  <a:lnTo>
                    <a:pt x="2206" y="976"/>
                  </a:lnTo>
                  <a:lnTo>
                    <a:pt x="2013" y="1109"/>
                  </a:lnTo>
                  <a:lnTo>
                    <a:pt x="1832" y="1253"/>
                  </a:lnTo>
                  <a:lnTo>
                    <a:pt x="1663" y="1410"/>
                  </a:lnTo>
                  <a:lnTo>
                    <a:pt x="1495" y="1567"/>
                  </a:lnTo>
                  <a:lnTo>
                    <a:pt x="1338" y="1735"/>
                  </a:lnTo>
                  <a:lnTo>
                    <a:pt x="1181" y="1904"/>
                  </a:lnTo>
                  <a:lnTo>
                    <a:pt x="1037" y="2085"/>
                  </a:lnTo>
                  <a:lnTo>
                    <a:pt x="904" y="2266"/>
                  </a:lnTo>
                  <a:lnTo>
                    <a:pt x="772" y="2458"/>
                  </a:lnTo>
                  <a:lnTo>
                    <a:pt x="651" y="2663"/>
                  </a:lnTo>
                  <a:lnTo>
                    <a:pt x="543" y="2868"/>
                  </a:lnTo>
                  <a:lnTo>
                    <a:pt x="434" y="3073"/>
                  </a:lnTo>
                  <a:lnTo>
                    <a:pt x="338" y="3290"/>
                  </a:lnTo>
                  <a:lnTo>
                    <a:pt x="254" y="3507"/>
                  </a:lnTo>
                  <a:lnTo>
                    <a:pt x="181" y="3736"/>
                  </a:lnTo>
                  <a:lnTo>
                    <a:pt x="109" y="3965"/>
                  </a:lnTo>
                  <a:lnTo>
                    <a:pt x="49" y="4194"/>
                  </a:lnTo>
                  <a:lnTo>
                    <a:pt x="0" y="4435"/>
                  </a:lnTo>
                  <a:lnTo>
                    <a:pt x="5676" y="4639"/>
                  </a:lnTo>
                  <a:lnTo>
                    <a:pt x="6339" y="0"/>
                  </a:lnTo>
                  <a:close/>
                </a:path>
              </a:pathLst>
            </a:custGeom>
            <a:solidFill>
              <a:srgbClr val="F2C9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7"/>
            <p:cNvSpPr/>
            <p:nvPr/>
          </p:nvSpPr>
          <p:spPr>
            <a:xfrm>
              <a:off x="829486" y="3266730"/>
              <a:ext cx="149548" cy="355430"/>
            </a:xfrm>
            <a:custGeom>
              <a:avLst/>
              <a:gdLst/>
              <a:ahLst/>
              <a:cxnLst/>
              <a:rect l="l" t="t" r="r" b="b"/>
              <a:pathLst>
                <a:path w="3098" h="7363" extrusionOk="0">
                  <a:moveTo>
                    <a:pt x="3098" y="0"/>
                  </a:moveTo>
                  <a:lnTo>
                    <a:pt x="2821" y="72"/>
                  </a:lnTo>
                  <a:lnTo>
                    <a:pt x="2688" y="108"/>
                  </a:lnTo>
                  <a:lnTo>
                    <a:pt x="2556" y="157"/>
                  </a:lnTo>
                  <a:lnTo>
                    <a:pt x="2423" y="205"/>
                  </a:lnTo>
                  <a:lnTo>
                    <a:pt x="2303" y="265"/>
                  </a:lnTo>
                  <a:lnTo>
                    <a:pt x="2182" y="337"/>
                  </a:lnTo>
                  <a:lnTo>
                    <a:pt x="2062" y="410"/>
                  </a:lnTo>
                  <a:lnTo>
                    <a:pt x="1941" y="482"/>
                  </a:lnTo>
                  <a:lnTo>
                    <a:pt x="1833" y="566"/>
                  </a:lnTo>
                  <a:lnTo>
                    <a:pt x="1736" y="663"/>
                  </a:lnTo>
                  <a:lnTo>
                    <a:pt x="1640" y="759"/>
                  </a:lnTo>
                  <a:lnTo>
                    <a:pt x="1543" y="868"/>
                  </a:lnTo>
                  <a:lnTo>
                    <a:pt x="1459" y="976"/>
                  </a:lnTo>
                  <a:lnTo>
                    <a:pt x="1375" y="1085"/>
                  </a:lnTo>
                  <a:lnTo>
                    <a:pt x="1302" y="1205"/>
                  </a:lnTo>
                  <a:lnTo>
                    <a:pt x="1230" y="1326"/>
                  </a:lnTo>
                  <a:lnTo>
                    <a:pt x="1170" y="1446"/>
                  </a:lnTo>
                  <a:lnTo>
                    <a:pt x="218" y="3543"/>
                  </a:lnTo>
                  <a:lnTo>
                    <a:pt x="146" y="3736"/>
                  </a:lnTo>
                  <a:lnTo>
                    <a:pt x="85" y="3928"/>
                  </a:lnTo>
                  <a:lnTo>
                    <a:pt x="37" y="4121"/>
                  </a:lnTo>
                  <a:lnTo>
                    <a:pt x="13" y="4314"/>
                  </a:lnTo>
                  <a:lnTo>
                    <a:pt x="1" y="4519"/>
                  </a:lnTo>
                  <a:lnTo>
                    <a:pt x="1" y="4712"/>
                  </a:lnTo>
                  <a:lnTo>
                    <a:pt x="25" y="4916"/>
                  </a:lnTo>
                  <a:lnTo>
                    <a:pt x="61" y="5109"/>
                  </a:lnTo>
                  <a:lnTo>
                    <a:pt x="567" y="7363"/>
                  </a:lnTo>
                  <a:lnTo>
                    <a:pt x="712" y="7326"/>
                  </a:lnTo>
                  <a:lnTo>
                    <a:pt x="857" y="7278"/>
                  </a:lnTo>
                  <a:lnTo>
                    <a:pt x="1001" y="7218"/>
                  </a:lnTo>
                  <a:lnTo>
                    <a:pt x="1134" y="7146"/>
                  </a:lnTo>
                  <a:lnTo>
                    <a:pt x="1254" y="7073"/>
                  </a:lnTo>
                  <a:lnTo>
                    <a:pt x="1375" y="6977"/>
                  </a:lnTo>
                  <a:lnTo>
                    <a:pt x="1483" y="6881"/>
                  </a:lnTo>
                  <a:lnTo>
                    <a:pt x="1580" y="6760"/>
                  </a:lnTo>
                  <a:lnTo>
                    <a:pt x="1664" y="6652"/>
                  </a:lnTo>
                  <a:lnTo>
                    <a:pt x="1748" y="6519"/>
                  </a:lnTo>
                  <a:lnTo>
                    <a:pt x="1808" y="6387"/>
                  </a:lnTo>
                  <a:lnTo>
                    <a:pt x="1869" y="6254"/>
                  </a:lnTo>
                  <a:lnTo>
                    <a:pt x="1917" y="6109"/>
                  </a:lnTo>
                  <a:lnTo>
                    <a:pt x="1953" y="5965"/>
                  </a:lnTo>
                  <a:lnTo>
                    <a:pt x="1965" y="5808"/>
                  </a:lnTo>
                  <a:lnTo>
                    <a:pt x="1977" y="5651"/>
                  </a:lnTo>
                  <a:lnTo>
                    <a:pt x="1977" y="4543"/>
                  </a:lnTo>
                  <a:lnTo>
                    <a:pt x="3098" y="1976"/>
                  </a:lnTo>
                  <a:lnTo>
                    <a:pt x="3098" y="0"/>
                  </a:lnTo>
                  <a:close/>
                </a:path>
              </a:pathLst>
            </a:custGeom>
            <a:solidFill>
              <a:srgbClr val="F2C9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7"/>
            <p:cNvSpPr/>
            <p:nvPr/>
          </p:nvSpPr>
          <p:spPr>
            <a:xfrm>
              <a:off x="888283" y="3306845"/>
              <a:ext cx="991807" cy="1355975"/>
            </a:xfrm>
            <a:custGeom>
              <a:avLst/>
              <a:gdLst/>
              <a:ahLst/>
              <a:cxnLst/>
              <a:rect l="l" t="t" r="r" b="b"/>
              <a:pathLst>
                <a:path w="20546" h="28090" extrusionOk="0">
                  <a:moveTo>
                    <a:pt x="4832" y="0"/>
                  </a:moveTo>
                  <a:lnTo>
                    <a:pt x="4555" y="25"/>
                  </a:lnTo>
                  <a:lnTo>
                    <a:pt x="4290" y="61"/>
                  </a:lnTo>
                  <a:lnTo>
                    <a:pt x="4025" y="109"/>
                  </a:lnTo>
                  <a:lnTo>
                    <a:pt x="3760" y="181"/>
                  </a:lnTo>
                  <a:lnTo>
                    <a:pt x="3507" y="254"/>
                  </a:lnTo>
                  <a:lnTo>
                    <a:pt x="3254" y="338"/>
                  </a:lnTo>
                  <a:lnTo>
                    <a:pt x="3013" y="446"/>
                  </a:lnTo>
                  <a:lnTo>
                    <a:pt x="2772" y="555"/>
                  </a:lnTo>
                  <a:lnTo>
                    <a:pt x="2543" y="687"/>
                  </a:lnTo>
                  <a:lnTo>
                    <a:pt x="2326" y="820"/>
                  </a:lnTo>
                  <a:lnTo>
                    <a:pt x="2109" y="964"/>
                  </a:lnTo>
                  <a:lnTo>
                    <a:pt x="1904" y="1133"/>
                  </a:lnTo>
                  <a:lnTo>
                    <a:pt x="1711" y="1290"/>
                  </a:lnTo>
                  <a:lnTo>
                    <a:pt x="1518" y="1471"/>
                  </a:lnTo>
                  <a:lnTo>
                    <a:pt x="1338" y="1663"/>
                  </a:lnTo>
                  <a:lnTo>
                    <a:pt x="1169" y="1856"/>
                  </a:lnTo>
                  <a:lnTo>
                    <a:pt x="1012" y="2061"/>
                  </a:lnTo>
                  <a:lnTo>
                    <a:pt x="868" y="2266"/>
                  </a:lnTo>
                  <a:lnTo>
                    <a:pt x="723" y="2495"/>
                  </a:lnTo>
                  <a:lnTo>
                    <a:pt x="590" y="2712"/>
                  </a:lnTo>
                  <a:lnTo>
                    <a:pt x="482" y="2953"/>
                  </a:lnTo>
                  <a:lnTo>
                    <a:pt x="374" y="3194"/>
                  </a:lnTo>
                  <a:lnTo>
                    <a:pt x="289" y="3435"/>
                  </a:lnTo>
                  <a:lnTo>
                    <a:pt x="205" y="3688"/>
                  </a:lnTo>
                  <a:lnTo>
                    <a:pt x="133" y="3941"/>
                  </a:lnTo>
                  <a:lnTo>
                    <a:pt x="84" y="4206"/>
                  </a:lnTo>
                  <a:lnTo>
                    <a:pt x="48" y="4471"/>
                  </a:lnTo>
                  <a:lnTo>
                    <a:pt x="12" y="4736"/>
                  </a:lnTo>
                  <a:lnTo>
                    <a:pt x="0" y="5013"/>
                  </a:lnTo>
                  <a:lnTo>
                    <a:pt x="12" y="5290"/>
                  </a:lnTo>
                  <a:lnTo>
                    <a:pt x="24" y="5568"/>
                  </a:lnTo>
                  <a:lnTo>
                    <a:pt x="1410" y="20763"/>
                  </a:lnTo>
                  <a:lnTo>
                    <a:pt x="9628" y="20124"/>
                  </a:lnTo>
                  <a:lnTo>
                    <a:pt x="10700" y="23860"/>
                  </a:lnTo>
                  <a:lnTo>
                    <a:pt x="10773" y="24088"/>
                  </a:lnTo>
                  <a:lnTo>
                    <a:pt x="10845" y="24317"/>
                  </a:lnTo>
                  <a:lnTo>
                    <a:pt x="10941" y="24534"/>
                  </a:lnTo>
                  <a:lnTo>
                    <a:pt x="11038" y="24763"/>
                  </a:lnTo>
                  <a:lnTo>
                    <a:pt x="11146" y="24968"/>
                  </a:lnTo>
                  <a:lnTo>
                    <a:pt x="11255" y="25173"/>
                  </a:lnTo>
                  <a:lnTo>
                    <a:pt x="11375" y="25378"/>
                  </a:lnTo>
                  <a:lnTo>
                    <a:pt x="11508" y="25571"/>
                  </a:lnTo>
                  <a:lnTo>
                    <a:pt x="11652" y="25763"/>
                  </a:lnTo>
                  <a:lnTo>
                    <a:pt x="11797" y="25944"/>
                  </a:lnTo>
                  <a:lnTo>
                    <a:pt x="11942" y="26125"/>
                  </a:lnTo>
                  <a:lnTo>
                    <a:pt x="12098" y="26294"/>
                  </a:lnTo>
                  <a:lnTo>
                    <a:pt x="12267" y="26462"/>
                  </a:lnTo>
                  <a:lnTo>
                    <a:pt x="12436" y="26619"/>
                  </a:lnTo>
                  <a:lnTo>
                    <a:pt x="12616" y="26776"/>
                  </a:lnTo>
                  <a:lnTo>
                    <a:pt x="12797" y="26908"/>
                  </a:lnTo>
                  <a:lnTo>
                    <a:pt x="12990" y="27053"/>
                  </a:lnTo>
                  <a:lnTo>
                    <a:pt x="13183" y="27173"/>
                  </a:lnTo>
                  <a:lnTo>
                    <a:pt x="13376" y="27294"/>
                  </a:lnTo>
                  <a:lnTo>
                    <a:pt x="13580" y="27414"/>
                  </a:lnTo>
                  <a:lnTo>
                    <a:pt x="13785" y="27511"/>
                  </a:lnTo>
                  <a:lnTo>
                    <a:pt x="14002" y="27619"/>
                  </a:lnTo>
                  <a:lnTo>
                    <a:pt x="14219" y="27703"/>
                  </a:lnTo>
                  <a:lnTo>
                    <a:pt x="14436" y="27776"/>
                  </a:lnTo>
                  <a:lnTo>
                    <a:pt x="14665" y="27848"/>
                  </a:lnTo>
                  <a:lnTo>
                    <a:pt x="14894" y="27908"/>
                  </a:lnTo>
                  <a:lnTo>
                    <a:pt x="15123" y="27969"/>
                  </a:lnTo>
                  <a:lnTo>
                    <a:pt x="15352" y="28017"/>
                  </a:lnTo>
                  <a:lnTo>
                    <a:pt x="15593" y="28041"/>
                  </a:lnTo>
                  <a:lnTo>
                    <a:pt x="15834" y="28065"/>
                  </a:lnTo>
                  <a:lnTo>
                    <a:pt x="16075" y="28089"/>
                  </a:lnTo>
                  <a:lnTo>
                    <a:pt x="16521" y="28089"/>
                  </a:lnTo>
                  <a:lnTo>
                    <a:pt x="16725" y="28077"/>
                  </a:lnTo>
                  <a:lnTo>
                    <a:pt x="17135" y="28029"/>
                  </a:lnTo>
                  <a:lnTo>
                    <a:pt x="17545" y="27957"/>
                  </a:lnTo>
                  <a:lnTo>
                    <a:pt x="17943" y="27860"/>
                  </a:lnTo>
                  <a:lnTo>
                    <a:pt x="18328" y="27740"/>
                  </a:lnTo>
                  <a:lnTo>
                    <a:pt x="18702" y="27583"/>
                  </a:lnTo>
                  <a:lnTo>
                    <a:pt x="19075" y="27402"/>
                  </a:lnTo>
                  <a:lnTo>
                    <a:pt x="19256" y="27306"/>
                  </a:lnTo>
                  <a:lnTo>
                    <a:pt x="19425" y="27197"/>
                  </a:lnTo>
                  <a:lnTo>
                    <a:pt x="20545" y="26486"/>
                  </a:lnTo>
                  <a:lnTo>
                    <a:pt x="13773" y="8881"/>
                  </a:lnTo>
                  <a:lnTo>
                    <a:pt x="9363" y="2266"/>
                  </a:lnTo>
                  <a:lnTo>
                    <a:pt x="9182" y="2013"/>
                  </a:lnTo>
                  <a:lnTo>
                    <a:pt x="8977" y="1760"/>
                  </a:lnTo>
                  <a:lnTo>
                    <a:pt x="8760" y="1531"/>
                  </a:lnTo>
                  <a:lnTo>
                    <a:pt x="8543" y="1314"/>
                  </a:lnTo>
                  <a:lnTo>
                    <a:pt x="8302" y="1109"/>
                  </a:lnTo>
                  <a:lnTo>
                    <a:pt x="8049" y="928"/>
                  </a:lnTo>
                  <a:lnTo>
                    <a:pt x="7796" y="760"/>
                  </a:lnTo>
                  <a:lnTo>
                    <a:pt x="7519" y="603"/>
                  </a:lnTo>
                  <a:lnTo>
                    <a:pt x="7242" y="458"/>
                  </a:lnTo>
                  <a:lnTo>
                    <a:pt x="6953" y="338"/>
                  </a:lnTo>
                  <a:lnTo>
                    <a:pt x="6664" y="241"/>
                  </a:lnTo>
                  <a:lnTo>
                    <a:pt x="6362" y="157"/>
                  </a:lnTo>
                  <a:lnTo>
                    <a:pt x="6061" y="85"/>
                  </a:lnTo>
                  <a:lnTo>
                    <a:pt x="5748" y="37"/>
                  </a:lnTo>
                  <a:lnTo>
                    <a:pt x="54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7"/>
            <p:cNvSpPr/>
            <p:nvPr/>
          </p:nvSpPr>
          <p:spPr>
            <a:xfrm>
              <a:off x="1516515" y="3873432"/>
              <a:ext cx="363588" cy="789400"/>
            </a:xfrm>
            <a:custGeom>
              <a:avLst/>
              <a:gdLst/>
              <a:ahLst/>
              <a:cxnLst/>
              <a:rect l="l" t="t" r="r" b="b"/>
              <a:pathLst>
                <a:path w="7532" h="16353" extrusionOk="0">
                  <a:moveTo>
                    <a:pt x="1856" y="0"/>
                  </a:moveTo>
                  <a:lnTo>
                    <a:pt x="2555" y="13002"/>
                  </a:lnTo>
                  <a:lnTo>
                    <a:pt x="2555" y="13231"/>
                  </a:lnTo>
                  <a:lnTo>
                    <a:pt x="2543" y="13460"/>
                  </a:lnTo>
                  <a:lnTo>
                    <a:pt x="2494" y="13677"/>
                  </a:lnTo>
                  <a:lnTo>
                    <a:pt x="2422" y="13894"/>
                  </a:lnTo>
                  <a:lnTo>
                    <a:pt x="2338" y="14099"/>
                  </a:lnTo>
                  <a:lnTo>
                    <a:pt x="2229" y="14292"/>
                  </a:lnTo>
                  <a:lnTo>
                    <a:pt x="2097" y="14472"/>
                  </a:lnTo>
                  <a:lnTo>
                    <a:pt x="1964" y="14641"/>
                  </a:lnTo>
                  <a:lnTo>
                    <a:pt x="1796" y="14786"/>
                  </a:lnTo>
                  <a:lnTo>
                    <a:pt x="1627" y="14918"/>
                  </a:lnTo>
                  <a:lnTo>
                    <a:pt x="1446" y="15039"/>
                  </a:lnTo>
                  <a:lnTo>
                    <a:pt x="1241" y="15135"/>
                  </a:lnTo>
                  <a:lnTo>
                    <a:pt x="1036" y="15219"/>
                  </a:lnTo>
                  <a:lnTo>
                    <a:pt x="819" y="15280"/>
                  </a:lnTo>
                  <a:lnTo>
                    <a:pt x="591" y="15316"/>
                  </a:lnTo>
                  <a:lnTo>
                    <a:pt x="362" y="15328"/>
                  </a:lnTo>
                  <a:lnTo>
                    <a:pt x="0" y="15328"/>
                  </a:lnTo>
                  <a:lnTo>
                    <a:pt x="181" y="15448"/>
                  </a:lnTo>
                  <a:lnTo>
                    <a:pt x="362" y="15557"/>
                  </a:lnTo>
                  <a:lnTo>
                    <a:pt x="554" y="15665"/>
                  </a:lnTo>
                  <a:lnTo>
                    <a:pt x="747" y="15762"/>
                  </a:lnTo>
                  <a:lnTo>
                    <a:pt x="940" y="15846"/>
                  </a:lnTo>
                  <a:lnTo>
                    <a:pt x="1145" y="15930"/>
                  </a:lnTo>
                  <a:lnTo>
                    <a:pt x="1350" y="16015"/>
                  </a:lnTo>
                  <a:lnTo>
                    <a:pt x="1555" y="16087"/>
                  </a:lnTo>
                  <a:lnTo>
                    <a:pt x="1759" y="16147"/>
                  </a:lnTo>
                  <a:lnTo>
                    <a:pt x="1976" y="16195"/>
                  </a:lnTo>
                  <a:lnTo>
                    <a:pt x="2193" y="16244"/>
                  </a:lnTo>
                  <a:lnTo>
                    <a:pt x="2410" y="16280"/>
                  </a:lnTo>
                  <a:lnTo>
                    <a:pt x="2627" y="16316"/>
                  </a:lnTo>
                  <a:lnTo>
                    <a:pt x="2856" y="16340"/>
                  </a:lnTo>
                  <a:lnTo>
                    <a:pt x="3073" y="16352"/>
                  </a:lnTo>
                  <a:lnTo>
                    <a:pt x="3507" y="16352"/>
                  </a:lnTo>
                  <a:lnTo>
                    <a:pt x="3711" y="16340"/>
                  </a:lnTo>
                  <a:lnTo>
                    <a:pt x="4121" y="16292"/>
                  </a:lnTo>
                  <a:lnTo>
                    <a:pt x="4531" y="16220"/>
                  </a:lnTo>
                  <a:lnTo>
                    <a:pt x="4929" y="16123"/>
                  </a:lnTo>
                  <a:lnTo>
                    <a:pt x="5314" y="16003"/>
                  </a:lnTo>
                  <a:lnTo>
                    <a:pt x="5688" y="15846"/>
                  </a:lnTo>
                  <a:lnTo>
                    <a:pt x="6061" y="15665"/>
                  </a:lnTo>
                  <a:lnTo>
                    <a:pt x="6242" y="15569"/>
                  </a:lnTo>
                  <a:lnTo>
                    <a:pt x="6411" y="15460"/>
                  </a:lnTo>
                  <a:lnTo>
                    <a:pt x="7531" y="14749"/>
                  </a:lnTo>
                  <a:lnTo>
                    <a:pt x="1856" y="0"/>
                  </a:lnTo>
                  <a:close/>
                </a:path>
              </a:pathLst>
            </a:custGeom>
            <a:solidFill>
              <a:srgbClr val="1142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7"/>
            <p:cNvSpPr/>
            <p:nvPr/>
          </p:nvSpPr>
          <p:spPr>
            <a:xfrm>
              <a:off x="1244831" y="3580846"/>
              <a:ext cx="75691" cy="643376"/>
            </a:xfrm>
            <a:custGeom>
              <a:avLst/>
              <a:gdLst/>
              <a:ahLst/>
              <a:cxnLst/>
              <a:rect l="l" t="t" r="r" b="b"/>
              <a:pathLst>
                <a:path w="1568" h="13328" extrusionOk="0">
                  <a:moveTo>
                    <a:pt x="1" y="0"/>
                  </a:moveTo>
                  <a:lnTo>
                    <a:pt x="1483" y="13327"/>
                  </a:lnTo>
                  <a:lnTo>
                    <a:pt x="1567" y="1331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7"/>
            <p:cNvSpPr/>
            <p:nvPr/>
          </p:nvSpPr>
          <p:spPr>
            <a:xfrm>
              <a:off x="1167497" y="3538945"/>
              <a:ext cx="51217" cy="687593"/>
            </a:xfrm>
            <a:custGeom>
              <a:avLst/>
              <a:gdLst/>
              <a:ahLst/>
              <a:cxnLst/>
              <a:rect l="l" t="t" r="r" b="b"/>
              <a:pathLst>
                <a:path w="1061" h="14244" extrusionOk="0">
                  <a:moveTo>
                    <a:pt x="84" y="0"/>
                  </a:moveTo>
                  <a:lnTo>
                    <a:pt x="0" y="12"/>
                  </a:lnTo>
                  <a:lnTo>
                    <a:pt x="976" y="14244"/>
                  </a:lnTo>
                  <a:lnTo>
                    <a:pt x="1060" y="14244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7"/>
            <p:cNvSpPr/>
            <p:nvPr/>
          </p:nvSpPr>
          <p:spPr>
            <a:xfrm>
              <a:off x="988306" y="4196238"/>
              <a:ext cx="279256" cy="34949"/>
            </a:xfrm>
            <a:custGeom>
              <a:avLst/>
              <a:gdLst/>
              <a:ahLst/>
              <a:cxnLst/>
              <a:rect l="l" t="t" r="r" b="b"/>
              <a:pathLst>
                <a:path w="5785" h="724" extrusionOk="0">
                  <a:moveTo>
                    <a:pt x="5773" y="1"/>
                  </a:moveTo>
                  <a:lnTo>
                    <a:pt x="1" y="640"/>
                  </a:lnTo>
                  <a:lnTo>
                    <a:pt x="13" y="724"/>
                  </a:lnTo>
                  <a:lnTo>
                    <a:pt x="5785" y="97"/>
                  </a:lnTo>
                  <a:lnTo>
                    <a:pt x="5773" y="1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7"/>
            <p:cNvSpPr/>
            <p:nvPr/>
          </p:nvSpPr>
          <p:spPr>
            <a:xfrm>
              <a:off x="1019732" y="4291096"/>
              <a:ext cx="208296" cy="189663"/>
            </a:xfrm>
            <a:custGeom>
              <a:avLst/>
              <a:gdLst/>
              <a:ahLst/>
              <a:cxnLst/>
              <a:rect l="l" t="t" r="r" b="b"/>
              <a:pathLst>
                <a:path w="4315" h="3929" extrusionOk="0">
                  <a:moveTo>
                    <a:pt x="3760" y="0"/>
                  </a:moveTo>
                  <a:lnTo>
                    <a:pt x="0" y="265"/>
                  </a:lnTo>
                  <a:lnTo>
                    <a:pt x="109" y="1735"/>
                  </a:lnTo>
                  <a:lnTo>
                    <a:pt x="121" y="2000"/>
                  </a:lnTo>
                  <a:lnTo>
                    <a:pt x="97" y="2266"/>
                  </a:lnTo>
                  <a:lnTo>
                    <a:pt x="61" y="2531"/>
                  </a:lnTo>
                  <a:lnTo>
                    <a:pt x="0" y="2784"/>
                  </a:lnTo>
                  <a:lnTo>
                    <a:pt x="265" y="2796"/>
                  </a:lnTo>
                  <a:lnTo>
                    <a:pt x="543" y="2808"/>
                  </a:lnTo>
                  <a:lnTo>
                    <a:pt x="820" y="2832"/>
                  </a:lnTo>
                  <a:lnTo>
                    <a:pt x="1097" y="2868"/>
                  </a:lnTo>
                  <a:lnTo>
                    <a:pt x="1374" y="2916"/>
                  </a:lnTo>
                  <a:lnTo>
                    <a:pt x="1639" y="2976"/>
                  </a:lnTo>
                  <a:lnTo>
                    <a:pt x="1904" y="3061"/>
                  </a:lnTo>
                  <a:lnTo>
                    <a:pt x="2169" y="3145"/>
                  </a:lnTo>
                  <a:lnTo>
                    <a:pt x="2169" y="3928"/>
                  </a:lnTo>
                  <a:lnTo>
                    <a:pt x="4314" y="3928"/>
                  </a:lnTo>
                  <a:lnTo>
                    <a:pt x="3760" y="0"/>
                  </a:lnTo>
                  <a:close/>
                </a:path>
              </a:pathLst>
            </a:custGeom>
            <a:solidFill>
              <a:srgbClr val="F2C9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7"/>
            <p:cNvSpPr/>
            <p:nvPr/>
          </p:nvSpPr>
          <p:spPr>
            <a:xfrm>
              <a:off x="768420" y="4613322"/>
              <a:ext cx="485766" cy="49528"/>
            </a:xfrm>
            <a:custGeom>
              <a:avLst/>
              <a:gdLst/>
              <a:ahLst/>
              <a:cxnLst/>
              <a:rect l="l" t="t" r="r" b="b"/>
              <a:pathLst>
                <a:path w="10063" h="1026" extrusionOk="0">
                  <a:moveTo>
                    <a:pt x="410" y="1"/>
                  </a:moveTo>
                  <a:lnTo>
                    <a:pt x="362" y="109"/>
                  </a:lnTo>
                  <a:lnTo>
                    <a:pt x="314" y="218"/>
                  </a:lnTo>
                  <a:lnTo>
                    <a:pt x="1" y="1025"/>
                  </a:lnTo>
                  <a:lnTo>
                    <a:pt x="10062" y="1025"/>
                  </a:lnTo>
                  <a:lnTo>
                    <a:pt x="990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7"/>
            <p:cNvSpPr/>
            <p:nvPr/>
          </p:nvSpPr>
          <p:spPr>
            <a:xfrm>
              <a:off x="788212" y="4425441"/>
              <a:ext cx="458396" cy="187925"/>
            </a:xfrm>
            <a:custGeom>
              <a:avLst/>
              <a:gdLst/>
              <a:ahLst/>
              <a:cxnLst/>
              <a:rect l="l" t="t" r="r" b="b"/>
              <a:pathLst>
                <a:path w="9496" h="3893" extrusionOk="0">
                  <a:moveTo>
                    <a:pt x="4796" y="1"/>
                  </a:moveTo>
                  <a:lnTo>
                    <a:pt x="4736" y="169"/>
                  </a:lnTo>
                  <a:lnTo>
                    <a:pt x="4676" y="326"/>
                  </a:lnTo>
                  <a:lnTo>
                    <a:pt x="4616" y="483"/>
                  </a:lnTo>
                  <a:lnTo>
                    <a:pt x="4531" y="639"/>
                  </a:lnTo>
                  <a:lnTo>
                    <a:pt x="4447" y="784"/>
                  </a:lnTo>
                  <a:lnTo>
                    <a:pt x="4350" y="929"/>
                  </a:lnTo>
                  <a:lnTo>
                    <a:pt x="4254" y="1061"/>
                  </a:lnTo>
                  <a:lnTo>
                    <a:pt x="4134" y="1194"/>
                  </a:lnTo>
                  <a:lnTo>
                    <a:pt x="3977" y="1362"/>
                  </a:lnTo>
                  <a:lnTo>
                    <a:pt x="3796" y="1519"/>
                  </a:lnTo>
                  <a:lnTo>
                    <a:pt x="3603" y="1664"/>
                  </a:lnTo>
                  <a:lnTo>
                    <a:pt x="3411" y="1784"/>
                  </a:lnTo>
                  <a:lnTo>
                    <a:pt x="3194" y="1905"/>
                  </a:lnTo>
                  <a:lnTo>
                    <a:pt x="2977" y="1989"/>
                  </a:lnTo>
                  <a:lnTo>
                    <a:pt x="2760" y="2073"/>
                  </a:lnTo>
                  <a:lnTo>
                    <a:pt x="2531" y="2134"/>
                  </a:lnTo>
                  <a:lnTo>
                    <a:pt x="2085" y="2230"/>
                  </a:lnTo>
                  <a:lnTo>
                    <a:pt x="1916" y="2266"/>
                  </a:lnTo>
                  <a:lnTo>
                    <a:pt x="1748" y="2326"/>
                  </a:lnTo>
                  <a:lnTo>
                    <a:pt x="1591" y="2387"/>
                  </a:lnTo>
                  <a:lnTo>
                    <a:pt x="1434" y="2459"/>
                  </a:lnTo>
                  <a:lnTo>
                    <a:pt x="1278" y="2531"/>
                  </a:lnTo>
                  <a:lnTo>
                    <a:pt x="1133" y="2616"/>
                  </a:lnTo>
                  <a:lnTo>
                    <a:pt x="989" y="2712"/>
                  </a:lnTo>
                  <a:lnTo>
                    <a:pt x="856" y="2820"/>
                  </a:lnTo>
                  <a:lnTo>
                    <a:pt x="723" y="2929"/>
                  </a:lnTo>
                  <a:lnTo>
                    <a:pt x="591" y="3049"/>
                  </a:lnTo>
                  <a:lnTo>
                    <a:pt x="482" y="3170"/>
                  </a:lnTo>
                  <a:lnTo>
                    <a:pt x="374" y="3302"/>
                  </a:lnTo>
                  <a:lnTo>
                    <a:pt x="266" y="3435"/>
                  </a:lnTo>
                  <a:lnTo>
                    <a:pt x="169" y="3580"/>
                  </a:lnTo>
                  <a:lnTo>
                    <a:pt x="85" y="3736"/>
                  </a:lnTo>
                  <a:lnTo>
                    <a:pt x="0" y="3893"/>
                  </a:lnTo>
                  <a:lnTo>
                    <a:pt x="9496" y="3893"/>
                  </a:lnTo>
                  <a:lnTo>
                    <a:pt x="9110" y="1145"/>
                  </a:lnTo>
                  <a:lnTo>
                    <a:pt x="6965" y="1145"/>
                  </a:lnTo>
                  <a:lnTo>
                    <a:pt x="6965" y="362"/>
                  </a:lnTo>
                  <a:lnTo>
                    <a:pt x="6700" y="278"/>
                  </a:lnTo>
                  <a:lnTo>
                    <a:pt x="6435" y="193"/>
                  </a:lnTo>
                  <a:lnTo>
                    <a:pt x="6170" y="133"/>
                  </a:lnTo>
                  <a:lnTo>
                    <a:pt x="5893" y="85"/>
                  </a:lnTo>
                  <a:lnTo>
                    <a:pt x="5616" y="49"/>
                  </a:lnTo>
                  <a:lnTo>
                    <a:pt x="5339" y="25"/>
                  </a:lnTo>
                  <a:lnTo>
                    <a:pt x="5061" y="13"/>
                  </a:lnTo>
                  <a:lnTo>
                    <a:pt x="4796" y="1"/>
                  </a:ln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7"/>
            <p:cNvSpPr/>
            <p:nvPr/>
          </p:nvSpPr>
          <p:spPr>
            <a:xfrm>
              <a:off x="1019732" y="4291096"/>
              <a:ext cx="184449" cy="67485"/>
            </a:xfrm>
            <a:custGeom>
              <a:avLst/>
              <a:gdLst/>
              <a:ahLst/>
              <a:cxnLst/>
              <a:rect l="l" t="t" r="r" b="b"/>
              <a:pathLst>
                <a:path w="3821" h="1398" extrusionOk="0">
                  <a:moveTo>
                    <a:pt x="3760" y="0"/>
                  </a:moveTo>
                  <a:lnTo>
                    <a:pt x="0" y="265"/>
                  </a:lnTo>
                  <a:lnTo>
                    <a:pt x="85" y="1398"/>
                  </a:lnTo>
                  <a:lnTo>
                    <a:pt x="3820" y="422"/>
                  </a:lnTo>
                  <a:lnTo>
                    <a:pt x="3760" y="0"/>
                  </a:lnTo>
                  <a:close/>
                </a:path>
              </a:pathLst>
            </a:custGeom>
            <a:solidFill>
              <a:srgbClr val="EBA5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7"/>
            <p:cNvSpPr/>
            <p:nvPr/>
          </p:nvSpPr>
          <p:spPr>
            <a:xfrm>
              <a:off x="1821894" y="2990991"/>
              <a:ext cx="302524" cy="182084"/>
            </a:xfrm>
            <a:custGeom>
              <a:avLst/>
              <a:gdLst/>
              <a:ahLst/>
              <a:cxnLst/>
              <a:rect l="l" t="t" r="r" b="b"/>
              <a:pathLst>
                <a:path w="6267" h="3772" extrusionOk="0">
                  <a:moveTo>
                    <a:pt x="868" y="0"/>
                  </a:moveTo>
                  <a:lnTo>
                    <a:pt x="0" y="3772"/>
                  </a:lnTo>
                  <a:lnTo>
                    <a:pt x="6266" y="1386"/>
                  </a:lnTo>
                  <a:lnTo>
                    <a:pt x="868" y="0"/>
                  </a:lnTo>
                  <a:close/>
                </a:path>
              </a:pathLst>
            </a:custGeom>
            <a:solidFill>
              <a:srgbClr val="F2C9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7"/>
            <p:cNvSpPr/>
            <p:nvPr/>
          </p:nvSpPr>
          <p:spPr>
            <a:xfrm>
              <a:off x="1165132" y="2740258"/>
              <a:ext cx="734707" cy="521246"/>
            </a:xfrm>
            <a:custGeom>
              <a:avLst/>
              <a:gdLst/>
              <a:ahLst/>
              <a:cxnLst/>
              <a:rect l="l" t="t" r="r" b="b"/>
              <a:pathLst>
                <a:path w="15220" h="10798" extrusionOk="0">
                  <a:moveTo>
                    <a:pt x="10328" y="1"/>
                  </a:moveTo>
                  <a:lnTo>
                    <a:pt x="10147" y="13"/>
                  </a:lnTo>
                  <a:lnTo>
                    <a:pt x="9978" y="25"/>
                  </a:lnTo>
                  <a:lnTo>
                    <a:pt x="9798" y="49"/>
                  </a:lnTo>
                  <a:lnTo>
                    <a:pt x="9629" y="85"/>
                  </a:lnTo>
                  <a:lnTo>
                    <a:pt x="9460" y="133"/>
                  </a:lnTo>
                  <a:lnTo>
                    <a:pt x="9291" y="182"/>
                  </a:lnTo>
                  <a:lnTo>
                    <a:pt x="9135" y="254"/>
                  </a:lnTo>
                  <a:lnTo>
                    <a:pt x="8966" y="326"/>
                  </a:lnTo>
                  <a:lnTo>
                    <a:pt x="8821" y="410"/>
                  </a:lnTo>
                  <a:lnTo>
                    <a:pt x="8665" y="495"/>
                  </a:lnTo>
                  <a:lnTo>
                    <a:pt x="8520" y="603"/>
                  </a:lnTo>
                  <a:lnTo>
                    <a:pt x="8388" y="724"/>
                  </a:lnTo>
                  <a:lnTo>
                    <a:pt x="8231" y="664"/>
                  </a:lnTo>
                  <a:lnTo>
                    <a:pt x="8074" y="615"/>
                  </a:lnTo>
                  <a:lnTo>
                    <a:pt x="7918" y="567"/>
                  </a:lnTo>
                  <a:lnTo>
                    <a:pt x="7749" y="531"/>
                  </a:lnTo>
                  <a:lnTo>
                    <a:pt x="7424" y="483"/>
                  </a:lnTo>
                  <a:lnTo>
                    <a:pt x="7098" y="459"/>
                  </a:lnTo>
                  <a:lnTo>
                    <a:pt x="6761" y="459"/>
                  </a:lnTo>
                  <a:lnTo>
                    <a:pt x="6436" y="495"/>
                  </a:lnTo>
                  <a:lnTo>
                    <a:pt x="6098" y="543"/>
                  </a:lnTo>
                  <a:lnTo>
                    <a:pt x="5785" y="627"/>
                  </a:lnTo>
                  <a:lnTo>
                    <a:pt x="5459" y="736"/>
                  </a:lnTo>
                  <a:lnTo>
                    <a:pt x="5158" y="868"/>
                  </a:lnTo>
                  <a:lnTo>
                    <a:pt x="4869" y="1013"/>
                  </a:lnTo>
                  <a:lnTo>
                    <a:pt x="4580" y="1194"/>
                  </a:lnTo>
                  <a:lnTo>
                    <a:pt x="4315" y="1387"/>
                  </a:lnTo>
                  <a:lnTo>
                    <a:pt x="4062" y="1603"/>
                  </a:lnTo>
                  <a:lnTo>
                    <a:pt x="3953" y="1724"/>
                  </a:lnTo>
                  <a:lnTo>
                    <a:pt x="3833" y="1844"/>
                  </a:lnTo>
                  <a:lnTo>
                    <a:pt x="3724" y="1977"/>
                  </a:lnTo>
                  <a:lnTo>
                    <a:pt x="3628" y="2110"/>
                  </a:lnTo>
                  <a:lnTo>
                    <a:pt x="3495" y="2302"/>
                  </a:lnTo>
                  <a:lnTo>
                    <a:pt x="3375" y="2495"/>
                  </a:lnTo>
                  <a:lnTo>
                    <a:pt x="3266" y="2700"/>
                  </a:lnTo>
                  <a:lnTo>
                    <a:pt x="3158" y="2917"/>
                  </a:lnTo>
                  <a:lnTo>
                    <a:pt x="3074" y="3122"/>
                  </a:lnTo>
                  <a:lnTo>
                    <a:pt x="2989" y="3339"/>
                  </a:lnTo>
                  <a:lnTo>
                    <a:pt x="2833" y="3784"/>
                  </a:lnTo>
                  <a:lnTo>
                    <a:pt x="2712" y="4242"/>
                  </a:lnTo>
                  <a:lnTo>
                    <a:pt x="2592" y="4700"/>
                  </a:lnTo>
                  <a:lnTo>
                    <a:pt x="2387" y="5616"/>
                  </a:lnTo>
                  <a:lnTo>
                    <a:pt x="2266" y="6074"/>
                  </a:lnTo>
                  <a:lnTo>
                    <a:pt x="2134" y="6532"/>
                  </a:lnTo>
                  <a:lnTo>
                    <a:pt x="1989" y="6990"/>
                  </a:lnTo>
                  <a:lnTo>
                    <a:pt x="1905" y="7207"/>
                  </a:lnTo>
                  <a:lnTo>
                    <a:pt x="1808" y="7424"/>
                  </a:lnTo>
                  <a:lnTo>
                    <a:pt x="1700" y="7640"/>
                  </a:lnTo>
                  <a:lnTo>
                    <a:pt x="1591" y="7845"/>
                  </a:lnTo>
                  <a:lnTo>
                    <a:pt x="1471" y="8038"/>
                  </a:lnTo>
                  <a:lnTo>
                    <a:pt x="1350" y="8231"/>
                  </a:lnTo>
                  <a:lnTo>
                    <a:pt x="1206" y="8412"/>
                  </a:lnTo>
                  <a:lnTo>
                    <a:pt x="1061" y="8592"/>
                  </a:lnTo>
                  <a:lnTo>
                    <a:pt x="893" y="8761"/>
                  </a:lnTo>
                  <a:lnTo>
                    <a:pt x="724" y="8906"/>
                  </a:lnTo>
                  <a:lnTo>
                    <a:pt x="447" y="9135"/>
                  </a:lnTo>
                  <a:lnTo>
                    <a:pt x="314" y="9243"/>
                  </a:lnTo>
                  <a:lnTo>
                    <a:pt x="206" y="9376"/>
                  </a:lnTo>
                  <a:lnTo>
                    <a:pt x="97" y="9508"/>
                  </a:lnTo>
                  <a:lnTo>
                    <a:pt x="61" y="9581"/>
                  </a:lnTo>
                  <a:lnTo>
                    <a:pt x="37" y="9641"/>
                  </a:lnTo>
                  <a:lnTo>
                    <a:pt x="13" y="9725"/>
                  </a:lnTo>
                  <a:lnTo>
                    <a:pt x="1" y="9797"/>
                  </a:lnTo>
                  <a:lnTo>
                    <a:pt x="1" y="9870"/>
                  </a:lnTo>
                  <a:lnTo>
                    <a:pt x="1" y="9954"/>
                  </a:lnTo>
                  <a:lnTo>
                    <a:pt x="37" y="10063"/>
                  </a:lnTo>
                  <a:lnTo>
                    <a:pt x="97" y="10159"/>
                  </a:lnTo>
                  <a:lnTo>
                    <a:pt x="170" y="10255"/>
                  </a:lnTo>
                  <a:lnTo>
                    <a:pt x="254" y="10328"/>
                  </a:lnTo>
                  <a:lnTo>
                    <a:pt x="362" y="10400"/>
                  </a:lnTo>
                  <a:lnTo>
                    <a:pt x="459" y="10460"/>
                  </a:lnTo>
                  <a:lnTo>
                    <a:pt x="579" y="10508"/>
                  </a:lnTo>
                  <a:lnTo>
                    <a:pt x="688" y="10557"/>
                  </a:lnTo>
                  <a:lnTo>
                    <a:pt x="1013" y="10653"/>
                  </a:lnTo>
                  <a:lnTo>
                    <a:pt x="1362" y="10737"/>
                  </a:lnTo>
                  <a:lnTo>
                    <a:pt x="1700" y="10786"/>
                  </a:lnTo>
                  <a:lnTo>
                    <a:pt x="2049" y="10798"/>
                  </a:lnTo>
                  <a:lnTo>
                    <a:pt x="2399" y="10798"/>
                  </a:lnTo>
                  <a:lnTo>
                    <a:pt x="2748" y="10761"/>
                  </a:lnTo>
                  <a:lnTo>
                    <a:pt x="3086" y="10701"/>
                  </a:lnTo>
                  <a:lnTo>
                    <a:pt x="3423" y="10617"/>
                  </a:lnTo>
                  <a:lnTo>
                    <a:pt x="3688" y="10532"/>
                  </a:lnTo>
                  <a:lnTo>
                    <a:pt x="3953" y="10472"/>
                  </a:lnTo>
                  <a:lnTo>
                    <a:pt x="4206" y="10412"/>
                  </a:lnTo>
                  <a:lnTo>
                    <a:pt x="4483" y="10364"/>
                  </a:lnTo>
                  <a:lnTo>
                    <a:pt x="4749" y="10328"/>
                  </a:lnTo>
                  <a:lnTo>
                    <a:pt x="5014" y="10291"/>
                  </a:lnTo>
                  <a:lnTo>
                    <a:pt x="5556" y="10243"/>
                  </a:lnTo>
                  <a:lnTo>
                    <a:pt x="6098" y="10207"/>
                  </a:lnTo>
                  <a:lnTo>
                    <a:pt x="6652" y="10195"/>
                  </a:lnTo>
                  <a:lnTo>
                    <a:pt x="7749" y="10195"/>
                  </a:lnTo>
                  <a:lnTo>
                    <a:pt x="8303" y="10183"/>
                  </a:lnTo>
                  <a:lnTo>
                    <a:pt x="8846" y="10183"/>
                  </a:lnTo>
                  <a:lnTo>
                    <a:pt x="9400" y="10159"/>
                  </a:lnTo>
                  <a:lnTo>
                    <a:pt x="9942" y="10123"/>
                  </a:lnTo>
                  <a:lnTo>
                    <a:pt x="10472" y="10063"/>
                  </a:lnTo>
                  <a:lnTo>
                    <a:pt x="10749" y="10026"/>
                  </a:lnTo>
                  <a:lnTo>
                    <a:pt x="11015" y="9978"/>
                  </a:lnTo>
                  <a:lnTo>
                    <a:pt x="11268" y="9918"/>
                  </a:lnTo>
                  <a:lnTo>
                    <a:pt x="11533" y="9858"/>
                  </a:lnTo>
                  <a:lnTo>
                    <a:pt x="11798" y="9773"/>
                  </a:lnTo>
                  <a:lnTo>
                    <a:pt x="12051" y="9689"/>
                  </a:lnTo>
                  <a:lnTo>
                    <a:pt x="12449" y="9544"/>
                  </a:lnTo>
                  <a:lnTo>
                    <a:pt x="12858" y="9376"/>
                  </a:lnTo>
                  <a:lnTo>
                    <a:pt x="13244" y="9183"/>
                  </a:lnTo>
                  <a:lnTo>
                    <a:pt x="13437" y="9074"/>
                  </a:lnTo>
                  <a:lnTo>
                    <a:pt x="13617" y="8966"/>
                  </a:lnTo>
                  <a:lnTo>
                    <a:pt x="13786" y="8845"/>
                  </a:lnTo>
                  <a:lnTo>
                    <a:pt x="13967" y="8725"/>
                  </a:lnTo>
                  <a:lnTo>
                    <a:pt x="14123" y="8592"/>
                  </a:lnTo>
                  <a:lnTo>
                    <a:pt x="14280" y="8448"/>
                  </a:lnTo>
                  <a:lnTo>
                    <a:pt x="14425" y="8291"/>
                  </a:lnTo>
                  <a:lnTo>
                    <a:pt x="14557" y="8135"/>
                  </a:lnTo>
                  <a:lnTo>
                    <a:pt x="14690" y="7966"/>
                  </a:lnTo>
                  <a:lnTo>
                    <a:pt x="14798" y="7785"/>
                  </a:lnTo>
                  <a:lnTo>
                    <a:pt x="14907" y="7568"/>
                  </a:lnTo>
                  <a:lnTo>
                    <a:pt x="15003" y="7351"/>
                  </a:lnTo>
                  <a:lnTo>
                    <a:pt x="15075" y="7122"/>
                  </a:lnTo>
                  <a:lnTo>
                    <a:pt x="15136" y="6893"/>
                  </a:lnTo>
                  <a:lnTo>
                    <a:pt x="15184" y="6652"/>
                  </a:lnTo>
                  <a:lnTo>
                    <a:pt x="15208" y="6423"/>
                  </a:lnTo>
                  <a:lnTo>
                    <a:pt x="15220" y="6170"/>
                  </a:lnTo>
                  <a:lnTo>
                    <a:pt x="15208" y="5929"/>
                  </a:lnTo>
                  <a:lnTo>
                    <a:pt x="15196" y="5688"/>
                  </a:lnTo>
                  <a:lnTo>
                    <a:pt x="15172" y="5447"/>
                  </a:lnTo>
                  <a:lnTo>
                    <a:pt x="15136" y="5194"/>
                  </a:lnTo>
                  <a:lnTo>
                    <a:pt x="15087" y="4953"/>
                  </a:lnTo>
                  <a:lnTo>
                    <a:pt x="15027" y="4712"/>
                  </a:lnTo>
                  <a:lnTo>
                    <a:pt x="14967" y="4471"/>
                  </a:lnTo>
                  <a:lnTo>
                    <a:pt x="14895" y="4230"/>
                  </a:lnTo>
                  <a:lnTo>
                    <a:pt x="14810" y="4001"/>
                  </a:lnTo>
                  <a:lnTo>
                    <a:pt x="14690" y="3664"/>
                  </a:lnTo>
                  <a:lnTo>
                    <a:pt x="14557" y="3339"/>
                  </a:lnTo>
                  <a:lnTo>
                    <a:pt x="14401" y="3013"/>
                  </a:lnTo>
                  <a:lnTo>
                    <a:pt x="14244" y="2700"/>
                  </a:lnTo>
                  <a:lnTo>
                    <a:pt x="14063" y="2387"/>
                  </a:lnTo>
                  <a:lnTo>
                    <a:pt x="13870" y="2085"/>
                  </a:lnTo>
                  <a:lnTo>
                    <a:pt x="13666" y="1796"/>
                  </a:lnTo>
                  <a:lnTo>
                    <a:pt x="13437" y="1519"/>
                  </a:lnTo>
                  <a:lnTo>
                    <a:pt x="13196" y="1266"/>
                  </a:lnTo>
                  <a:lnTo>
                    <a:pt x="12931" y="1025"/>
                  </a:lnTo>
                  <a:lnTo>
                    <a:pt x="12653" y="796"/>
                  </a:lnTo>
                  <a:lnTo>
                    <a:pt x="12352" y="603"/>
                  </a:lnTo>
                  <a:lnTo>
                    <a:pt x="12195" y="507"/>
                  </a:lnTo>
                  <a:lnTo>
                    <a:pt x="12039" y="423"/>
                  </a:lnTo>
                  <a:lnTo>
                    <a:pt x="11882" y="350"/>
                  </a:lnTo>
                  <a:lnTo>
                    <a:pt x="11713" y="278"/>
                  </a:lnTo>
                  <a:lnTo>
                    <a:pt x="11557" y="218"/>
                  </a:lnTo>
                  <a:lnTo>
                    <a:pt x="11388" y="157"/>
                  </a:lnTo>
                  <a:lnTo>
                    <a:pt x="11207" y="109"/>
                  </a:lnTo>
                  <a:lnTo>
                    <a:pt x="11039" y="73"/>
                  </a:lnTo>
                  <a:lnTo>
                    <a:pt x="10858" y="37"/>
                  </a:lnTo>
                  <a:lnTo>
                    <a:pt x="10689" y="25"/>
                  </a:lnTo>
                  <a:lnTo>
                    <a:pt x="10508" y="13"/>
                  </a:lnTo>
                  <a:lnTo>
                    <a:pt x="1032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7"/>
            <p:cNvSpPr/>
            <p:nvPr/>
          </p:nvSpPr>
          <p:spPr>
            <a:xfrm>
              <a:off x="978989" y="3119544"/>
              <a:ext cx="1009861" cy="366485"/>
            </a:xfrm>
            <a:custGeom>
              <a:avLst/>
              <a:gdLst/>
              <a:ahLst/>
              <a:cxnLst/>
              <a:rect l="l" t="t" r="r" b="b"/>
              <a:pathLst>
                <a:path w="20920" h="7592" extrusionOk="0">
                  <a:moveTo>
                    <a:pt x="18919" y="0"/>
                  </a:moveTo>
                  <a:lnTo>
                    <a:pt x="14630" y="1133"/>
                  </a:lnTo>
                  <a:lnTo>
                    <a:pt x="14148" y="1049"/>
                  </a:lnTo>
                  <a:lnTo>
                    <a:pt x="13678" y="976"/>
                  </a:lnTo>
                  <a:lnTo>
                    <a:pt x="13196" y="916"/>
                  </a:lnTo>
                  <a:lnTo>
                    <a:pt x="12714" y="868"/>
                  </a:lnTo>
                  <a:lnTo>
                    <a:pt x="12232" y="832"/>
                  </a:lnTo>
                  <a:lnTo>
                    <a:pt x="11750" y="808"/>
                  </a:lnTo>
                  <a:lnTo>
                    <a:pt x="11268" y="796"/>
                  </a:lnTo>
                  <a:lnTo>
                    <a:pt x="10786" y="796"/>
                  </a:lnTo>
                  <a:lnTo>
                    <a:pt x="10304" y="820"/>
                  </a:lnTo>
                  <a:lnTo>
                    <a:pt x="9822" y="844"/>
                  </a:lnTo>
                  <a:lnTo>
                    <a:pt x="9340" y="892"/>
                  </a:lnTo>
                  <a:lnTo>
                    <a:pt x="8858" y="952"/>
                  </a:lnTo>
                  <a:lnTo>
                    <a:pt x="8376" y="1025"/>
                  </a:lnTo>
                  <a:lnTo>
                    <a:pt x="7906" y="1109"/>
                  </a:lnTo>
                  <a:lnTo>
                    <a:pt x="7424" y="1205"/>
                  </a:lnTo>
                  <a:lnTo>
                    <a:pt x="6954" y="1314"/>
                  </a:lnTo>
                  <a:lnTo>
                    <a:pt x="1" y="3049"/>
                  </a:lnTo>
                  <a:lnTo>
                    <a:pt x="1" y="5025"/>
                  </a:lnTo>
                  <a:lnTo>
                    <a:pt x="17726" y="7592"/>
                  </a:lnTo>
                  <a:lnTo>
                    <a:pt x="20920" y="6797"/>
                  </a:lnTo>
                  <a:lnTo>
                    <a:pt x="20920" y="6339"/>
                  </a:lnTo>
                  <a:lnTo>
                    <a:pt x="20908" y="5893"/>
                  </a:lnTo>
                  <a:lnTo>
                    <a:pt x="20871" y="5447"/>
                  </a:lnTo>
                  <a:lnTo>
                    <a:pt x="20811" y="5001"/>
                  </a:lnTo>
                  <a:lnTo>
                    <a:pt x="20751" y="4555"/>
                  </a:lnTo>
                  <a:lnTo>
                    <a:pt x="20667" y="4109"/>
                  </a:lnTo>
                  <a:lnTo>
                    <a:pt x="20558" y="3676"/>
                  </a:lnTo>
                  <a:lnTo>
                    <a:pt x="20438" y="3242"/>
                  </a:lnTo>
                  <a:lnTo>
                    <a:pt x="20305" y="2820"/>
                  </a:lnTo>
                  <a:lnTo>
                    <a:pt x="20161" y="2386"/>
                  </a:lnTo>
                  <a:lnTo>
                    <a:pt x="19992" y="1977"/>
                  </a:lnTo>
                  <a:lnTo>
                    <a:pt x="19799" y="1567"/>
                  </a:lnTo>
                  <a:lnTo>
                    <a:pt x="19606" y="1157"/>
                  </a:lnTo>
                  <a:lnTo>
                    <a:pt x="19389" y="772"/>
                  </a:lnTo>
                  <a:lnTo>
                    <a:pt x="19160" y="386"/>
                  </a:lnTo>
                  <a:lnTo>
                    <a:pt x="18919" y="0"/>
                  </a:lnTo>
                  <a:close/>
                </a:path>
              </a:pathLst>
            </a:custGeom>
            <a:solidFill>
              <a:srgbClr val="F2C9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7"/>
            <p:cNvSpPr/>
            <p:nvPr/>
          </p:nvSpPr>
          <p:spPr>
            <a:xfrm>
              <a:off x="1892276" y="3037527"/>
              <a:ext cx="518302" cy="501455"/>
            </a:xfrm>
            <a:custGeom>
              <a:avLst/>
              <a:gdLst/>
              <a:ahLst/>
              <a:cxnLst/>
              <a:rect l="l" t="t" r="r" b="b"/>
              <a:pathLst>
                <a:path w="10737" h="10388" extrusionOk="0">
                  <a:moveTo>
                    <a:pt x="6821" y="0"/>
                  </a:moveTo>
                  <a:lnTo>
                    <a:pt x="6604" y="12"/>
                  </a:lnTo>
                  <a:lnTo>
                    <a:pt x="6375" y="49"/>
                  </a:lnTo>
                  <a:lnTo>
                    <a:pt x="6146" y="85"/>
                  </a:lnTo>
                  <a:lnTo>
                    <a:pt x="5917" y="133"/>
                  </a:lnTo>
                  <a:lnTo>
                    <a:pt x="0" y="1699"/>
                  </a:lnTo>
                  <a:lnTo>
                    <a:pt x="157" y="1940"/>
                  </a:lnTo>
                  <a:lnTo>
                    <a:pt x="302" y="2181"/>
                  </a:lnTo>
                  <a:lnTo>
                    <a:pt x="591" y="2675"/>
                  </a:lnTo>
                  <a:lnTo>
                    <a:pt x="844" y="3182"/>
                  </a:lnTo>
                  <a:lnTo>
                    <a:pt x="1085" y="3700"/>
                  </a:lnTo>
                  <a:lnTo>
                    <a:pt x="1290" y="4230"/>
                  </a:lnTo>
                  <a:lnTo>
                    <a:pt x="1470" y="4772"/>
                  </a:lnTo>
                  <a:lnTo>
                    <a:pt x="1627" y="5314"/>
                  </a:lnTo>
                  <a:lnTo>
                    <a:pt x="1760" y="5869"/>
                  </a:lnTo>
                  <a:lnTo>
                    <a:pt x="1856" y="6423"/>
                  </a:lnTo>
                  <a:lnTo>
                    <a:pt x="1940" y="6989"/>
                  </a:lnTo>
                  <a:lnTo>
                    <a:pt x="1989" y="7556"/>
                  </a:lnTo>
                  <a:lnTo>
                    <a:pt x="2001" y="8134"/>
                  </a:lnTo>
                  <a:lnTo>
                    <a:pt x="2001" y="8700"/>
                  </a:lnTo>
                  <a:lnTo>
                    <a:pt x="1965" y="9267"/>
                  </a:lnTo>
                  <a:lnTo>
                    <a:pt x="1928" y="9544"/>
                  </a:lnTo>
                  <a:lnTo>
                    <a:pt x="1892" y="9833"/>
                  </a:lnTo>
                  <a:lnTo>
                    <a:pt x="1856" y="10110"/>
                  </a:lnTo>
                  <a:lnTo>
                    <a:pt x="1808" y="10387"/>
                  </a:lnTo>
                  <a:lnTo>
                    <a:pt x="8496" y="7327"/>
                  </a:lnTo>
                  <a:lnTo>
                    <a:pt x="8749" y="7194"/>
                  </a:lnTo>
                  <a:lnTo>
                    <a:pt x="8990" y="7062"/>
                  </a:lnTo>
                  <a:lnTo>
                    <a:pt x="9207" y="6905"/>
                  </a:lnTo>
                  <a:lnTo>
                    <a:pt x="9423" y="6724"/>
                  </a:lnTo>
                  <a:lnTo>
                    <a:pt x="9616" y="6543"/>
                  </a:lnTo>
                  <a:lnTo>
                    <a:pt x="9809" y="6339"/>
                  </a:lnTo>
                  <a:lnTo>
                    <a:pt x="9978" y="6134"/>
                  </a:lnTo>
                  <a:lnTo>
                    <a:pt x="10122" y="5905"/>
                  </a:lnTo>
                  <a:lnTo>
                    <a:pt x="10267" y="5676"/>
                  </a:lnTo>
                  <a:lnTo>
                    <a:pt x="10387" y="5435"/>
                  </a:lnTo>
                  <a:lnTo>
                    <a:pt x="10484" y="5182"/>
                  </a:lnTo>
                  <a:lnTo>
                    <a:pt x="10580" y="4929"/>
                  </a:lnTo>
                  <a:lnTo>
                    <a:pt x="10641" y="4664"/>
                  </a:lnTo>
                  <a:lnTo>
                    <a:pt x="10689" y="4399"/>
                  </a:lnTo>
                  <a:lnTo>
                    <a:pt x="10725" y="4121"/>
                  </a:lnTo>
                  <a:lnTo>
                    <a:pt x="10737" y="3844"/>
                  </a:lnTo>
                  <a:lnTo>
                    <a:pt x="10725" y="3603"/>
                  </a:lnTo>
                  <a:lnTo>
                    <a:pt x="10701" y="3374"/>
                  </a:lnTo>
                  <a:lnTo>
                    <a:pt x="10677" y="3157"/>
                  </a:lnTo>
                  <a:lnTo>
                    <a:pt x="10628" y="2928"/>
                  </a:lnTo>
                  <a:lnTo>
                    <a:pt x="10568" y="2724"/>
                  </a:lnTo>
                  <a:lnTo>
                    <a:pt x="10496" y="2507"/>
                  </a:lnTo>
                  <a:lnTo>
                    <a:pt x="10412" y="2302"/>
                  </a:lnTo>
                  <a:lnTo>
                    <a:pt x="10327" y="2109"/>
                  </a:lnTo>
                  <a:lnTo>
                    <a:pt x="10219" y="1916"/>
                  </a:lnTo>
                  <a:lnTo>
                    <a:pt x="10110" y="1736"/>
                  </a:lnTo>
                  <a:lnTo>
                    <a:pt x="9990" y="1555"/>
                  </a:lnTo>
                  <a:lnTo>
                    <a:pt x="9857" y="1398"/>
                  </a:lnTo>
                  <a:lnTo>
                    <a:pt x="9713" y="1229"/>
                  </a:lnTo>
                  <a:lnTo>
                    <a:pt x="9556" y="1085"/>
                  </a:lnTo>
                  <a:lnTo>
                    <a:pt x="9399" y="940"/>
                  </a:lnTo>
                  <a:lnTo>
                    <a:pt x="9243" y="808"/>
                  </a:lnTo>
                  <a:lnTo>
                    <a:pt x="9062" y="675"/>
                  </a:lnTo>
                  <a:lnTo>
                    <a:pt x="8893" y="567"/>
                  </a:lnTo>
                  <a:lnTo>
                    <a:pt x="8700" y="458"/>
                  </a:lnTo>
                  <a:lnTo>
                    <a:pt x="8508" y="362"/>
                  </a:lnTo>
                  <a:lnTo>
                    <a:pt x="8315" y="277"/>
                  </a:lnTo>
                  <a:lnTo>
                    <a:pt x="8110" y="205"/>
                  </a:lnTo>
                  <a:lnTo>
                    <a:pt x="7905" y="145"/>
                  </a:lnTo>
                  <a:lnTo>
                    <a:pt x="7700" y="85"/>
                  </a:lnTo>
                  <a:lnTo>
                    <a:pt x="7483" y="49"/>
                  </a:lnTo>
                  <a:lnTo>
                    <a:pt x="7267" y="24"/>
                  </a:lnTo>
                  <a:lnTo>
                    <a:pt x="7050" y="12"/>
                  </a:lnTo>
                  <a:lnTo>
                    <a:pt x="682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7"/>
            <p:cNvSpPr/>
            <p:nvPr/>
          </p:nvSpPr>
          <p:spPr>
            <a:xfrm>
              <a:off x="1892276" y="3120123"/>
              <a:ext cx="96593" cy="345004"/>
            </a:xfrm>
            <a:custGeom>
              <a:avLst/>
              <a:gdLst/>
              <a:ahLst/>
              <a:cxnLst/>
              <a:rect l="l" t="t" r="r" b="b"/>
              <a:pathLst>
                <a:path w="2001" h="7147" extrusionOk="0">
                  <a:moveTo>
                    <a:pt x="0" y="0"/>
                  </a:moveTo>
                  <a:lnTo>
                    <a:pt x="193" y="579"/>
                  </a:lnTo>
                  <a:lnTo>
                    <a:pt x="362" y="1145"/>
                  </a:lnTo>
                  <a:lnTo>
                    <a:pt x="506" y="1699"/>
                  </a:lnTo>
                  <a:lnTo>
                    <a:pt x="615" y="2242"/>
                  </a:lnTo>
                  <a:lnTo>
                    <a:pt x="711" y="2760"/>
                  </a:lnTo>
                  <a:lnTo>
                    <a:pt x="772" y="3266"/>
                  </a:lnTo>
                  <a:lnTo>
                    <a:pt x="820" y="3748"/>
                  </a:lnTo>
                  <a:lnTo>
                    <a:pt x="856" y="4218"/>
                  </a:lnTo>
                  <a:lnTo>
                    <a:pt x="856" y="4664"/>
                  </a:lnTo>
                  <a:lnTo>
                    <a:pt x="856" y="5086"/>
                  </a:lnTo>
                  <a:lnTo>
                    <a:pt x="832" y="5495"/>
                  </a:lnTo>
                  <a:lnTo>
                    <a:pt x="796" y="5869"/>
                  </a:lnTo>
                  <a:lnTo>
                    <a:pt x="747" y="6230"/>
                  </a:lnTo>
                  <a:lnTo>
                    <a:pt x="687" y="6556"/>
                  </a:lnTo>
                  <a:lnTo>
                    <a:pt x="627" y="6869"/>
                  </a:lnTo>
                  <a:lnTo>
                    <a:pt x="543" y="7146"/>
                  </a:lnTo>
                  <a:lnTo>
                    <a:pt x="543" y="7146"/>
                  </a:lnTo>
                  <a:lnTo>
                    <a:pt x="2001" y="6785"/>
                  </a:lnTo>
                  <a:lnTo>
                    <a:pt x="2001" y="6327"/>
                  </a:lnTo>
                  <a:lnTo>
                    <a:pt x="1989" y="5881"/>
                  </a:lnTo>
                  <a:lnTo>
                    <a:pt x="1952" y="5435"/>
                  </a:lnTo>
                  <a:lnTo>
                    <a:pt x="1892" y="4989"/>
                  </a:lnTo>
                  <a:lnTo>
                    <a:pt x="1832" y="4543"/>
                  </a:lnTo>
                  <a:lnTo>
                    <a:pt x="1748" y="4109"/>
                  </a:lnTo>
                  <a:lnTo>
                    <a:pt x="1639" y="3664"/>
                  </a:lnTo>
                  <a:lnTo>
                    <a:pt x="1519" y="3230"/>
                  </a:lnTo>
                  <a:lnTo>
                    <a:pt x="1386" y="2808"/>
                  </a:lnTo>
                  <a:lnTo>
                    <a:pt x="1242" y="2386"/>
                  </a:lnTo>
                  <a:lnTo>
                    <a:pt x="1073" y="1965"/>
                  </a:lnTo>
                  <a:lnTo>
                    <a:pt x="892" y="1555"/>
                  </a:lnTo>
                  <a:lnTo>
                    <a:pt x="687" y="1157"/>
                  </a:lnTo>
                  <a:lnTo>
                    <a:pt x="470" y="760"/>
                  </a:lnTo>
                  <a:lnTo>
                    <a:pt x="241" y="3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A5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7"/>
            <p:cNvSpPr/>
            <p:nvPr/>
          </p:nvSpPr>
          <p:spPr>
            <a:xfrm>
              <a:off x="1932971" y="3447611"/>
              <a:ext cx="55900" cy="91380"/>
            </a:xfrm>
            <a:custGeom>
              <a:avLst/>
              <a:gdLst/>
              <a:ahLst/>
              <a:cxnLst/>
              <a:rect l="l" t="t" r="r" b="b"/>
              <a:pathLst>
                <a:path w="1158" h="1893" extrusionOk="0">
                  <a:moveTo>
                    <a:pt x="1158" y="1"/>
                  </a:moveTo>
                  <a:lnTo>
                    <a:pt x="1" y="290"/>
                  </a:lnTo>
                  <a:lnTo>
                    <a:pt x="145" y="603"/>
                  </a:lnTo>
                  <a:lnTo>
                    <a:pt x="314" y="904"/>
                  </a:lnTo>
                  <a:lnTo>
                    <a:pt x="471" y="1181"/>
                  </a:lnTo>
                  <a:lnTo>
                    <a:pt x="627" y="1422"/>
                  </a:lnTo>
                  <a:lnTo>
                    <a:pt x="868" y="1772"/>
                  </a:lnTo>
                  <a:lnTo>
                    <a:pt x="965" y="1892"/>
                  </a:lnTo>
                  <a:lnTo>
                    <a:pt x="1037" y="1422"/>
                  </a:lnTo>
                  <a:lnTo>
                    <a:pt x="1097" y="953"/>
                  </a:lnTo>
                  <a:lnTo>
                    <a:pt x="1146" y="471"/>
                  </a:lnTo>
                  <a:lnTo>
                    <a:pt x="1158" y="1"/>
                  </a:lnTo>
                  <a:close/>
                </a:path>
              </a:pathLst>
            </a:custGeom>
            <a:solidFill>
              <a:srgbClr val="563E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7"/>
            <p:cNvSpPr/>
            <p:nvPr/>
          </p:nvSpPr>
          <p:spPr>
            <a:xfrm>
              <a:off x="1973714" y="3223090"/>
              <a:ext cx="438652" cy="319950"/>
            </a:xfrm>
            <a:custGeom>
              <a:avLst/>
              <a:gdLst/>
              <a:ahLst/>
              <a:cxnLst/>
              <a:rect l="l" t="t" r="r" b="b"/>
              <a:pathLst>
                <a:path w="9087" h="6628" extrusionOk="0">
                  <a:moveTo>
                    <a:pt x="9002" y="0"/>
                  </a:moveTo>
                  <a:lnTo>
                    <a:pt x="8990" y="265"/>
                  </a:lnTo>
                  <a:lnTo>
                    <a:pt x="8966" y="543"/>
                  </a:lnTo>
                  <a:lnTo>
                    <a:pt x="8917" y="808"/>
                  </a:lnTo>
                  <a:lnTo>
                    <a:pt x="8845" y="1073"/>
                  </a:lnTo>
                  <a:lnTo>
                    <a:pt x="8761" y="1326"/>
                  </a:lnTo>
                  <a:lnTo>
                    <a:pt x="8652" y="1567"/>
                  </a:lnTo>
                  <a:lnTo>
                    <a:pt x="8532" y="1808"/>
                  </a:lnTo>
                  <a:lnTo>
                    <a:pt x="8399" y="2037"/>
                  </a:lnTo>
                  <a:lnTo>
                    <a:pt x="8255" y="2266"/>
                  </a:lnTo>
                  <a:lnTo>
                    <a:pt x="8086" y="2471"/>
                  </a:lnTo>
                  <a:lnTo>
                    <a:pt x="7905" y="2663"/>
                  </a:lnTo>
                  <a:lnTo>
                    <a:pt x="7700" y="2856"/>
                  </a:lnTo>
                  <a:lnTo>
                    <a:pt x="7495" y="3025"/>
                  </a:lnTo>
                  <a:lnTo>
                    <a:pt x="7279" y="3181"/>
                  </a:lnTo>
                  <a:lnTo>
                    <a:pt x="7038" y="3314"/>
                  </a:lnTo>
                  <a:lnTo>
                    <a:pt x="6797" y="3435"/>
                  </a:lnTo>
                  <a:lnTo>
                    <a:pt x="181" y="6471"/>
                  </a:lnTo>
                  <a:lnTo>
                    <a:pt x="217" y="6194"/>
                  </a:lnTo>
                  <a:lnTo>
                    <a:pt x="265" y="5917"/>
                  </a:lnTo>
                  <a:lnTo>
                    <a:pt x="326" y="5350"/>
                  </a:lnTo>
                  <a:lnTo>
                    <a:pt x="350" y="4772"/>
                  </a:lnTo>
                  <a:lnTo>
                    <a:pt x="362" y="4194"/>
                  </a:lnTo>
                  <a:lnTo>
                    <a:pt x="338" y="3627"/>
                  </a:lnTo>
                  <a:lnTo>
                    <a:pt x="278" y="3049"/>
                  </a:lnTo>
                  <a:lnTo>
                    <a:pt x="205" y="2471"/>
                  </a:lnTo>
                  <a:lnTo>
                    <a:pt x="85" y="1904"/>
                  </a:lnTo>
                  <a:lnTo>
                    <a:pt x="0" y="1928"/>
                  </a:lnTo>
                  <a:lnTo>
                    <a:pt x="61" y="2205"/>
                  </a:lnTo>
                  <a:lnTo>
                    <a:pt x="109" y="2495"/>
                  </a:lnTo>
                  <a:lnTo>
                    <a:pt x="157" y="2784"/>
                  </a:lnTo>
                  <a:lnTo>
                    <a:pt x="193" y="3085"/>
                  </a:lnTo>
                  <a:lnTo>
                    <a:pt x="229" y="3374"/>
                  </a:lnTo>
                  <a:lnTo>
                    <a:pt x="253" y="3663"/>
                  </a:lnTo>
                  <a:lnTo>
                    <a:pt x="265" y="3953"/>
                  </a:lnTo>
                  <a:lnTo>
                    <a:pt x="265" y="4242"/>
                  </a:lnTo>
                  <a:lnTo>
                    <a:pt x="278" y="4531"/>
                  </a:lnTo>
                  <a:lnTo>
                    <a:pt x="265" y="4820"/>
                  </a:lnTo>
                  <a:lnTo>
                    <a:pt x="253" y="5109"/>
                  </a:lnTo>
                  <a:lnTo>
                    <a:pt x="229" y="5399"/>
                  </a:lnTo>
                  <a:lnTo>
                    <a:pt x="205" y="5688"/>
                  </a:lnTo>
                  <a:lnTo>
                    <a:pt x="169" y="5977"/>
                  </a:lnTo>
                  <a:lnTo>
                    <a:pt x="121" y="6254"/>
                  </a:lnTo>
                  <a:lnTo>
                    <a:pt x="73" y="6543"/>
                  </a:lnTo>
                  <a:lnTo>
                    <a:pt x="61" y="6628"/>
                  </a:lnTo>
                  <a:lnTo>
                    <a:pt x="6833" y="3519"/>
                  </a:lnTo>
                  <a:lnTo>
                    <a:pt x="7086" y="3398"/>
                  </a:lnTo>
                  <a:lnTo>
                    <a:pt x="7315" y="3254"/>
                  </a:lnTo>
                  <a:lnTo>
                    <a:pt x="7544" y="3097"/>
                  </a:lnTo>
                  <a:lnTo>
                    <a:pt x="7761" y="2916"/>
                  </a:lnTo>
                  <a:lnTo>
                    <a:pt x="7965" y="2724"/>
                  </a:lnTo>
                  <a:lnTo>
                    <a:pt x="8146" y="2531"/>
                  </a:lnTo>
                  <a:lnTo>
                    <a:pt x="8315" y="2314"/>
                  </a:lnTo>
                  <a:lnTo>
                    <a:pt x="8472" y="2085"/>
                  </a:lnTo>
                  <a:lnTo>
                    <a:pt x="8616" y="1856"/>
                  </a:lnTo>
                  <a:lnTo>
                    <a:pt x="8737" y="1615"/>
                  </a:lnTo>
                  <a:lnTo>
                    <a:pt x="8845" y="1362"/>
                  </a:lnTo>
                  <a:lnTo>
                    <a:pt x="8929" y="1097"/>
                  </a:lnTo>
                  <a:lnTo>
                    <a:pt x="9002" y="832"/>
                  </a:lnTo>
                  <a:lnTo>
                    <a:pt x="9050" y="555"/>
                  </a:lnTo>
                  <a:lnTo>
                    <a:pt x="9086" y="277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7"/>
            <p:cNvSpPr/>
            <p:nvPr/>
          </p:nvSpPr>
          <p:spPr>
            <a:xfrm>
              <a:off x="992361" y="3199243"/>
              <a:ext cx="249038" cy="66326"/>
            </a:xfrm>
            <a:custGeom>
              <a:avLst/>
              <a:gdLst/>
              <a:ahLst/>
              <a:cxnLst/>
              <a:rect l="l" t="t" r="r" b="b"/>
              <a:pathLst>
                <a:path w="5159" h="1374" extrusionOk="0">
                  <a:moveTo>
                    <a:pt x="5146" y="0"/>
                  </a:moveTo>
                  <a:lnTo>
                    <a:pt x="1" y="1290"/>
                  </a:lnTo>
                  <a:lnTo>
                    <a:pt x="25" y="1374"/>
                  </a:lnTo>
                  <a:lnTo>
                    <a:pt x="5158" y="85"/>
                  </a:lnTo>
                  <a:lnTo>
                    <a:pt x="514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7"/>
            <p:cNvSpPr/>
            <p:nvPr/>
          </p:nvSpPr>
          <p:spPr>
            <a:xfrm>
              <a:off x="1155236" y="3385966"/>
              <a:ext cx="443335" cy="68112"/>
            </a:xfrm>
            <a:custGeom>
              <a:avLst/>
              <a:gdLst/>
              <a:ahLst/>
              <a:cxnLst/>
              <a:rect l="l" t="t" r="r" b="b"/>
              <a:pathLst>
                <a:path w="9184" h="1411" extrusionOk="0">
                  <a:moveTo>
                    <a:pt x="13" y="0"/>
                  </a:moveTo>
                  <a:lnTo>
                    <a:pt x="1" y="85"/>
                  </a:lnTo>
                  <a:lnTo>
                    <a:pt x="9171" y="1410"/>
                  </a:lnTo>
                  <a:lnTo>
                    <a:pt x="9183" y="132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7"/>
            <p:cNvSpPr/>
            <p:nvPr/>
          </p:nvSpPr>
          <p:spPr>
            <a:xfrm>
              <a:off x="1166870" y="4145068"/>
              <a:ext cx="431701" cy="267043"/>
            </a:xfrm>
            <a:custGeom>
              <a:avLst/>
              <a:gdLst/>
              <a:ahLst/>
              <a:cxnLst/>
              <a:rect l="l" t="t" r="r" b="b"/>
              <a:pathLst>
                <a:path w="8943" h="5532" extrusionOk="0">
                  <a:moveTo>
                    <a:pt x="1182" y="1"/>
                  </a:moveTo>
                  <a:lnTo>
                    <a:pt x="1" y="2627"/>
                  </a:lnTo>
                  <a:lnTo>
                    <a:pt x="266" y="2977"/>
                  </a:lnTo>
                  <a:lnTo>
                    <a:pt x="543" y="3290"/>
                  </a:lnTo>
                  <a:lnTo>
                    <a:pt x="820" y="3579"/>
                  </a:lnTo>
                  <a:lnTo>
                    <a:pt x="1122" y="3845"/>
                  </a:lnTo>
                  <a:lnTo>
                    <a:pt x="1423" y="4086"/>
                  </a:lnTo>
                  <a:lnTo>
                    <a:pt x="1724" y="4302"/>
                  </a:lnTo>
                  <a:lnTo>
                    <a:pt x="2037" y="4507"/>
                  </a:lnTo>
                  <a:lnTo>
                    <a:pt x="2363" y="4676"/>
                  </a:lnTo>
                  <a:lnTo>
                    <a:pt x="2676" y="4833"/>
                  </a:lnTo>
                  <a:lnTo>
                    <a:pt x="2989" y="4965"/>
                  </a:lnTo>
                  <a:lnTo>
                    <a:pt x="3315" y="5086"/>
                  </a:lnTo>
                  <a:lnTo>
                    <a:pt x="3628" y="5182"/>
                  </a:lnTo>
                  <a:lnTo>
                    <a:pt x="3941" y="5278"/>
                  </a:lnTo>
                  <a:lnTo>
                    <a:pt x="4255" y="5339"/>
                  </a:lnTo>
                  <a:lnTo>
                    <a:pt x="4556" y="5399"/>
                  </a:lnTo>
                  <a:lnTo>
                    <a:pt x="4845" y="5447"/>
                  </a:lnTo>
                  <a:lnTo>
                    <a:pt x="5134" y="5483"/>
                  </a:lnTo>
                  <a:lnTo>
                    <a:pt x="5411" y="5507"/>
                  </a:lnTo>
                  <a:lnTo>
                    <a:pt x="5689" y="5519"/>
                  </a:lnTo>
                  <a:lnTo>
                    <a:pt x="5942" y="5532"/>
                  </a:lnTo>
                  <a:lnTo>
                    <a:pt x="6412" y="5519"/>
                  </a:lnTo>
                  <a:lnTo>
                    <a:pt x="6821" y="5507"/>
                  </a:lnTo>
                  <a:lnTo>
                    <a:pt x="7159" y="5471"/>
                  </a:lnTo>
                  <a:lnTo>
                    <a:pt x="7412" y="5435"/>
                  </a:lnTo>
                  <a:lnTo>
                    <a:pt x="7629" y="5399"/>
                  </a:lnTo>
                  <a:lnTo>
                    <a:pt x="8942" y="2627"/>
                  </a:lnTo>
                  <a:lnTo>
                    <a:pt x="1182" y="1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7"/>
            <p:cNvSpPr/>
            <p:nvPr/>
          </p:nvSpPr>
          <p:spPr>
            <a:xfrm>
              <a:off x="930715" y="4613322"/>
              <a:ext cx="452024" cy="49528"/>
            </a:xfrm>
            <a:custGeom>
              <a:avLst/>
              <a:gdLst/>
              <a:ahLst/>
              <a:cxnLst/>
              <a:rect l="l" t="t" r="r" b="b"/>
              <a:pathLst>
                <a:path w="9364" h="1026" extrusionOk="0">
                  <a:moveTo>
                    <a:pt x="531" y="1"/>
                  </a:moveTo>
                  <a:lnTo>
                    <a:pt x="362" y="230"/>
                  </a:lnTo>
                  <a:lnTo>
                    <a:pt x="218" y="483"/>
                  </a:lnTo>
                  <a:lnTo>
                    <a:pt x="97" y="748"/>
                  </a:lnTo>
                  <a:lnTo>
                    <a:pt x="1" y="1025"/>
                  </a:lnTo>
                  <a:lnTo>
                    <a:pt x="9364" y="1025"/>
                  </a:lnTo>
                  <a:lnTo>
                    <a:pt x="93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7"/>
            <p:cNvSpPr/>
            <p:nvPr/>
          </p:nvSpPr>
          <p:spPr>
            <a:xfrm>
              <a:off x="956300" y="4436496"/>
              <a:ext cx="426439" cy="176870"/>
            </a:xfrm>
            <a:custGeom>
              <a:avLst/>
              <a:gdLst/>
              <a:ahLst/>
              <a:cxnLst/>
              <a:rect l="l" t="t" r="r" b="b"/>
              <a:pathLst>
                <a:path w="8834" h="3664" extrusionOk="0">
                  <a:moveTo>
                    <a:pt x="5074" y="1"/>
                  </a:moveTo>
                  <a:lnTo>
                    <a:pt x="4905" y="266"/>
                  </a:lnTo>
                  <a:lnTo>
                    <a:pt x="4724" y="531"/>
                  </a:lnTo>
                  <a:lnTo>
                    <a:pt x="4532" y="772"/>
                  </a:lnTo>
                  <a:lnTo>
                    <a:pt x="4315" y="1001"/>
                  </a:lnTo>
                  <a:lnTo>
                    <a:pt x="4074" y="1230"/>
                  </a:lnTo>
                  <a:lnTo>
                    <a:pt x="3833" y="1447"/>
                  </a:lnTo>
                  <a:lnTo>
                    <a:pt x="3568" y="1639"/>
                  </a:lnTo>
                  <a:lnTo>
                    <a:pt x="3291" y="1808"/>
                  </a:lnTo>
                  <a:lnTo>
                    <a:pt x="3013" y="1977"/>
                  </a:lnTo>
                  <a:lnTo>
                    <a:pt x="2724" y="2109"/>
                  </a:lnTo>
                  <a:lnTo>
                    <a:pt x="2423" y="2230"/>
                  </a:lnTo>
                  <a:lnTo>
                    <a:pt x="2110" y="2338"/>
                  </a:lnTo>
                  <a:lnTo>
                    <a:pt x="1736" y="2447"/>
                  </a:lnTo>
                  <a:lnTo>
                    <a:pt x="1483" y="2543"/>
                  </a:lnTo>
                  <a:lnTo>
                    <a:pt x="1230" y="2652"/>
                  </a:lnTo>
                  <a:lnTo>
                    <a:pt x="989" y="2772"/>
                  </a:lnTo>
                  <a:lnTo>
                    <a:pt x="772" y="2917"/>
                  </a:lnTo>
                  <a:lnTo>
                    <a:pt x="555" y="3085"/>
                  </a:lnTo>
                  <a:lnTo>
                    <a:pt x="350" y="3266"/>
                  </a:lnTo>
                  <a:lnTo>
                    <a:pt x="170" y="3459"/>
                  </a:lnTo>
                  <a:lnTo>
                    <a:pt x="1" y="3664"/>
                  </a:lnTo>
                  <a:lnTo>
                    <a:pt x="8834" y="3664"/>
                  </a:lnTo>
                  <a:lnTo>
                    <a:pt x="8834" y="1435"/>
                  </a:lnTo>
                  <a:lnTo>
                    <a:pt x="6701" y="1435"/>
                  </a:lnTo>
                  <a:lnTo>
                    <a:pt x="6701" y="760"/>
                  </a:lnTo>
                  <a:lnTo>
                    <a:pt x="6508" y="627"/>
                  </a:lnTo>
                  <a:lnTo>
                    <a:pt x="6315" y="519"/>
                  </a:lnTo>
                  <a:lnTo>
                    <a:pt x="6122" y="410"/>
                  </a:lnTo>
                  <a:lnTo>
                    <a:pt x="5917" y="314"/>
                  </a:lnTo>
                  <a:lnTo>
                    <a:pt x="5713" y="218"/>
                  </a:lnTo>
                  <a:lnTo>
                    <a:pt x="5508" y="145"/>
                  </a:lnTo>
                  <a:lnTo>
                    <a:pt x="5291" y="73"/>
                  </a:lnTo>
                  <a:lnTo>
                    <a:pt x="5074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7"/>
            <p:cNvSpPr/>
            <p:nvPr/>
          </p:nvSpPr>
          <p:spPr>
            <a:xfrm>
              <a:off x="1201192" y="4198603"/>
              <a:ext cx="297890" cy="307158"/>
            </a:xfrm>
            <a:custGeom>
              <a:avLst/>
              <a:gdLst/>
              <a:ahLst/>
              <a:cxnLst/>
              <a:rect l="l" t="t" r="r" b="b"/>
              <a:pathLst>
                <a:path w="6171" h="6363" extrusionOk="0">
                  <a:moveTo>
                    <a:pt x="2218" y="0"/>
                  </a:moveTo>
                  <a:lnTo>
                    <a:pt x="278" y="4410"/>
                  </a:lnTo>
                  <a:lnTo>
                    <a:pt x="146" y="4676"/>
                  </a:lnTo>
                  <a:lnTo>
                    <a:pt x="1" y="4929"/>
                  </a:lnTo>
                  <a:lnTo>
                    <a:pt x="218" y="5001"/>
                  </a:lnTo>
                  <a:lnTo>
                    <a:pt x="435" y="5073"/>
                  </a:lnTo>
                  <a:lnTo>
                    <a:pt x="640" y="5146"/>
                  </a:lnTo>
                  <a:lnTo>
                    <a:pt x="844" y="5242"/>
                  </a:lnTo>
                  <a:lnTo>
                    <a:pt x="1049" y="5338"/>
                  </a:lnTo>
                  <a:lnTo>
                    <a:pt x="1242" y="5447"/>
                  </a:lnTo>
                  <a:lnTo>
                    <a:pt x="1435" y="5555"/>
                  </a:lnTo>
                  <a:lnTo>
                    <a:pt x="1628" y="5688"/>
                  </a:lnTo>
                  <a:lnTo>
                    <a:pt x="1628" y="6363"/>
                  </a:lnTo>
                  <a:lnTo>
                    <a:pt x="3761" y="6363"/>
                  </a:lnTo>
                  <a:lnTo>
                    <a:pt x="3761" y="6037"/>
                  </a:lnTo>
                  <a:lnTo>
                    <a:pt x="6171" y="1856"/>
                  </a:lnTo>
                  <a:lnTo>
                    <a:pt x="2218" y="0"/>
                  </a:lnTo>
                  <a:close/>
                </a:path>
              </a:pathLst>
            </a:custGeom>
            <a:solidFill>
              <a:srgbClr val="F2C9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7"/>
            <p:cNvSpPr/>
            <p:nvPr/>
          </p:nvSpPr>
          <p:spPr>
            <a:xfrm>
              <a:off x="1266941" y="4198603"/>
              <a:ext cx="232142" cy="184449"/>
            </a:xfrm>
            <a:custGeom>
              <a:avLst/>
              <a:gdLst/>
              <a:ahLst/>
              <a:cxnLst/>
              <a:rect l="l" t="t" r="r" b="b"/>
              <a:pathLst>
                <a:path w="4809" h="3821" extrusionOk="0">
                  <a:moveTo>
                    <a:pt x="856" y="0"/>
                  </a:moveTo>
                  <a:lnTo>
                    <a:pt x="1" y="1940"/>
                  </a:lnTo>
                  <a:lnTo>
                    <a:pt x="326" y="1988"/>
                  </a:lnTo>
                  <a:lnTo>
                    <a:pt x="651" y="2061"/>
                  </a:lnTo>
                  <a:lnTo>
                    <a:pt x="965" y="2145"/>
                  </a:lnTo>
                  <a:lnTo>
                    <a:pt x="1266" y="2254"/>
                  </a:lnTo>
                  <a:lnTo>
                    <a:pt x="1567" y="2374"/>
                  </a:lnTo>
                  <a:lnTo>
                    <a:pt x="1844" y="2507"/>
                  </a:lnTo>
                  <a:lnTo>
                    <a:pt x="2121" y="2639"/>
                  </a:lnTo>
                  <a:lnTo>
                    <a:pt x="2374" y="2784"/>
                  </a:lnTo>
                  <a:lnTo>
                    <a:pt x="2615" y="2940"/>
                  </a:lnTo>
                  <a:lnTo>
                    <a:pt x="2832" y="3085"/>
                  </a:lnTo>
                  <a:lnTo>
                    <a:pt x="3037" y="3230"/>
                  </a:lnTo>
                  <a:lnTo>
                    <a:pt x="3206" y="3374"/>
                  </a:lnTo>
                  <a:lnTo>
                    <a:pt x="3363" y="3507"/>
                  </a:lnTo>
                  <a:lnTo>
                    <a:pt x="3495" y="3627"/>
                  </a:lnTo>
                  <a:lnTo>
                    <a:pt x="3604" y="3736"/>
                  </a:lnTo>
                  <a:lnTo>
                    <a:pt x="3676" y="3820"/>
                  </a:lnTo>
                  <a:lnTo>
                    <a:pt x="4809" y="1856"/>
                  </a:lnTo>
                  <a:lnTo>
                    <a:pt x="856" y="0"/>
                  </a:lnTo>
                  <a:close/>
                </a:path>
              </a:pathLst>
            </a:custGeom>
            <a:solidFill>
              <a:srgbClr val="EBA5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7"/>
            <p:cNvSpPr/>
            <p:nvPr/>
          </p:nvSpPr>
          <p:spPr>
            <a:xfrm>
              <a:off x="1166870" y="3398758"/>
              <a:ext cx="1143093" cy="1264064"/>
            </a:xfrm>
            <a:custGeom>
              <a:avLst/>
              <a:gdLst/>
              <a:ahLst/>
              <a:cxnLst/>
              <a:rect l="l" t="t" r="r" b="b"/>
              <a:pathLst>
                <a:path w="23680" h="26186" extrusionOk="0">
                  <a:moveTo>
                    <a:pt x="11183" y="0"/>
                  </a:moveTo>
                  <a:lnTo>
                    <a:pt x="10834" y="12"/>
                  </a:lnTo>
                  <a:lnTo>
                    <a:pt x="10497" y="61"/>
                  </a:lnTo>
                  <a:lnTo>
                    <a:pt x="10159" y="121"/>
                  </a:lnTo>
                  <a:lnTo>
                    <a:pt x="9822" y="205"/>
                  </a:lnTo>
                  <a:lnTo>
                    <a:pt x="9496" y="314"/>
                  </a:lnTo>
                  <a:lnTo>
                    <a:pt x="9183" y="446"/>
                  </a:lnTo>
                  <a:lnTo>
                    <a:pt x="8882" y="603"/>
                  </a:lnTo>
                  <a:lnTo>
                    <a:pt x="8593" y="772"/>
                  </a:lnTo>
                  <a:lnTo>
                    <a:pt x="8316" y="964"/>
                  </a:lnTo>
                  <a:lnTo>
                    <a:pt x="8050" y="1181"/>
                  </a:lnTo>
                  <a:lnTo>
                    <a:pt x="7809" y="1410"/>
                  </a:lnTo>
                  <a:lnTo>
                    <a:pt x="7568" y="1663"/>
                  </a:lnTo>
                  <a:lnTo>
                    <a:pt x="7364" y="1928"/>
                  </a:lnTo>
                  <a:lnTo>
                    <a:pt x="7159" y="2218"/>
                  </a:lnTo>
                  <a:lnTo>
                    <a:pt x="6990" y="2507"/>
                  </a:lnTo>
                  <a:lnTo>
                    <a:pt x="6833" y="2832"/>
                  </a:lnTo>
                  <a:lnTo>
                    <a:pt x="1" y="18087"/>
                  </a:lnTo>
                  <a:lnTo>
                    <a:pt x="1" y="18087"/>
                  </a:lnTo>
                  <a:lnTo>
                    <a:pt x="399" y="17979"/>
                  </a:lnTo>
                  <a:lnTo>
                    <a:pt x="796" y="17907"/>
                  </a:lnTo>
                  <a:lnTo>
                    <a:pt x="1182" y="17859"/>
                  </a:lnTo>
                  <a:lnTo>
                    <a:pt x="1567" y="17834"/>
                  </a:lnTo>
                  <a:lnTo>
                    <a:pt x="1941" y="17846"/>
                  </a:lnTo>
                  <a:lnTo>
                    <a:pt x="2303" y="17871"/>
                  </a:lnTo>
                  <a:lnTo>
                    <a:pt x="2664" y="17919"/>
                  </a:lnTo>
                  <a:lnTo>
                    <a:pt x="3013" y="17979"/>
                  </a:lnTo>
                  <a:lnTo>
                    <a:pt x="3351" y="18063"/>
                  </a:lnTo>
                  <a:lnTo>
                    <a:pt x="3676" y="18160"/>
                  </a:lnTo>
                  <a:lnTo>
                    <a:pt x="4002" y="18280"/>
                  </a:lnTo>
                  <a:lnTo>
                    <a:pt x="4315" y="18401"/>
                  </a:lnTo>
                  <a:lnTo>
                    <a:pt x="4604" y="18533"/>
                  </a:lnTo>
                  <a:lnTo>
                    <a:pt x="4893" y="18678"/>
                  </a:lnTo>
                  <a:lnTo>
                    <a:pt x="5170" y="18835"/>
                  </a:lnTo>
                  <a:lnTo>
                    <a:pt x="5436" y="18991"/>
                  </a:lnTo>
                  <a:lnTo>
                    <a:pt x="5677" y="19148"/>
                  </a:lnTo>
                  <a:lnTo>
                    <a:pt x="5918" y="19317"/>
                  </a:lnTo>
                  <a:lnTo>
                    <a:pt x="6146" y="19485"/>
                  </a:lnTo>
                  <a:lnTo>
                    <a:pt x="6351" y="19642"/>
                  </a:lnTo>
                  <a:lnTo>
                    <a:pt x="6725" y="19955"/>
                  </a:lnTo>
                  <a:lnTo>
                    <a:pt x="7038" y="20244"/>
                  </a:lnTo>
                  <a:lnTo>
                    <a:pt x="7291" y="20485"/>
                  </a:lnTo>
                  <a:lnTo>
                    <a:pt x="7472" y="20678"/>
                  </a:lnTo>
                  <a:lnTo>
                    <a:pt x="7629" y="20859"/>
                  </a:lnTo>
                  <a:lnTo>
                    <a:pt x="10256" y="15328"/>
                  </a:lnTo>
                  <a:lnTo>
                    <a:pt x="11738" y="22329"/>
                  </a:lnTo>
                  <a:lnTo>
                    <a:pt x="11786" y="22546"/>
                  </a:lnTo>
                  <a:lnTo>
                    <a:pt x="11846" y="22751"/>
                  </a:lnTo>
                  <a:lnTo>
                    <a:pt x="11906" y="22944"/>
                  </a:lnTo>
                  <a:lnTo>
                    <a:pt x="11979" y="23136"/>
                  </a:lnTo>
                  <a:lnTo>
                    <a:pt x="12063" y="23329"/>
                  </a:lnTo>
                  <a:lnTo>
                    <a:pt x="12159" y="23522"/>
                  </a:lnTo>
                  <a:lnTo>
                    <a:pt x="12256" y="23703"/>
                  </a:lnTo>
                  <a:lnTo>
                    <a:pt x="12352" y="23884"/>
                  </a:lnTo>
                  <a:lnTo>
                    <a:pt x="12473" y="24052"/>
                  </a:lnTo>
                  <a:lnTo>
                    <a:pt x="12581" y="24221"/>
                  </a:lnTo>
                  <a:lnTo>
                    <a:pt x="12714" y="24378"/>
                  </a:lnTo>
                  <a:lnTo>
                    <a:pt x="12846" y="24534"/>
                  </a:lnTo>
                  <a:lnTo>
                    <a:pt x="12979" y="24691"/>
                  </a:lnTo>
                  <a:lnTo>
                    <a:pt x="13123" y="24835"/>
                  </a:lnTo>
                  <a:lnTo>
                    <a:pt x="13280" y="24968"/>
                  </a:lnTo>
                  <a:lnTo>
                    <a:pt x="13425" y="25101"/>
                  </a:lnTo>
                  <a:lnTo>
                    <a:pt x="13593" y="25221"/>
                  </a:lnTo>
                  <a:lnTo>
                    <a:pt x="13750" y="25342"/>
                  </a:lnTo>
                  <a:lnTo>
                    <a:pt x="13931" y="25450"/>
                  </a:lnTo>
                  <a:lnTo>
                    <a:pt x="14100" y="25558"/>
                  </a:lnTo>
                  <a:lnTo>
                    <a:pt x="14280" y="25655"/>
                  </a:lnTo>
                  <a:lnTo>
                    <a:pt x="14461" y="25739"/>
                  </a:lnTo>
                  <a:lnTo>
                    <a:pt x="14654" y="25824"/>
                  </a:lnTo>
                  <a:lnTo>
                    <a:pt x="14847" y="25896"/>
                  </a:lnTo>
                  <a:lnTo>
                    <a:pt x="15039" y="25968"/>
                  </a:lnTo>
                  <a:lnTo>
                    <a:pt x="15244" y="26028"/>
                  </a:lnTo>
                  <a:lnTo>
                    <a:pt x="15437" y="26077"/>
                  </a:lnTo>
                  <a:lnTo>
                    <a:pt x="15642" y="26113"/>
                  </a:lnTo>
                  <a:lnTo>
                    <a:pt x="15859" y="26149"/>
                  </a:lnTo>
                  <a:lnTo>
                    <a:pt x="16064" y="26173"/>
                  </a:lnTo>
                  <a:lnTo>
                    <a:pt x="16281" y="26185"/>
                  </a:lnTo>
                  <a:lnTo>
                    <a:pt x="19076" y="26185"/>
                  </a:lnTo>
                  <a:lnTo>
                    <a:pt x="19317" y="26161"/>
                  </a:lnTo>
                  <a:lnTo>
                    <a:pt x="19570" y="26125"/>
                  </a:lnTo>
                  <a:lnTo>
                    <a:pt x="19799" y="26089"/>
                  </a:lnTo>
                  <a:lnTo>
                    <a:pt x="20040" y="26028"/>
                  </a:lnTo>
                  <a:lnTo>
                    <a:pt x="20269" y="25968"/>
                  </a:lnTo>
                  <a:lnTo>
                    <a:pt x="20498" y="25896"/>
                  </a:lnTo>
                  <a:lnTo>
                    <a:pt x="20715" y="25799"/>
                  </a:lnTo>
                  <a:lnTo>
                    <a:pt x="20932" y="25703"/>
                  </a:lnTo>
                  <a:lnTo>
                    <a:pt x="21137" y="25595"/>
                  </a:lnTo>
                  <a:lnTo>
                    <a:pt x="21342" y="25486"/>
                  </a:lnTo>
                  <a:lnTo>
                    <a:pt x="21546" y="25354"/>
                  </a:lnTo>
                  <a:lnTo>
                    <a:pt x="21727" y="25221"/>
                  </a:lnTo>
                  <a:lnTo>
                    <a:pt x="21920" y="25076"/>
                  </a:lnTo>
                  <a:lnTo>
                    <a:pt x="22089" y="24920"/>
                  </a:lnTo>
                  <a:lnTo>
                    <a:pt x="22257" y="24763"/>
                  </a:lnTo>
                  <a:lnTo>
                    <a:pt x="22426" y="24594"/>
                  </a:lnTo>
                  <a:lnTo>
                    <a:pt x="22571" y="24414"/>
                  </a:lnTo>
                  <a:lnTo>
                    <a:pt x="22715" y="24233"/>
                  </a:lnTo>
                  <a:lnTo>
                    <a:pt x="22860" y="24040"/>
                  </a:lnTo>
                  <a:lnTo>
                    <a:pt x="22980" y="23847"/>
                  </a:lnTo>
                  <a:lnTo>
                    <a:pt x="23101" y="23643"/>
                  </a:lnTo>
                  <a:lnTo>
                    <a:pt x="23209" y="23438"/>
                  </a:lnTo>
                  <a:lnTo>
                    <a:pt x="23306" y="23221"/>
                  </a:lnTo>
                  <a:lnTo>
                    <a:pt x="23390" y="23004"/>
                  </a:lnTo>
                  <a:lnTo>
                    <a:pt x="23462" y="22775"/>
                  </a:lnTo>
                  <a:lnTo>
                    <a:pt x="23535" y="22546"/>
                  </a:lnTo>
                  <a:lnTo>
                    <a:pt x="23583" y="22305"/>
                  </a:lnTo>
                  <a:lnTo>
                    <a:pt x="23631" y="22064"/>
                  </a:lnTo>
                  <a:lnTo>
                    <a:pt x="23655" y="21823"/>
                  </a:lnTo>
                  <a:lnTo>
                    <a:pt x="23679" y="21582"/>
                  </a:lnTo>
                  <a:lnTo>
                    <a:pt x="23679" y="21329"/>
                  </a:lnTo>
                  <a:lnTo>
                    <a:pt x="15558" y="2856"/>
                  </a:lnTo>
                  <a:lnTo>
                    <a:pt x="15401" y="2543"/>
                  </a:lnTo>
                  <a:lnTo>
                    <a:pt x="15232" y="2242"/>
                  </a:lnTo>
                  <a:lnTo>
                    <a:pt x="15039" y="1952"/>
                  </a:lnTo>
                  <a:lnTo>
                    <a:pt x="14823" y="1675"/>
                  </a:lnTo>
                  <a:lnTo>
                    <a:pt x="14594" y="1422"/>
                  </a:lnTo>
                  <a:lnTo>
                    <a:pt x="14341" y="1193"/>
                  </a:lnTo>
                  <a:lnTo>
                    <a:pt x="14075" y="976"/>
                  </a:lnTo>
                  <a:lnTo>
                    <a:pt x="13798" y="784"/>
                  </a:lnTo>
                  <a:lnTo>
                    <a:pt x="13509" y="603"/>
                  </a:lnTo>
                  <a:lnTo>
                    <a:pt x="13208" y="446"/>
                  </a:lnTo>
                  <a:lnTo>
                    <a:pt x="12882" y="314"/>
                  </a:lnTo>
                  <a:lnTo>
                    <a:pt x="12569" y="205"/>
                  </a:lnTo>
                  <a:lnTo>
                    <a:pt x="12232" y="121"/>
                  </a:lnTo>
                  <a:lnTo>
                    <a:pt x="11894" y="61"/>
                  </a:lnTo>
                  <a:lnTo>
                    <a:pt x="11545" y="12"/>
                  </a:lnTo>
                  <a:lnTo>
                    <a:pt x="1118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7"/>
            <p:cNvSpPr/>
            <p:nvPr/>
          </p:nvSpPr>
          <p:spPr>
            <a:xfrm>
              <a:off x="1661915" y="3839689"/>
              <a:ext cx="142549" cy="451444"/>
            </a:xfrm>
            <a:custGeom>
              <a:avLst/>
              <a:gdLst/>
              <a:ahLst/>
              <a:cxnLst/>
              <a:rect l="l" t="t" r="r" b="b"/>
              <a:pathLst>
                <a:path w="2953" h="9352" extrusionOk="0">
                  <a:moveTo>
                    <a:pt x="2941" y="0"/>
                  </a:moveTo>
                  <a:lnTo>
                    <a:pt x="1" y="6194"/>
                  </a:lnTo>
                  <a:lnTo>
                    <a:pt x="663" y="9351"/>
                  </a:lnTo>
                  <a:lnTo>
                    <a:pt x="772" y="9098"/>
                  </a:lnTo>
                  <a:lnTo>
                    <a:pt x="1037" y="8411"/>
                  </a:lnTo>
                  <a:lnTo>
                    <a:pt x="1218" y="7941"/>
                  </a:lnTo>
                  <a:lnTo>
                    <a:pt x="1410" y="7375"/>
                  </a:lnTo>
                  <a:lnTo>
                    <a:pt x="1627" y="6760"/>
                  </a:lnTo>
                  <a:lnTo>
                    <a:pt x="1844" y="6086"/>
                  </a:lnTo>
                  <a:lnTo>
                    <a:pt x="2061" y="5363"/>
                  </a:lnTo>
                  <a:lnTo>
                    <a:pt x="2266" y="4603"/>
                  </a:lnTo>
                  <a:lnTo>
                    <a:pt x="2459" y="3832"/>
                  </a:lnTo>
                  <a:lnTo>
                    <a:pt x="2627" y="3049"/>
                  </a:lnTo>
                  <a:lnTo>
                    <a:pt x="2712" y="2651"/>
                  </a:lnTo>
                  <a:lnTo>
                    <a:pt x="2772" y="2254"/>
                  </a:lnTo>
                  <a:lnTo>
                    <a:pt x="2832" y="1868"/>
                  </a:lnTo>
                  <a:lnTo>
                    <a:pt x="2881" y="1482"/>
                  </a:lnTo>
                  <a:lnTo>
                    <a:pt x="2917" y="1097"/>
                  </a:lnTo>
                  <a:lnTo>
                    <a:pt x="2941" y="723"/>
                  </a:lnTo>
                  <a:lnTo>
                    <a:pt x="2953" y="350"/>
                  </a:lnTo>
                  <a:lnTo>
                    <a:pt x="2941" y="0"/>
                  </a:lnTo>
                  <a:close/>
                </a:path>
              </a:pathLst>
            </a:custGeom>
            <a:solidFill>
              <a:srgbClr val="1142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7"/>
            <p:cNvSpPr/>
            <p:nvPr/>
          </p:nvSpPr>
          <p:spPr>
            <a:xfrm>
              <a:off x="1532783" y="3776837"/>
              <a:ext cx="302524" cy="629473"/>
            </a:xfrm>
            <a:custGeom>
              <a:avLst/>
              <a:gdLst/>
              <a:ahLst/>
              <a:cxnLst/>
              <a:rect l="l" t="t" r="r" b="b"/>
              <a:pathLst>
                <a:path w="6267" h="13040" extrusionOk="0">
                  <a:moveTo>
                    <a:pt x="6194" y="1"/>
                  </a:moveTo>
                  <a:lnTo>
                    <a:pt x="0" y="13003"/>
                  </a:lnTo>
                  <a:lnTo>
                    <a:pt x="85" y="13039"/>
                  </a:lnTo>
                  <a:lnTo>
                    <a:pt x="6266" y="37"/>
                  </a:lnTo>
                  <a:lnTo>
                    <a:pt x="6194" y="1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7"/>
            <p:cNvSpPr/>
            <p:nvPr/>
          </p:nvSpPr>
          <p:spPr>
            <a:xfrm>
              <a:off x="1164552" y="3534310"/>
              <a:ext cx="333949" cy="738762"/>
            </a:xfrm>
            <a:custGeom>
              <a:avLst/>
              <a:gdLst/>
              <a:ahLst/>
              <a:cxnLst/>
              <a:rect l="l" t="t" r="r" b="b"/>
              <a:pathLst>
                <a:path w="6918" h="15304" extrusionOk="0">
                  <a:moveTo>
                    <a:pt x="6845" y="0"/>
                  </a:moveTo>
                  <a:lnTo>
                    <a:pt x="1" y="15267"/>
                  </a:lnTo>
                  <a:lnTo>
                    <a:pt x="85" y="15304"/>
                  </a:lnTo>
                  <a:lnTo>
                    <a:pt x="6917" y="36"/>
                  </a:lnTo>
                  <a:lnTo>
                    <a:pt x="6845" y="0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7"/>
            <p:cNvSpPr/>
            <p:nvPr/>
          </p:nvSpPr>
          <p:spPr>
            <a:xfrm>
              <a:off x="1231460" y="4189287"/>
              <a:ext cx="301944" cy="123336"/>
            </a:xfrm>
            <a:custGeom>
              <a:avLst/>
              <a:gdLst/>
              <a:ahLst/>
              <a:cxnLst/>
              <a:rect l="l" t="t" r="r" b="b"/>
              <a:pathLst>
                <a:path w="6255" h="2555" extrusionOk="0">
                  <a:moveTo>
                    <a:pt x="868" y="0"/>
                  </a:moveTo>
                  <a:lnTo>
                    <a:pt x="434" y="12"/>
                  </a:lnTo>
                  <a:lnTo>
                    <a:pt x="217" y="24"/>
                  </a:lnTo>
                  <a:lnTo>
                    <a:pt x="1" y="49"/>
                  </a:lnTo>
                  <a:lnTo>
                    <a:pt x="13" y="145"/>
                  </a:lnTo>
                  <a:lnTo>
                    <a:pt x="434" y="97"/>
                  </a:lnTo>
                  <a:lnTo>
                    <a:pt x="868" y="97"/>
                  </a:lnTo>
                  <a:lnTo>
                    <a:pt x="1302" y="109"/>
                  </a:lnTo>
                  <a:lnTo>
                    <a:pt x="1724" y="157"/>
                  </a:lnTo>
                  <a:lnTo>
                    <a:pt x="2157" y="217"/>
                  </a:lnTo>
                  <a:lnTo>
                    <a:pt x="2579" y="314"/>
                  </a:lnTo>
                  <a:lnTo>
                    <a:pt x="2989" y="434"/>
                  </a:lnTo>
                  <a:lnTo>
                    <a:pt x="3399" y="579"/>
                  </a:lnTo>
                  <a:lnTo>
                    <a:pt x="3796" y="760"/>
                  </a:lnTo>
                  <a:lnTo>
                    <a:pt x="4182" y="952"/>
                  </a:lnTo>
                  <a:lnTo>
                    <a:pt x="4555" y="1157"/>
                  </a:lnTo>
                  <a:lnTo>
                    <a:pt x="4917" y="1398"/>
                  </a:lnTo>
                  <a:lnTo>
                    <a:pt x="5266" y="1663"/>
                  </a:lnTo>
                  <a:lnTo>
                    <a:pt x="5592" y="1940"/>
                  </a:lnTo>
                  <a:lnTo>
                    <a:pt x="5905" y="2242"/>
                  </a:lnTo>
                  <a:lnTo>
                    <a:pt x="6194" y="2555"/>
                  </a:lnTo>
                  <a:lnTo>
                    <a:pt x="6254" y="2495"/>
                  </a:lnTo>
                  <a:lnTo>
                    <a:pt x="6122" y="2338"/>
                  </a:lnTo>
                  <a:lnTo>
                    <a:pt x="5965" y="2169"/>
                  </a:lnTo>
                  <a:lnTo>
                    <a:pt x="5652" y="1868"/>
                  </a:lnTo>
                  <a:lnTo>
                    <a:pt x="5327" y="1591"/>
                  </a:lnTo>
                  <a:lnTo>
                    <a:pt x="4977" y="1326"/>
                  </a:lnTo>
                  <a:lnTo>
                    <a:pt x="4604" y="1085"/>
                  </a:lnTo>
                  <a:lnTo>
                    <a:pt x="4230" y="868"/>
                  </a:lnTo>
                  <a:lnTo>
                    <a:pt x="3832" y="675"/>
                  </a:lnTo>
                  <a:lnTo>
                    <a:pt x="3435" y="506"/>
                  </a:lnTo>
                  <a:lnTo>
                    <a:pt x="3013" y="350"/>
                  </a:lnTo>
                  <a:lnTo>
                    <a:pt x="2591" y="229"/>
                  </a:lnTo>
                  <a:lnTo>
                    <a:pt x="2170" y="133"/>
                  </a:lnTo>
                  <a:lnTo>
                    <a:pt x="1736" y="61"/>
                  </a:lnTo>
                  <a:lnTo>
                    <a:pt x="1302" y="24"/>
                  </a:lnTo>
                  <a:lnTo>
                    <a:pt x="868" y="0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7"/>
            <p:cNvSpPr/>
            <p:nvPr/>
          </p:nvSpPr>
          <p:spPr>
            <a:xfrm>
              <a:off x="1483930" y="3838531"/>
              <a:ext cx="233880" cy="473505"/>
            </a:xfrm>
            <a:custGeom>
              <a:avLst/>
              <a:gdLst/>
              <a:ahLst/>
              <a:cxnLst/>
              <a:rect l="l" t="t" r="r" b="b"/>
              <a:pathLst>
                <a:path w="4845" h="9809" extrusionOk="0">
                  <a:moveTo>
                    <a:pt x="4772" y="0"/>
                  </a:moveTo>
                  <a:lnTo>
                    <a:pt x="0" y="9773"/>
                  </a:lnTo>
                  <a:lnTo>
                    <a:pt x="85" y="9809"/>
                  </a:lnTo>
                  <a:lnTo>
                    <a:pt x="4844" y="36"/>
                  </a:lnTo>
                  <a:lnTo>
                    <a:pt x="4772" y="0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7"/>
            <p:cNvSpPr/>
            <p:nvPr/>
          </p:nvSpPr>
          <p:spPr>
            <a:xfrm>
              <a:off x="1634592" y="3362118"/>
              <a:ext cx="245514" cy="287945"/>
            </a:xfrm>
            <a:custGeom>
              <a:avLst/>
              <a:gdLst/>
              <a:ahLst/>
              <a:cxnLst/>
              <a:rect l="l" t="t" r="r" b="b"/>
              <a:pathLst>
                <a:path w="5086" h="5965" extrusionOk="0">
                  <a:moveTo>
                    <a:pt x="2157" y="0"/>
                  </a:moveTo>
                  <a:lnTo>
                    <a:pt x="1832" y="12"/>
                  </a:lnTo>
                  <a:lnTo>
                    <a:pt x="1555" y="24"/>
                  </a:lnTo>
                  <a:lnTo>
                    <a:pt x="1302" y="60"/>
                  </a:lnTo>
                  <a:lnTo>
                    <a:pt x="1085" y="97"/>
                  </a:lnTo>
                  <a:lnTo>
                    <a:pt x="880" y="145"/>
                  </a:lnTo>
                  <a:lnTo>
                    <a:pt x="711" y="205"/>
                  </a:lnTo>
                  <a:lnTo>
                    <a:pt x="567" y="277"/>
                  </a:lnTo>
                  <a:lnTo>
                    <a:pt x="446" y="350"/>
                  </a:lnTo>
                  <a:lnTo>
                    <a:pt x="338" y="422"/>
                  </a:lnTo>
                  <a:lnTo>
                    <a:pt x="253" y="506"/>
                  </a:lnTo>
                  <a:lnTo>
                    <a:pt x="181" y="579"/>
                  </a:lnTo>
                  <a:lnTo>
                    <a:pt x="121" y="675"/>
                  </a:lnTo>
                  <a:lnTo>
                    <a:pt x="73" y="759"/>
                  </a:lnTo>
                  <a:lnTo>
                    <a:pt x="36" y="844"/>
                  </a:lnTo>
                  <a:lnTo>
                    <a:pt x="0" y="1012"/>
                  </a:lnTo>
                  <a:lnTo>
                    <a:pt x="97" y="1061"/>
                  </a:lnTo>
                  <a:lnTo>
                    <a:pt x="193" y="1109"/>
                  </a:lnTo>
                  <a:lnTo>
                    <a:pt x="277" y="1169"/>
                  </a:lnTo>
                  <a:lnTo>
                    <a:pt x="362" y="1241"/>
                  </a:lnTo>
                  <a:lnTo>
                    <a:pt x="446" y="1314"/>
                  </a:lnTo>
                  <a:lnTo>
                    <a:pt x="518" y="1386"/>
                  </a:lnTo>
                  <a:lnTo>
                    <a:pt x="651" y="1555"/>
                  </a:lnTo>
                  <a:lnTo>
                    <a:pt x="771" y="1747"/>
                  </a:lnTo>
                  <a:lnTo>
                    <a:pt x="880" y="1952"/>
                  </a:lnTo>
                  <a:lnTo>
                    <a:pt x="964" y="2181"/>
                  </a:lnTo>
                  <a:lnTo>
                    <a:pt x="1037" y="2410"/>
                  </a:lnTo>
                  <a:lnTo>
                    <a:pt x="1097" y="2651"/>
                  </a:lnTo>
                  <a:lnTo>
                    <a:pt x="1145" y="2892"/>
                  </a:lnTo>
                  <a:lnTo>
                    <a:pt x="1181" y="3145"/>
                  </a:lnTo>
                  <a:lnTo>
                    <a:pt x="1193" y="3386"/>
                  </a:lnTo>
                  <a:lnTo>
                    <a:pt x="1205" y="3639"/>
                  </a:lnTo>
                  <a:lnTo>
                    <a:pt x="1205" y="3880"/>
                  </a:lnTo>
                  <a:lnTo>
                    <a:pt x="1193" y="4109"/>
                  </a:lnTo>
                  <a:lnTo>
                    <a:pt x="1181" y="4338"/>
                  </a:lnTo>
                  <a:lnTo>
                    <a:pt x="1181" y="4435"/>
                  </a:lnTo>
                  <a:lnTo>
                    <a:pt x="1193" y="4531"/>
                  </a:lnTo>
                  <a:lnTo>
                    <a:pt x="1229" y="4615"/>
                  </a:lnTo>
                  <a:lnTo>
                    <a:pt x="1290" y="4700"/>
                  </a:lnTo>
                  <a:lnTo>
                    <a:pt x="1350" y="4760"/>
                  </a:lnTo>
                  <a:lnTo>
                    <a:pt x="1422" y="4820"/>
                  </a:lnTo>
                  <a:lnTo>
                    <a:pt x="1519" y="4856"/>
                  </a:lnTo>
                  <a:lnTo>
                    <a:pt x="1615" y="4880"/>
                  </a:lnTo>
                  <a:lnTo>
                    <a:pt x="1952" y="4917"/>
                  </a:lnTo>
                  <a:lnTo>
                    <a:pt x="1952" y="5013"/>
                  </a:lnTo>
                  <a:lnTo>
                    <a:pt x="1976" y="5109"/>
                  </a:lnTo>
                  <a:lnTo>
                    <a:pt x="2013" y="5182"/>
                  </a:lnTo>
                  <a:lnTo>
                    <a:pt x="2073" y="5266"/>
                  </a:lnTo>
                  <a:lnTo>
                    <a:pt x="2133" y="5326"/>
                  </a:lnTo>
                  <a:lnTo>
                    <a:pt x="2205" y="5375"/>
                  </a:lnTo>
                  <a:lnTo>
                    <a:pt x="2290" y="5411"/>
                  </a:lnTo>
                  <a:lnTo>
                    <a:pt x="2386" y="5435"/>
                  </a:lnTo>
                  <a:lnTo>
                    <a:pt x="3061" y="5519"/>
                  </a:lnTo>
                  <a:lnTo>
                    <a:pt x="3061" y="5603"/>
                  </a:lnTo>
                  <a:lnTo>
                    <a:pt x="3085" y="5676"/>
                  </a:lnTo>
                  <a:lnTo>
                    <a:pt x="3121" y="5748"/>
                  </a:lnTo>
                  <a:lnTo>
                    <a:pt x="3169" y="5808"/>
                  </a:lnTo>
                  <a:lnTo>
                    <a:pt x="3230" y="5857"/>
                  </a:lnTo>
                  <a:lnTo>
                    <a:pt x="3302" y="5905"/>
                  </a:lnTo>
                  <a:lnTo>
                    <a:pt x="3374" y="5929"/>
                  </a:lnTo>
                  <a:lnTo>
                    <a:pt x="3447" y="5941"/>
                  </a:lnTo>
                  <a:lnTo>
                    <a:pt x="3736" y="5965"/>
                  </a:lnTo>
                  <a:lnTo>
                    <a:pt x="3820" y="5953"/>
                  </a:lnTo>
                  <a:lnTo>
                    <a:pt x="3892" y="5941"/>
                  </a:lnTo>
                  <a:lnTo>
                    <a:pt x="3965" y="5905"/>
                  </a:lnTo>
                  <a:lnTo>
                    <a:pt x="4037" y="5869"/>
                  </a:lnTo>
                  <a:lnTo>
                    <a:pt x="4085" y="5808"/>
                  </a:lnTo>
                  <a:lnTo>
                    <a:pt x="4133" y="5748"/>
                  </a:lnTo>
                  <a:lnTo>
                    <a:pt x="4157" y="5664"/>
                  </a:lnTo>
                  <a:lnTo>
                    <a:pt x="4182" y="5591"/>
                  </a:lnTo>
                  <a:lnTo>
                    <a:pt x="4206" y="5326"/>
                  </a:lnTo>
                  <a:lnTo>
                    <a:pt x="4290" y="5338"/>
                  </a:lnTo>
                  <a:lnTo>
                    <a:pt x="4374" y="5338"/>
                  </a:lnTo>
                  <a:lnTo>
                    <a:pt x="4447" y="5326"/>
                  </a:lnTo>
                  <a:lnTo>
                    <a:pt x="4519" y="5314"/>
                  </a:lnTo>
                  <a:lnTo>
                    <a:pt x="4591" y="5290"/>
                  </a:lnTo>
                  <a:lnTo>
                    <a:pt x="4664" y="5254"/>
                  </a:lnTo>
                  <a:lnTo>
                    <a:pt x="4724" y="5218"/>
                  </a:lnTo>
                  <a:lnTo>
                    <a:pt x="4796" y="5182"/>
                  </a:lnTo>
                  <a:lnTo>
                    <a:pt x="4844" y="5121"/>
                  </a:lnTo>
                  <a:lnTo>
                    <a:pt x="4893" y="5073"/>
                  </a:lnTo>
                  <a:lnTo>
                    <a:pt x="4941" y="5013"/>
                  </a:lnTo>
                  <a:lnTo>
                    <a:pt x="4989" y="4941"/>
                  </a:lnTo>
                  <a:lnTo>
                    <a:pt x="5013" y="4880"/>
                  </a:lnTo>
                  <a:lnTo>
                    <a:pt x="5037" y="4808"/>
                  </a:lnTo>
                  <a:lnTo>
                    <a:pt x="5061" y="4724"/>
                  </a:lnTo>
                  <a:lnTo>
                    <a:pt x="5073" y="4639"/>
                  </a:lnTo>
                  <a:lnTo>
                    <a:pt x="5085" y="4398"/>
                  </a:lnTo>
                  <a:lnTo>
                    <a:pt x="5085" y="4170"/>
                  </a:lnTo>
                  <a:lnTo>
                    <a:pt x="5085" y="3929"/>
                  </a:lnTo>
                  <a:lnTo>
                    <a:pt x="5073" y="3700"/>
                  </a:lnTo>
                  <a:lnTo>
                    <a:pt x="5049" y="3471"/>
                  </a:lnTo>
                  <a:lnTo>
                    <a:pt x="5013" y="3254"/>
                  </a:lnTo>
                  <a:lnTo>
                    <a:pt x="4977" y="3037"/>
                  </a:lnTo>
                  <a:lnTo>
                    <a:pt x="4929" y="2820"/>
                  </a:lnTo>
                  <a:lnTo>
                    <a:pt x="4868" y="2615"/>
                  </a:lnTo>
                  <a:lnTo>
                    <a:pt x="4808" y="2422"/>
                  </a:lnTo>
                  <a:lnTo>
                    <a:pt x="4736" y="2229"/>
                  </a:lnTo>
                  <a:lnTo>
                    <a:pt x="4664" y="2037"/>
                  </a:lnTo>
                  <a:lnTo>
                    <a:pt x="4579" y="1856"/>
                  </a:lnTo>
                  <a:lnTo>
                    <a:pt x="4483" y="1675"/>
                  </a:lnTo>
                  <a:lnTo>
                    <a:pt x="4386" y="1506"/>
                  </a:lnTo>
                  <a:lnTo>
                    <a:pt x="4290" y="1350"/>
                  </a:lnTo>
                  <a:lnTo>
                    <a:pt x="4182" y="1193"/>
                  </a:lnTo>
                  <a:lnTo>
                    <a:pt x="4073" y="1049"/>
                  </a:lnTo>
                  <a:lnTo>
                    <a:pt x="3953" y="916"/>
                  </a:lnTo>
                  <a:lnTo>
                    <a:pt x="3832" y="783"/>
                  </a:lnTo>
                  <a:lnTo>
                    <a:pt x="3712" y="663"/>
                  </a:lnTo>
                  <a:lnTo>
                    <a:pt x="3579" y="555"/>
                  </a:lnTo>
                  <a:lnTo>
                    <a:pt x="3447" y="458"/>
                  </a:lnTo>
                  <a:lnTo>
                    <a:pt x="3314" y="362"/>
                  </a:lnTo>
                  <a:lnTo>
                    <a:pt x="3181" y="277"/>
                  </a:lnTo>
                  <a:lnTo>
                    <a:pt x="3037" y="205"/>
                  </a:lnTo>
                  <a:lnTo>
                    <a:pt x="2892" y="145"/>
                  </a:lnTo>
                  <a:lnTo>
                    <a:pt x="2748" y="97"/>
                  </a:lnTo>
                  <a:lnTo>
                    <a:pt x="2603" y="60"/>
                  </a:lnTo>
                  <a:lnTo>
                    <a:pt x="2458" y="24"/>
                  </a:lnTo>
                  <a:lnTo>
                    <a:pt x="2302" y="12"/>
                  </a:lnTo>
                  <a:lnTo>
                    <a:pt x="2157" y="0"/>
                  </a:lnTo>
                  <a:close/>
                </a:path>
              </a:pathLst>
            </a:custGeom>
            <a:solidFill>
              <a:srgbClr val="F2C9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7"/>
            <p:cNvSpPr/>
            <p:nvPr/>
          </p:nvSpPr>
          <p:spPr>
            <a:xfrm>
              <a:off x="1636330" y="3360381"/>
              <a:ext cx="246093" cy="291469"/>
            </a:xfrm>
            <a:custGeom>
              <a:avLst/>
              <a:gdLst/>
              <a:ahLst/>
              <a:cxnLst/>
              <a:rect l="l" t="t" r="r" b="b"/>
              <a:pathLst>
                <a:path w="5098" h="6038" extrusionOk="0">
                  <a:moveTo>
                    <a:pt x="2121" y="0"/>
                  </a:moveTo>
                  <a:lnTo>
                    <a:pt x="1699" y="12"/>
                  </a:lnTo>
                  <a:lnTo>
                    <a:pt x="1314" y="48"/>
                  </a:lnTo>
                  <a:lnTo>
                    <a:pt x="1145" y="72"/>
                  </a:lnTo>
                  <a:lnTo>
                    <a:pt x="988" y="109"/>
                  </a:lnTo>
                  <a:lnTo>
                    <a:pt x="832" y="145"/>
                  </a:lnTo>
                  <a:lnTo>
                    <a:pt x="699" y="193"/>
                  </a:lnTo>
                  <a:lnTo>
                    <a:pt x="579" y="241"/>
                  </a:lnTo>
                  <a:lnTo>
                    <a:pt x="458" y="301"/>
                  </a:lnTo>
                  <a:lnTo>
                    <a:pt x="350" y="362"/>
                  </a:lnTo>
                  <a:lnTo>
                    <a:pt x="265" y="434"/>
                  </a:lnTo>
                  <a:lnTo>
                    <a:pt x="181" y="518"/>
                  </a:lnTo>
                  <a:lnTo>
                    <a:pt x="109" y="591"/>
                  </a:lnTo>
                  <a:lnTo>
                    <a:pt x="49" y="687"/>
                  </a:lnTo>
                  <a:lnTo>
                    <a:pt x="0" y="783"/>
                  </a:lnTo>
                  <a:lnTo>
                    <a:pt x="73" y="819"/>
                  </a:lnTo>
                  <a:lnTo>
                    <a:pt x="121" y="723"/>
                  </a:lnTo>
                  <a:lnTo>
                    <a:pt x="181" y="639"/>
                  </a:lnTo>
                  <a:lnTo>
                    <a:pt x="253" y="566"/>
                  </a:lnTo>
                  <a:lnTo>
                    <a:pt x="326" y="494"/>
                  </a:lnTo>
                  <a:lnTo>
                    <a:pt x="422" y="434"/>
                  </a:lnTo>
                  <a:lnTo>
                    <a:pt x="519" y="374"/>
                  </a:lnTo>
                  <a:lnTo>
                    <a:pt x="627" y="313"/>
                  </a:lnTo>
                  <a:lnTo>
                    <a:pt x="747" y="265"/>
                  </a:lnTo>
                  <a:lnTo>
                    <a:pt x="880" y="229"/>
                  </a:lnTo>
                  <a:lnTo>
                    <a:pt x="1025" y="181"/>
                  </a:lnTo>
                  <a:lnTo>
                    <a:pt x="1181" y="157"/>
                  </a:lnTo>
                  <a:lnTo>
                    <a:pt x="1338" y="133"/>
                  </a:lnTo>
                  <a:lnTo>
                    <a:pt x="1711" y="96"/>
                  </a:lnTo>
                  <a:lnTo>
                    <a:pt x="2121" y="84"/>
                  </a:lnTo>
                  <a:lnTo>
                    <a:pt x="2266" y="96"/>
                  </a:lnTo>
                  <a:lnTo>
                    <a:pt x="2422" y="109"/>
                  </a:lnTo>
                  <a:lnTo>
                    <a:pt x="2579" y="145"/>
                  </a:lnTo>
                  <a:lnTo>
                    <a:pt x="2724" y="181"/>
                  </a:lnTo>
                  <a:lnTo>
                    <a:pt x="2880" y="241"/>
                  </a:lnTo>
                  <a:lnTo>
                    <a:pt x="3025" y="313"/>
                  </a:lnTo>
                  <a:lnTo>
                    <a:pt x="3170" y="386"/>
                  </a:lnTo>
                  <a:lnTo>
                    <a:pt x="3314" y="482"/>
                  </a:lnTo>
                  <a:lnTo>
                    <a:pt x="3459" y="578"/>
                  </a:lnTo>
                  <a:lnTo>
                    <a:pt x="3591" y="699"/>
                  </a:lnTo>
                  <a:lnTo>
                    <a:pt x="3724" y="819"/>
                  </a:lnTo>
                  <a:lnTo>
                    <a:pt x="3856" y="952"/>
                  </a:lnTo>
                  <a:lnTo>
                    <a:pt x="3977" y="1085"/>
                  </a:lnTo>
                  <a:lnTo>
                    <a:pt x="4097" y="1241"/>
                  </a:lnTo>
                  <a:lnTo>
                    <a:pt x="4218" y="1398"/>
                  </a:lnTo>
                  <a:lnTo>
                    <a:pt x="4314" y="1579"/>
                  </a:lnTo>
                  <a:lnTo>
                    <a:pt x="4483" y="1868"/>
                  </a:lnTo>
                  <a:lnTo>
                    <a:pt x="4616" y="2181"/>
                  </a:lnTo>
                  <a:lnTo>
                    <a:pt x="4736" y="2494"/>
                  </a:lnTo>
                  <a:lnTo>
                    <a:pt x="4844" y="2832"/>
                  </a:lnTo>
                  <a:lnTo>
                    <a:pt x="4893" y="3061"/>
                  </a:lnTo>
                  <a:lnTo>
                    <a:pt x="4929" y="3278"/>
                  </a:lnTo>
                  <a:lnTo>
                    <a:pt x="4965" y="3507"/>
                  </a:lnTo>
                  <a:lnTo>
                    <a:pt x="4989" y="3736"/>
                  </a:lnTo>
                  <a:lnTo>
                    <a:pt x="5001" y="3977"/>
                  </a:lnTo>
                  <a:lnTo>
                    <a:pt x="5013" y="4206"/>
                  </a:lnTo>
                  <a:lnTo>
                    <a:pt x="5001" y="4447"/>
                  </a:lnTo>
                  <a:lnTo>
                    <a:pt x="4989" y="4675"/>
                  </a:lnTo>
                  <a:lnTo>
                    <a:pt x="4977" y="4748"/>
                  </a:lnTo>
                  <a:lnTo>
                    <a:pt x="4965" y="4820"/>
                  </a:lnTo>
                  <a:lnTo>
                    <a:pt x="4941" y="4892"/>
                  </a:lnTo>
                  <a:lnTo>
                    <a:pt x="4917" y="4953"/>
                  </a:lnTo>
                  <a:lnTo>
                    <a:pt x="4869" y="5013"/>
                  </a:lnTo>
                  <a:lnTo>
                    <a:pt x="4832" y="5073"/>
                  </a:lnTo>
                  <a:lnTo>
                    <a:pt x="4784" y="5133"/>
                  </a:lnTo>
                  <a:lnTo>
                    <a:pt x="4724" y="5182"/>
                  </a:lnTo>
                  <a:lnTo>
                    <a:pt x="4664" y="5218"/>
                  </a:lnTo>
                  <a:lnTo>
                    <a:pt x="4603" y="5254"/>
                  </a:lnTo>
                  <a:lnTo>
                    <a:pt x="4531" y="5290"/>
                  </a:lnTo>
                  <a:lnTo>
                    <a:pt x="4471" y="5302"/>
                  </a:lnTo>
                  <a:lnTo>
                    <a:pt x="4399" y="5326"/>
                  </a:lnTo>
                  <a:lnTo>
                    <a:pt x="4182" y="5326"/>
                  </a:lnTo>
                  <a:lnTo>
                    <a:pt x="4134" y="5314"/>
                  </a:lnTo>
                  <a:lnTo>
                    <a:pt x="4097" y="5615"/>
                  </a:lnTo>
                  <a:lnTo>
                    <a:pt x="4085" y="5688"/>
                  </a:lnTo>
                  <a:lnTo>
                    <a:pt x="4061" y="5760"/>
                  </a:lnTo>
                  <a:lnTo>
                    <a:pt x="4013" y="5820"/>
                  </a:lnTo>
                  <a:lnTo>
                    <a:pt x="3965" y="5868"/>
                  </a:lnTo>
                  <a:lnTo>
                    <a:pt x="3905" y="5905"/>
                  </a:lnTo>
                  <a:lnTo>
                    <a:pt x="3844" y="5929"/>
                  </a:lnTo>
                  <a:lnTo>
                    <a:pt x="3772" y="5953"/>
                  </a:lnTo>
                  <a:lnTo>
                    <a:pt x="3700" y="5953"/>
                  </a:lnTo>
                  <a:lnTo>
                    <a:pt x="3423" y="5929"/>
                  </a:lnTo>
                  <a:lnTo>
                    <a:pt x="3350" y="5917"/>
                  </a:lnTo>
                  <a:lnTo>
                    <a:pt x="3278" y="5893"/>
                  </a:lnTo>
                  <a:lnTo>
                    <a:pt x="3218" y="5856"/>
                  </a:lnTo>
                  <a:lnTo>
                    <a:pt x="3170" y="5808"/>
                  </a:lnTo>
                  <a:lnTo>
                    <a:pt x="3121" y="5760"/>
                  </a:lnTo>
                  <a:lnTo>
                    <a:pt x="3097" y="5700"/>
                  </a:lnTo>
                  <a:lnTo>
                    <a:pt x="3073" y="5627"/>
                  </a:lnTo>
                  <a:lnTo>
                    <a:pt x="3073" y="5555"/>
                  </a:lnTo>
                  <a:lnTo>
                    <a:pt x="3073" y="5519"/>
                  </a:lnTo>
                  <a:lnTo>
                    <a:pt x="2350" y="5423"/>
                  </a:lnTo>
                  <a:lnTo>
                    <a:pt x="2266" y="5411"/>
                  </a:lnTo>
                  <a:lnTo>
                    <a:pt x="2193" y="5374"/>
                  </a:lnTo>
                  <a:lnTo>
                    <a:pt x="2121" y="5326"/>
                  </a:lnTo>
                  <a:lnTo>
                    <a:pt x="2061" y="5266"/>
                  </a:lnTo>
                  <a:lnTo>
                    <a:pt x="2013" y="5206"/>
                  </a:lnTo>
                  <a:lnTo>
                    <a:pt x="1989" y="5121"/>
                  </a:lnTo>
                  <a:lnTo>
                    <a:pt x="1965" y="5049"/>
                  </a:lnTo>
                  <a:lnTo>
                    <a:pt x="1952" y="4953"/>
                  </a:lnTo>
                  <a:lnTo>
                    <a:pt x="1965" y="4916"/>
                  </a:lnTo>
                  <a:lnTo>
                    <a:pt x="1579" y="4868"/>
                  </a:lnTo>
                  <a:lnTo>
                    <a:pt x="1495" y="4844"/>
                  </a:lnTo>
                  <a:lnTo>
                    <a:pt x="1410" y="4808"/>
                  </a:lnTo>
                  <a:lnTo>
                    <a:pt x="1338" y="4760"/>
                  </a:lnTo>
                  <a:lnTo>
                    <a:pt x="1290" y="4700"/>
                  </a:lnTo>
                  <a:lnTo>
                    <a:pt x="1242" y="4627"/>
                  </a:lnTo>
                  <a:lnTo>
                    <a:pt x="1205" y="4555"/>
                  </a:lnTo>
                  <a:lnTo>
                    <a:pt x="1181" y="4471"/>
                  </a:lnTo>
                  <a:lnTo>
                    <a:pt x="1181" y="4374"/>
                  </a:lnTo>
                  <a:lnTo>
                    <a:pt x="1097" y="4362"/>
                  </a:lnTo>
                  <a:lnTo>
                    <a:pt x="1097" y="4471"/>
                  </a:lnTo>
                  <a:lnTo>
                    <a:pt x="1121" y="4579"/>
                  </a:lnTo>
                  <a:lnTo>
                    <a:pt x="1157" y="4675"/>
                  </a:lnTo>
                  <a:lnTo>
                    <a:pt x="1217" y="4760"/>
                  </a:lnTo>
                  <a:lnTo>
                    <a:pt x="1290" y="4832"/>
                  </a:lnTo>
                  <a:lnTo>
                    <a:pt x="1374" y="4892"/>
                  </a:lnTo>
                  <a:lnTo>
                    <a:pt x="1470" y="4929"/>
                  </a:lnTo>
                  <a:lnTo>
                    <a:pt x="1567" y="4953"/>
                  </a:lnTo>
                  <a:lnTo>
                    <a:pt x="1868" y="5001"/>
                  </a:lnTo>
                  <a:lnTo>
                    <a:pt x="1880" y="5097"/>
                  </a:lnTo>
                  <a:lnTo>
                    <a:pt x="1904" y="5182"/>
                  </a:lnTo>
                  <a:lnTo>
                    <a:pt x="1952" y="5266"/>
                  </a:lnTo>
                  <a:lnTo>
                    <a:pt x="2013" y="5338"/>
                  </a:lnTo>
                  <a:lnTo>
                    <a:pt x="2073" y="5398"/>
                  </a:lnTo>
                  <a:lnTo>
                    <a:pt x="2157" y="5459"/>
                  </a:lnTo>
                  <a:lnTo>
                    <a:pt x="2242" y="5495"/>
                  </a:lnTo>
                  <a:lnTo>
                    <a:pt x="2338" y="5507"/>
                  </a:lnTo>
                  <a:lnTo>
                    <a:pt x="2977" y="5591"/>
                  </a:lnTo>
                  <a:lnTo>
                    <a:pt x="3001" y="5676"/>
                  </a:lnTo>
                  <a:lnTo>
                    <a:pt x="3025" y="5760"/>
                  </a:lnTo>
                  <a:lnTo>
                    <a:pt x="3061" y="5820"/>
                  </a:lnTo>
                  <a:lnTo>
                    <a:pt x="3121" y="5893"/>
                  </a:lnTo>
                  <a:lnTo>
                    <a:pt x="3182" y="5941"/>
                  </a:lnTo>
                  <a:lnTo>
                    <a:pt x="3254" y="5977"/>
                  </a:lnTo>
                  <a:lnTo>
                    <a:pt x="3326" y="6001"/>
                  </a:lnTo>
                  <a:lnTo>
                    <a:pt x="3411" y="6025"/>
                  </a:lnTo>
                  <a:lnTo>
                    <a:pt x="3700" y="6037"/>
                  </a:lnTo>
                  <a:lnTo>
                    <a:pt x="3808" y="6037"/>
                  </a:lnTo>
                  <a:lnTo>
                    <a:pt x="3893" y="6013"/>
                  </a:lnTo>
                  <a:lnTo>
                    <a:pt x="3965" y="5977"/>
                  </a:lnTo>
                  <a:lnTo>
                    <a:pt x="4037" y="5929"/>
                  </a:lnTo>
                  <a:lnTo>
                    <a:pt x="4097" y="5868"/>
                  </a:lnTo>
                  <a:lnTo>
                    <a:pt x="4134" y="5796"/>
                  </a:lnTo>
                  <a:lnTo>
                    <a:pt x="4170" y="5712"/>
                  </a:lnTo>
                  <a:lnTo>
                    <a:pt x="4194" y="5627"/>
                  </a:lnTo>
                  <a:lnTo>
                    <a:pt x="4218" y="5411"/>
                  </a:lnTo>
                  <a:lnTo>
                    <a:pt x="4290" y="5423"/>
                  </a:lnTo>
                  <a:lnTo>
                    <a:pt x="4362" y="5411"/>
                  </a:lnTo>
                  <a:lnTo>
                    <a:pt x="4507" y="5386"/>
                  </a:lnTo>
                  <a:lnTo>
                    <a:pt x="4579" y="5362"/>
                  </a:lnTo>
                  <a:lnTo>
                    <a:pt x="4652" y="5326"/>
                  </a:lnTo>
                  <a:lnTo>
                    <a:pt x="4724" y="5290"/>
                  </a:lnTo>
                  <a:lnTo>
                    <a:pt x="4784" y="5242"/>
                  </a:lnTo>
                  <a:lnTo>
                    <a:pt x="4844" y="5194"/>
                  </a:lnTo>
                  <a:lnTo>
                    <a:pt x="4893" y="5133"/>
                  </a:lnTo>
                  <a:lnTo>
                    <a:pt x="4941" y="5073"/>
                  </a:lnTo>
                  <a:lnTo>
                    <a:pt x="4989" y="5001"/>
                  </a:lnTo>
                  <a:lnTo>
                    <a:pt x="5025" y="4929"/>
                  </a:lnTo>
                  <a:lnTo>
                    <a:pt x="5049" y="4844"/>
                  </a:lnTo>
                  <a:lnTo>
                    <a:pt x="5073" y="4772"/>
                  </a:lnTo>
                  <a:lnTo>
                    <a:pt x="5085" y="4688"/>
                  </a:lnTo>
                  <a:lnTo>
                    <a:pt x="5098" y="4447"/>
                  </a:lnTo>
                  <a:lnTo>
                    <a:pt x="5098" y="4206"/>
                  </a:lnTo>
                  <a:lnTo>
                    <a:pt x="5098" y="3965"/>
                  </a:lnTo>
                  <a:lnTo>
                    <a:pt x="5073" y="3736"/>
                  </a:lnTo>
                  <a:lnTo>
                    <a:pt x="5049" y="3495"/>
                  </a:lnTo>
                  <a:lnTo>
                    <a:pt x="5025" y="3266"/>
                  </a:lnTo>
                  <a:lnTo>
                    <a:pt x="4977" y="3037"/>
                  </a:lnTo>
                  <a:lnTo>
                    <a:pt x="4929" y="2808"/>
                  </a:lnTo>
                  <a:lnTo>
                    <a:pt x="4820" y="2470"/>
                  </a:lnTo>
                  <a:lnTo>
                    <a:pt x="4700" y="2145"/>
                  </a:lnTo>
                  <a:lnTo>
                    <a:pt x="4555" y="1832"/>
                  </a:lnTo>
                  <a:lnTo>
                    <a:pt x="4399" y="1530"/>
                  </a:lnTo>
                  <a:lnTo>
                    <a:pt x="4290" y="1350"/>
                  </a:lnTo>
                  <a:lnTo>
                    <a:pt x="4170" y="1193"/>
                  </a:lnTo>
                  <a:lnTo>
                    <a:pt x="4049" y="1036"/>
                  </a:lnTo>
                  <a:lnTo>
                    <a:pt x="3917" y="880"/>
                  </a:lnTo>
                  <a:lnTo>
                    <a:pt x="3784" y="747"/>
                  </a:lnTo>
                  <a:lnTo>
                    <a:pt x="3652" y="627"/>
                  </a:lnTo>
                  <a:lnTo>
                    <a:pt x="3507" y="506"/>
                  </a:lnTo>
                  <a:lnTo>
                    <a:pt x="3362" y="398"/>
                  </a:lnTo>
                  <a:lnTo>
                    <a:pt x="3218" y="313"/>
                  </a:lnTo>
                  <a:lnTo>
                    <a:pt x="3061" y="229"/>
                  </a:lnTo>
                  <a:lnTo>
                    <a:pt x="2904" y="157"/>
                  </a:lnTo>
                  <a:lnTo>
                    <a:pt x="2748" y="96"/>
                  </a:lnTo>
                  <a:lnTo>
                    <a:pt x="2591" y="60"/>
                  </a:lnTo>
                  <a:lnTo>
                    <a:pt x="2434" y="24"/>
                  </a:lnTo>
                  <a:lnTo>
                    <a:pt x="227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7"/>
            <p:cNvSpPr/>
            <p:nvPr/>
          </p:nvSpPr>
          <p:spPr>
            <a:xfrm>
              <a:off x="1826528" y="3495885"/>
              <a:ext cx="13999" cy="123964"/>
            </a:xfrm>
            <a:custGeom>
              <a:avLst/>
              <a:gdLst/>
              <a:ahLst/>
              <a:cxnLst/>
              <a:rect l="l" t="t" r="r" b="b"/>
              <a:pathLst>
                <a:path w="290" h="2568" extrusionOk="0">
                  <a:moveTo>
                    <a:pt x="85" y="1"/>
                  </a:moveTo>
                  <a:lnTo>
                    <a:pt x="1" y="25"/>
                  </a:lnTo>
                  <a:lnTo>
                    <a:pt x="37" y="218"/>
                  </a:lnTo>
                  <a:lnTo>
                    <a:pt x="85" y="447"/>
                  </a:lnTo>
                  <a:lnTo>
                    <a:pt x="121" y="736"/>
                  </a:lnTo>
                  <a:lnTo>
                    <a:pt x="169" y="1109"/>
                  </a:lnTo>
                  <a:lnTo>
                    <a:pt x="194" y="1543"/>
                  </a:lnTo>
                  <a:lnTo>
                    <a:pt x="206" y="2025"/>
                  </a:lnTo>
                  <a:lnTo>
                    <a:pt x="194" y="2555"/>
                  </a:lnTo>
                  <a:lnTo>
                    <a:pt x="278" y="2567"/>
                  </a:lnTo>
                  <a:lnTo>
                    <a:pt x="290" y="2290"/>
                  </a:lnTo>
                  <a:lnTo>
                    <a:pt x="290" y="2025"/>
                  </a:lnTo>
                  <a:lnTo>
                    <a:pt x="278" y="1531"/>
                  </a:lnTo>
                  <a:lnTo>
                    <a:pt x="254" y="1097"/>
                  </a:lnTo>
                  <a:lnTo>
                    <a:pt x="218" y="724"/>
                  </a:lnTo>
                  <a:lnTo>
                    <a:pt x="169" y="422"/>
                  </a:lnTo>
                  <a:lnTo>
                    <a:pt x="133" y="194"/>
                  </a:lnTo>
                  <a:lnTo>
                    <a:pt x="8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7"/>
            <p:cNvSpPr/>
            <p:nvPr/>
          </p:nvSpPr>
          <p:spPr>
            <a:xfrm>
              <a:off x="1772461" y="3492409"/>
              <a:ext cx="13999" cy="136177"/>
            </a:xfrm>
            <a:custGeom>
              <a:avLst/>
              <a:gdLst/>
              <a:ahLst/>
              <a:cxnLst/>
              <a:rect l="l" t="t" r="r" b="b"/>
              <a:pathLst>
                <a:path w="290" h="2821" extrusionOk="0">
                  <a:moveTo>
                    <a:pt x="72" y="0"/>
                  </a:moveTo>
                  <a:lnTo>
                    <a:pt x="0" y="37"/>
                  </a:lnTo>
                  <a:lnTo>
                    <a:pt x="12" y="73"/>
                  </a:lnTo>
                  <a:lnTo>
                    <a:pt x="48" y="157"/>
                  </a:lnTo>
                  <a:lnTo>
                    <a:pt x="84" y="338"/>
                  </a:lnTo>
                  <a:lnTo>
                    <a:pt x="133" y="591"/>
                  </a:lnTo>
                  <a:lnTo>
                    <a:pt x="169" y="952"/>
                  </a:lnTo>
                  <a:lnTo>
                    <a:pt x="193" y="1446"/>
                  </a:lnTo>
                  <a:lnTo>
                    <a:pt x="193" y="1736"/>
                  </a:lnTo>
                  <a:lnTo>
                    <a:pt x="193" y="2061"/>
                  </a:lnTo>
                  <a:lnTo>
                    <a:pt x="181" y="2422"/>
                  </a:lnTo>
                  <a:lnTo>
                    <a:pt x="157" y="2820"/>
                  </a:lnTo>
                  <a:lnTo>
                    <a:pt x="253" y="2820"/>
                  </a:lnTo>
                  <a:lnTo>
                    <a:pt x="265" y="2422"/>
                  </a:lnTo>
                  <a:lnTo>
                    <a:pt x="277" y="2049"/>
                  </a:lnTo>
                  <a:lnTo>
                    <a:pt x="289" y="1724"/>
                  </a:lnTo>
                  <a:lnTo>
                    <a:pt x="289" y="1422"/>
                  </a:lnTo>
                  <a:lnTo>
                    <a:pt x="265" y="928"/>
                  </a:lnTo>
                  <a:lnTo>
                    <a:pt x="217" y="567"/>
                  </a:lnTo>
                  <a:lnTo>
                    <a:pt x="181" y="302"/>
                  </a:lnTo>
                  <a:lnTo>
                    <a:pt x="133" y="121"/>
                  </a:lnTo>
                  <a:lnTo>
                    <a:pt x="96" y="25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7"/>
            <p:cNvSpPr/>
            <p:nvPr/>
          </p:nvSpPr>
          <p:spPr>
            <a:xfrm>
              <a:off x="1726505" y="3496464"/>
              <a:ext cx="7579" cy="103593"/>
            </a:xfrm>
            <a:custGeom>
              <a:avLst/>
              <a:gdLst/>
              <a:ahLst/>
              <a:cxnLst/>
              <a:rect l="l" t="t" r="r" b="b"/>
              <a:pathLst>
                <a:path w="157" h="2146" extrusionOk="0">
                  <a:moveTo>
                    <a:pt x="84" y="1"/>
                  </a:moveTo>
                  <a:lnTo>
                    <a:pt x="0" y="13"/>
                  </a:lnTo>
                  <a:lnTo>
                    <a:pt x="24" y="157"/>
                  </a:lnTo>
                  <a:lnTo>
                    <a:pt x="36" y="326"/>
                  </a:lnTo>
                  <a:lnTo>
                    <a:pt x="60" y="567"/>
                  </a:lnTo>
                  <a:lnTo>
                    <a:pt x="60" y="868"/>
                  </a:lnTo>
                  <a:lnTo>
                    <a:pt x="60" y="1230"/>
                  </a:lnTo>
                  <a:lnTo>
                    <a:pt x="48" y="1652"/>
                  </a:lnTo>
                  <a:lnTo>
                    <a:pt x="0" y="2134"/>
                  </a:lnTo>
                  <a:lnTo>
                    <a:pt x="84" y="2146"/>
                  </a:lnTo>
                  <a:lnTo>
                    <a:pt x="133" y="1652"/>
                  </a:lnTo>
                  <a:lnTo>
                    <a:pt x="145" y="1230"/>
                  </a:lnTo>
                  <a:lnTo>
                    <a:pt x="157" y="856"/>
                  </a:lnTo>
                  <a:lnTo>
                    <a:pt x="145" y="555"/>
                  </a:lnTo>
                  <a:lnTo>
                    <a:pt x="133" y="314"/>
                  </a:lnTo>
                  <a:lnTo>
                    <a:pt x="109" y="145"/>
                  </a:lnTo>
                  <a:lnTo>
                    <a:pt x="8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7"/>
            <p:cNvSpPr/>
            <p:nvPr/>
          </p:nvSpPr>
          <p:spPr>
            <a:xfrm>
              <a:off x="658501" y="1199944"/>
              <a:ext cx="2294199" cy="547410"/>
            </a:xfrm>
            <a:custGeom>
              <a:avLst/>
              <a:gdLst/>
              <a:ahLst/>
              <a:cxnLst/>
              <a:rect l="l" t="t" r="r" b="b"/>
              <a:pathLst>
                <a:path w="47526" h="11340" extrusionOk="0">
                  <a:moveTo>
                    <a:pt x="21148" y="0"/>
                  </a:moveTo>
                  <a:lnTo>
                    <a:pt x="20871" y="24"/>
                  </a:lnTo>
                  <a:lnTo>
                    <a:pt x="20594" y="48"/>
                  </a:lnTo>
                  <a:lnTo>
                    <a:pt x="20329" y="97"/>
                  </a:lnTo>
                  <a:lnTo>
                    <a:pt x="20052" y="145"/>
                  </a:lnTo>
                  <a:lnTo>
                    <a:pt x="19786" y="217"/>
                  </a:lnTo>
                  <a:lnTo>
                    <a:pt x="19533" y="289"/>
                  </a:lnTo>
                  <a:lnTo>
                    <a:pt x="19268" y="386"/>
                  </a:lnTo>
                  <a:lnTo>
                    <a:pt x="19015" y="482"/>
                  </a:lnTo>
                  <a:lnTo>
                    <a:pt x="18762" y="603"/>
                  </a:lnTo>
                  <a:lnTo>
                    <a:pt x="18521" y="723"/>
                  </a:lnTo>
                  <a:lnTo>
                    <a:pt x="18280" y="856"/>
                  </a:lnTo>
                  <a:lnTo>
                    <a:pt x="18051" y="1000"/>
                  </a:lnTo>
                  <a:lnTo>
                    <a:pt x="17822" y="1157"/>
                  </a:lnTo>
                  <a:lnTo>
                    <a:pt x="17593" y="1314"/>
                  </a:lnTo>
                  <a:lnTo>
                    <a:pt x="17376" y="1482"/>
                  </a:lnTo>
                  <a:lnTo>
                    <a:pt x="17172" y="1663"/>
                  </a:lnTo>
                  <a:lnTo>
                    <a:pt x="16967" y="1856"/>
                  </a:lnTo>
                  <a:lnTo>
                    <a:pt x="16762" y="2049"/>
                  </a:lnTo>
                  <a:lnTo>
                    <a:pt x="16581" y="2254"/>
                  </a:lnTo>
                  <a:lnTo>
                    <a:pt x="16388" y="2458"/>
                  </a:lnTo>
                  <a:lnTo>
                    <a:pt x="16220" y="2675"/>
                  </a:lnTo>
                  <a:lnTo>
                    <a:pt x="16051" y="2904"/>
                  </a:lnTo>
                  <a:lnTo>
                    <a:pt x="15882" y="3133"/>
                  </a:lnTo>
                  <a:lnTo>
                    <a:pt x="15726" y="3362"/>
                  </a:lnTo>
                  <a:lnTo>
                    <a:pt x="15581" y="3603"/>
                  </a:lnTo>
                  <a:lnTo>
                    <a:pt x="15448" y="3844"/>
                  </a:lnTo>
                  <a:lnTo>
                    <a:pt x="15316" y="4097"/>
                  </a:lnTo>
                  <a:lnTo>
                    <a:pt x="15195" y="4350"/>
                  </a:lnTo>
                  <a:lnTo>
                    <a:pt x="15087" y="4603"/>
                  </a:lnTo>
                  <a:lnTo>
                    <a:pt x="14990" y="4868"/>
                  </a:lnTo>
                  <a:lnTo>
                    <a:pt x="14894" y="5134"/>
                  </a:lnTo>
                  <a:lnTo>
                    <a:pt x="14810" y="5399"/>
                  </a:lnTo>
                  <a:lnTo>
                    <a:pt x="14737" y="5664"/>
                  </a:lnTo>
                  <a:lnTo>
                    <a:pt x="14677" y="5929"/>
                  </a:lnTo>
                  <a:lnTo>
                    <a:pt x="14496" y="5784"/>
                  </a:lnTo>
                  <a:lnTo>
                    <a:pt x="14292" y="5640"/>
                  </a:lnTo>
                  <a:lnTo>
                    <a:pt x="14087" y="5507"/>
                  </a:lnTo>
                  <a:lnTo>
                    <a:pt x="13870" y="5387"/>
                  </a:lnTo>
                  <a:lnTo>
                    <a:pt x="13653" y="5278"/>
                  </a:lnTo>
                  <a:lnTo>
                    <a:pt x="13436" y="5194"/>
                  </a:lnTo>
                  <a:lnTo>
                    <a:pt x="13195" y="5109"/>
                  </a:lnTo>
                  <a:lnTo>
                    <a:pt x="12966" y="5037"/>
                  </a:lnTo>
                  <a:lnTo>
                    <a:pt x="12725" y="4977"/>
                  </a:lnTo>
                  <a:lnTo>
                    <a:pt x="12484" y="4929"/>
                  </a:lnTo>
                  <a:lnTo>
                    <a:pt x="12243" y="4905"/>
                  </a:lnTo>
                  <a:lnTo>
                    <a:pt x="12002" y="4881"/>
                  </a:lnTo>
                  <a:lnTo>
                    <a:pt x="11761" y="4881"/>
                  </a:lnTo>
                  <a:lnTo>
                    <a:pt x="11520" y="4893"/>
                  </a:lnTo>
                  <a:lnTo>
                    <a:pt x="11279" y="4917"/>
                  </a:lnTo>
                  <a:lnTo>
                    <a:pt x="11038" y="4953"/>
                  </a:lnTo>
                  <a:lnTo>
                    <a:pt x="10857" y="4989"/>
                  </a:lnTo>
                  <a:lnTo>
                    <a:pt x="10677" y="5037"/>
                  </a:lnTo>
                  <a:lnTo>
                    <a:pt x="10496" y="5085"/>
                  </a:lnTo>
                  <a:lnTo>
                    <a:pt x="10315" y="5146"/>
                  </a:lnTo>
                  <a:lnTo>
                    <a:pt x="10146" y="5218"/>
                  </a:lnTo>
                  <a:lnTo>
                    <a:pt x="9978" y="5290"/>
                  </a:lnTo>
                  <a:lnTo>
                    <a:pt x="9821" y="5375"/>
                  </a:lnTo>
                  <a:lnTo>
                    <a:pt x="9652" y="5471"/>
                  </a:lnTo>
                  <a:lnTo>
                    <a:pt x="9496" y="5567"/>
                  </a:lnTo>
                  <a:lnTo>
                    <a:pt x="9351" y="5676"/>
                  </a:lnTo>
                  <a:lnTo>
                    <a:pt x="9206" y="5796"/>
                  </a:lnTo>
                  <a:lnTo>
                    <a:pt x="9074" y="5917"/>
                  </a:lnTo>
                  <a:lnTo>
                    <a:pt x="8941" y="6049"/>
                  </a:lnTo>
                  <a:lnTo>
                    <a:pt x="8821" y="6182"/>
                  </a:lnTo>
                  <a:lnTo>
                    <a:pt x="8700" y="6327"/>
                  </a:lnTo>
                  <a:lnTo>
                    <a:pt x="8592" y="6471"/>
                  </a:lnTo>
                  <a:lnTo>
                    <a:pt x="8496" y="6628"/>
                  </a:lnTo>
                  <a:lnTo>
                    <a:pt x="8399" y="6796"/>
                  </a:lnTo>
                  <a:lnTo>
                    <a:pt x="8315" y="6965"/>
                  </a:lnTo>
                  <a:lnTo>
                    <a:pt x="8242" y="7146"/>
                  </a:lnTo>
                  <a:lnTo>
                    <a:pt x="8182" y="7327"/>
                  </a:lnTo>
                  <a:lnTo>
                    <a:pt x="8122" y="7507"/>
                  </a:lnTo>
                  <a:lnTo>
                    <a:pt x="8074" y="7700"/>
                  </a:lnTo>
                  <a:lnTo>
                    <a:pt x="8038" y="7893"/>
                  </a:lnTo>
                  <a:lnTo>
                    <a:pt x="8026" y="8074"/>
                  </a:lnTo>
                  <a:lnTo>
                    <a:pt x="8014" y="8267"/>
                  </a:lnTo>
                  <a:lnTo>
                    <a:pt x="8014" y="8459"/>
                  </a:lnTo>
                  <a:lnTo>
                    <a:pt x="8026" y="8640"/>
                  </a:lnTo>
                  <a:lnTo>
                    <a:pt x="8062" y="8833"/>
                  </a:lnTo>
                  <a:lnTo>
                    <a:pt x="8098" y="9002"/>
                  </a:lnTo>
                  <a:lnTo>
                    <a:pt x="8158" y="9182"/>
                  </a:lnTo>
                  <a:lnTo>
                    <a:pt x="8230" y="9351"/>
                  </a:lnTo>
                  <a:lnTo>
                    <a:pt x="7977" y="9219"/>
                  </a:lnTo>
                  <a:lnTo>
                    <a:pt x="7712" y="9110"/>
                  </a:lnTo>
                  <a:lnTo>
                    <a:pt x="7447" y="9014"/>
                  </a:lnTo>
                  <a:lnTo>
                    <a:pt x="7182" y="8917"/>
                  </a:lnTo>
                  <a:lnTo>
                    <a:pt x="6905" y="8833"/>
                  </a:lnTo>
                  <a:lnTo>
                    <a:pt x="6628" y="8773"/>
                  </a:lnTo>
                  <a:lnTo>
                    <a:pt x="6351" y="8712"/>
                  </a:lnTo>
                  <a:lnTo>
                    <a:pt x="6073" y="8676"/>
                  </a:lnTo>
                  <a:lnTo>
                    <a:pt x="5784" y="8640"/>
                  </a:lnTo>
                  <a:lnTo>
                    <a:pt x="5507" y="8616"/>
                  </a:lnTo>
                  <a:lnTo>
                    <a:pt x="4929" y="8616"/>
                  </a:lnTo>
                  <a:lnTo>
                    <a:pt x="4652" y="8628"/>
                  </a:lnTo>
                  <a:lnTo>
                    <a:pt x="4362" y="8664"/>
                  </a:lnTo>
                  <a:lnTo>
                    <a:pt x="4085" y="8700"/>
                  </a:lnTo>
                  <a:lnTo>
                    <a:pt x="3808" y="8749"/>
                  </a:lnTo>
                  <a:lnTo>
                    <a:pt x="3531" y="8821"/>
                  </a:lnTo>
                  <a:lnTo>
                    <a:pt x="3254" y="8905"/>
                  </a:lnTo>
                  <a:lnTo>
                    <a:pt x="2977" y="9014"/>
                  </a:lnTo>
                  <a:lnTo>
                    <a:pt x="2712" y="9122"/>
                  </a:lnTo>
                  <a:lnTo>
                    <a:pt x="2458" y="9255"/>
                  </a:lnTo>
                  <a:lnTo>
                    <a:pt x="2193" y="9399"/>
                  </a:lnTo>
                  <a:lnTo>
                    <a:pt x="1952" y="9556"/>
                  </a:lnTo>
                  <a:lnTo>
                    <a:pt x="1699" y="9725"/>
                  </a:lnTo>
                  <a:lnTo>
                    <a:pt x="1458" y="9893"/>
                  </a:lnTo>
                  <a:lnTo>
                    <a:pt x="1229" y="10086"/>
                  </a:lnTo>
                  <a:lnTo>
                    <a:pt x="1000" y="10279"/>
                  </a:lnTo>
                  <a:lnTo>
                    <a:pt x="784" y="10484"/>
                  </a:lnTo>
                  <a:lnTo>
                    <a:pt x="579" y="10689"/>
                  </a:lnTo>
                  <a:lnTo>
                    <a:pt x="374" y="10894"/>
                  </a:lnTo>
                  <a:lnTo>
                    <a:pt x="181" y="11110"/>
                  </a:lnTo>
                  <a:lnTo>
                    <a:pt x="0" y="11339"/>
                  </a:lnTo>
                  <a:lnTo>
                    <a:pt x="47526" y="11339"/>
                  </a:lnTo>
                  <a:lnTo>
                    <a:pt x="47309" y="11098"/>
                  </a:lnTo>
                  <a:lnTo>
                    <a:pt x="47080" y="10869"/>
                  </a:lnTo>
                  <a:lnTo>
                    <a:pt x="46839" y="10640"/>
                  </a:lnTo>
                  <a:lnTo>
                    <a:pt x="46586" y="10424"/>
                  </a:lnTo>
                  <a:lnTo>
                    <a:pt x="46321" y="10219"/>
                  </a:lnTo>
                  <a:lnTo>
                    <a:pt x="46055" y="10014"/>
                  </a:lnTo>
                  <a:lnTo>
                    <a:pt x="45766" y="9821"/>
                  </a:lnTo>
                  <a:lnTo>
                    <a:pt x="45477" y="9640"/>
                  </a:lnTo>
                  <a:lnTo>
                    <a:pt x="45188" y="9472"/>
                  </a:lnTo>
                  <a:lnTo>
                    <a:pt x="44875" y="9315"/>
                  </a:lnTo>
                  <a:lnTo>
                    <a:pt x="44573" y="9170"/>
                  </a:lnTo>
                  <a:lnTo>
                    <a:pt x="44260" y="9038"/>
                  </a:lnTo>
                  <a:lnTo>
                    <a:pt x="43959" y="8917"/>
                  </a:lnTo>
                  <a:lnTo>
                    <a:pt x="43645" y="8809"/>
                  </a:lnTo>
                  <a:lnTo>
                    <a:pt x="43332" y="8724"/>
                  </a:lnTo>
                  <a:lnTo>
                    <a:pt x="43019" y="8652"/>
                  </a:lnTo>
                  <a:lnTo>
                    <a:pt x="42718" y="8604"/>
                  </a:lnTo>
                  <a:lnTo>
                    <a:pt x="42404" y="8556"/>
                  </a:lnTo>
                  <a:lnTo>
                    <a:pt x="42103" y="8520"/>
                  </a:lnTo>
                  <a:lnTo>
                    <a:pt x="41790" y="8483"/>
                  </a:lnTo>
                  <a:lnTo>
                    <a:pt x="41488" y="8471"/>
                  </a:lnTo>
                  <a:lnTo>
                    <a:pt x="40886" y="8471"/>
                  </a:lnTo>
                  <a:lnTo>
                    <a:pt x="40585" y="8496"/>
                  </a:lnTo>
                  <a:lnTo>
                    <a:pt x="40296" y="8532"/>
                  </a:lnTo>
                  <a:lnTo>
                    <a:pt x="39994" y="8580"/>
                  </a:lnTo>
                  <a:lnTo>
                    <a:pt x="39705" y="8628"/>
                  </a:lnTo>
                  <a:lnTo>
                    <a:pt x="39416" y="8712"/>
                  </a:lnTo>
                  <a:lnTo>
                    <a:pt x="39127" y="8797"/>
                  </a:lnTo>
                  <a:lnTo>
                    <a:pt x="38837" y="8893"/>
                  </a:lnTo>
                  <a:lnTo>
                    <a:pt x="38548" y="9014"/>
                  </a:lnTo>
                  <a:lnTo>
                    <a:pt x="38271" y="9146"/>
                  </a:lnTo>
                  <a:lnTo>
                    <a:pt x="38271" y="8917"/>
                  </a:lnTo>
                  <a:lnTo>
                    <a:pt x="38259" y="8700"/>
                  </a:lnTo>
                  <a:lnTo>
                    <a:pt x="38235" y="8471"/>
                  </a:lnTo>
                  <a:lnTo>
                    <a:pt x="38211" y="8255"/>
                  </a:lnTo>
                  <a:lnTo>
                    <a:pt x="38175" y="8026"/>
                  </a:lnTo>
                  <a:lnTo>
                    <a:pt x="38139" y="7809"/>
                  </a:lnTo>
                  <a:lnTo>
                    <a:pt x="38090" y="7592"/>
                  </a:lnTo>
                  <a:lnTo>
                    <a:pt x="38030" y="7375"/>
                  </a:lnTo>
                  <a:lnTo>
                    <a:pt x="37958" y="7158"/>
                  </a:lnTo>
                  <a:lnTo>
                    <a:pt x="37886" y="6941"/>
                  </a:lnTo>
                  <a:lnTo>
                    <a:pt x="37813" y="6736"/>
                  </a:lnTo>
                  <a:lnTo>
                    <a:pt x="37717" y="6519"/>
                  </a:lnTo>
                  <a:lnTo>
                    <a:pt x="37632" y="6314"/>
                  </a:lnTo>
                  <a:lnTo>
                    <a:pt x="37524" y="6122"/>
                  </a:lnTo>
                  <a:lnTo>
                    <a:pt x="37416" y="5917"/>
                  </a:lnTo>
                  <a:lnTo>
                    <a:pt x="37307" y="5724"/>
                  </a:lnTo>
                  <a:lnTo>
                    <a:pt x="37187" y="5531"/>
                  </a:lnTo>
                  <a:lnTo>
                    <a:pt x="37054" y="5350"/>
                  </a:lnTo>
                  <a:lnTo>
                    <a:pt x="36922" y="5170"/>
                  </a:lnTo>
                  <a:lnTo>
                    <a:pt x="36789" y="4989"/>
                  </a:lnTo>
                  <a:lnTo>
                    <a:pt x="36644" y="4808"/>
                  </a:lnTo>
                  <a:lnTo>
                    <a:pt x="36488" y="4652"/>
                  </a:lnTo>
                  <a:lnTo>
                    <a:pt x="36331" y="4483"/>
                  </a:lnTo>
                  <a:lnTo>
                    <a:pt x="36174" y="4326"/>
                  </a:lnTo>
                  <a:lnTo>
                    <a:pt x="36006" y="4182"/>
                  </a:lnTo>
                  <a:lnTo>
                    <a:pt x="35837" y="4037"/>
                  </a:lnTo>
                  <a:lnTo>
                    <a:pt x="35656" y="3892"/>
                  </a:lnTo>
                  <a:lnTo>
                    <a:pt x="35476" y="3760"/>
                  </a:lnTo>
                  <a:lnTo>
                    <a:pt x="35295" y="3639"/>
                  </a:lnTo>
                  <a:lnTo>
                    <a:pt x="35102" y="3519"/>
                  </a:lnTo>
                  <a:lnTo>
                    <a:pt x="34897" y="3398"/>
                  </a:lnTo>
                  <a:lnTo>
                    <a:pt x="34704" y="3302"/>
                  </a:lnTo>
                  <a:lnTo>
                    <a:pt x="34499" y="3206"/>
                  </a:lnTo>
                  <a:lnTo>
                    <a:pt x="34295" y="3109"/>
                  </a:lnTo>
                  <a:lnTo>
                    <a:pt x="34078" y="3037"/>
                  </a:lnTo>
                  <a:lnTo>
                    <a:pt x="33873" y="2965"/>
                  </a:lnTo>
                  <a:lnTo>
                    <a:pt x="33656" y="2892"/>
                  </a:lnTo>
                  <a:lnTo>
                    <a:pt x="33439" y="2832"/>
                  </a:lnTo>
                  <a:lnTo>
                    <a:pt x="33222" y="2784"/>
                  </a:lnTo>
                  <a:lnTo>
                    <a:pt x="33005" y="2748"/>
                  </a:lnTo>
                  <a:lnTo>
                    <a:pt x="32776" y="2712"/>
                  </a:lnTo>
                  <a:lnTo>
                    <a:pt x="32559" y="2675"/>
                  </a:lnTo>
                  <a:lnTo>
                    <a:pt x="32330" y="2663"/>
                  </a:lnTo>
                  <a:lnTo>
                    <a:pt x="32114" y="2651"/>
                  </a:lnTo>
                  <a:lnTo>
                    <a:pt x="31656" y="2651"/>
                  </a:lnTo>
                  <a:lnTo>
                    <a:pt x="31439" y="2663"/>
                  </a:lnTo>
                  <a:lnTo>
                    <a:pt x="31210" y="2675"/>
                  </a:lnTo>
                  <a:lnTo>
                    <a:pt x="30993" y="2699"/>
                  </a:lnTo>
                  <a:lnTo>
                    <a:pt x="30764" y="2736"/>
                  </a:lnTo>
                  <a:lnTo>
                    <a:pt x="30547" y="2772"/>
                  </a:lnTo>
                  <a:lnTo>
                    <a:pt x="30330" y="2820"/>
                  </a:lnTo>
                  <a:lnTo>
                    <a:pt x="30113" y="2880"/>
                  </a:lnTo>
                  <a:lnTo>
                    <a:pt x="29896" y="2940"/>
                  </a:lnTo>
                  <a:lnTo>
                    <a:pt x="29679" y="3013"/>
                  </a:lnTo>
                  <a:lnTo>
                    <a:pt x="29475" y="3085"/>
                  </a:lnTo>
                  <a:lnTo>
                    <a:pt x="29270" y="3169"/>
                  </a:lnTo>
                  <a:lnTo>
                    <a:pt x="29065" y="3266"/>
                  </a:lnTo>
                  <a:lnTo>
                    <a:pt x="28860" y="3362"/>
                  </a:lnTo>
                  <a:lnTo>
                    <a:pt x="28667" y="3471"/>
                  </a:lnTo>
                  <a:lnTo>
                    <a:pt x="28474" y="3591"/>
                  </a:lnTo>
                  <a:lnTo>
                    <a:pt x="28282" y="3712"/>
                  </a:lnTo>
                  <a:lnTo>
                    <a:pt x="28089" y="3832"/>
                  </a:lnTo>
                  <a:lnTo>
                    <a:pt x="27920" y="3965"/>
                  </a:lnTo>
                  <a:lnTo>
                    <a:pt x="27788" y="3724"/>
                  </a:lnTo>
                  <a:lnTo>
                    <a:pt x="27643" y="3483"/>
                  </a:lnTo>
                  <a:lnTo>
                    <a:pt x="27498" y="3254"/>
                  </a:lnTo>
                  <a:lnTo>
                    <a:pt x="27342" y="3025"/>
                  </a:lnTo>
                  <a:lnTo>
                    <a:pt x="27173" y="2808"/>
                  </a:lnTo>
                  <a:lnTo>
                    <a:pt x="27004" y="2591"/>
                  </a:lnTo>
                  <a:lnTo>
                    <a:pt x="26824" y="2386"/>
                  </a:lnTo>
                  <a:lnTo>
                    <a:pt x="26631" y="2193"/>
                  </a:lnTo>
                  <a:lnTo>
                    <a:pt x="26426" y="2001"/>
                  </a:lnTo>
                  <a:lnTo>
                    <a:pt x="26221" y="1808"/>
                  </a:lnTo>
                  <a:lnTo>
                    <a:pt x="26016" y="1639"/>
                  </a:lnTo>
                  <a:lnTo>
                    <a:pt x="25799" y="1470"/>
                  </a:lnTo>
                  <a:lnTo>
                    <a:pt x="25570" y="1314"/>
                  </a:lnTo>
                  <a:lnTo>
                    <a:pt x="25341" y="1157"/>
                  </a:lnTo>
                  <a:lnTo>
                    <a:pt x="25100" y="1012"/>
                  </a:lnTo>
                  <a:lnTo>
                    <a:pt x="24859" y="880"/>
                  </a:lnTo>
                  <a:lnTo>
                    <a:pt x="24618" y="747"/>
                  </a:lnTo>
                  <a:lnTo>
                    <a:pt x="24365" y="639"/>
                  </a:lnTo>
                  <a:lnTo>
                    <a:pt x="24112" y="530"/>
                  </a:lnTo>
                  <a:lnTo>
                    <a:pt x="23859" y="434"/>
                  </a:lnTo>
                  <a:lnTo>
                    <a:pt x="23594" y="338"/>
                  </a:lnTo>
                  <a:lnTo>
                    <a:pt x="23329" y="265"/>
                  </a:lnTo>
                  <a:lnTo>
                    <a:pt x="23064" y="193"/>
                  </a:lnTo>
                  <a:lnTo>
                    <a:pt x="22787" y="133"/>
                  </a:lnTo>
                  <a:lnTo>
                    <a:pt x="22522" y="85"/>
                  </a:lnTo>
                  <a:lnTo>
                    <a:pt x="22245" y="48"/>
                  </a:lnTo>
                  <a:lnTo>
                    <a:pt x="21980" y="24"/>
                  </a:lnTo>
                  <a:lnTo>
                    <a:pt x="21702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7"/>
            <p:cNvSpPr/>
            <p:nvPr/>
          </p:nvSpPr>
          <p:spPr>
            <a:xfrm>
              <a:off x="1068585" y="1883450"/>
              <a:ext cx="67533" cy="119861"/>
            </a:xfrm>
            <a:custGeom>
              <a:avLst/>
              <a:gdLst/>
              <a:ahLst/>
              <a:cxnLst/>
              <a:rect l="l" t="t" r="r" b="b"/>
              <a:pathLst>
                <a:path w="1399" h="2483" extrusionOk="0">
                  <a:moveTo>
                    <a:pt x="1" y="0"/>
                  </a:moveTo>
                  <a:lnTo>
                    <a:pt x="25" y="205"/>
                  </a:lnTo>
                  <a:lnTo>
                    <a:pt x="49" y="434"/>
                  </a:lnTo>
                  <a:lnTo>
                    <a:pt x="97" y="735"/>
                  </a:lnTo>
                  <a:lnTo>
                    <a:pt x="169" y="1073"/>
                  </a:lnTo>
                  <a:lnTo>
                    <a:pt x="266" y="1446"/>
                  </a:lnTo>
                  <a:lnTo>
                    <a:pt x="314" y="1639"/>
                  </a:lnTo>
                  <a:lnTo>
                    <a:pt x="386" y="1832"/>
                  </a:lnTo>
                  <a:lnTo>
                    <a:pt x="458" y="2024"/>
                  </a:lnTo>
                  <a:lnTo>
                    <a:pt x="543" y="2217"/>
                  </a:lnTo>
                  <a:lnTo>
                    <a:pt x="591" y="2302"/>
                  </a:lnTo>
                  <a:lnTo>
                    <a:pt x="639" y="2362"/>
                  </a:lnTo>
                  <a:lnTo>
                    <a:pt x="711" y="2410"/>
                  </a:lnTo>
                  <a:lnTo>
                    <a:pt x="796" y="2446"/>
                  </a:lnTo>
                  <a:lnTo>
                    <a:pt x="880" y="2470"/>
                  </a:lnTo>
                  <a:lnTo>
                    <a:pt x="965" y="2482"/>
                  </a:lnTo>
                  <a:lnTo>
                    <a:pt x="1049" y="2470"/>
                  </a:lnTo>
                  <a:lnTo>
                    <a:pt x="1133" y="2434"/>
                  </a:lnTo>
                  <a:lnTo>
                    <a:pt x="1218" y="2386"/>
                  </a:lnTo>
                  <a:lnTo>
                    <a:pt x="1278" y="2338"/>
                  </a:lnTo>
                  <a:lnTo>
                    <a:pt x="1338" y="2265"/>
                  </a:lnTo>
                  <a:lnTo>
                    <a:pt x="1374" y="2181"/>
                  </a:lnTo>
                  <a:lnTo>
                    <a:pt x="1398" y="2097"/>
                  </a:lnTo>
                  <a:lnTo>
                    <a:pt x="1398" y="2012"/>
                  </a:lnTo>
                  <a:lnTo>
                    <a:pt x="1386" y="1928"/>
                  </a:lnTo>
                  <a:lnTo>
                    <a:pt x="1362" y="1844"/>
                  </a:lnTo>
                  <a:lnTo>
                    <a:pt x="1266" y="1651"/>
                  </a:lnTo>
                  <a:lnTo>
                    <a:pt x="1169" y="1470"/>
                  </a:lnTo>
                  <a:lnTo>
                    <a:pt x="1061" y="1301"/>
                  </a:lnTo>
                  <a:lnTo>
                    <a:pt x="952" y="1133"/>
                  </a:lnTo>
                  <a:lnTo>
                    <a:pt x="724" y="819"/>
                  </a:lnTo>
                  <a:lnTo>
                    <a:pt x="507" y="542"/>
                  </a:lnTo>
                  <a:lnTo>
                    <a:pt x="314" y="313"/>
                  </a:lnTo>
                  <a:lnTo>
                    <a:pt x="157" y="1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7"/>
            <p:cNvSpPr/>
            <p:nvPr/>
          </p:nvSpPr>
          <p:spPr>
            <a:xfrm>
              <a:off x="1360012" y="2177195"/>
              <a:ext cx="67533" cy="119861"/>
            </a:xfrm>
            <a:custGeom>
              <a:avLst/>
              <a:gdLst/>
              <a:ahLst/>
              <a:cxnLst/>
              <a:rect l="l" t="t" r="r" b="b"/>
              <a:pathLst>
                <a:path w="1399" h="2483" extrusionOk="0">
                  <a:moveTo>
                    <a:pt x="1" y="0"/>
                  </a:moveTo>
                  <a:lnTo>
                    <a:pt x="25" y="205"/>
                  </a:lnTo>
                  <a:lnTo>
                    <a:pt x="49" y="434"/>
                  </a:lnTo>
                  <a:lnTo>
                    <a:pt x="97" y="735"/>
                  </a:lnTo>
                  <a:lnTo>
                    <a:pt x="169" y="1073"/>
                  </a:lnTo>
                  <a:lnTo>
                    <a:pt x="254" y="1446"/>
                  </a:lnTo>
                  <a:lnTo>
                    <a:pt x="314" y="1639"/>
                  </a:lnTo>
                  <a:lnTo>
                    <a:pt x="386" y="1844"/>
                  </a:lnTo>
                  <a:lnTo>
                    <a:pt x="458" y="2037"/>
                  </a:lnTo>
                  <a:lnTo>
                    <a:pt x="531" y="2218"/>
                  </a:lnTo>
                  <a:lnTo>
                    <a:pt x="579" y="2302"/>
                  </a:lnTo>
                  <a:lnTo>
                    <a:pt x="639" y="2362"/>
                  </a:lnTo>
                  <a:lnTo>
                    <a:pt x="712" y="2422"/>
                  </a:lnTo>
                  <a:lnTo>
                    <a:pt x="796" y="2459"/>
                  </a:lnTo>
                  <a:lnTo>
                    <a:pt x="868" y="2483"/>
                  </a:lnTo>
                  <a:lnTo>
                    <a:pt x="965" y="2483"/>
                  </a:lnTo>
                  <a:lnTo>
                    <a:pt x="1049" y="2471"/>
                  </a:lnTo>
                  <a:lnTo>
                    <a:pt x="1133" y="2446"/>
                  </a:lnTo>
                  <a:lnTo>
                    <a:pt x="1218" y="2398"/>
                  </a:lnTo>
                  <a:lnTo>
                    <a:pt x="1278" y="2338"/>
                  </a:lnTo>
                  <a:lnTo>
                    <a:pt x="1326" y="2266"/>
                  </a:lnTo>
                  <a:lnTo>
                    <a:pt x="1374" y="2181"/>
                  </a:lnTo>
                  <a:lnTo>
                    <a:pt x="1386" y="2109"/>
                  </a:lnTo>
                  <a:lnTo>
                    <a:pt x="1398" y="2013"/>
                  </a:lnTo>
                  <a:lnTo>
                    <a:pt x="1386" y="1928"/>
                  </a:lnTo>
                  <a:lnTo>
                    <a:pt x="1350" y="1844"/>
                  </a:lnTo>
                  <a:lnTo>
                    <a:pt x="1266" y="1651"/>
                  </a:lnTo>
                  <a:lnTo>
                    <a:pt x="1157" y="1470"/>
                  </a:lnTo>
                  <a:lnTo>
                    <a:pt x="1061" y="1302"/>
                  </a:lnTo>
                  <a:lnTo>
                    <a:pt x="953" y="1133"/>
                  </a:lnTo>
                  <a:lnTo>
                    <a:pt x="724" y="820"/>
                  </a:lnTo>
                  <a:lnTo>
                    <a:pt x="507" y="543"/>
                  </a:lnTo>
                  <a:lnTo>
                    <a:pt x="314" y="314"/>
                  </a:lnTo>
                  <a:lnTo>
                    <a:pt x="145" y="1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7"/>
            <p:cNvSpPr/>
            <p:nvPr/>
          </p:nvSpPr>
          <p:spPr>
            <a:xfrm>
              <a:off x="991202" y="2323174"/>
              <a:ext cx="66954" cy="120488"/>
            </a:xfrm>
            <a:custGeom>
              <a:avLst/>
              <a:gdLst/>
              <a:ahLst/>
              <a:cxnLst/>
              <a:rect l="l" t="t" r="r" b="b"/>
              <a:pathLst>
                <a:path w="1387" h="2496" extrusionOk="0">
                  <a:moveTo>
                    <a:pt x="1" y="1"/>
                  </a:moveTo>
                  <a:lnTo>
                    <a:pt x="13" y="218"/>
                  </a:lnTo>
                  <a:lnTo>
                    <a:pt x="49" y="447"/>
                  </a:lnTo>
                  <a:lnTo>
                    <a:pt x="85" y="748"/>
                  </a:lnTo>
                  <a:lnTo>
                    <a:pt x="158" y="1085"/>
                  </a:lnTo>
                  <a:lnTo>
                    <a:pt x="254" y="1459"/>
                  </a:lnTo>
                  <a:lnTo>
                    <a:pt x="314" y="1652"/>
                  </a:lnTo>
                  <a:lnTo>
                    <a:pt x="374" y="1845"/>
                  </a:lnTo>
                  <a:lnTo>
                    <a:pt x="447" y="2037"/>
                  </a:lnTo>
                  <a:lnTo>
                    <a:pt x="531" y="2230"/>
                  </a:lnTo>
                  <a:lnTo>
                    <a:pt x="579" y="2302"/>
                  </a:lnTo>
                  <a:lnTo>
                    <a:pt x="640" y="2375"/>
                  </a:lnTo>
                  <a:lnTo>
                    <a:pt x="712" y="2423"/>
                  </a:lnTo>
                  <a:lnTo>
                    <a:pt x="784" y="2459"/>
                  </a:lnTo>
                  <a:lnTo>
                    <a:pt x="868" y="2483"/>
                  </a:lnTo>
                  <a:lnTo>
                    <a:pt x="953" y="2495"/>
                  </a:lnTo>
                  <a:lnTo>
                    <a:pt x="1049" y="2483"/>
                  </a:lnTo>
                  <a:lnTo>
                    <a:pt x="1134" y="2447"/>
                  </a:lnTo>
                  <a:lnTo>
                    <a:pt x="1206" y="2399"/>
                  </a:lnTo>
                  <a:lnTo>
                    <a:pt x="1278" y="2339"/>
                  </a:lnTo>
                  <a:lnTo>
                    <a:pt x="1326" y="2278"/>
                  </a:lnTo>
                  <a:lnTo>
                    <a:pt x="1363" y="2194"/>
                  </a:lnTo>
                  <a:lnTo>
                    <a:pt x="1387" y="2110"/>
                  </a:lnTo>
                  <a:lnTo>
                    <a:pt x="1387" y="2025"/>
                  </a:lnTo>
                  <a:lnTo>
                    <a:pt x="1375" y="1941"/>
                  </a:lnTo>
                  <a:lnTo>
                    <a:pt x="1350" y="1845"/>
                  </a:lnTo>
                  <a:lnTo>
                    <a:pt x="1254" y="1664"/>
                  </a:lnTo>
                  <a:lnTo>
                    <a:pt x="1158" y="1483"/>
                  </a:lnTo>
                  <a:lnTo>
                    <a:pt x="1049" y="1314"/>
                  </a:lnTo>
                  <a:lnTo>
                    <a:pt x="941" y="1146"/>
                  </a:lnTo>
                  <a:lnTo>
                    <a:pt x="724" y="832"/>
                  </a:lnTo>
                  <a:lnTo>
                    <a:pt x="495" y="555"/>
                  </a:lnTo>
                  <a:lnTo>
                    <a:pt x="302" y="326"/>
                  </a:lnTo>
                  <a:lnTo>
                    <a:pt x="145" y="15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7"/>
            <p:cNvSpPr/>
            <p:nvPr/>
          </p:nvSpPr>
          <p:spPr>
            <a:xfrm>
              <a:off x="1252410" y="2443617"/>
              <a:ext cx="67533" cy="119861"/>
            </a:xfrm>
            <a:custGeom>
              <a:avLst/>
              <a:gdLst/>
              <a:ahLst/>
              <a:cxnLst/>
              <a:rect l="l" t="t" r="r" b="b"/>
              <a:pathLst>
                <a:path w="1399" h="2483" extrusionOk="0">
                  <a:moveTo>
                    <a:pt x="0" y="0"/>
                  </a:moveTo>
                  <a:lnTo>
                    <a:pt x="24" y="205"/>
                  </a:lnTo>
                  <a:lnTo>
                    <a:pt x="49" y="434"/>
                  </a:lnTo>
                  <a:lnTo>
                    <a:pt x="97" y="735"/>
                  </a:lnTo>
                  <a:lnTo>
                    <a:pt x="157" y="1073"/>
                  </a:lnTo>
                  <a:lnTo>
                    <a:pt x="253" y="1446"/>
                  </a:lnTo>
                  <a:lnTo>
                    <a:pt x="314" y="1639"/>
                  </a:lnTo>
                  <a:lnTo>
                    <a:pt x="374" y="1832"/>
                  </a:lnTo>
                  <a:lnTo>
                    <a:pt x="458" y="2025"/>
                  </a:lnTo>
                  <a:lnTo>
                    <a:pt x="531" y="2217"/>
                  </a:lnTo>
                  <a:lnTo>
                    <a:pt x="579" y="2302"/>
                  </a:lnTo>
                  <a:lnTo>
                    <a:pt x="639" y="2362"/>
                  </a:lnTo>
                  <a:lnTo>
                    <a:pt x="711" y="2410"/>
                  </a:lnTo>
                  <a:lnTo>
                    <a:pt x="784" y="2458"/>
                  </a:lnTo>
                  <a:lnTo>
                    <a:pt x="868" y="2470"/>
                  </a:lnTo>
                  <a:lnTo>
                    <a:pt x="964" y="2483"/>
                  </a:lnTo>
                  <a:lnTo>
                    <a:pt x="1049" y="2470"/>
                  </a:lnTo>
                  <a:lnTo>
                    <a:pt x="1133" y="2434"/>
                  </a:lnTo>
                  <a:lnTo>
                    <a:pt x="1217" y="2398"/>
                  </a:lnTo>
                  <a:lnTo>
                    <a:pt x="1278" y="2338"/>
                  </a:lnTo>
                  <a:lnTo>
                    <a:pt x="1326" y="2266"/>
                  </a:lnTo>
                  <a:lnTo>
                    <a:pt x="1362" y="2181"/>
                  </a:lnTo>
                  <a:lnTo>
                    <a:pt x="1386" y="2097"/>
                  </a:lnTo>
                  <a:lnTo>
                    <a:pt x="1398" y="2013"/>
                  </a:lnTo>
                  <a:lnTo>
                    <a:pt x="1386" y="1928"/>
                  </a:lnTo>
                  <a:lnTo>
                    <a:pt x="1350" y="1844"/>
                  </a:lnTo>
                  <a:lnTo>
                    <a:pt x="1266" y="1651"/>
                  </a:lnTo>
                  <a:lnTo>
                    <a:pt x="1157" y="1470"/>
                  </a:lnTo>
                  <a:lnTo>
                    <a:pt x="1061" y="1302"/>
                  </a:lnTo>
                  <a:lnTo>
                    <a:pt x="940" y="1133"/>
                  </a:lnTo>
                  <a:lnTo>
                    <a:pt x="723" y="820"/>
                  </a:lnTo>
                  <a:lnTo>
                    <a:pt x="506" y="542"/>
                  </a:lnTo>
                  <a:lnTo>
                    <a:pt x="302" y="314"/>
                  </a:lnTo>
                  <a:lnTo>
                    <a:pt x="145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7"/>
            <p:cNvSpPr/>
            <p:nvPr/>
          </p:nvSpPr>
          <p:spPr>
            <a:xfrm>
              <a:off x="1182607" y="2771105"/>
              <a:ext cx="66954" cy="120440"/>
            </a:xfrm>
            <a:custGeom>
              <a:avLst/>
              <a:gdLst/>
              <a:ahLst/>
              <a:cxnLst/>
              <a:rect l="l" t="t" r="r" b="b"/>
              <a:pathLst>
                <a:path w="1387" h="2495" extrusionOk="0">
                  <a:moveTo>
                    <a:pt x="0" y="0"/>
                  </a:moveTo>
                  <a:lnTo>
                    <a:pt x="12" y="217"/>
                  </a:lnTo>
                  <a:lnTo>
                    <a:pt x="36" y="446"/>
                  </a:lnTo>
                  <a:lnTo>
                    <a:pt x="85" y="748"/>
                  </a:lnTo>
                  <a:lnTo>
                    <a:pt x="157" y="1085"/>
                  </a:lnTo>
                  <a:lnTo>
                    <a:pt x="253" y="1458"/>
                  </a:lnTo>
                  <a:lnTo>
                    <a:pt x="314" y="1651"/>
                  </a:lnTo>
                  <a:lnTo>
                    <a:pt x="374" y="1844"/>
                  </a:lnTo>
                  <a:lnTo>
                    <a:pt x="446" y="2037"/>
                  </a:lnTo>
                  <a:lnTo>
                    <a:pt x="531" y="2230"/>
                  </a:lnTo>
                  <a:lnTo>
                    <a:pt x="579" y="2314"/>
                  </a:lnTo>
                  <a:lnTo>
                    <a:pt x="639" y="2374"/>
                  </a:lnTo>
                  <a:lnTo>
                    <a:pt x="699" y="2422"/>
                  </a:lnTo>
                  <a:lnTo>
                    <a:pt x="784" y="2459"/>
                  </a:lnTo>
                  <a:lnTo>
                    <a:pt x="868" y="2483"/>
                  </a:lnTo>
                  <a:lnTo>
                    <a:pt x="952" y="2495"/>
                  </a:lnTo>
                  <a:lnTo>
                    <a:pt x="1037" y="2483"/>
                  </a:lnTo>
                  <a:lnTo>
                    <a:pt x="1133" y="2447"/>
                  </a:lnTo>
                  <a:lnTo>
                    <a:pt x="1205" y="2398"/>
                  </a:lnTo>
                  <a:lnTo>
                    <a:pt x="1266" y="2338"/>
                  </a:lnTo>
                  <a:lnTo>
                    <a:pt x="1326" y="2278"/>
                  </a:lnTo>
                  <a:lnTo>
                    <a:pt x="1362" y="2194"/>
                  </a:lnTo>
                  <a:lnTo>
                    <a:pt x="1386" y="2109"/>
                  </a:lnTo>
                  <a:lnTo>
                    <a:pt x="1386" y="2025"/>
                  </a:lnTo>
                  <a:lnTo>
                    <a:pt x="1374" y="1940"/>
                  </a:lnTo>
                  <a:lnTo>
                    <a:pt x="1350" y="1856"/>
                  </a:lnTo>
                  <a:lnTo>
                    <a:pt x="1254" y="1663"/>
                  </a:lnTo>
                  <a:lnTo>
                    <a:pt x="1157" y="1483"/>
                  </a:lnTo>
                  <a:lnTo>
                    <a:pt x="1049" y="1314"/>
                  </a:lnTo>
                  <a:lnTo>
                    <a:pt x="940" y="1145"/>
                  </a:lnTo>
                  <a:lnTo>
                    <a:pt x="711" y="832"/>
                  </a:lnTo>
                  <a:lnTo>
                    <a:pt x="494" y="555"/>
                  </a:lnTo>
                  <a:lnTo>
                    <a:pt x="302" y="326"/>
                  </a:lnTo>
                  <a:lnTo>
                    <a:pt x="145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7"/>
            <p:cNvSpPr/>
            <p:nvPr/>
          </p:nvSpPr>
          <p:spPr>
            <a:xfrm>
              <a:off x="850436" y="2550639"/>
              <a:ext cx="67533" cy="119861"/>
            </a:xfrm>
            <a:custGeom>
              <a:avLst/>
              <a:gdLst/>
              <a:ahLst/>
              <a:cxnLst/>
              <a:rect l="l" t="t" r="r" b="b"/>
              <a:pathLst>
                <a:path w="1399" h="2483" extrusionOk="0">
                  <a:moveTo>
                    <a:pt x="1" y="0"/>
                  </a:moveTo>
                  <a:lnTo>
                    <a:pt x="13" y="205"/>
                  </a:lnTo>
                  <a:lnTo>
                    <a:pt x="49" y="434"/>
                  </a:lnTo>
                  <a:lnTo>
                    <a:pt x="97" y="735"/>
                  </a:lnTo>
                  <a:lnTo>
                    <a:pt x="157" y="1073"/>
                  </a:lnTo>
                  <a:lnTo>
                    <a:pt x="254" y="1446"/>
                  </a:lnTo>
                  <a:lnTo>
                    <a:pt x="314" y="1639"/>
                  </a:lnTo>
                  <a:lnTo>
                    <a:pt x="374" y="1844"/>
                  </a:lnTo>
                  <a:lnTo>
                    <a:pt x="447" y="2037"/>
                  </a:lnTo>
                  <a:lnTo>
                    <a:pt x="531" y="2218"/>
                  </a:lnTo>
                  <a:lnTo>
                    <a:pt x="579" y="2302"/>
                  </a:lnTo>
                  <a:lnTo>
                    <a:pt x="639" y="2362"/>
                  </a:lnTo>
                  <a:lnTo>
                    <a:pt x="712" y="2422"/>
                  </a:lnTo>
                  <a:lnTo>
                    <a:pt x="784" y="2459"/>
                  </a:lnTo>
                  <a:lnTo>
                    <a:pt x="868" y="2471"/>
                  </a:lnTo>
                  <a:lnTo>
                    <a:pt x="953" y="2483"/>
                  </a:lnTo>
                  <a:lnTo>
                    <a:pt x="1049" y="2471"/>
                  </a:lnTo>
                  <a:lnTo>
                    <a:pt x="1133" y="2447"/>
                  </a:lnTo>
                  <a:lnTo>
                    <a:pt x="1206" y="2398"/>
                  </a:lnTo>
                  <a:lnTo>
                    <a:pt x="1278" y="2338"/>
                  </a:lnTo>
                  <a:lnTo>
                    <a:pt x="1326" y="2266"/>
                  </a:lnTo>
                  <a:lnTo>
                    <a:pt x="1362" y="2181"/>
                  </a:lnTo>
                  <a:lnTo>
                    <a:pt x="1387" y="2109"/>
                  </a:lnTo>
                  <a:lnTo>
                    <a:pt x="1399" y="2013"/>
                  </a:lnTo>
                  <a:lnTo>
                    <a:pt x="1387" y="1928"/>
                  </a:lnTo>
                  <a:lnTo>
                    <a:pt x="1350" y="1844"/>
                  </a:lnTo>
                  <a:lnTo>
                    <a:pt x="1254" y="1651"/>
                  </a:lnTo>
                  <a:lnTo>
                    <a:pt x="1158" y="1471"/>
                  </a:lnTo>
                  <a:lnTo>
                    <a:pt x="1049" y="1302"/>
                  </a:lnTo>
                  <a:lnTo>
                    <a:pt x="941" y="1133"/>
                  </a:lnTo>
                  <a:lnTo>
                    <a:pt x="724" y="820"/>
                  </a:lnTo>
                  <a:lnTo>
                    <a:pt x="507" y="543"/>
                  </a:lnTo>
                  <a:lnTo>
                    <a:pt x="302" y="314"/>
                  </a:lnTo>
                  <a:lnTo>
                    <a:pt x="145" y="1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7"/>
            <p:cNvSpPr/>
            <p:nvPr/>
          </p:nvSpPr>
          <p:spPr>
            <a:xfrm>
              <a:off x="957459" y="3060215"/>
              <a:ext cx="67533" cy="119861"/>
            </a:xfrm>
            <a:custGeom>
              <a:avLst/>
              <a:gdLst/>
              <a:ahLst/>
              <a:cxnLst/>
              <a:rect l="l" t="t" r="r" b="b"/>
              <a:pathLst>
                <a:path w="1399" h="2483" extrusionOk="0">
                  <a:moveTo>
                    <a:pt x="1" y="0"/>
                  </a:moveTo>
                  <a:lnTo>
                    <a:pt x="13" y="205"/>
                  </a:lnTo>
                  <a:lnTo>
                    <a:pt x="49" y="434"/>
                  </a:lnTo>
                  <a:lnTo>
                    <a:pt x="97" y="735"/>
                  </a:lnTo>
                  <a:lnTo>
                    <a:pt x="158" y="1085"/>
                  </a:lnTo>
                  <a:lnTo>
                    <a:pt x="254" y="1458"/>
                  </a:lnTo>
                  <a:lnTo>
                    <a:pt x="314" y="1651"/>
                  </a:lnTo>
                  <a:lnTo>
                    <a:pt x="375" y="1844"/>
                  </a:lnTo>
                  <a:lnTo>
                    <a:pt x="447" y="2037"/>
                  </a:lnTo>
                  <a:lnTo>
                    <a:pt x="531" y="2217"/>
                  </a:lnTo>
                  <a:lnTo>
                    <a:pt x="579" y="2302"/>
                  </a:lnTo>
                  <a:lnTo>
                    <a:pt x="640" y="2362"/>
                  </a:lnTo>
                  <a:lnTo>
                    <a:pt x="712" y="2422"/>
                  </a:lnTo>
                  <a:lnTo>
                    <a:pt x="784" y="2458"/>
                  </a:lnTo>
                  <a:lnTo>
                    <a:pt x="869" y="2483"/>
                  </a:lnTo>
                  <a:lnTo>
                    <a:pt x="953" y="2483"/>
                  </a:lnTo>
                  <a:lnTo>
                    <a:pt x="1049" y="2471"/>
                  </a:lnTo>
                  <a:lnTo>
                    <a:pt x="1134" y="2446"/>
                  </a:lnTo>
                  <a:lnTo>
                    <a:pt x="1206" y="2398"/>
                  </a:lnTo>
                  <a:lnTo>
                    <a:pt x="1278" y="2338"/>
                  </a:lnTo>
                  <a:lnTo>
                    <a:pt x="1326" y="2266"/>
                  </a:lnTo>
                  <a:lnTo>
                    <a:pt x="1363" y="2193"/>
                  </a:lnTo>
                  <a:lnTo>
                    <a:pt x="1387" y="2109"/>
                  </a:lnTo>
                  <a:lnTo>
                    <a:pt x="1399" y="2013"/>
                  </a:lnTo>
                  <a:lnTo>
                    <a:pt x="1387" y="1928"/>
                  </a:lnTo>
                  <a:lnTo>
                    <a:pt x="1351" y="1844"/>
                  </a:lnTo>
                  <a:lnTo>
                    <a:pt x="1266" y="1663"/>
                  </a:lnTo>
                  <a:lnTo>
                    <a:pt x="1158" y="1482"/>
                  </a:lnTo>
                  <a:lnTo>
                    <a:pt x="1049" y="1302"/>
                  </a:lnTo>
                  <a:lnTo>
                    <a:pt x="941" y="1133"/>
                  </a:lnTo>
                  <a:lnTo>
                    <a:pt x="724" y="820"/>
                  </a:lnTo>
                  <a:lnTo>
                    <a:pt x="507" y="543"/>
                  </a:lnTo>
                  <a:lnTo>
                    <a:pt x="302" y="314"/>
                  </a:lnTo>
                  <a:lnTo>
                    <a:pt x="146" y="1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7"/>
            <p:cNvSpPr/>
            <p:nvPr/>
          </p:nvSpPr>
          <p:spPr>
            <a:xfrm>
              <a:off x="1609586" y="2651290"/>
              <a:ext cx="66906" cy="119861"/>
            </a:xfrm>
            <a:custGeom>
              <a:avLst/>
              <a:gdLst/>
              <a:ahLst/>
              <a:cxnLst/>
              <a:rect l="l" t="t" r="r" b="b"/>
              <a:pathLst>
                <a:path w="1386" h="2483" extrusionOk="0">
                  <a:moveTo>
                    <a:pt x="0" y="0"/>
                  </a:moveTo>
                  <a:lnTo>
                    <a:pt x="12" y="205"/>
                  </a:lnTo>
                  <a:lnTo>
                    <a:pt x="36" y="446"/>
                  </a:lnTo>
                  <a:lnTo>
                    <a:pt x="84" y="735"/>
                  </a:lnTo>
                  <a:lnTo>
                    <a:pt x="157" y="1085"/>
                  </a:lnTo>
                  <a:lnTo>
                    <a:pt x="253" y="1458"/>
                  </a:lnTo>
                  <a:lnTo>
                    <a:pt x="313" y="1651"/>
                  </a:lnTo>
                  <a:lnTo>
                    <a:pt x="374" y="1844"/>
                  </a:lnTo>
                  <a:lnTo>
                    <a:pt x="446" y="2037"/>
                  </a:lnTo>
                  <a:lnTo>
                    <a:pt x="530" y="2229"/>
                  </a:lnTo>
                  <a:lnTo>
                    <a:pt x="578" y="2302"/>
                  </a:lnTo>
                  <a:lnTo>
                    <a:pt x="639" y="2374"/>
                  </a:lnTo>
                  <a:lnTo>
                    <a:pt x="699" y="2422"/>
                  </a:lnTo>
                  <a:lnTo>
                    <a:pt x="783" y="2458"/>
                  </a:lnTo>
                  <a:lnTo>
                    <a:pt x="868" y="2482"/>
                  </a:lnTo>
                  <a:lnTo>
                    <a:pt x="952" y="2482"/>
                  </a:lnTo>
                  <a:lnTo>
                    <a:pt x="1036" y="2470"/>
                  </a:lnTo>
                  <a:lnTo>
                    <a:pt x="1133" y="2446"/>
                  </a:lnTo>
                  <a:lnTo>
                    <a:pt x="1205" y="2398"/>
                  </a:lnTo>
                  <a:lnTo>
                    <a:pt x="1277" y="2338"/>
                  </a:lnTo>
                  <a:lnTo>
                    <a:pt x="1326" y="2266"/>
                  </a:lnTo>
                  <a:lnTo>
                    <a:pt x="1362" y="2193"/>
                  </a:lnTo>
                  <a:lnTo>
                    <a:pt x="1386" y="2109"/>
                  </a:lnTo>
                  <a:lnTo>
                    <a:pt x="1386" y="2025"/>
                  </a:lnTo>
                  <a:lnTo>
                    <a:pt x="1374" y="1940"/>
                  </a:lnTo>
                  <a:lnTo>
                    <a:pt x="1350" y="1844"/>
                  </a:lnTo>
                  <a:lnTo>
                    <a:pt x="1253" y="1663"/>
                  </a:lnTo>
                  <a:lnTo>
                    <a:pt x="1157" y="1482"/>
                  </a:lnTo>
                  <a:lnTo>
                    <a:pt x="1048" y="1301"/>
                  </a:lnTo>
                  <a:lnTo>
                    <a:pt x="940" y="1133"/>
                  </a:lnTo>
                  <a:lnTo>
                    <a:pt x="711" y="819"/>
                  </a:lnTo>
                  <a:lnTo>
                    <a:pt x="494" y="554"/>
                  </a:lnTo>
                  <a:lnTo>
                    <a:pt x="301" y="325"/>
                  </a:lnTo>
                  <a:lnTo>
                    <a:pt x="145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7"/>
            <p:cNvSpPr/>
            <p:nvPr/>
          </p:nvSpPr>
          <p:spPr>
            <a:xfrm>
              <a:off x="1712506" y="2337753"/>
              <a:ext cx="66954" cy="119861"/>
            </a:xfrm>
            <a:custGeom>
              <a:avLst/>
              <a:gdLst/>
              <a:ahLst/>
              <a:cxnLst/>
              <a:rect l="l" t="t" r="r" b="b"/>
              <a:pathLst>
                <a:path w="1387" h="2483" extrusionOk="0">
                  <a:moveTo>
                    <a:pt x="1" y="0"/>
                  </a:moveTo>
                  <a:lnTo>
                    <a:pt x="13" y="205"/>
                  </a:lnTo>
                  <a:lnTo>
                    <a:pt x="37" y="434"/>
                  </a:lnTo>
                  <a:lnTo>
                    <a:pt x="85" y="735"/>
                  </a:lnTo>
                  <a:lnTo>
                    <a:pt x="158" y="1073"/>
                  </a:lnTo>
                  <a:lnTo>
                    <a:pt x="254" y="1446"/>
                  </a:lnTo>
                  <a:lnTo>
                    <a:pt x="302" y="1639"/>
                  </a:lnTo>
                  <a:lnTo>
                    <a:pt x="374" y="1844"/>
                  </a:lnTo>
                  <a:lnTo>
                    <a:pt x="447" y="2037"/>
                  </a:lnTo>
                  <a:lnTo>
                    <a:pt x="531" y="2217"/>
                  </a:lnTo>
                  <a:lnTo>
                    <a:pt x="579" y="2302"/>
                  </a:lnTo>
                  <a:lnTo>
                    <a:pt x="640" y="2362"/>
                  </a:lnTo>
                  <a:lnTo>
                    <a:pt x="700" y="2422"/>
                  </a:lnTo>
                  <a:lnTo>
                    <a:pt x="784" y="2458"/>
                  </a:lnTo>
                  <a:lnTo>
                    <a:pt x="869" y="2470"/>
                  </a:lnTo>
                  <a:lnTo>
                    <a:pt x="953" y="2482"/>
                  </a:lnTo>
                  <a:lnTo>
                    <a:pt x="1037" y="2470"/>
                  </a:lnTo>
                  <a:lnTo>
                    <a:pt x="1122" y="2434"/>
                  </a:lnTo>
                  <a:lnTo>
                    <a:pt x="1206" y="2398"/>
                  </a:lnTo>
                  <a:lnTo>
                    <a:pt x="1266" y="2338"/>
                  </a:lnTo>
                  <a:lnTo>
                    <a:pt x="1326" y="2266"/>
                  </a:lnTo>
                  <a:lnTo>
                    <a:pt x="1363" y="2181"/>
                  </a:lnTo>
                  <a:lnTo>
                    <a:pt x="1387" y="2097"/>
                  </a:lnTo>
                  <a:lnTo>
                    <a:pt x="1387" y="2012"/>
                  </a:lnTo>
                  <a:lnTo>
                    <a:pt x="1375" y="1928"/>
                  </a:lnTo>
                  <a:lnTo>
                    <a:pt x="1351" y="1844"/>
                  </a:lnTo>
                  <a:lnTo>
                    <a:pt x="1254" y="1651"/>
                  </a:lnTo>
                  <a:lnTo>
                    <a:pt x="1158" y="1470"/>
                  </a:lnTo>
                  <a:lnTo>
                    <a:pt x="1049" y="1302"/>
                  </a:lnTo>
                  <a:lnTo>
                    <a:pt x="941" y="1133"/>
                  </a:lnTo>
                  <a:lnTo>
                    <a:pt x="712" y="820"/>
                  </a:lnTo>
                  <a:lnTo>
                    <a:pt x="495" y="542"/>
                  </a:lnTo>
                  <a:lnTo>
                    <a:pt x="302" y="313"/>
                  </a:lnTo>
                  <a:lnTo>
                    <a:pt x="146" y="1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7"/>
            <p:cNvSpPr/>
            <p:nvPr/>
          </p:nvSpPr>
          <p:spPr>
            <a:xfrm>
              <a:off x="1486827" y="1883450"/>
              <a:ext cx="67533" cy="119861"/>
            </a:xfrm>
            <a:custGeom>
              <a:avLst/>
              <a:gdLst/>
              <a:ahLst/>
              <a:cxnLst/>
              <a:rect l="l" t="t" r="r" b="b"/>
              <a:pathLst>
                <a:path w="1399" h="2483" extrusionOk="0">
                  <a:moveTo>
                    <a:pt x="0" y="0"/>
                  </a:moveTo>
                  <a:lnTo>
                    <a:pt x="25" y="205"/>
                  </a:lnTo>
                  <a:lnTo>
                    <a:pt x="49" y="434"/>
                  </a:lnTo>
                  <a:lnTo>
                    <a:pt x="97" y="735"/>
                  </a:lnTo>
                  <a:lnTo>
                    <a:pt x="157" y="1073"/>
                  </a:lnTo>
                  <a:lnTo>
                    <a:pt x="254" y="1446"/>
                  </a:lnTo>
                  <a:lnTo>
                    <a:pt x="314" y="1639"/>
                  </a:lnTo>
                  <a:lnTo>
                    <a:pt x="374" y="1832"/>
                  </a:lnTo>
                  <a:lnTo>
                    <a:pt x="458" y="2024"/>
                  </a:lnTo>
                  <a:lnTo>
                    <a:pt x="531" y="2217"/>
                  </a:lnTo>
                  <a:lnTo>
                    <a:pt x="579" y="2302"/>
                  </a:lnTo>
                  <a:lnTo>
                    <a:pt x="639" y="2362"/>
                  </a:lnTo>
                  <a:lnTo>
                    <a:pt x="711" y="2410"/>
                  </a:lnTo>
                  <a:lnTo>
                    <a:pt x="784" y="2446"/>
                  </a:lnTo>
                  <a:lnTo>
                    <a:pt x="868" y="2470"/>
                  </a:lnTo>
                  <a:lnTo>
                    <a:pt x="964" y="2482"/>
                  </a:lnTo>
                  <a:lnTo>
                    <a:pt x="1049" y="2470"/>
                  </a:lnTo>
                  <a:lnTo>
                    <a:pt x="1133" y="2434"/>
                  </a:lnTo>
                  <a:lnTo>
                    <a:pt x="1218" y="2386"/>
                  </a:lnTo>
                  <a:lnTo>
                    <a:pt x="1278" y="2338"/>
                  </a:lnTo>
                  <a:lnTo>
                    <a:pt x="1326" y="2265"/>
                  </a:lnTo>
                  <a:lnTo>
                    <a:pt x="1362" y="2181"/>
                  </a:lnTo>
                  <a:lnTo>
                    <a:pt x="1386" y="2097"/>
                  </a:lnTo>
                  <a:lnTo>
                    <a:pt x="1398" y="2012"/>
                  </a:lnTo>
                  <a:lnTo>
                    <a:pt x="1386" y="1928"/>
                  </a:lnTo>
                  <a:lnTo>
                    <a:pt x="1350" y="1844"/>
                  </a:lnTo>
                  <a:lnTo>
                    <a:pt x="1266" y="1651"/>
                  </a:lnTo>
                  <a:lnTo>
                    <a:pt x="1157" y="1470"/>
                  </a:lnTo>
                  <a:lnTo>
                    <a:pt x="1061" y="1301"/>
                  </a:lnTo>
                  <a:lnTo>
                    <a:pt x="940" y="1133"/>
                  </a:lnTo>
                  <a:lnTo>
                    <a:pt x="723" y="819"/>
                  </a:lnTo>
                  <a:lnTo>
                    <a:pt x="507" y="542"/>
                  </a:lnTo>
                  <a:lnTo>
                    <a:pt x="302" y="313"/>
                  </a:lnTo>
                  <a:lnTo>
                    <a:pt x="145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7"/>
            <p:cNvSpPr/>
            <p:nvPr/>
          </p:nvSpPr>
          <p:spPr>
            <a:xfrm>
              <a:off x="1958025" y="1883450"/>
              <a:ext cx="67485" cy="119861"/>
            </a:xfrm>
            <a:custGeom>
              <a:avLst/>
              <a:gdLst/>
              <a:ahLst/>
              <a:cxnLst/>
              <a:rect l="l" t="t" r="r" b="b"/>
              <a:pathLst>
                <a:path w="1398" h="2483" extrusionOk="0">
                  <a:moveTo>
                    <a:pt x="0" y="0"/>
                  </a:moveTo>
                  <a:lnTo>
                    <a:pt x="24" y="205"/>
                  </a:lnTo>
                  <a:lnTo>
                    <a:pt x="48" y="434"/>
                  </a:lnTo>
                  <a:lnTo>
                    <a:pt x="96" y="735"/>
                  </a:lnTo>
                  <a:lnTo>
                    <a:pt x="169" y="1073"/>
                  </a:lnTo>
                  <a:lnTo>
                    <a:pt x="253" y="1446"/>
                  </a:lnTo>
                  <a:lnTo>
                    <a:pt x="313" y="1639"/>
                  </a:lnTo>
                  <a:lnTo>
                    <a:pt x="386" y="1832"/>
                  </a:lnTo>
                  <a:lnTo>
                    <a:pt x="458" y="2024"/>
                  </a:lnTo>
                  <a:lnTo>
                    <a:pt x="542" y="2217"/>
                  </a:lnTo>
                  <a:lnTo>
                    <a:pt x="578" y="2302"/>
                  </a:lnTo>
                  <a:lnTo>
                    <a:pt x="639" y="2362"/>
                  </a:lnTo>
                  <a:lnTo>
                    <a:pt x="711" y="2410"/>
                  </a:lnTo>
                  <a:lnTo>
                    <a:pt x="795" y="2446"/>
                  </a:lnTo>
                  <a:lnTo>
                    <a:pt x="880" y="2470"/>
                  </a:lnTo>
                  <a:lnTo>
                    <a:pt x="964" y="2482"/>
                  </a:lnTo>
                  <a:lnTo>
                    <a:pt x="1048" y="2470"/>
                  </a:lnTo>
                  <a:lnTo>
                    <a:pt x="1133" y="2434"/>
                  </a:lnTo>
                  <a:lnTo>
                    <a:pt x="1217" y="2386"/>
                  </a:lnTo>
                  <a:lnTo>
                    <a:pt x="1277" y="2338"/>
                  </a:lnTo>
                  <a:lnTo>
                    <a:pt x="1326" y="2265"/>
                  </a:lnTo>
                  <a:lnTo>
                    <a:pt x="1374" y="2181"/>
                  </a:lnTo>
                  <a:lnTo>
                    <a:pt x="1386" y="2097"/>
                  </a:lnTo>
                  <a:lnTo>
                    <a:pt x="1398" y="2012"/>
                  </a:lnTo>
                  <a:lnTo>
                    <a:pt x="1386" y="1928"/>
                  </a:lnTo>
                  <a:lnTo>
                    <a:pt x="1350" y="1844"/>
                  </a:lnTo>
                  <a:lnTo>
                    <a:pt x="1265" y="1651"/>
                  </a:lnTo>
                  <a:lnTo>
                    <a:pt x="1169" y="1470"/>
                  </a:lnTo>
                  <a:lnTo>
                    <a:pt x="1060" y="1301"/>
                  </a:lnTo>
                  <a:lnTo>
                    <a:pt x="952" y="1133"/>
                  </a:lnTo>
                  <a:lnTo>
                    <a:pt x="723" y="819"/>
                  </a:lnTo>
                  <a:lnTo>
                    <a:pt x="506" y="542"/>
                  </a:lnTo>
                  <a:lnTo>
                    <a:pt x="313" y="313"/>
                  </a:lnTo>
                  <a:lnTo>
                    <a:pt x="145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7"/>
            <p:cNvSpPr/>
            <p:nvPr/>
          </p:nvSpPr>
          <p:spPr>
            <a:xfrm>
              <a:off x="1894014" y="2188249"/>
              <a:ext cx="67533" cy="119861"/>
            </a:xfrm>
            <a:custGeom>
              <a:avLst/>
              <a:gdLst/>
              <a:ahLst/>
              <a:cxnLst/>
              <a:rect l="l" t="t" r="r" b="b"/>
              <a:pathLst>
                <a:path w="1399" h="2483" extrusionOk="0">
                  <a:moveTo>
                    <a:pt x="1" y="0"/>
                  </a:moveTo>
                  <a:lnTo>
                    <a:pt x="25" y="205"/>
                  </a:lnTo>
                  <a:lnTo>
                    <a:pt x="49" y="434"/>
                  </a:lnTo>
                  <a:lnTo>
                    <a:pt x="97" y="735"/>
                  </a:lnTo>
                  <a:lnTo>
                    <a:pt x="169" y="1085"/>
                  </a:lnTo>
                  <a:lnTo>
                    <a:pt x="254" y="1458"/>
                  </a:lnTo>
                  <a:lnTo>
                    <a:pt x="314" y="1651"/>
                  </a:lnTo>
                  <a:lnTo>
                    <a:pt x="386" y="1844"/>
                  </a:lnTo>
                  <a:lnTo>
                    <a:pt x="458" y="2037"/>
                  </a:lnTo>
                  <a:lnTo>
                    <a:pt x="543" y="2217"/>
                  </a:lnTo>
                  <a:lnTo>
                    <a:pt x="579" y="2302"/>
                  </a:lnTo>
                  <a:lnTo>
                    <a:pt x="639" y="2362"/>
                  </a:lnTo>
                  <a:lnTo>
                    <a:pt x="711" y="2422"/>
                  </a:lnTo>
                  <a:lnTo>
                    <a:pt x="796" y="2458"/>
                  </a:lnTo>
                  <a:lnTo>
                    <a:pt x="880" y="2483"/>
                  </a:lnTo>
                  <a:lnTo>
                    <a:pt x="965" y="2483"/>
                  </a:lnTo>
                  <a:lnTo>
                    <a:pt x="1049" y="2471"/>
                  </a:lnTo>
                  <a:lnTo>
                    <a:pt x="1133" y="2446"/>
                  </a:lnTo>
                  <a:lnTo>
                    <a:pt x="1218" y="2398"/>
                  </a:lnTo>
                  <a:lnTo>
                    <a:pt x="1278" y="2338"/>
                  </a:lnTo>
                  <a:lnTo>
                    <a:pt x="1326" y="2266"/>
                  </a:lnTo>
                  <a:lnTo>
                    <a:pt x="1374" y="2181"/>
                  </a:lnTo>
                  <a:lnTo>
                    <a:pt x="1386" y="2109"/>
                  </a:lnTo>
                  <a:lnTo>
                    <a:pt x="1398" y="2013"/>
                  </a:lnTo>
                  <a:lnTo>
                    <a:pt x="1386" y="1928"/>
                  </a:lnTo>
                  <a:lnTo>
                    <a:pt x="1350" y="1844"/>
                  </a:lnTo>
                  <a:lnTo>
                    <a:pt x="1266" y="1663"/>
                  </a:lnTo>
                  <a:lnTo>
                    <a:pt x="1169" y="1482"/>
                  </a:lnTo>
                  <a:lnTo>
                    <a:pt x="1061" y="1302"/>
                  </a:lnTo>
                  <a:lnTo>
                    <a:pt x="952" y="1133"/>
                  </a:lnTo>
                  <a:lnTo>
                    <a:pt x="724" y="820"/>
                  </a:lnTo>
                  <a:lnTo>
                    <a:pt x="507" y="543"/>
                  </a:lnTo>
                  <a:lnTo>
                    <a:pt x="314" y="314"/>
                  </a:lnTo>
                  <a:lnTo>
                    <a:pt x="145" y="1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7"/>
            <p:cNvSpPr/>
            <p:nvPr/>
          </p:nvSpPr>
          <p:spPr>
            <a:xfrm>
              <a:off x="2125534" y="2591334"/>
              <a:ext cx="67533" cy="119909"/>
            </a:xfrm>
            <a:custGeom>
              <a:avLst/>
              <a:gdLst/>
              <a:ahLst/>
              <a:cxnLst/>
              <a:rect l="l" t="t" r="r" b="b"/>
              <a:pathLst>
                <a:path w="1399" h="2484" extrusionOk="0">
                  <a:moveTo>
                    <a:pt x="0" y="1"/>
                  </a:moveTo>
                  <a:lnTo>
                    <a:pt x="25" y="206"/>
                  </a:lnTo>
                  <a:lnTo>
                    <a:pt x="49" y="447"/>
                  </a:lnTo>
                  <a:lnTo>
                    <a:pt x="97" y="736"/>
                  </a:lnTo>
                  <a:lnTo>
                    <a:pt x="169" y="1085"/>
                  </a:lnTo>
                  <a:lnTo>
                    <a:pt x="266" y="1459"/>
                  </a:lnTo>
                  <a:lnTo>
                    <a:pt x="314" y="1652"/>
                  </a:lnTo>
                  <a:lnTo>
                    <a:pt x="386" y="1845"/>
                  </a:lnTo>
                  <a:lnTo>
                    <a:pt x="458" y="2037"/>
                  </a:lnTo>
                  <a:lnTo>
                    <a:pt x="543" y="2230"/>
                  </a:lnTo>
                  <a:lnTo>
                    <a:pt x="591" y="2302"/>
                  </a:lnTo>
                  <a:lnTo>
                    <a:pt x="639" y="2375"/>
                  </a:lnTo>
                  <a:lnTo>
                    <a:pt x="711" y="2423"/>
                  </a:lnTo>
                  <a:lnTo>
                    <a:pt x="796" y="2459"/>
                  </a:lnTo>
                  <a:lnTo>
                    <a:pt x="880" y="2483"/>
                  </a:lnTo>
                  <a:lnTo>
                    <a:pt x="964" y="2483"/>
                  </a:lnTo>
                  <a:lnTo>
                    <a:pt x="1049" y="2471"/>
                  </a:lnTo>
                  <a:lnTo>
                    <a:pt x="1133" y="2447"/>
                  </a:lnTo>
                  <a:lnTo>
                    <a:pt x="1217" y="2399"/>
                  </a:lnTo>
                  <a:lnTo>
                    <a:pt x="1278" y="2339"/>
                  </a:lnTo>
                  <a:lnTo>
                    <a:pt x="1338" y="2266"/>
                  </a:lnTo>
                  <a:lnTo>
                    <a:pt x="1374" y="2194"/>
                  </a:lnTo>
                  <a:lnTo>
                    <a:pt x="1398" y="2110"/>
                  </a:lnTo>
                  <a:lnTo>
                    <a:pt x="1398" y="2025"/>
                  </a:lnTo>
                  <a:lnTo>
                    <a:pt x="1386" y="1929"/>
                  </a:lnTo>
                  <a:lnTo>
                    <a:pt x="1362" y="1845"/>
                  </a:lnTo>
                  <a:lnTo>
                    <a:pt x="1266" y="1664"/>
                  </a:lnTo>
                  <a:lnTo>
                    <a:pt x="1169" y="1483"/>
                  </a:lnTo>
                  <a:lnTo>
                    <a:pt x="1061" y="1302"/>
                  </a:lnTo>
                  <a:lnTo>
                    <a:pt x="952" y="1134"/>
                  </a:lnTo>
                  <a:lnTo>
                    <a:pt x="723" y="820"/>
                  </a:lnTo>
                  <a:lnTo>
                    <a:pt x="507" y="555"/>
                  </a:lnTo>
                  <a:lnTo>
                    <a:pt x="314" y="326"/>
                  </a:lnTo>
                  <a:lnTo>
                    <a:pt x="157" y="1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7"/>
            <p:cNvSpPr/>
            <p:nvPr/>
          </p:nvSpPr>
          <p:spPr>
            <a:xfrm>
              <a:off x="2180228" y="2323174"/>
              <a:ext cx="66906" cy="120488"/>
            </a:xfrm>
            <a:custGeom>
              <a:avLst/>
              <a:gdLst/>
              <a:ahLst/>
              <a:cxnLst/>
              <a:rect l="l" t="t" r="r" b="b"/>
              <a:pathLst>
                <a:path w="1386" h="2496" extrusionOk="0">
                  <a:moveTo>
                    <a:pt x="0" y="1"/>
                  </a:moveTo>
                  <a:lnTo>
                    <a:pt x="12" y="218"/>
                  </a:lnTo>
                  <a:lnTo>
                    <a:pt x="36" y="447"/>
                  </a:lnTo>
                  <a:lnTo>
                    <a:pt x="84" y="748"/>
                  </a:lnTo>
                  <a:lnTo>
                    <a:pt x="157" y="1085"/>
                  </a:lnTo>
                  <a:lnTo>
                    <a:pt x="253" y="1459"/>
                  </a:lnTo>
                  <a:lnTo>
                    <a:pt x="313" y="1652"/>
                  </a:lnTo>
                  <a:lnTo>
                    <a:pt x="374" y="1845"/>
                  </a:lnTo>
                  <a:lnTo>
                    <a:pt x="446" y="2037"/>
                  </a:lnTo>
                  <a:lnTo>
                    <a:pt x="530" y="2230"/>
                  </a:lnTo>
                  <a:lnTo>
                    <a:pt x="579" y="2302"/>
                  </a:lnTo>
                  <a:lnTo>
                    <a:pt x="639" y="2375"/>
                  </a:lnTo>
                  <a:lnTo>
                    <a:pt x="699" y="2423"/>
                  </a:lnTo>
                  <a:lnTo>
                    <a:pt x="783" y="2459"/>
                  </a:lnTo>
                  <a:lnTo>
                    <a:pt x="868" y="2483"/>
                  </a:lnTo>
                  <a:lnTo>
                    <a:pt x="952" y="2495"/>
                  </a:lnTo>
                  <a:lnTo>
                    <a:pt x="1036" y="2483"/>
                  </a:lnTo>
                  <a:lnTo>
                    <a:pt x="1133" y="2447"/>
                  </a:lnTo>
                  <a:lnTo>
                    <a:pt x="1205" y="2399"/>
                  </a:lnTo>
                  <a:lnTo>
                    <a:pt x="1277" y="2339"/>
                  </a:lnTo>
                  <a:lnTo>
                    <a:pt x="1326" y="2278"/>
                  </a:lnTo>
                  <a:lnTo>
                    <a:pt x="1362" y="2194"/>
                  </a:lnTo>
                  <a:lnTo>
                    <a:pt x="1386" y="2110"/>
                  </a:lnTo>
                  <a:lnTo>
                    <a:pt x="1386" y="2025"/>
                  </a:lnTo>
                  <a:lnTo>
                    <a:pt x="1374" y="1941"/>
                  </a:lnTo>
                  <a:lnTo>
                    <a:pt x="1350" y="1845"/>
                  </a:lnTo>
                  <a:lnTo>
                    <a:pt x="1253" y="1664"/>
                  </a:lnTo>
                  <a:lnTo>
                    <a:pt x="1157" y="1483"/>
                  </a:lnTo>
                  <a:lnTo>
                    <a:pt x="1048" y="1314"/>
                  </a:lnTo>
                  <a:lnTo>
                    <a:pt x="940" y="1146"/>
                  </a:lnTo>
                  <a:lnTo>
                    <a:pt x="711" y="832"/>
                  </a:lnTo>
                  <a:lnTo>
                    <a:pt x="494" y="555"/>
                  </a:lnTo>
                  <a:lnTo>
                    <a:pt x="301" y="326"/>
                  </a:lnTo>
                  <a:lnTo>
                    <a:pt x="145" y="15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7"/>
            <p:cNvSpPr/>
            <p:nvPr/>
          </p:nvSpPr>
          <p:spPr>
            <a:xfrm>
              <a:off x="1922496" y="2756574"/>
              <a:ext cx="66954" cy="119861"/>
            </a:xfrm>
            <a:custGeom>
              <a:avLst/>
              <a:gdLst/>
              <a:ahLst/>
              <a:cxnLst/>
              <a:rect l="l" t="t" r="r" b="b"/>
              <a:pathLst>
                <a:path w="1387" h="2483" extrusionOk="0">
                  <a:moveTo>
                    <a:pt x="1" y="0"/>
                  </a:moveTo>
                  <a:lnTo>
                    <a:pt x="13" y="205"/>
                  </a:lnTo>
                  <a:lnTo>
                    <a:pt x="37" y="446"/>
                  </a:lnTo>
                  <a:lnTo>
                    <a:pt x="85" y="735"/>
                  </a:lnTo>
                  <a:lnTo>
                    <a:pt x="158" y="1085"/>
                  </a:lnTo>
                  <a:lnTo>
                    <a:pt x="254" y="1458"/>
                  </a:lnTo>
                  <a:lnTo>
                    <a:pt x="302" y="1651"/>
                  </a:lnTo>
                  <a:lnTo>
                    <a:pt x="375" y="1844"/>
                  </a:lnTo>
                  <a:lnTo>
                    <a:pt x="447" y="2037"/>
                  </a:lnTo>
                  <a:lnTo>
                    <a:pt x="531" y="2229"/>
                  </a:lnTo>
                  <a:lnTo>
                    <a:pt x="579" y="2302"/>
                  </a:lnTo>
                  <a:lnTo>
                    <a:pt x="640" y="2374"/>
                  </a:lnTo>
                  <a:lnTo>
                    <a:pt x="700" y="2422"/>
                  </a:lnTo>
                  <a:lnTo>
                    <a:pt x="784" y="2458"/>
                  </a:lnTo>
                  <a:lnTo>
                    <a:pt x="869" y="2482"/>
                  </a:lnTo>
                  <a:lnTo>
                    <a:pt x="953" y="2482"/>
                  </a:lnTo>
                  <a:lnTo>
                    <a:pt x="1037" y="2470"/>
                  </a:lnTo>
                  <a:lnTo>
                    <a:pt x="1122" y="2446"/>
                  </a:lnTo>
                  <a:lnTo>
                    <a:pt x="1206" y="2398"/>
                  </a:lnTo>
                  <a:lnTo>
                    <a:pt x="1266" y="2338"/>
                  </a:lnTo>
                  <a:lnTo>
                    <a:pt x="1326" y="2266"/>
                  </a:lnTo>
                  <a:lnTo>
                    <a:pt x="1363" y="2193"/>
                  </a:lnTo>
                  <a:lnTo>
                    <a:pt x="1387" y="2109"/>
                  </a:lnTo>
                  <a:lnTo>
                    <a:pt x="1387" y="2025"/>
                  </a:lnTo>
                  <a:lnTo>
                    <a:pt x="1375" y="1928"/>
                  </a:lnTo>
                  <a:lnTo>
                    <a:pt x="1351" y="1844"/>
                  </a:lnTo>
                  <a:lnTo>
                    <a:pt x="1254" y="1663"/>
                  </a:lnTo>
                  <a:lnTo>
                    <a:pt x="1158" y="1482"/>
                  </a:lnTo>
                  <a:lnTo>
                    <a:pt x="1049" y="1302"/>
                  </a:lnTo>
                  <a:lnTo>
                    <a:pt x="941" y="1133"/>
                  </a:lnTo>
                  <a:lnTo>
                    <a:pt x="712" y="820"/>
                  </a:lnTo>
                  <a:lnTo>
                    <a:pt x="495" y="554"/>
                  </a:lnTo>
                  <a:lnTo>
                    <a:pt x="302" y="326"/>
                  </a:lnTo>
                  <a:lnTo>
                    <a:pt x="146" y="1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17"/>
            <p:cNvSpPr/>
            <p:nvPr/>
          </p:nvSpPr>
          <p:spPr>
            <a:xfrm>
              <a:off x="2343103" y="2831592"/>
              <a:ext cx="67485" cy="119861"/>
            </a:xfrm>
            <a:custGeom>
              <a:avLst/>
              <a:gdLst/>
              <a:ahLst/>
              <a:cxnLst/>
              <a:rect l="l" t="t" r="r" b="b"/>
              <a:pathLst>
                <a:path w="1398" h="2483" extrusionOk="0">
                  <a:moveTo>
                    <a:pt x="0" y="1"/>
                  </a:moveTo>
                  <a:lnTo>
                    <a:pt x="24" y="205"/>
                  </a:lnTo>
                  <a:lnTo>
                    <a:pt x="48" y="434"/>
                  </a:lnTo>
                  <a:lnTo>
                    <a:pt x="97" y="736"/>
                  </a:lnTo>
                  <a:lnTo>
                    <a:pt x="169" y="1073"/>
                  </a:lnTo>
                  <a:lnTo>
                    <a:pt x="253" y="1447"/>
                  </a:lnTo>
                  <a:lnTo>
                    <a:pt x="313" y="1639"/>
                  </a:lnTo>
                  <a:lnTo>
                    <a:pt x="386" y="1832"/>
                  </a:lnTo>
                  <a:lnTo>
                    <a:pt x="458" y="2025"/>
                  </a:lnTo>
                  <a:lnTo>
                    <a:pt x="530" y="2218"/>
                  </a:lnTo>
                  <a:lnTo>
                    <a:pt x="579" y="2302"/>
                  </a:lnTo>
                  <a:lnTo>
                    <a:pt x="639" y="2362"/>
                  </a:lnTo>
                  <a:lnTo>
                    <a:pt x="711" y="2411"/>
                  </a:lnTo>
                  <a:lnTo>
                    <a:pt x="795" y="2459"/>
                  </a:lnTo>
                  <a:lnTo>
                    <a:pt x="868" y="2471"/>
                  </a:lnTo>
                  <a:lnTo>
                    <a:pt x="964" y="2483"/>
                  </a:lnTo>
                  <a:lnTo>
                    <a:pt x="1048" y="2471"/>
                  </a:lnTo>
                  <a:lnTo>
                    <a:pt x="1133" y="2435"/>
                  </a:lnTo>
                  <a:lnTo>
                    <a:pt x="1217" y="2399"/>
                  </a:lnTo>
                  <a:lnTo>
                    <a:pt x="1277" y="2338"/>
                  </a:lnTo>
                  <a:lnTo>
                    <a:pt x="1326" y="2266"/>
                  </a:lnTo>
                  <a:lnTo>
                    <a:pt x="1362" y="2182"/>
                  </a:lnTo>
                  <a:lnTo>
                    <a:pt x="1386" y="2097"/>
                  </a:lnTo>
                  <a:lnTo>
                    <a:pt x="1398" y="2013"/>
                  </a:lnTo>
                  <a:lnTo>
                    <a:pt x="1386" y="1929"/>
                  </a:lnTo>
                  <a:lnTo>
                    <a:pt x="1350" y="1844"/>
                  </a:lnTo>
                  <a:lnTo>
                    <a:pt x="1265" y="1651"/>
                  </a:lnTo>
                  <a:lnTo>
                    <a:pt x="1157" y="1471"/>
                  </a:lnTo>
                  <a:lnTo>
                    <a:pt x="1061" y="1302"/>
                  </a:lnTo>
                  <a:lnTo>
                    <a:pt x="952" y="1133"/>
                  </a:lnTo>
                  <a:lnTo>
                    <a:pt x="723" y="820"/>
                  </a:lnTo>
                  <a:lnTo>
                    <a:pt x="506" y="543"/>
                  </a:lnTo>
                  <a:lnTo>
                    <a:pt x="313" y="314"/>
                  </a:lnTo>
                  <a:lnTo>
                    <a:pt x="145" y="14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17"/>
            <p:cNvSpPr/>
            <p:nvPr/>
          </p:nvSpPr>
          <p:spPr>
            <a:xfrm>
              <a:off x="2471076" y="2651290"/>
              <a:ext cx="66906" cy="119861"/>
            </a:xfrm>
            <a:custGeom>
              <a:avLst/>
              <a:gdLst/>
              <a:ahLst/>
              <a:cxnLst/>
              <a:rect l="l" t="t" r="r" b="b"/>
              <a:pathLst>
                <a:path w="1386" h="2483" extrusionOk="0">
                  <a:moveTo>
                    <a:pt x="0" y="0"/>
                  </a:moveTo>
                  <a:lnTo>
                    <a:pt x="12" y="205"/>
                  </a:lnTo>
                  <a:lnTo>
                    <a:pt x="48" y="446"/>
                  </a:lnTo>
                  <a:lnTo>
                    <a:pt x="97" y="735"/>
                  </a:lnTo>
                  <a:lnTo>
                    <a:pt x="157" y="1085"/>
                  </a:lnTo>
                  <a:lnTo>
                    <a:pt x="253" y="1458"/>
                  </a:lnTo>
                  <a:lnTo>
                    <a:pt x="313" y="1651"/>
                  </a:lnTo>
                  <a:lnTo>
                    <a:pt x="374" y="1844"/>
                  </a:lnTo>
                  <a:lnTo>
                    <a:pt x="446" y="2037"/>
                  </a:lnTo>
                  <a:lnTo>
                    <a:pt x="530" y="2229"/>
                  </a:lnTo>
                  <a:lnTo>
                    <a:pt x="579" y="2302"/>
                  </a:lnTo>
                  <a:lnTo>
                    <a:pt x="639" y="2374"/>
                  </a:lnTo>
                  <a:lnTo>
                    <a:pt x="711" y="2422"/>
                  </a:lnTo>
                  <a:lnTo>
                    <a:pt x="783" y="2458"/>
                  </a:lnTo>
                  <a:lnTo>
                    <a:pt x="868" y="2482"/>
                  </a:lnTo>
                  <a:lnTo>
                    <a:pt x="952" y="2482"/>
                  </a:lnTo>
                  <a:lnTo>
                    <a:pt x="1048" y="2470"/>
                  </a:lnTo>
                  <a:lnTo>
                    <a:pt x="1133" y="2446"/>
                  </a:lnTo>
                  <a:lnTo>
                    <a:pt x="1205" y="2398"/>
                  </a:lnTo>
                  <a:lnTo>
                    <a:pt x="1277" y="2338"/>
                  </a:lnTo>
                  <a:lnTo>
                    <a:pt x="1326" y="2266"/>
                  </a:lnTo>
                  <a:lnTo>
                    <a:pt x="1362" y="2193"/>
                  </a:lnTo>
                  <a:lnTo>
                    <a:pt x="1386" y="2109"/>
                  </a:lnTo>
                  <a:lnTo>
                    <a:pt x="1386" y="2025"/>
                  </a:lnTo>
                  <a:lnTo>
                    <a:pt x="1386" y="1940"/>
                  </a:lnTo>
                  <a:lnTo>
                    <a:pt x="1350" y="1844"/>
                  </a:lnTo>
                  <a:lnTo>
                    <a:pt x="1253" y="1663"/>
                  </a:lnTo>
                  <a:lnTo>
                    <a:pt x="1157" y="1482"/>
                  </a:lnTo>
                  <a:lnTo>
                    <a:pt x="1048" y="1301"/>
                  </a:lnTo>
                  <a:lnTo>
                    <a:pt x="940" y="1133"/>
                  </a:lnTo>
                  <a:lnTo>
                    <a:pt x="723" y="819"/>
                  </a:lnTo>
                  <a:lnTo>
                    <a:pt x="506" y="554"/>
                  </a:lnTo>
                  <a:lnTo>
                    <a:pt x="301" y="325"/>
                  </a:lnTo>
                  <a:lnTo>
                    <a:pt x="145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7"/>
            <p:cNvSpPr/>
            <p:nvPr/>
          </p:nvSpPr>
          <p:spPr>
            <a:xfrm>
              <a:off x="2471076" y="2248157"/>
              <a:ext cx="66906" cy="119861"/>
            </a:xfrm>
            <a:custGeom>
              <a:avLst/>
              <a:gdLst/>
              <a:ahLst/>
              <a:cxnLst/>
              <a:rect l="l" t="t" r="r" b="b"/>
              <a:pathLst>
                <a:path w="1386" h="2483" extrusionOk="0">
                  <a:moveTo>
                    <a:pt x="0" y="0"/>
                  </a:moveTo>
                  <a:lnTo>
                    <a:pt x="12" y="205"/>
                  </a:lnTo>
                  <a:lnTo>
                    <a:pt x="48" y="434"/>
                  </a:lnTo>
                  <a:lnTo>
                    <a:pt x="97" y="735"/>
                  </a:lnTo>
                  <a:lnTo>
                    <a:pt x="157" y="1085"/>
                  </a:lnTo>
                  <a:lnTo>
                    <a:pt x="253" y="1458"/>
                  </a:lnTo>
                  <a:lnTo>
                    <a:pt x="313" y="1651"/>
                  </a:lnTo>
                  <a:lnTo>
                    <a:pt x="374" y="1844"/>
                  </a:lnTo>
                  <a:lnTo>
                    <a:pt x="446" y="2037"/>
                  </a:lnTo>
                  <a:lnTo>
                    <a:pt x="530" y="2218"/>
                  </a:lnTo>
                  <a:lnTo>
                    <a:pt x="579" y="2302"/>
                  </a:lnTo>
                  <a:lnTo>
                    <a:pt x="639" y="2362"/>
                  </a:lnTo>
                  <a:lnTo>
                    <a:pt x="711" y="2422"/>
                  </a:lnTo>
                  <a:lnTo>
                    <a:pt x="783" y="2459"/>
                  </a:lnTo>
                  <a:lnTo>
                    <a:pt x="868" y="2483"/>
                  </a:lnTo>
                  <a:lnTo>
                    <a:pt x="952" y="2483"/>
                  </a:lnTo>
                  <a:lnTo>
                    <a:pt x="1048" y="2471"/>
                  </a:lnTo>
                  <a:lnTo>
                    <a:pt x="1133" y="2447"/>
                  </a:lnTo>
                  <a:lnTo>
                    <a:pt x="1205" y="2398"/>
                  </a:lnTo>
                  <a:lnTo>
                    <a:pt x="1277" y="2338"/>
                  </a:lnTo>
                  <a:lnTo>
                    <a:pt x="1326" y="2266"/>
                  </a:lnTo>
                  <a:lnTo>
                    <a:pt x="1362" y="2194"/>
                  </a:lnTo>
                  <a:lnTo>
                    <a:pt x="1386" y="2109"/>
                  </a:lnTo>
                  <a:lnTo>
                    <a:pt x="1386" y="2013"/>
                  </a:lnTo>
                  <a:lnTo>
                    <a:pt x="1386" y="1928"/>
                  </a:lnTo>
                  <a:lnTo>
                    <a:pt x="1350" y="1844"/>
                  </a:lnTo>
                  <a:lnTo>
                    <a:pt x="1253" y="1663"/>
                  </a:lnTo>
                  <a:lnTo>
                    <a:pt x="1157" y="1483"/>
                  </a:lnTo>
                  <a:lnTo>
                    <a:pt x="1048" y="1302"/>
                  </a:lnTo>
                  <a:lnTo>
                    <a:pt x="940" y="1133"/>
                  </a:lnTo>
                  <a:lnTo>
                    <a:pt x="723" y="820"/>
                  </a:lnTo>
                  <a:lnTo>
                    <a:pt x="506" y="543"/>
                  </a:lnTo>
                  <a:lnTo>
                    <a:pt x="301" y="314"/>
                  </a:lnTo>
                  <a:lnTo>
                    <a:pt x="145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17"/>
            <p:cNvSpPr/>
            <p:nvPr/>
          </p:nvSpPr>
          <p:spPr>
            <a:xfrm>
              <a:off x="2297147" y="1903773"/>
              <a:ext cx="67485" cy="120488"/>
            </a:xfrm>
            <a:custGeom>
              <a:avLst/>
              <a:gdLst/>
              <a:ahLst/>
              <a:cxnLst/>
              <a:rect l="l" t="t" r="r" b="b"/>
              <a:pathLst>
                <a:path w="1398" h="2496" extrusionOk="0">
                  <a:moveTo>
                    <a:pt x="0" y="1"/>
                  </a:moveTo>
                  <a:lnTo>
                    <a:pt x="24" y="218"/>
                  </a:lnTo>
                  <a:lnTo>
                    <a:pt x="48" y="447"/>
                  </a:lnTo>
                  <a:lnTo>
                    <a:pt x="97" y="748"/>
                  </a:lnTo>
                  <a:lnTo>
                    <a:pt x="169" y="1085"/>
                  </a:lnTo>
                  <a:lnTo>
                    <a:pt x="265" y="1459"/>
                  </a:lnTo>
                  <a:lnTo>
                    <a:pt x="313" y="1652"/>
                  </a:lnTo>
                  <a:lnTo>
                    <a:pt x="386" y="1844"/>
                  </a:lnTo>
                  <a:lnTo>
                    <a:pt x="458" y="2037"/>
                  </a:lnTo>
                  <a:lnTo>
                    <a:pt x="542" y="2230"/>
                  </a:lnTo>
                  <a:lnTo>
                    <a:pt x="591" y="2302"/>
                  </a:lnTo>
                  <a:lnTo>
                    <a:pt x="651" y="2375"/>
                  </a:lnTo>
                  <a:lnTo>
                    <a:pt x="711" y="2423"/>
                  </a:lnTo>
                  <a:lnTo>
                    <a:pt x="795" y="2459"/>
                  </a:lnTo>
                  <a:lnTo>
                    <a:pt x="880" y="2483"/>
                  </a:lnTo>
                  <a:lnTo>
                    <a:pt x="964" y="2495"/>
                  </a:lnTo>
                  <a:lnTo>
                    <a:pt x="1049" y="2483"/>
                  </a:lnTo>
                  <a:lnTo>
                    <a:pt x="1133" y="2447"/>
                  </a:lnTo>
                  <a:lnTo>
                    <a:pt x="1217" y="2399"/>
                  </a:lnTo>
                  <a:lnTo>
                    <a:pt x="1277" y="2339"/>
                  </a:lnTo>
                  <a:lnTo>
                    <a:pt x="1338" y="2278"/>
                  </a:lnTo>
                  <a:lnTo>
                    <a:pt x="1374" y="2194"/>
                  </a:lnTo>
                  <a:lnTo>
                    <a:pt x="1398" y="2110"/>
                  </a:lnTo>
                  <a:lnTo>
                    <a:pt x="1398" y="2025"/>
                  </a:lnTo>
                  <a:lnTo>
                    <a:pt x="1386" y="1941"/>
                  </a:lnTo>
                  <a:lnTo>
                    <a:pt x="1362" y="1844"/>
                  </a:lnTo>
                  <a:lnTo>
                    <a:pt x="1265" y="1664"/>
                  </a:lnTo>
                  <a:lnTo>
                    <a:pt x="1169" y="1483"/>
                  </a:lnTo>
                  <a:lnTo>
                    <a:pt x="1061" y="1314"/>
                  </a:lnTo>
                  <a:lnTo>
                    <a:pt x="952" y="1146"/>
                  </a:lnTo>
                  <a:lnTo>
                    <a:pt x="723" y="832"/>
                  </a:lnTo>
                  <a:lnTo>
                    <a:pt x="506" y="555"/>
                  </a:lnTo>
                  <a:lnTo>
                    <a:pt x="313" y="326"/>
                  </a:lnTo>
                  <a:lnTo>
                    <a:pt x="157" y="15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17"/>
            <p:cNvSpPr/>
            <p:nvPr/>
          </p:nvSpPr>
          <p:spPr>
            <a:xfrm>
              <a:off x="2596684" y="1943357"/>
              <a:ext cx="67533" cy="119861"/>
            </a:xfrm>
            <a:custGeom>
              <a:avLst/>
              <a:gdLst/>
              <a:ahLst/>
              <a:cxnLst/>
              <a:rect l="l" t="t" r="r" b="b"/>
              <a:pathLst>
                <a:path w="1399" h="2483" extrusionOk="0">
                  <a:moveTo>
                    <a:pt x="1" y="0"/>
                  </a:moveTo>
                  <a:lnTo>
                    <a:pt x="25" y="205"/>
                  </a:lnTo>
                  <a:lnTo>
                    <a:pt x="49" y="434"/>
                  </a:lnTo>
                  <a:lnTo>
                    <a:pt x="97" y="735"/>
                  </a:lnTo>
                  <a:lnTo>
                    <a:pt x="170" y="1073"/>
                  </a:lnTo>
                  <a:lnTo>
                    <a:pt x="266" y="1446"/>
                  </a:lnTo>
                  <a:lnTo>
                    <a:pt x="314" y="1639"/>
                  </a:lnTo>
                  <a:lnTo>
                    <a:pt x="387" y="1832"/>
                  </a:lnTo>
                  <a:lnTo>
                    <a:pt x="459" y="2025"/>
                  </a:lnTo>
                  <a:lnTo>
                    <a:pt x="543" y="2217"/>
                  </a:lnTo>
                  <a:lnTo>
                    <a:pt x="591" y="2302"/>
                  </a:lnTo>
                  <a:lnTo>
                    <a:pt x="652" y="2362"/>
                  </a:lnTo>
                  <a:lnTo>
                    <a:pt x="712" y="2422"/>
                  </a:lnTo>
                  <a:lnTo>
                    <a:pt x="796" y="2458"/>
                  </a:lnTo>
                  <a:lnTo>
                    <a:pt x="881" y="2470"/>
                  </a:lnTo>
                  <a:lnTo>
                    <a:pt x="965" y="2483"/>
                  </a:lnTo>
                  <a:lnTo>
                    <a:pt x="1049" y="2470"/>
                  </a:lnTo>
                  <a:lnTo>
                    <a:pt x="1134" y="2434"/>
                  </a:lnTo>
                  <a:lnTo>
                    <a:pt x="1218" y="2398"/>
                  </a:lnTo>
                  <a:lnTo>
                    <a:pt x="1278" y="2338"/>
                  </a:lnTo>
                  <a:lnTo>
                    <a:pt x="1338" y="2266"/>
                  </a:lnTo>
                  <a:lnTo>
                    <a:pt x="1375" y="2181"/>
                  </a:lnTo>
                  <a:lnTo>
                    <a:pt x="1399" y="2097"/>
                  </a:lnTo>
                  <a:lnTo>
                    <a:pt x="1399" y="2013"/>
                  </a:lnTo>
                  <a:lnTo>
                    <a:pt x="1387" y="1928"/>
                  </a:lnTo>
                  <a:lnTo>
                    <a:pt x="1363" y="1844"/>
                  </a:lnTo>
                  <a:lnTo>
                    <a:pt x="1266" y="1651"/>
                  </a:lnTo>
                  <a:lnTo>
                    <a:pt x="1170" y="1470"/>
                  </a:lnTo>
                  <a:lnTo>
                    <a:pt x="1061" y="1302"/>
                  </a:lnTo>
                  <a:lnTo>
                    <a:pt x="953" y="1133"/>
                  </a:lnTo>
                  <a:lnTo>
                    <a:pt x="724" y="820"/>
                  </a:lnTo>
                  <a:lnTo>
                    <a:pt x="507" y="542"/>
                  </a:lnTo>
                  <a:lnTo>
                    <a:pt x="314" y="314"/>
                  </a:lnTo>
                  <a:lnTo>
                    <a:pt x="158" y="1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6" name="Google Shape;206;p17"/>
          <p:cNvGrpSpPr/>
          <p:nvPr/>
        </p:nvGrpSpPr>
        <p:grpSpPr>
          <a:xfrm>
            <a:off x="5905828" y="2288172"/>
            <a:ext cx="2780972" cy="294074"/>
            <a:chOff x="5905828" y="2288172"/>
            <a:chExt cx="2780972" cy="294074"/>
          </a:xfrm>
        </p:grpSpPr>
        <p:grpSp>
          <p:nvGrpSpPr>
            <p:cNvPr id="207" name="Google Shape;207;p17"/>
            <p:cNvGrpSpPr/>
            <p:nvPr/>
          </p:nvGrpSpPr>
          <p:grpSpPr>
            <a:xfrm>
              <a:off x="5905828" y="2288172"/>
              <a:ext cx="2061894" cy="294074"/>
              <a:chOff x="3231528" y="2288172"/>
              <a:chExt cx="2061894" cy="294074"/>
            </a:xfrm>
          </p:grpSpPr>
          <p:grpSp>
            <p:nvGrpSpPr>
              <p:cNvPr id="208" name="Google Shape;208;p17"/>
              <p:cNvGrpSpPr/>
              <p:nvPr/>
            </p:nvGrpSpPr>
            <p:grpSpPr>
              <a:xfrm>
                <a:off x="3231528" y="2288172"/>
                <a:ext cx="118572" cy="294074"/>
                <a:chOff x="3343310" y="4475555"/>
                <a:chExt cx="127717" cy="316753"/>
              </a:xfrm>
            </p:grpSpPr>
            <p:sp>
              <p:nvSpPr>
                <p:cNvPr id="209" name="Google Shape;209;p17"/>
                <p:cNvSpPr/>
                <p:nvPr/>
              </p:nvSpPr>
              <p:spPr>
                <a:xfrm>
                  <a:off x="3343310" y="4535967"/>
                  <a:ext cx="127717" cy="2563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995" h="156544" extrusionOk="0">
                      <a:moveTo>
                        <a:pt x="18496" y="1"/>
                      </a:moveTo>
                      <a:cubicBezTo>
                        <a:pt x="8514" y="1"/>
                        <a:pt x="359" y="8123"/>
                        <a:pt x="327" y="18105"/>
                      </a:cubicBezTo>
                      <a:lnTo>
                        <a:pt x="33" y="74537"/>
                      </a:lnTo>
                      <a:cubicBezTo>
                        <a:pt x="0" y="78778"/>
                        <a:pt x="3425" y="82235"/>
                        <a:pt x="7666" y="82268"/>
                      </a:cubicBezTo>
                      <a:lnTo>
                        <a:pt x="7731" y="82268"/>
                      </a:lnTo>
                      <a:cubicBezTo>
                        <a:pt x="11939" y="82268"/>
                        <a:pt x="15364" y="78843"/>
                        <a:pt x="15397" y="74635"/>
                      </a:cubicBezTo>
                      <a:lnTo>
                        <a:pt x="15691" y="18170"/>
                      </a:lnTo>
                      <a:cubicBezTo>
                        <a:pt x="15691" y="17341"/>
                        <a:pt x="16344" y="16668"/>
                        <a:pt x="17166" y="16668"/>
                      </a:cubicBezTo>
                      <a:cubicBezTo>
                        <a:pt x="17185" y="16668"/>
                        <a:pt x="17204" y="16669"/>
                        <a:pt x="17224" y="16669"/>
                      </a:cubicBezTo>
                      <a:cubicBezTo>
                        <a:pt x="18039" y="16669"/>
                        <a:pt x="18724" y="17355"/>
                        <a:pt x="18724" y="18170"/>
                      </a:cubicBezTo>
                      <a:lnTo>
                        <a:pt x="18724" y="147345"/>
                      </a:lnTo>
                      <a:cubicBezTo>
                        <a:pt x="18724" y="152433"/>
                        <a:pt x="22867" y="156543"/>
                        <a:pt x="27956" y="156543"/>
                      </a:cubicBezTo>
                      <a:cubicBezTo>
                        <a:pt x="33044" y="156543"/>
                        <a:pt x="37187" y="152433"/>
                        <a:pt x="37187" y="147345"/>
                      </a:cubicBezTo>
                      <a:lnTo>
                        <a:pt x="37187" y="73656"/>
                      </a:lnTo>
                      <a:lnTo>
                        <a:pt x="41167" y="73656"/>
                      </a:lnTo>
                      <a:lnTo>
                        <a:pt x="41167" y="147345"/>
                      </a:lnTo>
                      <a:cubicBezTo>
                        <a:pt x="41167" y="152433"/>
                        <a:pt x="45277" y="156543"/>
                        <a:pt x="50365" y="156543"/>
                      </a:cubicBezTo>
                      <a:cubicBezTo>
                        <a:pt x="55454" y="156543"/>
                        <a:pt x="59597" y="152433"/>
                        <a:pt x="59597" y="147345"/>
                      </a:cubicBezTo>
                      <a:cubicBezTo>
                        <a:pt x="59597" y="25477"/>
                        <a:pt x="59434" y="95153"/>
                        <a:pt x="59434" y="18300"/>
                      </a:cubicBezTo>
                      <a:cubicBezTo>
                        <a:pt x="59434" y="17420"/>
                        <a:pt x="60119" y="16702"/>
                        <a:pt x="60967" y="16669"/>
                      </a:cubicBezTo>
                      <a:cubicBezTo>
                        <a:pt x="60988" y="16669"/>
                        <a:pt x="61009" y="16668"/>
                        <a:pt x="61030" y="16668"/>
                      </a:cubicBezTo>
                      <a:cubicBezTo>
                        <a:pt x="61882" y="16668"/>
                        <a:pt x="62567" y="17310"/>
                        <a:pt x="62631" y="18170"/>
                      </a:cubicBezTo>
                      <a:lnTo>
                        <a:pt x="62598" y="74570"/>
                      </a:lnTo>
                      <a:cubicBezTo>
                        <a:pt x="62598" y="78810"/>
                        <a:pt x="66023" y="82268"/>
                        <a:pt x="70264" y="82268"/>
                      </a:cubicBezTo>
                      <a:cubicBezTo>
                        <a:pt x="74504" y="82268"/>
                        <a:pt x="77962" y="78843"/>
                        <a:pt x="77962" y="74602"/>
                      </a:cubicBezTo>
                      <a:lnTo>
                        <a:pt x="77994" y="18137"/>
                      </a:lnTo>
                      <a:cubicBezTo>
                        <a:pt x="77994" y="18137"/>
                        <a:pt x="77994" y="18105"/>
                        <a:pt x="77994" y="18105"/>
                      </a:cubicBezTo>
                      <a:cubicBezTo>
                        <a:pt x="77962" y="8123"/>
                        <a:pt x="69807" y="1"/>
                        <a:pt x="59825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0" name="Google Shape;210;p17"/>
                <p:cNvSpPr/>
                <p:nvPr/>
              </p:nvSpPr>
              <p:spPr>
                <a:xfrm>
                  <a:off x="3381341" y="4475555"/>
                  <a:ext cx="52189" cy="52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1" h="31838" extrusionOk="0">
                      <a:moveTo>
                        <a:pt x="15952" y="1"/>
                      </a:moveTo>
                      <a:cubicBezTo>
                        <a:pt x="7144" y="1"/>
                        <a:pt x="1" y="7112"/>
                        <a:pt x="1" y="15919"/>
                      </a:cubicBezTo>
                      <a:cubicBezTo>
                        <a:pt x="1" y="24694"/>
                        <a:pt x="7144" y="31838"/>
                        <a:pt x="15952" y="31838"/>
                      </a:cubicBezTo>
                      <a:cubicBezTo>
                        <a:pt x="24727" y="31838"/>
                        <a:pt x="31870" y="24694"/>
                        <a:pt x="31870" y="15919"/>
                      </a:cubicBezTo>
                      <a:cubicBezTo>
                        <a:pt x="31870" y="7112"/>
                        <a:pt x="24727" y="1"/>
                        <a:pt x="15952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11" name="Google Shape;211;p17"/>
              <p:cNvGrpSpPr/>
              <p:nvPr/>
            </p:nvGrpSpPr>
            <p:grpSpPr>
              <a:xfrm>
                <a:off x="3447453" y="2288172"/>
                <a:ext cx="118572" cy="294074"/>
                <a:chOff x="3343310" y="4475555"/>
                <a:chExt cx="127717" cy="316753"/>
              </a:xfrm>
            </p:grpSpPr>
            <p:sp>
              <p:nvSpPr>
                <p:cNvPr id="212" name="Google Shape;212;p17"/>
                <p:cNvSpPr/>
                <p:nvPr/>
              </p:nvSpPr>
              <p:spPr>
                <a:xfrm>
                  <a:off x="3343310" y="4535967"/>
                  <a:ext cx="127717" cy="2563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995" h="156544" extrusionOk="0">
                      <a:moveTo>
                        <a:pt x="18496" y="1"/>
                      </a:moveTo>
                      <a:cubicBezTo>
                        <a:pt x="8514" y="1"/>
                        <a:pt x="359" y="8123"/>
                        <a:pt x="327" y="18105"/>
                      </a:cubicBezTo>
                      <a:lnTo>
                        <a:pt x="33" y="74537"/>
                      </a:lnTo>
                      <a:cubicBezTo>
                        <a:pt x="0" y="78778"/>
                        <a:pt x="3425" y="82235"/>
                        <a:pt x="7666" y="82268"/>
                      </a:cubicBezTo>
                      <a:lnTo>
                        <a:pt x="7731" y="82268"/>
                      </a:lnTo>
                      <a:cubicBezTo>
                        <a:pt x="11939" y="82268"/>
                        <a:pt x="15364" y="78843"/>
                        <a:pt x="15397" y="74635"/>
                      </a:cubicBezTo>
                      <a:lnTo>
                        <a:pt x="15691" y="18170"/>
                      </a:lnTo>
                      <a:cubicBezTo>
                        <a:pt x="15691" y="17341"/>
                        <a:pt x="16344" y="16668"/>
                        <a:pt x="17166" y="16668"/>
                      </a:cubicBezTo>
                      <a:cubicBezTo>
                        <a:pt x="17185" y="16668"/>
                        <a:pt x="17204" y="16669"/>
                        <a:pt x="17224" y="16669"/>
                      </a:cubicBezTo>
                      <a:cubicBezTo>
                        <a:pt x="18039" y="16669"/>
                        <a:pt x="18724" y="17355"/>
                        <a:pt x="18724" y="18170"/>
                      </a:cubicBezTo>
                      <a:lnTo>
                        <a:pt x="18724" y="147345"/>
                      </a:lnTo>
                      <a:cubicBezTo>
                        <a:pt x="18724" y="152433"/>
                        <a:pt x="22867" y="156543"/>
                        <a:pt x="27956" y="156543"/>
                      </a:cubicBezTo>
                      <a:cubicBezTo>
                        <a:pt x="33044" y="156543"/>
                        <a:pt x="37187" y="152433"/>
                        <a:pt x="37187" y="147345"/>
                      </a:cubicBezTo>
                      <a:lnTo>
                        <a:pt x="37187" y="73656"/>
                      </a:lnTo>
                      <a:lnTo>
                        <a:pt x="41167" y="73656"/>
                      </a:lnTo>
                      <a:lnTo>
                        <a:pt x="41167" y="147345"/>
                      </a:lnTo>
                      <a:cubicBezTo>
                        <a:pt x="41167" y="152433"/>
                        <a:pt x="45277" y="156543"/>
                        <a:pt x="50365" y="156543"/>
                      </a:cubicBezTo>
                      <a:cubicBezTo>
                        <a:pt x="55454" y="156543"/>
                        <a:pt x="59597" y="152433"/>
                        <a:pt x="59597" y="147345"/>
                      </a:cubicBezTo>
                      <a:cubicBezTo>
                        <a:pt x="59597" y="25477"/>
                        <a:pt x="59434" y="95153"/>
                        <a:pt x="59434" y="18300"/>
                      </a:cubicBezTo>
                      <a:cubicBezTo>
                        <a:pt x="59434" y="17420"/>
                        <a:pt x="60119" y="16702"/>
                        <a:pt x="60967" y="16669"/>
                      </a:cubicBezTo>
                      <a:cubicBezTo>
                        <a:pt x="60988" y="16669"/>
                        <a:pt x="61009" y="16668"/>
                        <a:pt x="61030" y="16668"/>
                      </a:cubicBezTo>
                      <a:cubicBezTo>
                        <a:pt x="61882" y="16668"/>
                        <a:pt x="62567" y="17310"/>
                        <a:pt x="62631" y="18170"/>
                      </a:cubicBezTo>
                      <a:lnTo>
                        <a:pt x="62598" y="74570"/>
                      </a:lnTo>
                      <a:cubicBezTo>
                        <a:pt x="62598" y="78810"/>
                        <a:pt x="66023" y="82268"/>
                        <a:pt x="70264" y="82268"/>
                      </a:cubicBezTo>
                      <a:cubicBezTo>
                        <a:pt x="74504" y="82268"/>
                        <a:pt x="77962" y="78843"/>
                        <a:pt x="77962" y="74602"/>
                      </a:cubicBezTo>
                      <a:lnTo>
                        <a:pt x="77994" y="18137"/>
                      </a:lnTo>
                      <a:cubicBezTo>
                        <a:pt x="77994" y="18137"/>
                        <a:pt x="77994" y="18105"/>
                        <a:pt x="77994" y="18105"/>
                      </a:cubicBezTo>
                      <a:cubicBezTo>
                        <a:pt x="77962" y="8123"/>
                        <a:pt x="69807" y="1"/>
                        <a:pt x="59825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3" name="Google Shape;213;p17"/>
                <p:cNvSpPr/>
                <p:nvPr/>
              </p:nvSpPr>
              <p:spPr>
                <a:xfrm>
                  <a:off x="3381341" y="4475555"/>
                  <a:ext cx="52189" cy="52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1" h="31838" extrusionOk="0">
                      <a:moveTo>
                        <a:pt x="15952" y="1"/>
                      </a:moveTo>
                      <a:cubicBezTo>
                        <a:pt x="7144" y="1"/>
                        <a:pt x="1" y="7112"/>
                        <a:pt x="1" y="15919"/>
                      </a:cubicBezTo>
                      <a:cubicBezTo>
                        <a:pt x="1" y="24694"/>
                        <a:pt x="7144" y="31838"/>
                        <a:pt x="15952" y="31838"/>
                      </a:cubicBezTo>
                      <a:cubicBezTo>
                        <a:pt x="24727" y="31838"/>
                        <a:pt x="31870" y="24694"/>
                        <a:pt x="31870" y="15919"/>
                      </a:cubicBezTo>
                      <a:cubicBezTo>
                        <a:pt x="31870" y="7112"/>
                        <a:pt x="24727" y="1"/>
                        <a:pt x="15952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14" name="Google Shape;214;p17"/>
              <p:cNvGrpSpPr/>
              <p:nvPr/>
            </p:nvGrpSpPr>
            <p:grpSpPr>
              <a:xfrm>
                <a:off x="3663377" y="2288172"/>
                <a:ext cx="118572" cy="294074"/>
                <a:chOff x="3343310" y="4475555"/>
                <a:chExt cx="127717" cy="316753"/>
              </a:xfrm>
            </p:grpSpPr>
            <p:sp>
              <p:nvSpPr>
                <p:cNvPr id="215" name="Google Shape;215;p17"/>
                <p:cNvSpPr/>
                <p:nvPr/>
              </p:nvSpPr>
              <p:spPr>
                <a:xfrm>
                  <a:off x="3343310" y="4535967"/>
                  <a:ext cx="127717" cy="2563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995" h="156544" extrusionOk="0">
                      <a:moveTo>
                        <a:pt x="18496" y="1"/>
                      </a:moveTo>
                      <a:cubicBezTo>
                        <a:pt x="8514" y="1"/>
                        <a:pt x="359" y="8123"/>
                        <a:pt x="327" y="18105"/>
                      </a:cubicBezTo>
                      <a:lnTo>
                        <a:pt x="33" y="74537"/>
                      </a:lnTo>
                      <a:cubicBezTo>
                        <a:pt x="0" y="78778"/>
                        <a:pt x="3425" y="82235"/>
                        <a:pt x="7666" y="82268"/>
                      </a:cubicBezTo>
                      <a:lnTo>
                        <a:pt x="7731" y="82268"/>
                      </a:lnTo>
                      <a:cubicBezTo>
                        <a:pt x="11939" y="82268"/>
                        <a:pt x="15364" y="78843"/>
                        <a:pt x="15397" y="74635"/>
                      </a:cubicBezTo>
                      <a:lnTo>
                        <a:pt x="15691" y="18170"/>
                      </a:lnTo>
                      <a:cubicBezTo>
                        <a:pt x="15691" y="17341"/>
                        <a:pt x="16344" y="16668"/>
                        <a:pt x="17166" y="16668"/>
                      </a:cubicBezTo>
                      <a:cubicBezTo>
                        <a:pt x="17185" y="16668"/>
                        <a:pt x="17204" y="16669"/>
                        <a:pt x="17224" y="16669"/>
                      </a:cubicBezTo>
                      <a:cubicBezTo>
                        <a:pt x="18039" y="16669"/>
                        <a:pt x="18724" y="17355"/>
                        <a:pt x="18724" y="18170"/>
                      </a:cubicBezTo>
                      <a:lnTo>
                        <a:pt x="18724" y="147345"/>
                      </a:lnTo>
                      <a:cubicBezTo>
                        <a:pt x="18724" y="152433"/>
                        <a:pt x="22867" y="156543"/>
                        <a:pt x="27956" y="156543"/>
                      </a:cubicBezTo>
                      <a:cubicBezTo>
                        <a:pt x="33044" y="156543"/>
                        <a:pt x="37187" y="152433"/>
                        <a:pt x="37187" y="147345"/>
                      </a:cubicBezTo>
                      <a:lnTo>
                        <a:pt x="37187" y="73656"/>
                      </a:lnTo>
                      <a:lnTo>
                        <a:pt x="41167" y="73656"/>
                      </a:lnTo>
                      <a:lnTo>
                        <a:pt x="41167" y="147345"/>
                      </a:lnTo>
                      <a:cubicBezTo>
                        <a:pt x="41167" y="152433"/>
                        <a:pt x="45277" y="156543"/>
                        <a:pt x="50365" y="156543"/>
                      </a:cubicBezTo>
                      <a:cubicBezTo>
                        <a:pt x="55454" y="156543"/>
                        <a:pt x="59597" y="152433"/>
                        <a:pt x="59597" y="147345"/>
                      </a:cubicBezTo>
                      <a:cubicBezTo>
                        <a:pt x="59597" y="25477"/>
                        <a:pt x="59434" y="95153"/>
                        <a:pt x="59434" y="18300"/>
                      </a:cubicBezTo>
                      <a:cubicBezTo>
                        <a:pt x="59434" y="17420"/>
                        <a:pt x="60119" y="16702"/>
                        <a:pt x="60967" y="16669"/>
                      </a:cubicBezTo>
                      <a:cubicBezTo>
                        <a:pt x="60988" y="16669"/>
                        <a:pt x="61009" y="16668"/>
                        <a:pt x="61030" y="16668"/>
                      </a:cubicBezTo>
                      <a:cubicBezTo>
                        <a:pt x="61882" y="16668"/>
                        <a:pt x="62567" y="17310"/>
                        <a:pt x="62631" y="18170"/>
                      </a:cubicBezTo>
                      <a:lnTo>
                        <a:pt x="62598" y="74570"/>
                      </a:lnTo>
                      <a:cubicBezTo>
                        <a:pt x="62598" y="78810"/>
                        <a:pt x="66023" y="82268"/>
                        <a:pt x="70264" y="82268"/>
                      </a:cubicBezTo>
                      <a:cubicBezTo>
                        <a:pt x="74504" y="82268"/>
                        <a:pt x="77962" y="78843"/>
                        <a:pt x="77962" y="74602"/>
                      </a:cubicBezTo>
                      <a:lnTo>
                        <a:pt x="77994" y="18137"/>
                      </a:lnTo>
                      <a:cubicBezTo>
                        <a:pt x="77994" y="18137"/>
                        <a:pt x="77994" y="18105"/>
                        <a:pt x="77994" y="18105"/>
                      </a:cubicBezTo>
                      <a:cubicBezTo>
                        <a:pt x="77962" y="8123"/>
                        <a:pt x="69807" y="1"/>
                        <a:pt x="59825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6" name="Google Shape;216;p17"/>
                <p:cNvSpPr/>
                <p:nvPr/>
              </p:nvSpPr>
              <p:spPr>
                <a:xfrm>
                  <a:off x="3381341" y="4475555"/>
                  <a:ext cx="52189" cy="52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1" h="31838" extrusionOk="0">
                      <a:moveTo>
                        <a:pt x="15952" y="1"/>
                      </a:moveTo>
                      <a:cubicBezTo>
                        <a:pt x="7144" y="1"/>
                        <a:pt x="1" y="7112"/>
                        <a:pt x="1" y="15919"/>
                      </a:cubicBezTo>
                      <a:cubicBezTo>
                        <a:pt x="1" y="24694"/>
                        <a:pt x="7144" y="31838"/>
                        <a:pt x="15952" y="31838"/>
                      </a:cubicBezTo>
                      <a:cubicBezTo>
                        <a:pt x="24727" y="31838"/>
                        <a:pt x="31870" y="24694"/>
                        <a:pt x="31870" y="15919"/>
                      </a:cubicBezTo>
                      <a:cubicBezTo>
                        <a:pt x="31870" y="7112"/>
                        <a:pt x="24727" y="1"/>
                        <a:pt x="15952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17" name="Google Shape;217;p17"/>
              <p:cNvGrpSpPr/>
              <p:nvPr/>
            </p:nvGrpSpPr>
            <p:grpSpPr>
              <a:xfrm>
                <a:off x="3879302" y="2288172"/>
                <a:ext cx="118572" cy="294074"/>
                <a:chOff x="3343310" y="4475555"/>
                <a:chExt cx="127717" cy="316753"/>
              </a:xfrm>
            </p:grpSpPr>
            <p:sp>
              <p:nvSpPr>
                <p:cNvPr id="218" name="Google Shape;218;p17"/>
                <p:cNvSpPr/>
                <p:nvPr/>
              </p:nvSpPr>
              <p:spPr>
                <a:xfrm>
                  <a:off x="3343310" y="4535967"/>
                  <a:ext cx="127717" cy="2563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995" h="156544" extrusionOk="0">
                      <a:moveTo>
                        <a:pt x="18496" y="1"/>
                      </a:moveTo>
                      <a:cubicBezTo>
                        <a:pt x="8514" y="1"/>
                        <a:pt x="359" y="8123"/>
                        <a:pt x="327" y="18105"/>
                      </a:cubicBezTo>
                      <a:lnTo>
                        <a:pt x="33" y="74537"/>
                      </a:lnTo>
                      <a:cubicBezTo>
                        <a:pt x="0" y="78778"/>
                        <a:pt x="3425" y="82235"/>
                        <a:pt x="7666" y="82268"/>
                      </a:cubicBezTo>
                      <a:lnTo>
                        <a:pt x="7731" y="82268"/>
                      </a:lnTo>
                      <a:cubicBezTo>
                        <a:pt x="11939" y="82268"/>
                        <a:pt x="15364" y="78843"/>
                        <a:pt x="15397" y="74635"/>
                      </a:cubicBezTo>
                      <a:lnTo>
                        <a:pt x="15691" y="18170"/>
                      </a:lnTo>
                      <a:cubicBezTo>
                        <a:pt x="15691" y="17341"/>
                        <a:pt x="16344" y="16668"/>
                        <a:pt x="17166" y="16668"/>
                      </a:cubicBezTo>
                      <a:cubicBezTo>
                        <a:pt x="17185" y="16668"/>
                        <a:pt x="17204" y="16669"/>
                        <a:pt x="17224" y="16669"/>
                      </a:cubicBezTo>
                      <a:cubicBezTo>
                        <a:pt x="18039" y="16669"/>
                        <a:pt x="18724" y="17355"/>
                        <a:pt x="18724" y="18170"/>
                      </a:cubicBezTo>
                      <a:lnTo>
                        <a:pt x="18724" y="147345"/>
                      </a:lnTo>
                      <a:cubicBezTo>
                        <a:pt x="18724" y="152433"/>
                        <a:pt x="22867" y="156543"/>
                        <a:pt x="27956" y="156543"/>
                      </a:cubicBezTo>
                      <a:cubicBezTo>
                        <a:pt x="33044" y="156543"/>
                        <a:pt x="37187" y="152433"/>
                        <a:pt x="37187" y="147345"/>
                      </a:cubicBezTo>
                      <a:lnTo>
                        <a:pt x="37187" y="73656"/>
                      </a:lnTo>
                      <a:lnTo>
                        <a:pt x="41167" y="73656"/>
                      </a:lnTo>
                      <a:lnTo>
                        <a:pt x="41167" y="147345"/>
                      </a:lnTo>
                      <a:cubicBezTo>
                        <a:pt x="41167" y="152433"/>
                        <a:pt x="45277" y="156543"/>
                        <a:pt x="50365" y="156543"/>
                      </a:cubicBezTo>
                      <a:cubicBezTo>
                        <a:pt x="55454" y="156543"/>
                        <a:pt x="59597" y="152433"/>
                        <a:pt x="59597" y="147345"/>
                      </a:cubicBezTo>
                      <a:cubicBezTo>
                        <a:pt x="59597" y="25477"/>
                        <a:pt x="59434" y="95153"/>
                        <a:pt x="59434" y="18300"/>
                      </a:cubicBezTo>
                      <a:cubicBezTo>
                        <a:pt x="59434" y="17420"/>
                        <a:pt x="60119" y="16702"/>
                        <a:pt x="60967" y="16669"/>
                      </a:cubicBezTo>
                      <a:cubicBezTo>
                        <a:pt x="60988" y="16669"/>
                        <a:pt x="61009" y="16668"/>
                        <a:pt x="61030" y="16668"/>
                      </a:cubicBezTo>
                      <a:cubicBezTo>
                        <a:pt x="61882" y="16668"/>
                        <a:pt x="62567" y="17310"/>
                        <a:pt x="62631" y="18170"/>
                      </a:cubicBezTo>
                      <a:lnTo>
                        <a:pt x="62598" y="74570"/>
                      </a:lnTo>
                      <a:cubicBezTo>
                        <a:pt x="62598" y="78810"/>
                        <a:pt x="66023" y="82268"/>
                        <a:pt x="70264" y="82268"/>
                      </a:cubicBezTo>
                      <a:cubicBezTo>
                        <a:pt x="74504" y="82268"/>
                        <a:pt x="77962" y="78843"/>
                        <a:pt x="77962" y="74602"/>
                      </a:cubicBezTo>
                      <a:lnTo>
                        <a:pt x="77994" y="18137"/>
                      </a:lnTo>
                      <a:cubicBezTo>
                        <a:pt x="77994" y="18137"/>
                        <a:pt x="77994" y="18105"/>
                        <a:pt x="77994" y="18105"/>
                      </a:cubicBezTo>
                      <a:cubicBezTo>
                        <a:pt x="77962" y="8123"/>
                        <a:pt x="69807" y="1"/>
                        <a:pt x="59825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9" name="Google Shape;219;p17"/>
                <p:cNvSpPr/>
                <p:nvPr/>
              </p:nvSpPr>
              <p:spPr>
                <a:xfrm>
                  <a:off x="3381341" y="4475555"/>
                  <a:ext cx="52189" cy="52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1" h="31838" extrusionOk="0">
                      <a:moveTo>
                        <a:pt x="15952" y="1"/>
                      </a:moveTo>
                      <a:cubicBezTo>
                        <a:pt x="7144" y="1"/>
                        <a:pt x="1" y="7112"/>
                        <a:pt x="1" y="15919"/>
                      </a:cubicBezTo>
                      <a:cubicBezTo>
                        <a:pt x="1" y="24694"/>
                        <a:pt x="7144" y="31838"/>
                        <a:pt x="15952" y="31838"/>
                      </a:cubicBezTo>
                      <a:cubicBezTo>
                        <a:pt x="24727" y="31838"/>
                        <a:pt x="31870" y="24694"/>
                        <a:pt x="31870" y="15919"/>
                      </a:cubicBezTo>
                      <a:cubicBezTo>
                        <a:pt x="31870" y="7112"/>
                        <a:pt x="24727" y="1"/>
                        <a:pt x="15952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20" name="Google Shape;220;p17"/>
              <p:cNvGrpSpPr/>
              <p:nvPr/>
            </p:nvGrpSpPr>
            <p:grpSpPr>
              <a:xfrm>
                <a:off x="4095227" y="2288172"/>
                <a:ext cx="118572" cy="294074"/>
                <a:chOff x="3343310" y="4475555"/>
                <a:chExt cx="127717" cy="316753"/>
              </a:xfrm>
            </p:grpSpPr>
            <p:sp>
              <p:nvSpPr>
                <p:cNvPr id="221" name="Google Shape;221;p17"/>
                <p:cNvSpPr/>
                <p:nvPr/>
              </p:nvSpPr>
              <p:spPr>
                <a:xfrm>
                  <a:off x="3343310" y="4535967"/>
                  <a:ext cx="127717" cy="2563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995" h="156544" extrusionOk="0">
                      <a:moveTo>
                        <a:pt x="18496" y="1"/>
                      </a:moveTo>
                      <a:cubicBezTo>
                        <a:pt x="8514" y="1"/>
                        <a:pt x="359" y="8123"/>
                        <a:pt x="327" y="18105"/>
                      </a:cubicBezTo>
                      <a:lnTo>
                        <a:pt x="33" y="74537"/>
                      </a:lnTo>
                      <a:cubicBezTo>
                        <a:pt x="0" y="78778"/>
                        <a:pt x="3425" y="82235"/>
                        <a:pt x="7666" y="82268"/>
                      </a:cubicBezTo>
                      <a:lnTo>
                        <a:pt x="7731" y="82268"/>
                      </a:lnTo>
                      <a:cubicBezTo>
                        <a:pt x="11939" y="82268"/>
                        <a:pt x="15364" y="78843"/>
                        <a:pt x="15397" y="74635"/>
                      </a:cubicBezTo>
                      <a:lnTo>
                        <a:pt x="15691" y="18170"/>
                      </a:lnTo>
                      <a:cubicBezTo>
                        <a:pt x="15691" y="17341"/>
                        <a:pt x="16344" y="16668"/>
                        <a:pt x="17166" y="16668"/>
                      </a:cubicBezTo>
                      <a:cubicBezTo>
                        <a:pt x="17185" y="16668"/>
                        <a:pt x="17204" y="16669"/>
                        <a:pt x="17224" y="16669"/>
                      </a:cubicBezTo>
                      <a:cubicBezTo>
                        <a:pt x="18039" y="16669"/>
                        <a:pt x="18724" y="17355"/>
                        <a:pt x="18724" y="18170"/>
                      </a:cubicBezTo>
                      <a:lnTo>
                        <a:pt x="18724" y="147345"/>
                      </a:lnTo>
                      <a:cubicBezTo>
                        <a:pt x="18724" y="152433"/>
                        <a:pt x="22867" y="156543"/>
                        <a:pt x="27956" y="156543"/>
                      </a:cubicBezTo>
                      <a:cubicBezTo>
                        <a:pt x="33044" y="156543"/>
                        <a:pt x="37187" y="152433"/>
                        <a:pt x="37187" y="147345"/>
                      </a:cubicBezTo>
                      <a:lnTo>
                        <a:pt x="37187" y="73656"/>
                      </a:lnTo>
                      <a:lnTo>
                        <a:pt x="41167" y="73656"/>
                      </a:lnTo>
                      <a:lnTo>
                        <a:pt x="41167" y="147345"/>
                      </a:lnTo>
                      <a:cubicBezTo>
                        <a:pt x="41167" y="152433"/>
                        <a:pt x="45277" y="156543"/>
                        <a:pt x="50365" y="156543"/>
                      </a:cubicBezTo>
                      <a:cubicBezTo>
                        <a:pt x="55454" y="156543"/>
                        <a:pt x="59597" y="152433"/>
                        <a:pt x="59597" y="147345"/>
                      </a:cubicBezTo>
                      <a:cubicBezTo>
                        <a:pt x="59597" y="25477"/>
                        <a:pt x="59434" y="95153"/>
                        <a:pt x="59434" y="18300"/>
                      </a:cubicBezTo>
                      <a:cubicBezTo>
                        <a:pt x="59434" y="17420"/>
                        <a:pt x="60119" y="16702"/>
                        <a:pt x="60967" y="16669"/>
                      </a:cubicBezTo>
                      <a:cubicBezTo>
                        <a:pt x="60988" y="16669"/>
                        <a:pt x="61009" y="16668"/>
                        <a:pt x="61030" y="16668"/>
                      </a:cubicBezTo>
                      <a:cubicBezTo>
                        <a:pt x="61882" y="16668"/>
                        <a:pt x="62567" y="17310"/>
                        <a:pt x="62631" y="18170"/>
                      </a:cubicBezTo>
                      <a:lnTo>
                        <a:pt x="62598" y="74570"/>
                      </a:lnTo>
                      <a:cubicBezTo>
                        <a:pt x="62598" y="78810"/>
                        <a:pt x="66023" y="82268"/>
                        <a:pt x="70264" y="82268"/>
                      </a:cubicBezTo>
                      <a:cubicBezTo>
                        <a:pt x="74504" y="82268"/>
                        <a:pt x="77962" y="78843"/>
                        <a:pt x="77962" y="74602"/>
                      </a:cubicBezTo>
                      <a:lnTo>
                        <a:pt x="77994" y="18137"/>
                      </a:lnTo>
                      <a:cubicBezTo>
                        <a:pt x="77994" y="18137"/>
                        <a:pt x="77994" y="18105"/>
                        <a:pt x="77994" y="18105"/>
                      </a:cubicBezTo>
                      <a:cubicBezTo>
                        <a:pt x="77962" y="8123"/>
                        <a:pt x="69807" y="1"/>
                        <a:pt x="59825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2" name="Google Shape;222;p17"/>
                <p:cNvSpPr/>
                <p:nvPr/>
              </p:nvSpPr>
              <p:spPr>
                <a:xfrm>
                  <a:off x="3381341" y="4475555"/>
                  <a:ext cx="52189" cy="52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1" h="31838" extrusionOk="0">
                      <a:moveTo>
                        <a:pt x="15952" y="1"/>
                      </a:moveTo>
                      <a:cubicBezTo>
                        <a:pt x="7144" y="1"/>
                        <a:pt x="1" y="7112"/>
                        <a:pt x="1" y="15919"/>
                      </a:cubicBezTo>
                      <a:cubicBezTo>
                        <a:pt x="1" y="24694"/>
                        <a:pt x="7144" y="31838"/>
                        <a:pt x="15952" y="31838"/>
                      </a:cubicBezTo>
                      <a:cubicBezTo>
                        <a:pt x="24727" y="31838"/>
                        <a:pt x="31870" y="24694"/>
                        <a:pt x="31870" y="15919"/>
                      </a:cubicBezTo>
                      <a:cubicBezTo>
                        <a:pt x="31870" y="7112"/>
                        <a:pt x="24727" y="1"/>
                        <a:pt x="15952" y="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23" name="Google Shape;223;p17"/>
              <p:cNvGrpSpPr/>
              <p:nvPr/>
            </p:nvGrpSpPr>
            <p:grpSpPr>
              <a:xfrm>
                <a:off x="4311151" y="2288172"/>
                <a:ext cx="118572" cy="294074"/>
                <a:chOff x="3343310" y="4475555"/>
                <a:chExt cx="127717" cy="316753"/>
              </a:xfrm>
            </p:grpSpPr>
            <p:sp>
              <p:nvSpPr>
                <p:cNvPr id="224" name="Google Shape;224;p17"/>
                <p:cNvSpPr/>
                <p:nvPr/>
              </p:nvSpPr>
              <p:spPr>
                <a:xfrm>
                  <a:off x="3343310" y="4535967"/>
                  <a:ext cx="127717" cy="2563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995" h="156544" extrusionOk="0">
                      <a:moveTo>
                        <a:pt x="18496" y="1"/>
                      </a:moveTo>
                      <a:cubicBezTo>
                        <a:pt x="8514" y="1"/>
                        <a:pt x="359" y="8123"/>
                        <a:pt x="327" y="18105"/>
                      </a:cubicBezTo>
                      <a:lnTo>
                        <a:pt x="33" y="74537"/>
                      </a:lnTo>
                      <a:cubicBezTo>
                        <a:pt x="0" y="78778"/>
                        <a:pt x="3425" y="82235"/>
                        <a:pt x="7666" y="82268"/>
                      </a:cubicBezTo>
                      <a:lnTo>
                        <a:pt x="7731" y="82268"/>
                      </a:lnTo>
                      <a:cubicBezTo>
                        <a:pt x="11939" y="82268"/>
                        <a:pt x="15364" y="78843"/>
                        <a:pt x="15397" y="74635"/>
                      </a:cubicBezTo>
                      <a:lnTo>
                        <a:pt x="15691" y="18170"/>
                      </a:lnTo>
                      <a:cubicBezTo>
                        <a:pt x="15691" y="17341"/>
                        <a:pt x="16344" y="16668"/>
                        <a:pt x="17166" y="16668"/>
                      </a:cubicBezTo>
                      <a:cubicBezTo>
                        <a:pt x="17185" y="16668"/>
                        <a:pt x="17204" y="16669"/>
                        <a:pt x="17224" y="16669"/>
                      </a:cubicBezTo>
                      <a:cubicBezTo>
                        <a:pt x="18039" y="16669"/>
                        <a:pt x="18724" y="17355"/>
                        <a:pt x="18724" y="18170"/>
                      </a:cubicBezTo>
                      <a:lnTo>
                        <a:pt x="18724" y="147345"/>
                      </a:lnTo>
                      <a:cubicBezTo>
                        <a:pt x="18724" y="152433"/>
                        <a:pt x="22867" y="156543"/>
                        <a:pt x="27956" y="156543"/>
                      </a:cubicBezTo>
                      <a:cubicBezTo>
                        <a:pt x="33044" y="156543"/>
                        <a:pt x="37187" y="152433"/>
                        <a:pt x="37187" y="147345"/>
                      </a:cubicBezTo>
                      <a:lnTo>
                        <a:pt x="37187" y="73656"/>
                      </a:lnTo>
                      <a:lnTo>
                        <a:pt x="41167" y="73656"/>
                      </a:lnTo>
                      <a:lnTo>
                        <a:pt x="41167" y="147345"/>
                      </a:lnTo>
                      <a:cubicBezTo>
                        <a:pt x="41167" y="152433"/>
                        <a:pt x="45277" y="156543"/>
                        <a:pt x="50365" y="156543"/>
                      </a:cubicBezTo>
                      <a:cubicBezTo>
                        <a:pt x="55454" y="156543"/>
                        <a:pt x="59597" y="152433"/>
                        <a:pt x="59597" y="147345"/>
                      </a:cubicBezTo>
                      <a:cubicBezTo>
                        <a:pt x="59597" y="25477"/>
                        <a:pt x="59434" y="95153"/>
                        <a:pt x="59434" y="18300"/>
                      </a:cubicBezTo>
                      <a:cubicBezTo>
                        <a:pt x="59434" y="17420"/>
                        <a:pt x="60119" y="16702"/>
                        <a:pt x="60967" y="16669"/>
                      </a:cubicBezTo>
                      <a:cubicBezTo>
                        <a:pt x="60988" y="16669"/>
                        <a:pt x="61009" y="16668"/>
                        <a:pt x="61030" y="16668"/>
                      </a:cubicBezTo>
                      <a:cubicBezTo>
                        <a:pt x="61882" y="16668"/>
                        <a:pt x="62567" y="17310"/>
                        <a:pt x="62631" y="18170"/>
                      </a:cubicBezTo>
                      <a:lnTo>
                        <a:pt x="62598" y="74570"/>
                      </a:lnTo>
                      <a:cubicBezTo>
                        <a:pt x="62598" y="78810"/>
                        <a:pt x="66023" y="82268"/>
                        <a:pt x="70264" y="82268"/>
                      </a:cubicBezTo>
                      <a:cubicBezTo>
                        <a:pt x="74504" y="82268"/>
                        <a:pt x="77962" y="78843"/>
                        <a:pt x="77962" y="74602"/>
                      </a:cubicBezTo>
                      <a:lnTo>
                        <a:pt x="77994" y="18137"/>
                      </a:lnTo>
                      <a:cubicBezTo>
                        <a:pt x="77994" y="18137"/>
                        <a:pt x="77994" y="18105"/>
                        <a:pt x="77994" y="18105"/>
                      </a:cubicBezTo>
                      <a:cubicBezTo>
                        <a:pt x="77962" y="8123"/>
                        <a:pt x="69807" y="1"/>
                        <a:pt x="59825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5" name="Google Shape;225;p17"/>
                <p:cNvSpPr/>
                <p:nvPr/>
              </p:nvSpPr>
              <p:spPr>
                <a:xfrm>
                  <a:off x="3381341" y="4475555"/>
                  <a:ext cx="52189" cy="52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1" h="31838" extrusionOk="0">
                      <a:moveTo>
                        <a:pt x="15952" y="1"/>
                      </a:moveTo>
                      <a:cubicBezTo>
                        <a:pt x="7144" y="1"/>
                        <a:pt x="1" y="7112"/>
                        <a:pt x="1" y="15919"/>
                      </a:cubicBezTo>
                      <a:cubicBezTo>
                        <a:pt x="1" y="24694"/>
                        <a:pt x="7144" y="31838"/>
                        <a:pt x="15952" y="31838"/>
                      </a:cubicBezTo>
                      <a:cubicBezTo>
                        <a:pt x="24727" y="31838"/>
                        <a:pt x="31870" y="24694"/>
                        <a:pt x="31870" y="15919"/>
                      </a:cubicBezTo>
                      <a:cubicBezTo>
                        <a:pt x="31870" y="7112"/>
                        <a:pt x="24727" y="1"/>
                        <a:pt x="15952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26" name="Google Shape;226;p17"/>
              <p:cNvGrpSpPr/>
              <p:nvPr/>
            </p:nvGrpSpPr>
            <p:grpSpPr>
              <a:xfrm>
                <a:off x="4527076" y="2288172"/>
                <a:ext cx="118572" cy="294074"/>
                <a:chOff x="3343310" y="4475555"/>
                <a:chExt cx="127717" cy="316753"/>
              </a:xfrm>
            </p:grpSpPr>
            <p:sp>
              <p:nvSpPr>
                <p:cNvPr id="227" name="Google Shape;227;p17"/>
                <p:cNvSpPr/>
                <p:nvPr/>
              </p:nvSpPr>
              <p:spPr>
                <a:xfrm>
                  <a:off x="3343310" y="4535967"/>
                  <a:ext cx="127717" cy="2563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995" h="156544" extrusionOk="0">
                      <a:moveTo>
                        <a:pt x="18496" y="1"/>
                      </a:moveTo>
                      <a:cubicBezTo>
                        <a:pt x="8514" y="1"/>
                        <a:pt x="359" y="8123"/>
                        <a:pt x="327" y="18105"/>
                      </a:cubicBezTo>
                      <a:lnTo>
                        <a:pt x="33" y="74537"/>
                      </a:lnTo>
                      <a:cubicBezTo>
                        <a:pt x="0" y="78778"/>
                        <a:pt x="3425" y="82235"/>
                        <a:pt x="7666" y="82268"/>
                      </a:cubicBezTo>
                      <a:lnTo>
                        <a:pt x="7731" y="82268"/>
                      </a:lnTo>
                      <a:cubicBezTo>
                        <a:pt x="11939" y="82268"/>
                        <a:pt x="15364" y="78843"/>
                        <a:pt x="15397" y="74635"/>
                      </a:cubicBezTo>
                      <a:lnTo>
                        <a:pt x="15691" y="18170"/>
                      </a:lnTo>
                      <a:cubicBezTo>
                        <a:pt x="15691" y="17341"/>
                        <a:pt x="16344" y="16668"/>
                        <a:pt x="17166" y="16668"/>
                      </a:cubicBezTo>
                      <a:cubicBezTo>
                        <a:pt x="17185" y="16668"/>
                        <a:pt x="17204" y="16669"/>
                        <a:pt x="17224" y="16669"/>
                      </a:cubicBezTo>
                      <a:cubicBezTo>
                        <a:pt x="18039" y="16669"/>
                        <a:pt x="18724" y="17355"/>
                        <a:pt x="18724" y="18170"/>
                      </a:cubicBezTo>
                      <a:lnTo>
                        <a:pt x="18724" y="147345"/>
                      </a:lnTo>
                      <a:cubicBezTo>
                        <a:pt x="18724" y="152433"/>
                        <a:pt x="22867" y="156543"/>
                        <a:pt x="27956" y="156543"/>
                      </a:cubicBezTo>
                      <a:cubicBezTo>
                        <a:pt x="33044" y="156543"/>
                        <a:pt x="37187" y="152433"/>
                        <a:pt x="37187" y="147345"/>
                      </a:cubicBezTo>
                      <a:lnTo>
                        <a:pt x="37187" y="73656"/>
                      </a:lnTo>
                      <a:lnTo>
                        <a:pt x="41167" y="73656"/>
                      </a:lnTo>
                      <a:lnTo>
                        <a:pt x="41167" y="147345"/>
                      </a:lnTo>
                      <a:cubicBezTo>
                        <a:pt x="41167" y="152433"/>
                        <a:pt x="45277" y="156543"/>
                        <a:pt x="50365" y="156543"/>
                      </a:cubicBezTo>
                      <a:cubicBezTo>
                        <a:pt x="55454" y="156543"/>
                        <a:pt x="59597" y="152433"/>
                        <a:pt x="59597" y="147345"/>
                      </a:cubicBezTo>
                      <a:cubicBezTo>
                        <a:pt x="59597" y="25477"/>
                        <a:pt x="59434" y="95153"/>
                        <a:pt x="59434" y="18300"/>
                      </a:cubicBezTo>
                      <a:cubicBezTo>
                        <a:pt x="59434" y="17420"/>
                        <a:pt x="60119" y="16702"/>
                        <a:pt x="60967" y="16669"/>
                      </a:cubicBezTo>
                      <a:cubicBezTo>
                        <a:pt x="60988" y="16669"/>
                        <a:pt x="61009" y="16668"/>
                        <a:pt x="61030" y="16668"/>
                      </a:cubicBezTo>
                      <a:cubicBezTo>
                        <a:pt x="61882" y="16668"/>
                        <a:pt x="62567" y="17310"/>
                        <a:pt x="62631" y="18170"/>
                      </a:cubicBezTo>
                      <a:lnTo>
                        <a:pt x="62598" y="74570"/>
                      </a:lnTo>
                      <a:cubicBezTo>
                        <a:pt x="62598" y="78810"/>
                        <a:pt x="66023" y="82268"/>
                        <a:pt x="70264" y="82268"/>
                      </a:cubicBezTo>
                      <a:cubicBezTo>
                        <a:pt x="74504" y="82268"/>
                        <a:pt x="77962" y="78843"/>
                        <a:pt x="77962" y="74602"/>
                      </a:cubicBezTo>
                      <a:lnTo>
                        <a:pt x="77994" y="18137"/>
                      </a:lnTo>
                      <a:cubicBezTo>
                        <a:pt x="77994" y="18137"/>
                        <a:pt x="77994" y="18105"/>
                        <a:pt x="77994" y="18105"/>
                      </a:cubicBezTo>
                      <a:cubicBezTo>
                        <a:pt x="77962" y="8123"/>
                        <a:pt x="69807" y="1"/>
                        <a:pt x="59825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8" name="Google Shape;228;p17"/>
                <p:cNvSpPr/>
                <p:nvPr/>
              </p:nvSpPr>
              <p:spPr>
                <a:xfrm>
                  <a:off x="3381341" y="4475555"/>
                  <a:ext cx="52189" cy="52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1" h="31838" extrusionOk="0">
                      <a:moveTo>
                        <a:pt x="15952" y="1"/>
                      </a:moveTo>
                      <a:cubicBezTo>
                        <a:pt x="7144" y="1"/>
                        <a:pt x="1" y="7112"/>
                        <a:pt x="1" y="15919"/>
                      </a:cubicBezTo>
                      <a:cubicBezTo>
                        <a:pt x="1" y="24694"/>
                        <a:pt x="7144" y="31838"/>
                        <a:pt x="15952" y="31838"/>
                      </a:cubicBezTo>
                      <a:cubicBezTo>
                        <a:pt x="24727" y="31838"/>
                        <a:pt x="31870" y="24694"/>
                        <a:pt x="31870" y="15919"/>
                      </a:cubicBezTo>
                      <a:cubicBezTo>
                        <a:pt x="31870" y="7112"/>
                        <a:pt x="24727" y="1"/>
                        <a:pt x="15952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29" name="Google Shape;229;p17"/>
              <p:cNvGrpSpPr/>
              <p:nvPr/>
            </p:nvGrpSpPr>
            <p:grpSpPr>
              <a:xfrm>
                <a:off x="4743000" y="2288172"/>
                <a:ext cx="118572" cy="294074"/>
                <a:chOff x="3343310" y="4475555"/>
                <a:chExt cx="127717" cy="316753"/>
              </a:xfrm>
            </p:grpSpPr>
            <p:sp>
              <p:nvSpPr>
                <p:cNvPr id="230" name="Google Shape;230;p17"/>
                <p:cNvSpPr/>
                <p:nvPr/>
              </p:nvSpPr>
              <p:spPr>
                <a:xfrm>
                  <a:off x="3343310" y="4535967"/>
                  <a:ext cx="127717" cy="2563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995" h="156544" extrusionOk="0">
                      <a:moveTo>
                        <a:pt x="18496" y="1"/>
                      </a:moveTo>
                      <a:cubicBezTo>
                        <a:pt x="8514" y="1"/>
                        <a:pt x="359" y="8123"/>
                        <a:pt x="327" y="18105"/>
                      </a:cubicBezTo>
                      <a:lnTo>
                        <a:pt x="33" y="74537"/>
                      </a:lnTo>
                      <a:cubicBezTo>
                        <a:pt x="0" y="78778"/>
                        <a:pt x="3425" y="82235"/>
                        <a:pt x="7666" y="82268"/>
                      </a:cubicBezTo>
                      <a:lnTo>
                        <a:pt x="7731" y="82268"/>
                      </a:lnTo>
                      <a:cubicBezTo>
                        <a:pt x="11939" y="82268"/>
                        <a:pt x="15364" y="78843"/>
                        <a:pt x="15397" y="74635"/>
                      </a:cubicBezTo>
                      <a:lnTo>
                        <a:pt x="15691" y="18170"/>
                      </a:lnTo>
                      <a:cubicBezTo>
                        <a:pt x="15691" y="17341"/>
                        <a:pt x="16344" y="16668"/>
                        <a:pt x="17166" y="16668"/>
                      </a:cubicBezTo>
                      <a:cubicBezTo>
                        <a:pt x="17185" y="16668"/>
                        <a:pt x="17204" y="16669"/>
                        <a:pt x="17224" y="16669"/>
                      </a:cubicBezTo>
                      <a:cubicBezTo>
                        <a:pt x="18039" y="16669"/>
                        <a:pt x="18724" y="17355"/>
                        <a:pt x="18724" y="18170"/>
                      </a:cubicBezTo>
                      <a:lnTo>
                        <a:pt x="18724" y="147345"/>
                      </a:lnTo>
                      <a:cubicBezTo>
                        <a:pt x="18724" y="152433"/>
                        <a:pt x="22867" y="156543"/>
                        <a:pt x="27956" y="156543"/>
                      </a:cubicBezTo>
                      <a:cubicBezTo>
                        <a:pt x="33044" y="156543"/>
                        <a:pt x="37187" y="152433"/>
                        <a:pt x="37187" y="147345"/>
                      </a:cubicBezTo>
                      <a:lnTo>
                        <a:pt x="37187" y="73656"/>
                      </a:lnTo>
                      <a:lnTo>
                        <a:pt x="41167" y="73656"/>
                      </a:lnTo>
                      <a:lnTo>
                        <a:pt x="41167" y="147345"/>
                      </a:lnTo>
                      <a:cubicBezTo>
                        <a:pt x="41167" y="152433"/>
                        <a:pt x="45277" y="156543"/>
                        <a:pt x="50365" y="156543"/>
                      </a:cubicBezTo>
                      <a:cubicBezTo>
                        <a:pt x="55454" y="156543"/>
                        <a:pt x="59597" y="152433"/>
                        <a:pt x="59597" y="147345"/>
                      </a:cubicBezTo>
                      <a:cubicBezTo>
                        <a:pt x="59597" y="25477"/>
                        <a:pt x="59434" y="95153"/>
                        <a:pt x="59434" y="18300"/>
                      </a:cubicBezTo>
                      <a:cubicBezTo>
                        <a:pt x="59434" y="17420"/>
                        <a:pt x="60119" y="16702"/>
                        <a:pt x="60967" y="16669"/>
                      </a:cubicBezTo>
                      <a:cubicBezTo>
                        <a:pt x="60988" y="16669"/>
                        <a:pt x="61009" y="16668"/>
                        <a:pt x="61030" y="16668"/>
                      </a:cubicBezTo>
                      <a:cubicBezTo>
                        <a:pt x="61882" y="16668"/>
                        <a:pt x="62567" y="17310"/>
                        <a:pt x="62631" y="18170"/>
                      </a:cubicBezTo>
                      <a:lnTo>
                        <a:pt x="62598" y="74570"/>
                      </a:lnTo>
                      <a:cubicBezTo>
                        <a:pt x="62598" y="78810"/>
                        <a:pt x="66023" y="82268"/>
                        <a:pt x="70264" y="82268"/>
                      </a:cubicBezTo>
                      <a:cubicBezTo>
                        <a:pt x="74504" y="82268"/>
                        <a:pt x="77962" y="78843"/>
                        <a:pt x="77962" y="74602"/>
                      </a:cubicBezTo>
                      <a:lnTo>
                        <a:pt x="77994" y="18137"/>
                      </a:lnTo>
                      <a:cubicBezTo>
                        <a:pt x="77994" y="18137"/>
                        <a:pt x="77994" y="18105"/>
                        <a:pt x="77994" y="18105"/>
                      </a:cubicBezTo>
                      <a:cubicBezTo>
                        <a:pt x="77962" y="8123"/>
                        <a:pt x="69807" y="1"/>
                        <a:pt x="59825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1" name="Google Shape;231;p17"/>
                <p:cNvSpPr/>
                <p:nvPr/>
              </p:nvSpPr>
              <p:spPr>
                <a:xfrm>
                  <a:off x="3381341" y="4475555"/>
                  <a:ext cx="52189" cy="52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1" h="31838" extrusionOk="0">
                      <a:moveTo>
                        <a:pt x="15952" y="1"/>
                      </a:moveTo>
                      <a:cubicBezTo>
                        <a:pt x="7144" y="1"/>
                        <a:pt x="1" y="7112"/>
                        <a:pt x="1" y="15919"/>
                      </a:cubicBezTo>
                      <a:cubicBezTo>
                        <a:pt x="1" y="24694"/>
                        <a:pt x="7144" y="31838"/>
                        <a:pt x="15952" y="31838"/>
                      </a:cubicBezTo>
                      <a:cubicBezTo>
                        <a:pt x="24727" y="31838"/>
                        <a:pt x="31870" y="24694"/>
                        <a:pt x="31870" y="15919"/>
                      </a:cubicBezTo>
                      <a:cubicBezTo>
                        <a:pt x="31870" y="7112"/>
                        <a:pt x="24727" y="1"/>
                        <a:pt x="15952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32" name="Google Shape;232;p17"/>
              <p:cNvGrpSpPr/>
              <p:nvPr/>
            </p:nvGrpSpPr>
            <p:grpSpPr>
              <a:xfrm>
                <a:off x="4958925" y="2288172"/>
                <a:ext cx="118572" cy="294074"/>
                <a:chOff x="3343310" y="4475555"/>
                <a:chExt cx="127717" cy="316753"/>
              </a:xfrm>
            </p:grpSpPr>
            <p:sp>
              <p:nvSpPr>
                <p:cNvPr id="233" name="Google Shape;233;p17"/>
                <p:cNvSpPr/>
                <p:nvPr/>
              </p:nvSpPr>
              <p:spPr>
                <a:xfrm>
                  <a:off x="3343310" y="4535967"/>
                  <a:ext cx="127717" cy="2563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995" h="156544" extrusionOk="0">
                      <a:moveTo>
                        <a:pt x="18496" y="1"/>
                      </a:moveTo>
                      <a:cubicBezTo>
                        <a:pt x="8514" y="1"/>
                        <a:pt x="359" y="8123"/>
                        <a:pt x="327" y="18105"/>
                      </a:cubicBezTo>
                      <a:lnTo>
                        <a:pt x="33" y="74537"/>
                      </a:lnTo>
                      <a:cubicBezTo>
                        <a:pt x="0" y="78778"/>
                        <a:pt x="3425" y="82235"/>
                        <a:pt x="7666" y="82268"/>
                      </a:cubicBezTo>
                      <a:lnTo>
                        <a:pt x="7731" y="82268"/>
                      </a:lnTo>
                      <a:cubicBezTo>
                        <a:pt x="11939" y="82268"/>
                        <a:pt x="15364" y="78843"/>
                        <a:pt x="15397" y="74635"/>
                      </a:cubicBezTo>
                      <a:lnTo>
                        <a:pt x="15691" y="18170"/>
                      </a:lnTo>
                      <a:cubicBezTo>
                        <a:pt x="15691" y="17341"/>
                        <a:pt x="16344" y="16668"/>
                        <a:pt x="17166" y="16668"/>
                      </a:cubicBezTo>
                      <a:cubicBezTo>
                        <a:pt x="17185" y="16668"/>
                        <a:pt x="17204" y="16669"/>
                        <a:pt x="17224" y="16669"/>
                      </a:cubicBezTo>
                      <a:cubicBezTo>
                        <a:pt x="18039" y="16669"/>
                        <a:pt x="18724" y="17355"/>
                        <a:pt x="18724" y="18170"/>
                      </a:cubicBezTo>
                      <a:lnTo>
                        <a:pt x="18724" y="147345"/>
                      </a:lnTo>
                      <a:cubicBezTo>
                        <a:pt x="18724" y="152433"/>
                        <a:pt x="22867" y="156543"/>
                        <a:pt x="27956" y="156543"/>
                      </a:cubicBezTo>
                      <a:cubicBezTo>
                        <a:pt x="33044" y="156543"/>
                        <a:pt x="37187" y="152433"/>
                        <a:pt x="37187" y="147345"/>
                      </a:cubicBezTo>
                      <a:lnTo>
                        <a:pt x="37187" y="73656"/>
                      </a:lnTo>
                      <a:lnTo>
                        <a:pt x="41167" y="73656"/>
                      </a:lnTo>
                      <a:lnTo>
                        <a:pt x="41167" y="147345"/>
                      </a:lnTo>
                      <a:cubicBezTo>
                        <a:pt x="41167" y="152433"/>
                        <a:pt x="45277" y="156543"/>
                        <a:pt x="50365" y="156543"/>
                      </a:cubicBezTo>
                      <a:cubicBezTo>
                        <a:pt x="55454" y="156543"/>
                        <a:pt x="59597" y="152433"/>
                        <a:pt x="59597" y="147345"/>
                      </a:cubicBezTo>
                      <a:cubicBezTo>
                        <a:pt x="59597" y="25477"/>
                        <a:pt x="59434" y="95153"/>
                        <a:pt x="59434" y="18300"/>
                      </a:cubicBezTo>
                      <a:cubicBezTo>
                        <a:pt x="59434" y="17420"/>
                        <a:pt x="60119" y="16702"/>
                        <a:pt x="60967" y="16669"/>
                      </a:cubicBezTo>
                      <a:cubicBezTo>
                        <a:pt x="60988" y="16669"/>
                        <a:pt x="61009" y="16668"/>
                        <a:pt x="61030" y="16668"/>
                      </a:cubicBezTo>
                      <a:cubicBezTo>
                        <a:pt x="61882" y="16668"/>
                        <a:pt x="62567" y="17310"/>
                        <a:pt x="62631" y="18170"/>
                      </a:cubicBezTo>
                      <a:lnTo>
                        <a:pt x="62598" y="74570"/>
                      </a:lnTo>
                      <a:cubicBezTo>
                        <a:pt x="62598" y="78810"/>
                        <a:pt x="66023" y="82268"/>
                        <a:pt x="70264" y="82268"/>
                      </a:cubicBezTo>
                      <a:cubicBezTo>
                        <a:pt x="74504" y="82268"/>
                        <a:pt x="77962" y="78843"/>
                        <a:pt x="77962" y="74602"/>
                      </a:cubicBezTo>
                      <a:lnTo>
                        <a:pt x="77994" y="18137"/>
                      </a:lnTo>
                      <a:cubicBezTo>
                        <a:pt x="77994" y="18137"/>
                        <a:pt x="77994" y="18105"/>
                        <a:pt x="77994" y="18105"/>
                      </a:cubicBezTo>
                      <a:cubicBezTo>
                        <a:pt x="77962" y="8123"/>
                        <a:pt x="69807" y="1"/>
                        <a:pt x="59825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4" name="Google Shape;234;p17"/>
                <p:cNvSpPr/>
                <p:nvPr/>
              </p:nvSpPr>
              <p:spPr>
                <a:xfrm>
                  <a:off x="3381341" y="4475555"/>
                  <a:ext cx="52189" cy="52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1" h="31838" extrusionOk="0">
                      <a:moveTo>
                        <a:pt x="15952" y="1"/>
                      </a:moveTo>
                      <a:cubicBezTo>
                        <a:pt x="7144" y="1"/>
                        <a:pt x="1" y="7112"/>
                        <a:pt x="1" y="15919"/>
                      </a:cubicBezTo>
                      <a:cubicBezTo>
                        <a:pt x="1" y="24694"/>
                        <a:pt x="7144" y="31838"/>
                        <a:pt x="15952" y="31838"/>
                      </a:cubicBezTo>
                      <a:cubicBezTo>
                        <a:pt x="24727" y="31838"/>
                        <a:pt x="31870" y="24694"/>
                        <a:pt x="31870" y="15919"/>
                      </a:cubicBezTo>
                      <a:cubicBezTo>
                        <a:pt x="31870" y="7112"/>
                        <a:pt x="24727" y="1"/>
                        <a:pt x="15952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35" name="Google Shape;235;p17"/>
              <p:cNvGrpSpPr/>
              <p:nvPr/>
            </p:nvGrpSpPr>
            <p:grpSpPr>
              <a:xfrm>
                <a:off x="5174850" y="2288172"/>
                <a:ext cx="118572" cy="294074"/>
                <a:chOff x="3343310" y="4475555"/>
                <a:chExt cx="127717" cy="316753"/>
              </a:xfrm>
            </p:grpSpPr>
            <p:sp>
              <p:nvSpPr>
                <p:cNvPr id="236" name="Google Shape;236;p17"/>
                <p:cNvSpPr/>
                <p:nvPr/>
              </p:nvSpPr>
              <p:spPr>
                <a:xfrm>
                  <a:off x="3343310" y="4535967"/>
                  <a:ext cx="127717" cy="2563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995" h="156544" extrusionOk="0">
                      <a:moveTo>
                        <a:pt x="18496" y="1"/>
                      </a:moveTo>
                      <a:cubicBezTo>
                        <a:pt x="8514" y="1"/>
                        <a:pt x="359" y="8123"/>
                        <a:pt x="327" y="18105"/>
                      </a:cubicBezTo>
                      <a:lnTo>
                        <a:pt x="33" y="74537"/>
                      </a:lnTo>
                      <a:cubicBezTo>
                        <a:pt x="0" y="78778"/>
                        <a:pt x="3425" y="82235"/>
                        <a:pt x="7666" y="82268"/>
                      </a:cubicBezTo>
                      <a:lnTo>
                        <a:pt x="7731" y="82268"/>
                      </a:lnTo>
                      <a:cubicBezTo>
                        <a:pt x="11939" y="82268"/>
                        <a:pt x="15364" y="78843"/>
                        <a:pt x="15397" y="74635"/>
                      </a:cubicBezTo>
                      <a:lnTo>
                        <a:pt x="15691" y="18170"/>
                      </a:lnTo>
                      <a:cubicBezTo>
                        <a:pt x="15691" y="17341"/>
                        <a:pt x="16344" y="16668"/>
                        <a:pt x="17166" y="16668"/>
                      </a:cubicBezTo>
                      <a:cubicBezTo>
                        <a:pt x="17185" y="16668"/>
                        <a:pt x="17204" y="16669"/>
                        <a:pt x="17224" y="16669"/>
                      </a:cubicBezTo>
                      <a:cubicBezTo>
                        <a:pt x="18039" y="16669"/>
                        <a:pt x="18724" y="17355"/>
                        <a:pt x="18724" y="18170"/>
                      </a:cubicBezTo>
                      <a:lnTo>
                        <a:pt x="18724" y="147345"/>
                      </a:lnTo>
                      <a:cubicBezTo>
                        <a:pt x="18724" y="152433"/>
                        <a:pt x="22867" y="156543"/>
                        <a:pt x="27956" y="156543"/>
                      </a:cubicBezTo>
                      <a:cubicBezTo>
                        <a:pt x="33044" y="156543"/>
                        <a:pt x="37187" y="152433"/>
                        <a:pt x="37187" y="147345"/>
                      </a:cubicBezTo>
                      <a:lnTo>
                        <a:pt x="37187" y="73656"/>
                      </a:lnTo>
                      <a:lnTo>
                        <a:pt x="41167" y="73656"/>
                      </a:lnTo>
                      <a:lnTo>
                        <a:pt x="41167" y="147345"/>
                      </a:lnTo>
                      <a:cubicBezTo>
                        <a:pt x="41167" y="152433"/>
                        <a:pt x="45277" y="156543"/>
                        <a:pt x="50365" y="156543"/>
                      </a:cubicBezTo>
                      <a:cubicBezTo>
                        <a:pt x="55454" y="156543"/>
                        <a:pt x="59597" y="152433"/>
                        <a:pt x="59597" y="147345"/>
                      </a:cubicBezTo>
                      <a:cubicBezTo>
                        <a:pt x="59597" y="25477"/>
                        <a:pt x="59434" y="95153"/>
                        <a:pt x="59434" y="18300"/>
                      </a:cubicBezTo>
                      <a:cubicBezTo>
                        <a:pt x="59434" y="17420"/>
                        <a:pt x="60119" y="16702"/>
                        <a:pt x="60967" y="16669"/>
                      </a:cubicBezTo>
                      <a:cubicBezTo>
                        <a:pt x="60988" y="16669"/>
                        <a:pt x="61009" y="16668"/>
                        <a:pt x="61030" y="16668"/>
                      </a:cubicBezTo>
                      <a:cubicBezTo>
                        <a:pt x="61882" y="16668"/>
                        <a:pt x="62567" y="17310"/>
                        <a:pt x="62631" y="18170"/>
                      </a:cubicBezTo>
                      <a:lnTo>
                        <a:pt x="62598" y="74570"/>
                      </a:lnTo>
                      <a:cubicBezTo>
                        <a:pt x="62598" y="78810"/>
                        <a:pt x="66023" y="82268"/>
                        <a:pt x="70264" y="82268"/>
                      </a:cubicBezTo>
                      <a:cubicBezTo>
                        <a:pt x="74504" y="82268"/>
                        <a:pt x="77962" y="78843"/>
                        <a:pt x="77962" y="74602"/>
                      </a:cubicBezTo>
                      <a:lnTo>
                        <a:pt x="77994" y="18137"/>
                      </a:lnTo>
                      <a:cubicBezTo>
                        <a:pt x="77994" y="18137"/>
                        <a:pt x="77994" y="18105"/>
                        <a:pt x="77994" y="18105"/>
                      </a:cubicBezTo>
                      <a:cubicBezTo>
                        <a:pt x="77962" y="8123"/>
                        <a:pt x="69807" y="1"/>
                        <a:pt x="59825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7" name="Google Shape;237;p17"/>
                <p:cNvSpPr/>
                <p:nvPr/>
              </p:nvSpPr>
              <p:spPr>
                <a:xfrm>
                  <a:off x="3381341" y="4475555"/>
                  <a:ext cx="52189" cy="52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871" h="31838" extrusionOk="0">
                      <a:moveTo>
                        <a:pt x="15952" y="1"/>
                      </a:moveTo>
                      <a:cubicBezTo>
                        <a:pt x="7144" y="1"/>
                        <a:pt x="1" y="7112"/>
                        <a:pt x="1" y="15919"/>
                      </a:cubicBezTo>
                      <a:cubicBezTo>
                        <a:pt x="1" y="24694"/>
                        <a:pt x="7144" y="31838"/>
                        <a:pt x="15952" y="31838"/>
                      </a:cubicBezTo>
                      <a:cubicBezTo>
                        <a:pt x="24727" y="31838"/>
                        <a:pt x="31870" y="24694"/>
                        <a:pt x="31870" y="15919"/>
                      </a:cubicBezTo>
                      <a:cubicBezTo>
                        <a:pt x="31870" y="7112"/>
                        <a:pt x="24727" y="1"/>
                        <a:pt x="15952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241" name="Google Shape;241;p17"/>
            <p:cNvSpPr txBox="1"/>
            <p:nvPr/>
          </p:nvSpPr>
          <p:spPr>
            <a:xfrm>
              <a:off x="8048700" y="2288213"/>
              <a:ext cx="638100" cy="29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accent3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5/10</a:t>
              </a:r>
              <a:endParaRPr sz="1800" b="1">
                <a:solidFill>
                  <a:schemeClr val="accent3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grpSp>
        <p:nvGrpSpPr>
          <p:cNvPr id="242" name="Google Shape;242;p17"/>
          <p:cNvGrpSpPr/>
          <p:nvPr/>
        </p:nvGrpSpPr>
        <p:grpSpPr>
          <a:xfrm>
            <a:off x="5905834" y="4043738"/>
            <a:ext cx="2780966" cy="294000"/>
            <a:chOff x="5905834" y="4043738"/>
            <a:chExt cx="2780966" cy="294000"/>
          </a:xfrm>
        </p:grpSpPr>
        <p:grpSp>
          <p:nvGrpSpPr>
            <p:cNvPr id="243" name="Google Shape;243;p17"/>
            <p:cNvGrpSpPr/>
            <p:nvPr/>
          </p:nvGrpSpPr>
          <p:grpSpPr>
            <a:xfrm>
              <a:off x="5905834" y="4044751"/>
              <a:ext cx="2076530" cy="291991"/>
              <a:chOff x="5810584" y="3715151"/>
              <a:chExt cx="2076530" cy="291991"/>
            </a:xfrm>
          </p:grpSpPr>
          <p:grpSp>
            <p:nvGrpSpPr>
              <p:cNvPr id="244" name="Google Shape;244;p17"/>
              <p:cNvGrpSpPr/>
              <p:nvPr/>
            </p:nvGrpSpPr>
            <p:grpSpPr>
              <a:xfrm>
                <a:off x="5810584" y="3715151"/>
                <a:ext cx="147831" cy="291991"/>
                <a:chOff x="3527539" y="4476677"/>
                <a:chExt cx="159232" cy="314510"/>
              </a:xfrm>
            </p:grpSpPr>
            <p:sp>
              <p:nvSpPr>
                <p:cNvPr id="245" name="Google Shape;245;p17"/>
                <p:cNvSpPr/>
                <p:nvPr/>
              </p:nvSpPr>
              <p:spPr>
                <a:xfrm>
                  <a:off x="3527539" y="4536716"/>
                  <a:ext cx="159232" cy="2544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241" h="155402" extrusionOk="0">
                      <a:moveTo>
                        <a:pt x="35360" y="0"/>
                      </a:moveTo>
                      <a:cubicBezTo>
                        <a:pt x="27173" y="0"/>
                        <a:pt x="21268" y="5220"/>
                        <a:pt x="17713" y="15527"/>
                      </a:cubicBezTo>
                      <a:cubicBezTo>
                        <a:pt x="15527" y="21921"/>
                        <a:pt x="1533" y="61750"/>
                        <a:pt x="1403" y="62174"/>
                      </a:cubicBezTo>
                      <a:cubicBezTo>
                        <a:pt x="0" y="66121"/>
                        <a:pt x="2088" y="70492"/>
                        <a:pt x="6068" y="71895"/>
                      </a:cubicBezTo>
                      <a:cubicBezTo>
                        <a:pt x="6895" y="72179"/>
                        <a:pt x="7739" y="72315"/>
                        <a:pt x="8570" y="72315"/>
                      </a:cubicBezTo>
                      <a:cubicBezTo>
                        <a:pt x="11735" y="72315"/>
                        <a:pt x="14703" y="70350"/>
                        <a:pt x="15788" y="67197"/>
                      </a:cubicBezTo>
                      <a:cubicBezTo>
                        <a:pt x="16245" y="65925"/>
                        <a:pt x="24661" y="42569"/>
                        <a:pt x="29358" y="29130"/>
                      </a:cubicBezTo>
                      <a:lnTo>
                        <a:pt x="29358" y="29130"/>
                      </a:lnTo>
                      <a:cubicBezTo>
                        <a:pt x="28869" y="33142"/>
                        <a:pt x="30272" y="24824"/>
                        <a:pt x="18431" y="85856"/>
                      </a:cubicBezTo>
                      <a:cubicBezTo>
                        <a:pt x="17941" y="88498"/>
                        <a:pt x="19964" y="90912"/>
                        <a:pt x="22606" y="90912"/>
                      </a:cubicBezTo>
                      <a:lnTo>
                        <a:pt x="28412" y="90912"/>
                      </a:lnTo>
                      <a:lnTo>
                        <a:pt x="28412" y="146235"/>
                      </a:lnTo>
                      <a:cubicBezTo>
                        <a:pt x="28412" y="151291"/>
                        <a:pt x="32522" y="155401"/>
                        <a:pt x="37578" y="155401"/>
                      </a:cubicBezTo>
                      <a:cubicBezTo>
                        <a:pt x="42634" y="155401"/>
                        <a:pt x="46745" y="151291"/>
                        <a:pt x="46745" y="146235"/>
                      </a:cubicBezTo>
                      <a:lnTo>
                        <a:pt x="46745" y="90912"/>
                      </a:lnTo>
                      <a:lnTo>
                        <a:pt x="50692" y="90912"/>
                      </a:lnTo>
                      <a:lnTo>
                        <a:pt x="50692" y="146235"/>
                      </a:lnTo>
                      <a:cubicBezTo>
                        <a:pt x="50692" y="151291"/>
                        <a:pt x="54769" y="155401"/>
                        <a:pt x="59825" y="155401"/>
                      </a:cubicBezTo>
                      <a:cubicBezTo>
                        <a:pt x="64881" y="155401"/>
                        <a:pt x="68991" y="151291"/>
                        <a:pt x="68991" y="146235"/>
                      </a:cubicBezTo>
                      <a:lnTo>
                        <a:pt x="68991" y="90912"/>
                      </a:lnTo>
                      <a:lnTo>
                        <a:pt x="74798" y="90912"/>
                      </a:lnTo>
                      <a:cubicBezTo>
                        <a:pt x="77472" y="90912"/>
                        <a:pt x="79462" y="88498"/>
                        <a:pt x="78973" y="85856"/>
                      </a:cubicBezTo>
                      <a:cubicBezTo>
                        <a:pt x="67262" y="25379"/>
                        <a:pt x="68535" y="32392"/>
                        <a:pt x="68143" y="29130"/>
                      </a:cubicBezTo>
                      <a:lnTo>
                        <a:pt x="68143" y="29130"/>
                      </a:lnTo>
                      <a:cubicBezTo>
                        <a:pt x="72873" y="42667"/>
                        <a:pt x="81028" y="65958"/>
                        <a:pt x="81485" y="67197"/>
                      </a:cubicBezTo>
                      <a:cubicBezTo>
                        <a:pt x="82570" y="70350"/>
                        <a:pt x="85538" y="72315"/>
                        <a:pt x="88687" y="72315"/>
                      </a:cubicBezTo>
                      <a:cubicBezTo>
                        <a:pt x="89513" y="72315"/>
                        <a:pt x="90352" y="72179"/>
                        <a:pt x="91173" y="71895"/>
                      </a:cubicBezTo>
                      <a:cubicBezTo>
                        <a:pt x="95152" y="70492"/>
                        <a:pt x="97240" y="66121"/>
                        <a:pt x="95870" y="62174"/>
                      </a:cubicBezTo>
                      <a:cubicBezTo>
                        <a:pt x="95707" y="61750"/>
                        <a:pt x="81746" y="21921"/>
                        <a:pt x="79560" y="15527"/>
                      </a:cubicBezTo>
                      <a:cubicBezTo>
                        <a:pt x="76005" y="5220"/>
                        <a:pt x="70068" y="0"/>
                        <a:pt x="6191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6" name="Google Shape;246;p17"/>
                <p:cNvSpPr/>
                <p:nvPr/>
              </p:nvSpPr>
              <p:spPr>
                <a:xfrm>
                  <a:off x="3581381" y="4476677"/>
                  <a:ext cx="51814" cy="51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642" h="31610" extrusionOk="0">
                      <a:moveTo>
                        <a:pt x="15821" y="1"/>
                      </a:moveTo>
                      <a:cubicBezTo>
                        <a:pt x="7079" y="1"/>
                        <a:pt x="0" y="7079"/>
                        <a:pt x="0" y="15821"/>
                      </a:cubicBezTo>
                      <a:cubicBezTo>
                        <a:pt x="0" y="24531"/>
                        <a:pt x="7079" y="31609"/>
                        <a:pt x="15821" y="31609"/>
                      </a:cubicBezTo>
                      <a:cubicBezTo>
                        <a:pt x="24563" y="31609"/>
                        <a:pt x="31641" y="24531"/>
                        <a:pt x="31641" y="15821"/>
                      </a:cubicBezTo>
                      <a:cubicBezTo>
                        <a:pt x="31641" y="7079"/>
                        <a:pt x="24563" y="1"/>
                        <a:pt x="1582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47" name="Google Shape;247;p17"/>
              <p:cNvGrpSpPr/>
              <p:nvPr/>
            </p:nvGrpSpPr>
            <p:grpSpPr>
              <a:xfrm>
                <a:off x="6024884" y="3715151"/>
                <a:ext cx="147831" cy="291991"/>
                <a:chOff x="3527539" y="4476677"/>
                <a:chExt cx="159232" cy="314510"/>
              </a:xfrm>
            </p:grpSpPr>
            <p:sp>
              <p:nvSpPr>
                <p:cNvPr id="248" name="Google Shape;248;p17"/>
                <p:cNvSpPr/>
                <p:nvPr/>
              </p:nvSpPr>
              <p:spPr>
                <a:xfrm>
                  <a:off x="3527539" y="4536716"/>
                  <a:ext cx="159232" cy="2544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241" h="155402" extrusionOk="0">
                      <a:moveTo>
                        <a:pt x="35360" y="0"/>
                      </a:moveTo>
                      <a:cubicBezTo>
                        <a:pt x="27173" y="0"/>
                        <a:pt x="21268" y="5220"/>
                        <a:pt x="17713" y="15527"/>
                      </a:cubicBezTo>
                      <a:cubicBezTo>
                        <a:pt x="15527" y="21921"/>
                        <a:pt x="1533" y="61750"/>
                        <a:pt x="1403" y="62174"/>
                      </a:cubicBezTo>
                      <a:cubicBezTo>
                        <a:pt x="0" y="66121"/>
                        <a:pt x="2088" y="70492"/>
                        <a:pt x="6068" y="71895"/>
                      </a:cubicBezTo>
                      <a:cubicBezTo>
                        <a:pt x="6895" y="72179"/>
                        <a:pt x="7739" y="72315"/>
                        <a:pt x="8570" y="72315"/>
                      </a:cubicBezTo>
                      <a:cubicBezTo>
                        <a:pt x="11735" y="72315"/>
                        <a:pt x="14703" y="70350"/>
                        <a:pt x="15788" y="67197"/>
                      </a:cubicBezTo>
                      <a:cubicBezTo>
                        <a:pt x="16245" y="65925"/>
                        <a:pt x="24661" y="42569"/>
                        <a:pt x="29358" y="29130"/>
                      </a:cubicBezTo>
                      <a:lnTo>
                        <a:pt x="29358" y="29130"/>
                      </a:lnTo>
                      <a:cubicBezTo>
                        <a:pt x="28869" y="33142"/>
                        <a:pt x="30272" y="24824"/>
                        <a:pt x="18431" y="85856"/>
                      </a:cubicBezTo>
                      <a:cubicBezTo>
                        <a:pt x="17941" y="88498"/>
                        <a:pt x="19964" y="90912"/>
                        <a:pt x="22606" y="90912"/>
                      </a:cubicBezTo>
                      <a:lnTo>
                        <a:pt x="28412" y="90912"/>
                      </a:lnTo>
                      <a:lnTo>
                        <a:pt x="28412" y="146235"/>
                      </a:lnTo>
                      <a:cubicBezTo>
                        <a:pt x="28412" y="151291"/>
                        <a:pt x="32522" y="155401"/>
                        <a:pt x="37578" y="155401"/>
                      </a:cubicBezTo>
                      <a:cubicBezTo>
                        <a:pt x="42634" y="155401"/>
                        <a:pt x="46745" y="151291"/>
                        <a:pt x="46745" y="146235"/>
                      </a:cubicBezTo>
                      <a:lnTo>
                        <a:pt x="46745" y="90912"/>
                      </a:lnTo>
                      <a:lnTo>
                        <a:pt x="50692" y="90912"/>
                      </a:lnTo>
                      <a:lnTo>
                        <a:pt x="50692" y="146235"/>
                      </a:lnTo>
                      <a:cubicBezTo>
                        <a:pt x="50692" y="151291"/>
                        <a:pt x="54769" y="155401"/>
                        <a:pt x="59825" y="155401"/>
                      </a:cubicBezTo>
                      <a:cubicBezTo>
                        <a:pt x="64881" y="155401"/>
                        <a:pt x="68991" y="151291"/>
                        <a:pt x="68991" y="146235"/>
                      </a:cubicBezTo>
                      <a:lnTo>
                        <a:pt x="68991" y="90912"/>
                      </a:lnTo>
                      <a:lnTo>
                        <a:pt x="74798" y="90912"/>
                      </a:lnTo>
                      <a:cubicBezTo>
                        <a:pt x="77472" y="90912"/>
                        <a:pt x="79462" y="88498"/>
                        <a:pt x="78973" y="85856"/>
                      </a:cubicBezTo>
                      <a:cubicBezTo>
                        <a:pt x="67262" y="25379"/>
                        <a:pt x="68535" y="32392"/>
                        <a:pt x="68143" y="29130"/>
                      </a:cubicBezTo>
                      <a:lnTo>
                        <a:pt x="68143" y="29130"/>
                      </a:lnTo>
                      <a:cubicBezTo>
                        <a:pt x="72873" y="42667"/>
                        <a:pt x="81028" y="65958"/>
                        <a:pt x="81485" y="67197"/>
                      </a:cubicBezTo>
                      <a:cubicBezTo>
                        <a:pt x="82570" y="70350"/>
                        <a:pt x="85538" y="72315"/>
                        <a:pt x="88687" y="72315"/>
                      </a:cubicBezTo>
                      <a:cubicBezTo>
                        <a:pt x="89513" y="72315"/>
                        <a:pt x="90352" y="72179"/>
                        <a:pt x="91173" y="71895"/>
                      </a:cubicBezTo>
                      <a:cubicBezTo>
                        <a:pt x="95152" y="70492"/>
                        <a:pt x="97240" y="66121"/>
                        <a:pt x="95870" y="62174"/>
                      </a:cubicBezTo>
                      <a:cubicBezTo>
                        <a:pt x="95707" y="61750"/>
                        <a:pt x="81746" y="21921"/>
                        <a:pt x="79560" y="15527"/>
                      </a:cubicBezTo>
                      <a:cubicBezTo>
                        <a:pt x="76005" y="5220"/>
                        <a:pt x="70068" y="0"/>
                        <a:pt x="6191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49" name="Google Shape;249;p17"/>
                <p:cNvSpPr/>
                <p:nvPr/>
              </p:nvSpPr>
              <p:spPr>
                <a:xfrm>
                  <a:off x="3581381" y="4476677"/>
                  <a:ext cx="51814" cy="51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642" h="31610" extrusionOk="0">
                      <a:moveTo>
                        <a:pt x="15821" y="1"/>
                      </a:moveTo>
                      <a:cubicBezTo>
                        <a:pt x="7079" y="1"/>
                        <a:pt x="0" y="7079"/>
                        <a:pt x="0" y="15821"/>
                      </a:cubicBezTo>
                      <a:cubicBezTo>
                        <a:pt x="0" y="24531"/>
                        <a:pt x="7079" y="31609"/>
                        <a:pt x="15821" y="31609"/>
                      </a:cubicBezTo>
                      <a:cubicBezTo>
                        <a:pt x="24563" y="31609"/>
                        <a:pt x="31641" y="24531"/>
                        <a:pt x="31641" y="15821"/>
                      </a:cubicBezTo>
                      <a:cubicBezTo>
                        <a:pt x="31641" y="7079"/>
                        <a:pt x="24563" y="1"/>
                        <a:pt x="1582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50" name="Google Shape;250;p17"/>
              <p:cNvGrpSpPr/>
              <p:nvPr/>
            </p:nvGrpSpPr>
            <p:grpSpPr>
              <a:xfrm>
                <a:off x="6239183" y="3715151"/>
                <a:ext cx="147831" cy="291991"/>
                <a:chOff x="3527539" y="4476677"/>
                <a:chExt cx="159232" cy="314510"/>
              </a:xfrm>
            </p:grpSpPr>
            <p:sp>
              <p:nvSpPr>
                <p:cNvPr id="251" name="Google Shape;251;p17"/>
                <p:cNvSpPr/>
                <p:nvPr/>
              </p:nvSpPr>
              <p:spPr>
                <a:xfrm>
                  <a:off x="3527539" y="4536716"/>
                  <a:ext cx="159232" cy="2544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241" h="155402" extrusionOk="0">
                      <a:moveTo>
                        <a:pt x="35360" y="0"/>
                      </a:moveTo>
                      <a:cubicBezTo>
                        <a:pt x="27173" y="0"/>
                        <a:pt x="21268" y="5220"/>
                        <a:pt x="17713" y="15527"/>
                      </a:cubicBezTo>
                      <a:cubicBezTo>
                        <a:pt x="15527" y="21921"/>
                        <a:pt x="1533" y="61750"/>
                        <a:pt x="1403" y="62174"/>
                      </a:cubicBezTo>
                      <a:cubicBezTo>
                        <a:pt x="0" y="66121"/>
                        <a:pt x="2088" y="70492"/>
                        <a:pt x="6068" y="71895"/>
                      </a:cubicBezTo>
                      <a:cubicBezTo>
                        <a:pt x="6895" y="72179"/>
                        <a:pt x="7739" y="72315"/>
                        <a:pt x="8570" y="72315"/>
                      </a:cubicBezTo>
                      <a:cubicBezTo>
                        <a:pt x="11735" y="72315"/>
                        <a:pt x="14703" y="70350"/>
                        <a:pt x="15788" y="67197"/>
                      </a:cubicBezTo>
                      <a:cubicBezTo>
                        <a:pt x="16245" y="65925"/>
                        <a:pt x="24661" y="42569"/>
                        <a:pt x="29358" y="29130"/>
                      </a:cubicBezTo>
                      <a:lnTo>
                        <a:pt x="29358" y="29130"/>
                      </a:lnTo>
                      <a:cubicBezTo>
                        <a:pt x="28869" y="33142"/>
                        <a:pt x="30272" y="24824"/>
                        <a:pt x="18431" y="85856"/>
                      </a:cubicBezTo>
                      <a:cubicBezTo>
                        <a:pt x="17941" y="88498"/>
                        <a:pt x="19964" y="90912"/>
                        <a:pt x="22606" y="90912"/>
                      </a:cubicBezTo>
                      <a:lnTo>
                        <a:pt x="28412" y="90912"/>
                      </a:lnTo>
                      <a:lnTo>
                        <a:pt x="28412" y="146235"/>
                      </a:lnTo>
                      <a:cubicBezTo>
                        <a:pt x="28412" y="151291"/>
                        <a:pt x="32522" y="155401"/>
                        <a:pt x="37578" y="155401"/>
                      </a:cubicBezTo>
                      <a:cubicBezTo>
                        <a:pt x="42634" y="155401"/>
                        <a:pt x="46745" y="151291"/>
                        <a:pt x="46745" y="146235"/>
                      </a:cubicBezTo>
                      <a:lnTo>
                        <a:pt x="46745" y="90912"/>
                      </a:lnTo>
                      <a:lnTo>
                        <a:pt x="50692" y="90912"/>
                      </a:lnTo>
                      <a:lnTo>
                        <a:pt x="50692" y="146235"/>
                      </a:lnTo>
                      <a:cubicBezTo>
                        <a:pt x="50692" y="151291"/>
                        <a:pt x="54769" y="155401"/>
                        <a:pt x="59825" y="155401"/>
                      </a:cubicBezTo>
                      <a:cubicBezTo>
                        <a:pt x="64881" y="155401"/>
                        <a:pt x="68991" y="151291"/>
                        <a:pt x="68991" y="146235"/>
                      </a:cubicBezTo>
                      <a:lnTo>
                        <a:pt x="68991" y="90912"/>
                      </a:lnTo>
                      <a:lnTo>
                        <a:pt x="74798" y="90912"/>
                      </a:lnTo>
                      <a:cubicBezTo>
                        <a:pt x="77472" y="90912"/>
                        <a:pt x="79462" y="88498"/>
                        <a:pt x="78973" y="85856"/>
                      </a:cubicBezTo>
                      <a:cubicBezTo>
                        <a:pt x="67262" y="25379"/>
                        <a:pt x="68535" y="32392"/>
                        <a:pt x="68143" y="29130"/>
                      </a:cubicBezTo>
                      <a:lnTo>
                        <a:pt x="68143" y="29130"/>
                      </a:lnTo>
                      <a:cubicBezTo>
                        <a:pt x="72873" y="42667"/>
                        <a:pt x="81028" y="65958"/>
                        <a:pt x="81485" y="67197"/>
                      </a:cubicBezTo>
                      <a:cubicBezTo>
                        <a:pt x="82570" y="70350"/>
                        <a:pt x="85538" y="72315"/>
                        <a:pt x="88687" y="72315"/>
                      </a:cubicBezTo>
                      <a:cubicBezTo>
                        <a:pt x="89513" y="72315"/>
                        <a:pt x="90352" y="72179"/>
                        <a:pt x="91173" y="71895"/>
                      </a:cubicBezTo>
                      <a:cubicBezTo>
                        <a:pt x="95152" y="70492"/>
                        <a:pt x="97240" y="66121"/>
                        <a:pt x="95870" y="62174"/>
                      </a:cubicBezTo>
                      <a:cubicBezTo>
                        <a:pt x="95707" y="61750"/>
                        <a:pt x="81746" y="21921"/>
                        <a:pt x="79560" y="15527"/>
                      </a:cubicBezTo>
                      <a:cubicBezTo>
                        <a:pt x="76005" y="5220"/>
                        <a:pt x="70068" y="0"/>
                        <a:pt x="6191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2" name="Google Shape;252;p17"/>
                <p:cNvSpPr/>
                <p:nvPr/>
              </p:nvSpPr>
              <p:spPr>
                <a:xfrm>
                  <a:off x="3581381" y="4476677"/>
                  <a:ext cx="51814" cy="51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642" h="31610" extrusionOk="0">
                      <a:moveTo>
                        <a:pt x="15821" y="1"/>
                      </a:moveTo>
                      <a:cubicBezTo>
                        <a:pt x="7079" y="1"/>
                        <a:pt x="0" y="7079"/>
                        <a:pt x="0" y="15821"/>
                      </a:cubicBezTo>
                      <a:cubicBezTo>
                        <a:pt x="0" y="24531"/>
                        <a:pt x="7079" y="31609"/>
                        <a:pt x="15821" y="31609"/>
                      </a:cubicBezTo>
                      <a:cubicBezTo>
                        <a:pt x="24563" y="31609"/>
                        <a:pt x="31641" y="24531"/>
                        <a:pt x="31641" y="15821"/>
                      </a:cubicBezTo>
                      <a:cubicBezTo>
                        <a:pt x="31641" y="7079"/>
                        <a:pt x="24563" y="1"/>
                        <a:pt x="1582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53" name="Google Shape;253;p17"/>
              <p:cNvGrpSpPr/>
              <p:nvPr/>
            </p:nvGrpSpPr>
            <p:grpSpPr>
              <a:xfrm>
                <a:off x="6453483" y="3715151"/>
                <a:ext cx="147831" cy="291991"/>
                <a:chOff x="3527539" y="4476677"/>
                <a:chExt cx="159232" cy="314510"/>
              </a:xfrm>
            </p:grpSpPr>
            <p:sp>
              <p:nvSpPr>
                <p:cNvPr id="254" name="Google Shape;254;p17"/>
                <p:cNvSpPr/>
                <p:nvPr/>
              </p:nvSpPr>
              <p:spPr>
                <a:xfrm>
                  <a:off x="3527539" y="4536716"/>
                  <a:ext cx="159232" cy="2544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241" h="155402" extrusionOk="0">
                      <a:moveTo>
                        <a:pt x="35360" y="0"/>
                      </a:moveTo>
                      <a:cubicBezTo>
                        <a:pt x="27173" y="0"/>
                        <a:pt x="21268" y="5220"/>
                        <a:pt x="17713" y="15527"/>
                      </a:cubicBezTo>
                      <a:cubicBezTo>
                        <a:pt x="15527" y="21921"/>
                        <a:pt x="1533" y="61750"/>
                        <a:pt x="1403" y="62174"/>
                      </a:cubicBezTo>
                      <a:cubicBezTo>
                        <a:pt x="0" y="66121"/>
                        <a:pt x="2088" y="70492"/>
                        <a:pt x="6068" y="71895"/>
                      </a:cubicBezTo>
                      <a:cubicBezTo>
                        <a:pt x="6895" y="72179"/>
                        <a:pt x="7739" y="72315"/>
                        <a:pt x="8570" y="72315"/>
                      </a:cubicBezTo>
                      <a:cubicBezTo>
                        <a:pt x="11735" y="72315"/>
                        <a:pt x="14703" y="70350"/>
                        <a:pt x="15788" y="67197"/>
                      </a:cubicBezTo>
                      <a:cubicBezTo>
                        <a:pt x="16245" y="65925"/>
                        <a:pt x="24661" y="42569"/>
                        <a:pt x="29358" y="29130"/>
                      </a:cubicBezTo>
                      <a:lnTo>
                        <a:pt x="29358" y="29130"/>
                      </a:lnTo>
                      <a:cubicBezTo>
                        <a:pt x="28869" y="33142"/>
                        <a:pt x="30272" y="24824"/>
                        <a:pt x="18431" y="85856"/>
                      </a:cubicBezTo>
                      <a:cubicBezTo>
                        <a:pt x="17941" y="88498"/>
                        <a:pt x="19964" y="90912"/>
                        <a:pt x="22606" y="90912"/>
                      </a:cubicBezTo>
                      <a:lnTo>
                        <a:pt x="28412" y="90912"/>
                      </a:lnTo>
                      <a:lnTo>
                        <a:pt x="28412" y="146235"/>
                      </a:lnTo>
                      <a:cubicBezTo>
                        <a:pt x="28412" y="151291"/>
                        <a:pt x="32522" y="155401"/>
                        <a:pt x="37578" y="155401"/>
                      </a:cubicBezTo>
                      <a:cubicBezTo>
                        <a:pt x="42634" y="155401"/>
                        <a:pt x="46745" y="151291"/>
                        <a:pt x="46745" y="146235"/>
                      </a:cubicBezTo>
                      <a:lnTo>
                        <a:pt x="46745" y="90912"/>
                      </a:lnTo>
                      <a:lnTo>
                        <a:pt x="50692" y="90912"/>
                      </a:lnTo>
                      <a:lnTo>
                        <a:pt x="50692" y="146235"/>
                      </a:lnTo>
                      <a:cubicBezTo>
                        <a:pt x="50692" y="151291"/>
                        <a:pt x="54769" y="155401"/>
                        <a:pt x="59825" y="155401"/>
                      </a:cubicBezTo>
                      <a:cubicBezTo>
                        <a:pt x="64881" y="155401"/>
                        <a:pt x="68991" y="151291"/>
                        <a:pt x="68991" y="146235"/>
                      </a:cubicBezTo>
                      <a:lnTo>
                        <a:pt x="68991" y="90912"/>
                      </a:lnTo>
                      <a:lnTo>
                        <a:pt x="74798" y="90912"/>
                      </a:lnTo>
                      <a:cubicBezTo>
                        <a:pt x="77472" y="90912"/>
                        <a:pt x="79462" y="88498"/>
                        <a:pt x="78973" y="85856"/>
                      </a:cubicBezTo>
                      <a:cubicBezTo>
                        <a:pt x="67262" y="25379"/>
                        <a:pt x="68535" y="32392"/>
                        <a:pt x="68143" y="29130"/>
                      </a:cubicBezTo>
                      <a:lnTo>
                        <a:pt x="68143" y="29130"/>
                      </a:lnTo>
                      <a:cubicBezTo>
                        <a:pt x="72873" y="42667"/>
                        <a:pt x="81028" y="65958"/>
                        <a:pt x="81485" y="67197"/>
                      </a:cubicBezTo>
                      <a:cubicBezTo>
                        <a:pt x="82570" y="70350"/>
                        <a:pt x="85538" y="72315"/>
                        <a:pt x="88687" y="72315"/>
                      </a:cubicBezTo>
                      <a:cubicBezTo>
                        <a:pt x="89513" y="72315"/>
                        <a:pt x="90352" y="72179"/>
                        <a:pt x="91173" y="71895"/>
                      </a:cubicBezTo>
                      <a:cubicBezTo>
                        <a:pt x="95152" y="70492"/>
                        <a:pt x="97240" y="66121"/>
                        <a:pt x="95870" y="62174"/>
                      </a:cubicBezTo>
                      <a:cubicBezTo>
                        <a:pt x="95707" y="61750"/>
                        <a:pt x="81746" y="21921"/>
                        <a:pt x="79560" y="15527"/>
                      </a:cubicBezTo>
                      <a:cubicBezTo>
                        <a:pt x="76005" y="5220"/>
                        <a:pt x="70068" y="0"/>
                        <a:pt x="6191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5" name="Google Shape;255;p17"/>
                <p:cNvSpPr/>
                <p:nvPr/>
              </p:nvSpPr>
              <p:spPr>
                <a:xfrm>
                  <a:off x="3581381" y="4476677"/>
                  <a:ext cx="51814" cy="51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642" h="31610" extrusionOk="0">
                      <a:moveTo>
                        <a:pt x="15821" y="1"/>
                      </a:moveTo>
                      <a:cubicBezTo>
                        <a:pt x="7079" y="1"/>
                        <a:pt x="0" y="7079"/>
                        <a:pt x="0" y="15821"/>
                      </a:cubicBezTo>
                      <a:cubicBezTo>
                        <a:pt x="0" y="24531"/>
                        <a:pt x="7079" y="31609"/>
                        <a:pt x="15821" y="31609"/>
                      </a:cubicBezTo>
                      <a:cubicBezTo>
                        <a:pt x="24563" y="31609"/>
                        <a:pt x="31641" y="24531"/>
                        <a:pt x="31641" y="15821"/>
                      </a:cubicBezTo>
                      <a:cubicBezTo>
                        <a:pt x="31641" y="7079"/>
                        <a:pt x="24563" y="1"/>
                        <a:pt x="1582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56" name="Google Shape;256;p17"/>
              <p:cNvGrpSpPr/>
              <p:nvPr/>
            </p:nvGrpSpPr>
            <p:grpSpPr>
              <a:xfrm>
                <a:off x="6667783" y="3715151"/>
                <a:ext cx="147831" cy="291991"/>
                <a:chOff x="3527539" y="4476677"/>
                <a:chExt cx="159232" cy="314510"/>
              </a:xfrm>
            </p:grpSpPr>
            <p:sp>
              <p:nvSpPr>
                <p:cNvPr id="257" name="Google Shape;257;p17"/>
                <p:cNvSpPr/>
                <p:nvPr/>
              </p:nvSpPr>
              <p:spPr>
                <a:xfrm>
                  <a:off x="3527539" y="4536716"/>
                  <a:ext cx="159232" cy="2544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241" h="155402" extrusionOk="0">
                      <a:moveTo>
                        <a:pt x="35360" y="0"/>
                      </a:moveTo>
                      <a:cubicBezTo>
                        <a:pt x="27173" y="0"/>
                        <a:pt x="21268" y="5220"/>
                        <a:pt x="17713" y="15527"/>
                      </a:cubicBezTo>
                      <a:cubicBezTo>
                        <a:pt x="15527" y="21921"/>
                        <a:pt x="1533" y="61750"/>
                        <a:pt x="1403" y="62174"/>
                      </a:cubicBezTo>
                      <a:cubicBezTo>
                        <a:pt x="0" y="66121"/>
                        <a:pt x="2088" y="70492"/>
                        <a:pt x="6068" y="71895"/>
                      </a:cubicBezTo>
                      <a:cubicBezTo>
                        <a:pt x="6895" y="72179"/>
                        <a:pt x="7739" y="72315"/>
                        <a:pt x="8570" y="72315"/>
                      </a:cubicBezTo>
                      <a:cubicBezTo>
                        <a:pt x="11735" y="72315"/>
                        <a:pt x="14703" y="70350"/>
                        <a:pt x="15788" y="67197"/>
                      </a:cubicBezTo>
                      <a:cubicBezTo>
                        <a:pt x="16245" y="65925"/>
                        <a:pt x="24661" y="42569"/>
                        <a:pt x="29358" y="29130"/>
                      </a:cubicBezTo>
                      <a:lnTo>
                        <a:pt x="29358" y="29130"/>
                      </a:lnTo>
                      <a:cubicBezTo>
                        <a:pt x="28869" y="33142"/>
                        <a:pt x="30272" y="24824"/>
                        <a:pt x="18431" y="85856"/>
                      </a:cubicBezTo>
                      <a:cubicBezTo>
                        <a:pt x="17941" y="88498"/>
                        <a:pt x="19964" y="90912"/>
                        <a:pt x="22606" y="90912"/>
                      </a:cubicBezTo>
                      <a:lnTo>
                        <a:pt x="28412" y="90912"/>
                      </a:lnTo>
                      <a:lnTo>
                        <a:pt x="28412" y="146235"/>
                      </a:lnTo>
                      <a:cubicBezTo>
                        <a:pt x="28412" y="151291"/>
                        <a:pt x="32522" y="155401"/>
                        <a:pt x="37578" y="155401"/>
                      </a:cubicBezTo>
                      <a:cubicBezTo>
                        <a:pt x="42634" y="155401"/>
                        <a:pt x="46745" y="151291"/>
                        <a:pt x="46745" y="146235"/>
                      </a:cubicBezTo>
                      <a:lnTo>
                        <a:pt x="46745" y="90912"/>
                      </a:lnTo>
                      <a:lnTo>
                        <a:pt x="50692" y="90912"/>
                      </a:lnTo>
                      <a:lnTo>
                        <a:pt x="50692" y="146235"/>
                      </a:lnTo>
                      <a:cubicBezTo>
                        <a:pt x="50692" y="151291"/>
                        <a:pt x="54769" y="155401"/>
                        <a:pt x="59825" y="155401"/>
                      </a:cubicBezTo>
                      <a:cubicBezTo>
                        <a:pt x="64881" y="155401"/>
                        <a:pt x="68991" y="151291"/>
                        <a:pt x="68991" y="146235"/>
                      </a:cubicBezTo>
                      <a:lnTo>
                        <a:pt x="68991" y="90912"/>
                      </a:lnTo>
                      <a:lnTo>
                        <a:pt x="74798" y="90912"/>
                      </a:lnTo>
                      <a:cubicBezTo>
                        <a:pt x="77472" y="90912"/>
                        <a:pt x="79462" y="88498"/>
                        <a:pt x="78973" y="85856"/>
                      </a:cubicBezTo>
                      <a:cubicBezTo>
                        <a:pt x="67262" y="25379"/>
                        <a:pt x="68535" y="32392"/>
                        <a:pt x="68143" y="29130"/>
                      </a:cubicBezTo>
                      <a:lnTo>
                        <a:pt x="68143" y="29130"/>
                      </a:lnTo>
                      <a:cubicBezTo>
                        <a:pt x="72873" y="42667"/>
                        <a:pt x="81028" y="65958"/>
                        <a:pt x="81485" y="67197"/>
                      </a:cubicBezTo>
                      <a:cubicBezTo>
                        <a:pt x="82570" y="70350"/>
                        <a:pt x="85538" y="72315"/>
                        <a:pt x="88687" y="72315"/>
                      </a:cubicBezTo>
                      <a:cubicBezTo>
                        <a:pt x="89513" y="72315"/>
                        <a:pt x="90352" y="72179"/>
                        <a:pt x="91173" y="71895"/>
                      </a:cubicBezTo>
                      <a:cubicBezTo>
                        <a:pt x="95152" y="70492"/>
                        <a:pt x="97240" y="66121"/>
                        <a:pt x="95870" y="62174"/>
                      </a:cubicBezTo>
                      <a:cubicBezTo>
                        <a:pt x="95707" y="61750"/>
                        <a:pt x="81746" y="21921"/>
                        <a:pt x="79560" y="15527"/>
                      </a:cubicBezTo>
                      <a:cubicBezTo>
                        <a:pt x="76005" y="5220"/>
                        <a:pt x="70068" y="0"/>
                        <a:pt x="6191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58" name="Google Shape;258;p17"/>
                <p:cNvSpPr/>
                <p:nvPr/>
              </p:nvSpPr>
              <p:spPr>
                <a:xfrm>
                  <a:off x="3581381" y="4476677"/>
                  <a:ext cx="51814" cy="51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642" h="31610" extrusionOk="0">
                      <a:moveTo>
                        <a:pt x="15821" y="1"/>
                      </a:moveTo>
                      <a:cubicBezTo>
                        <a:pt x="7079" y="1"/>
                        <a:pt x="0" y="7079"/>
                        <a:pt x="0" y="15821"/>
                      </a:cubicBezTo>
                      <a:cubicBezTo>
                        <a:pt x="0" y="24531"/>
                        <a:pt x="7079" y="31609"/>
                        <a:pt x="15821" y="31609"/>
                      </a:cubicBezTo>
                      <a:cubicBezTo>
                        <a:pt x="24563" y="31609"/>
                        <a:pt x="31641" y="24531"/>
                        <a:pt x="31641" y="15821"/>
                      </a:cubicBezTo>
                      <a:cubicBezTo>
                        <a:pt x="31641" y="7079"/>
                        <a:pt x="24563" y="1"/>
                        <a:pt x="1582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59" name="Google Shape;259;p17"/>
              <p:cNvGrpSpPr/>
              <p:nvPr/>
            </p:nvGrpSpPr>
            <p:grpSpPr>
              <a:xfrm>
                <a:off x="6882083" y="3715151"/>
                <a:ext cx="147831" cy="291991"/>
                <a:chOff x="3527539" y="4476677"/>
                <a:chExt cx="159232" cy="314510"/>
              </a:xfrm>
            </p:grpSpPr>
            <p:sp>
              <p:nvSpPr>
                <p:cNvPr id="260" name="Google Shape;260;p17"/>
                <p:cNvSpPr/>
                <p:nvPr/>
              </p:nvSpPr>
              <p:spPr>
                <a:xfrm>
                  <a:off x="3527539" y="4536716"/>
                  <a:ext cx="159232" cy="2544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241" h="155402" extrusionOk="0">
                      <a:moveTo>
                        <a:pt x="35360" y="0"/>
                      </a:moveTo>
                      <a:cubicBezTo>
                        <a:pt x="27173" y="0"/>
                        <a:pt x="21268" y="5220"/>
                        <a:pt x="17713" y="15527"/>
                      </a:cubicBezTo>
                      <a:cubicBezTo>
                        <a:pt x="15527" y="21921"/>
                        <a:pt x="1533" y="61750"/>
                        <a:pt x="1403" y="62174"/>
                      </a:cubicBezTo>
                      <a:cubicBezTo>
                        <a:pt x="0" y="66121"/>
                        <a:pt x="2088" y="70492"/>
                        <a:pt x="6068" y="71895"/>
                      </a:cubicBezTo>
                      <a:cubicBezTo>
                        <a:pt x="6895" y="72179"/>
                        <a:pt x="7739" y="72315"/>
                        <a:pt x="8570" y="72315"/>
                      </a:cubicBezTo>
                      <a:cubicBezTo>
                        <a:pt x="11735" y="72315"/>
                        <a:pt x="14703" y="70350"/>
                        <a:pt x="15788" y="67197"/>
                      </a:cubicBezTo>
                      <a:cubicBezTo>
                        <a:pt x="16245" y="65925"/>
                        <a:pt x="24661" y="42569"/>
                        <a:pt x="29358" y="29130"/>
                      </a:cubicBezTo>
                      <a:lnTo>
                        <a:pt x="29358" y="29130"/>
                      </a:lnTo>
                      <a:cubicBezTo>
                        <a:pt x="28869" y="33142"/>
                        <a:pt x="30272" y="24824"/>
                        <a:pt x="18431" y="85856"/>
                      </a:cubicBezTo>
                      <a:cubicBezTo>
                        <a:pt x="17941" y="88498"/>
                        <a:pt x="19964" y="90912"/>
                        <a:pt x="22606" y="90912"/>
                      </a:cubicBezTo>
                      <a:lnTo>
                        <a:pt x="28412" y="90912"/>
                      </a:lnTo>
                      <a:lnTo>
                        <a:pt x="28412" y="146235"/>
                      </a:lnTo>
                      <a:cubicBezTo>
                        <a:pt x="28412" y="151291"/>
                        <a:pt x="32522" y="155401"/>
                        <a:pt x="37578" y="155401"/>
                      </a:cubicBezTo>
                      <a:cubicBezTo>
                        <a:pt x="42634" y="155401"/>
                        <a:pt x="46745" y="151291"/>
                        <a:pt x="46745" y="146235"/>
                      </a:cubicBezTo>
                      <a:lnTo>
                        <a:pt x="46745" y="90912"/>
                      </a:lnTo>
                      <a:lnTo>
                        <a:pt x="50692" y="90912"/>
                      </a:lnTo>
                      <a:lnTo>
                        <a:pt x="50692" y="146235"/>
                      </a:lnTo>
                      <a:cubicBezTo>
                        <a:pt x="50692" y="151291"/>
                        <a:pt x="54769" y="155401"/>
                        <a:pt x="59825" y="155401"/>
                      </a:cubicBezTo>
                      <a:cubicBezTo>
                        <a:pt x="64881" y="155401"/>
                        <a:pt x="68991" y="151291"/>
                        <a:pt x="68991" y="146235"/>
                      </a:cubicBezTo>
                      <a:lnTo>
                        <a:pt x="68991" y="90912"/>
                      </a:lnTo>
                      <a:lnTo>
                        <a:pt x="74798" y="90912"/>
                      </a:lnTo>
                      <a:cubicBezTo>
                        <a:pt x="77472" y="90912"/>
                        <a:pt x="79462" y="88498"/>
                        <a:pt x="78973" y="85856"/>
                      </a:cubicBezTo>
                      <a:cubicBezTo>
                        <a:pt x="67262" y="25379"/>
                        <a:pt x="68535" y="32392"/>
                        <a:pt x="68143" y="29130"/>
                      </a:cubicBezTo>
                      <a:lnTo>
                        <a:pt x="68143" y="29130"/>
                      </a:lnTo>
                      <a:cubicBezTo>
                        <a:pt x="72873" y="42667"/>
                        <a:pt x="81028" y="65958"/>
                        <a:pt x="81485" y="67197"/>
                      </a:cubicBezTo>
                      <a:cubicBezTo>
                        <a:pt x="82570" y="70350"/>
                        <a:pt x="85538" y="72315"/>
                        <a:pt x="88687" y="72315"/>
                      </a:cubicBezTo>
                      <a:cubicBezTo>
                        <a:pt x="89513" y="72315"/>
                        <a:pt x="90352" y="72179"/>
                        <a:pt x="91173" y="71895"/>
                      </a:cubicBezTo>
                      <a:cubicBezTo>
                        <a:pt x="95152" y="70492"/>
                        <a:pt x="97240" y="66121"/>
                        <a:pt x="95870" y="62174"/>
                      </a:cubicBezTo>
                      <a:cubicBezTo>
                        <a:pt x="95707" y="61750"/>
                        <a:pt x="81746" y="21921"/>
                        <a:pt x="79560" y="15527"/>
                      </a:cubicBezTo>
                      <a:cubicBezTo>
                        <a:pt x="76005" y="5220"/>
                        <a:pt x="70068" y="0"/>
                        <a:pt x="61913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1" name="Google Shape;261;p17"/>
                <p:cNvSpPr/>
                <p:nvPr/>
              </p:nvSpPr>
              <p:spPr>
                <a:xfrm>
                  <a:off x="3581381" y="4476677"/>
                  <a:ext cx="51814" cy="51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642" h="31610" extrusionOk="0">
                      <a:moveTo>
                        <a:pt x="15821" y="1"/>
                      </a:moveTo>
                      <a:cubicBezTo>
                        <a:pt x="7079" y="1"/>
                        <a:pt x="0" y="7079"/>
                        <a:pt x="0" y="15821"/>
                      </a:cubicBezTo>
                      <a:cubicBezTo>
                        <a:pt x="0" y="24531"/>
                        <a:pt x="7079" y="31609"/>
                        <a:pt x="15821" y="31609"/>
                      </a:cubicBezTo>
                      <a:cubicBezTo>
                        <a:pt x="24563" y="31609"/>
                        <a:pt x="31641" y="24531"/>
                        <a:pt x="31641" y="15821"/>
                      </a:cubicBezTo>
                      <a:cubicBezTo>
                        <a:pt x="31641" y="7079"/>
                        <a:pt x="24563" y="1"/>
                        <a:pt x="15821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62" name="Google Shape;262;p17"/>
              <p:cNvGrpSpPr/>
              <p:nvPr/>
            </p:nvGrpSpPr>
            <p:grpSpPr>
              <a:xfrm>
                <a:off x="7096383" y="3715151"/>
                <a:ext cx="147831" cy="291991"/>
                <a:chOff x="3527539" y="4476677"/>
                <a:chExt cx="159232" cy="314510"/>
              </a:xfrm>
            </p:grpSpPr>
            <p:sp>
              <p:nvSpPr>
                <p:cNvPr id="263" name="Google Shape;263;p17"/>
                <p:cNvSpPr/>
                <p:nvPr/>
              </p:nvSpPr>
              <p:spPr>
                <a:xfrm>
                  <a:off x="3527539" y="4536716"/>
                  <a:ext cx="159232" cy="2544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241" h="155402" extrusionOk="0">
                      <a:moveTo>
                        <a:pt x="35360" y="0"/>
                      </a:moveTo>
                      <a:cubicBezTo>
                        <a:pt x="27173" y="0"/>
                        <a:pt x="21268" y="5220"/>
                        <a:pt x="17713" y="15527"/>
                      </a:cubicBezTo>
                      <a:cubicBezTo>
                        <a:pt x="15527" y="21921"/>
                        <a:pt x="1533" y="61750"/>
                        <a:pt x="1403" y="62174"/>
                      </a:cubicBezTo>
                      <a:cubicBezTo>
                        <a:pt x="0" y="66121"/>
                        <a:pt x="2088" y="70492"/>
                        <a:pt x="6068" y="71895"/>
                      </a:cubicBezTo>
                      <a:cubicBezTo>
                        <a:pt x="6895" y="72179"/>
                        <a:pt x="7739" y="72315"/>
                        <a:pt x="8570" y="72315"/>
                      </a:cubicBezTo>
                      <a:cubicBezTo>
                        <a:pt x="11735" y="72315"/>
                        <a:pt x="14703" y="70350"/>
                        <a:pt x="15788" y="67197"/>
                      </a:cubicBezTo>
                      <a:cubicBezTo>
                        <a:pt x="16245" y="65925"/>
                        <a:pt x="24661" y="42569"/>
                        <a:pt x="29358" y="29130"/>
                      </a:cubicBezTo>
                      <a:lnTo>
                        <a:pt x="29358" y="29130"/>
                      </a:lnTo>
                      <a:cubicBezTo>
                        <a:pt x="28869" y="33142"/>
                        <a:pt x="30272" y="24824"/>
                        <a:pt x="18431" y="85856"/>
                      </a:cubicBezTo>
                      <a:cubicBezTo>
                        <a:pt x="17941" y="88498"/>
                        <a:pt x="19964" y="90912"/>
                        <a:pt x="22606" y="90912"/>
                      </a:cubicBezTo>
                      <a:lnTo>
                        <a:pt x="28412" y="90912"/>
                      </a:lnTo>
                      <a:lnTo>
                        <a:pt x="28412" y="146235"/>
                      </a:lnTo>
                      <a:cubicBezTo>
                        <a:pt x="28412" y="151291"/>
                        <a:pt x="32522" y="155401"/>
                        <a:pt x="37578" y="155401"/>
                      </a:cubicBezTo>
                      <a:cubicBezTo>
                        <a:pt x="42634" y="155401"/>
                        <a:pt x="46745" y="151291"/>
                        <a:pt x="46745" y="146235"/>
                      </a:cubicBezTo>
                      <a:lnTo>
                        <a:pt x="46745" y="90912"/>
                      </a:lnTo>
                      <a:lnTo>
                        <a:pt x="50692" y="90912"/>
                      </a:lnTo>
                      <a:lnTo>
                        <a:pt x="50692" y="146235"/>
                      </a:lnTo>
                      <a:cubicBezTo>
                        <a:pt x="50692" y="151291"/>
                        <a:pt x="54769" y="155401"/>
                        <a:pt x="59825" y="155401"/>
                      </a:cubicBezTo>
                      <a:cubicBezTo>
                        <a:pt x="64881" y="155401"/>
                        <a:pt x="68991" y="151291"/>
                        <a:pt x="68991" y="146235"/>
                      </a:cubicBezTo>
                      <a:lnTo>
                        <a:pt x="68991" y="90912"/>
                      </a:lnTo>
                      <a:lnTo>
                        <a:pt x="74798" y="90912"/>
                      </a:lnTo>
                      <a:cubicBezTo>
                        <a:pt x="77472" y="90912"/>
                        <a:pt x="79462" y="88498"/>
                        <a:pt x="78973" y="85856"/>
                      </a:cubicBezTo>
                      <a:cubicBezTo>
                        <a:pt x="67262" y="25379"/>
                        <a:pt x="68535" y="32392"/>
                        <a:pt x="68143" y="29130"/>
                      </a:cubicBezTo>
                      <a:lnTo>
                        <a:pt x="68143" y="29130"/>
                      </a:lnTo>
                      <a:cubicBezTo>
                        <a:pt x="72873" y="42667"/>
                        <a:pt x="81028" y="65958"/>
                        <a:pt x="81485" y="67197"/>
                      </a:cubicBezTo>
                      <a:cubicBezTo>
                        <a:pt x="82570" y="70350"/>
                        <a:pt x="85538" y="72315"/>
                        <a:pt x="88687" y="72315"/>
                      </a:cubicBezTo>
                      <a:cubicBezTo>
                        <a:pt x="89513" y="72315"/>
                        <a:pt x="90352" y="72179"/>
                        <a:pt x="91173" y="71895"/>
                      </a:cubicBezTo>
                      <a:cubicBezTo>
                        <a:pt x="95152" y="70492"/>
                        <a:pt x="97240" y="66121"/>
                        <a:pt x="95870" y="62174"/>
                      </a:cubicBezTo>
                      <a:cubicBezTo>
                        <a:pt x="95707" y="61750"/>
                        <a:pt x="81746" y="21921"/>
                        <a:pt x="79560" y="15527"/>
                      </a:cubicBezTo>
                      <a:cubicBezTo>
                        <a:pt x="76005" y="5220"/>
                        <a:pt x="70068" y="0"/>
                        <a:pt x="61913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4" name="Google Shape;264;p17"/>
                <p:cNvSpPr/>
                <p:nvPr/>
              </p:nvSpPr>
              <p:spPr>
                <a:xfrm>
                  <a:off x="3581381" y="4476677"/>
                  <a:ext cx="51814" cy="51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642" h="31610" extrusionOk="0">
                      <a:moveTo>
                        <a:pt x="15821" y="1"/>
                      </a:moveTo>
                      <a:cubicBezTo>
                        <a:pt x="7079" y="1"/>
                        <a:pt x="0" y="7079"/>
                        <a:pt x="0" y="15821"/>
                      </a:cubicBezTo>
                      <a:cubicBezTo>
                        <a:pt x="0" y="24531"/>
                        <a:pt x="7079" y="31609"/>
                        <a:pt x="15821" y="31609"/>
                      </a:cubicBezTo>
                      <a:cubicBezTo>
                        <a:pt x="24563" y="31609"/>
                        <a:pt x="31641" y="24531"/>
                        <a:pt x="31641" y="15821"/>
                      </a:cubicBezTo>
                      <a:cubicBezTo>
                        <a:pt x="31641" y="7079"/>
                        <a:pt x="24563" y="1"/>
                        <a:pt x="15821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65" name="Google Shape;265;p17"/>
              <p:cNvGrpSpPr/>
              <p:nvPr/>
            </p:nvGrpSpPr>
            <p:grpSpPr>
              <a:xfrm>
                <a:off x="7310683" y="3715151"/>
                <a:ext cx="147831" cy="291991"/>
                <a:chOff x="3527539" y="4476677"/>
                <a:chExt cx="159232" cy="314510"/>
              </a:xfrm>
            </p:grpSpPr>
            <p:sp>
              <p:nvSpPr>
                <p:cNvPr id="266" name="Google Shape;266;p17"/>
                <p:cNvSpPr/>
                <p:nvPr/>
              </p:nvSpPr>
              <p:spPr>
                <a:xfrm>
                  <a:off x="3527539" y="4536716"/>
                  <a:ext cx="159232" cy="2544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241" h="155402" extrusionOk="0">
                      <a:moveTo>
                        <a:pt x="35360" y="0"/>
                      </a:moveTo>
                      <a:cubicBezTo>
                        <a:pt x="27173" y="0"/>
                        <a:pt x="21268" y="5220"/>
                        <a:pt x="17713" y="15527"/>
                      </a:cubicBezTo>
                      <a:cubicBezTo>
                        <a:pt x="15527" y="21921"/>
                        <a:pt x="1533" y="61750"/>
                        <a:pt x="1403" y="62174"/>
                      </a:cubicBezTo>
                      <a:cubicBezTo>
                        <a:pt x="0" y="66121"/>
                        <a:pt x="2088" y="70492"/>
                        <a:pt x="6068" y="71895"/>
                      </a:cubicBezTo>
                      <a:cubicBezTo>
                        <a:pt x="6895" y="72179"/>
                        <a:pt x="7739" y="72315"/>
                        <a:pt x="8570" y="72315"/>
                      </a:cubicBezTo>
                      <a:cubicBezTo>
                        <a:pt x="11735" y="72315"/>
                        <a:pt x="14703" y="70350"/>
                        <a:pt x="15788" y="67197"/>
                      </a:cubicBezTo>
                      <a:cubicBezTo>
                        <a:pt x="16245" y="65925"/>
                        <a:pt x="24661" y="42569"/>
                        <a:pt x="29358" y="29130"/>
                      </a:cubicBezTo>
                      <a:lnTo>
                        <a:pt x="29358" y="29130"/>
                      </a:lnTo>
                      <a:cubicBezTo>
                        <a:pt x="28869" y="33142"/>
                        <a:pt x="30272" y="24824"/>
                        <a:pt x="18431" y="85856"/>
                      </a:cubicBezTo>
                      <a:cubicBezTo>
                        <a:pt x="17941" y="88498"/>
                        <a:pt x="19964" y="90912"/>
                        <a:pt x="22606" y="90912"/>
                      </a:cubicBezTo>
                      <a:lnTo>
                        <a:pt x="28412" y="90912"/>
                      </a:lnTo>
                      <a:lnTo>
                        <a:pt x="28412" y="146235"/>
                      </a:lnTo>
                      <a:cubicBezTo>
                        <a:pt x="28412" y="151291"/>
                        <a:pt x="32522" y="155401"/>
                        <a:pt x="37578" y="155401"/>
                      </a:cubicBezTo>
                      <a:cubicBezTo>
                        <a:pt x="42634" y="155401"/>
                        <a:pt x="46745" y="151291"/>
                        <a:pt x="46745" y="146235"/>
                      </a:cubicBezTo>
                      <a:lnTo>
                        <a:pt x="46745" y="90912"/>
                      </a:lnTo>
                      <a:lnTo>
                        <a:pt x="50692" y="90912"/>
                      </a:lnTo>
                      <a:lnTo>
                        <a:pt x="50692" y="146235"/>
                      </a:lnTo>
                      <a:cubicBezTo>
                        <a:pt x="50692" y="151291"/>
                        <a:pt x="54769" y="155401"/>
                        <a:pt x="59825" y="155401"/>
                      </a:cubicBezTo>
                      <a:cubicBezTo>
                        <a:pt x="64881" y="155401"/>
                        <a:pt x="68991" y="151291"/>
                        <a:pt x="68991" y="146235"/>
                      </a:cubicBezTo>
                      <a:lnTo>
                        <a:pt x="68991" y="90912"/>
                      </a:lnTo>
                      <a:lnTo>
                        <a:pt x="74798" y="90912"/>
                      </a:lnTo>
                      <a:cubicBezTo>
                        <a:pt x="77472" y="90912"/>
                        <a:pt x="79462" y="88498"/>
                        <a:pt x="78973" y="85856"/>
                      </a:cubicBezTo>
                      <a:cubicBezTo>
                        <a:pt x="67262" y="25379"/>
                        <a:pt x="68535" y="32392"/>
                        <a:pt x="68143" y="29130"/>
                      </a:cubicBezTo>
                      <a:lnTo>
                        <a:pt x="68143" y="29130"/>
                      </a:lnTo>
                      <a:cubicBezTo>
                        <a:pt x="72873" y="42667"/>
                        <a:pt x="81028" y="65958"/>
                        <a:pt x="81485" y="67197"/>
                      </a:cubicBezTo>
                      <a:cubicBezTo>
                        <a:pt x="82570" y="70350"/>
                        <a:pt x="85538" y="72315"/>
                        <a:pt x="88687" y="72315"/>
                      </a:cubicBezTo>
                      <a:cubicBezTo>
                        <a:pt x="89513" y="72315"/>
                        <a:pt x="90352" y="72179"/>
                        <a:pt x="91173" y="71895"/>
                      </a:cubicBezTo>
                      <a:cubicBezTo>
                        <a:pt x="95152" y="70492"/>
                        <a:pt x="97240" y="66121"/>
                        <a:pt x="95870" y="62174"/>
                      </a:cubicBezTo>
                      <a:cubicBezTo>
                        <a:pt x="95707" y="61750"/>
                        <a:pt x="81746" y="21921"/>
                        <a:pt x="79560" y="15527"/>
                      </a:cubicBezTo>
                      <a:cubicBezTo>
                        <a:pt x="76005" y="5220"/>
                        <a:pt x="70068" y="0"/>
                        <a:pt x="61913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7" name="Google Shape;267;p17"/>
                <p:cNvSpPr/>
                <p:nvPr/>
              </p:nvSpPr>
              <p:spPr>
                <a:xfrm>
                  <a:off x="3581381" y="4476677"/>
                  <a:ext cx="51814" cy="51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642" h="31610" extrusionOk="0">
                      <a:moveTo>
                        <a:pt x="15821" y="1"/>
                      </a:moveTo>
                      <a:cubicBezTo>
                        <a:pt x="7079" y="1"/>
                        <a:pt x="0" y="7079"/>
                        <a:pt x="0" y="15821"/>
                      </a:cubicBezTo>
                      <a:cubicBezTo>
                        <a:pt x="0" y="24531"/>
                        <a:pt x="7079" y="31609"/>
                        <a:pt x="15821" y="31609"/>
                      </a:cubicBezTo>
                      <a:cubicBezTo>
                        <a:pt x="24563" y="31609"/>
                        <a:pt x="31641" y="24531"/>
                        <a:pt x="31641" y="15821"/>
                      </a:cubicBezTo>
                      <a:cubicBezTo>
                        <a:pt x="31641" y="7079"/>
                        <a:pt x="24563" y="1"/>
                        <a:pt x="15821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68" name="Google Shape;268;p17"/>
              <p:cNvGrpSpPr/>
              <p:nvPr/>
            </p:nvGrpSpPr>
            <p:grpSpPr>
              <a:xfrm>
                <a:off x="7524983" y="3715151"/>
                <a:ext cx="147831" cy="291991"/>
                <a:chOff x="3527539" y="4476677"/>
                <a:chExt cx="159232" cy="314510"/>
              </a:xfrm>
            </p:grpSpPr>
            <p:sp>
              <p:nvSpPr>
                <p:cNvPr id="269" name="Google Shape;269;p17"/>
                <p:cNvSpPr/>
                <p:nvPr/>
              </p:nvSpPr>
              <p:spPr>
                <a:xfrm>
                  <a:off x="3527539" y="4536716"/>
                  <a:ext cx="159232" cy="2544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241" h="155402" extrusionOk="0">
                      <a:moveTo>
                        <a:pt x="35360" y="0"/>
                      </a:moveTo>
                      <a:cubicBezTo>
                        <a:pt x="27173" y="0"/>
                        <a:pt x="21268" y="5220"/>
                        <a:pt x="17713" y="15527"/>
                      </a:cubicBezTo>
                      <a:cubicBezTo>
                        <a:pt x="15527" y="21921"/>
                        <a:pt x="1533" y="61750"/>
                        <a:pt x="1403" y="62174"/>
                      </a:cubicBezTo>
                      <a:cubicBezTo>
                        <a:pt x="0" y="66121"/>
                        <a:pt x="2088" y="70492"/>
                        <a:pt x="6068" y="71895"/>
                      </a:cubicBezTo>
                      <a:cubicBezTo>
                        <a:pt x="6895" y="72179"/>
                        <a:pt x="7739" y="72315"/>
                        <a:pt x="8570" y="72315"/>
                      </a:cubicBezTo>
                      <a:cubicBezTo>
                        <a:pt x="11735" y="72315"/>
                        <a:pt x="14703" y="70350"/>
                        <a:pt x="15788" y="67197"/>
                      </a:cubicBezTo>
                      <a:cubicBezTo>
                        <a:pt x="16245" y="65925"/>
                        <a:pt x="24661" y="42569"/>
                        <a:pt x="29358" y="29130"/>
                      </a:cubicBezTo>
                      <a:lnTo>
                        <a:pt x="29358" y="29130"/>
                      </a:lnTo>
                      <a:cubicBezTo>
                        <a:pt x="28869" y="33142"/>
                        <a:pt x="30272" y="24824"/>
                        <a:pt x="18431" y="85856"/>
                      </a:cubicBezTo>
                      <a:cubicBezTo>
                        <a:pt x="17941" y="88498"/>
                        <a:pt x="19964" y="90912"/>
                        <a:pt x="22606" y="90912"/>
                      </a:cubicBezTo>
                      <a:lnTo>
                        <a:pt x="28412" y="90912"/>
                      </a:lnTo>
                      <a:lnTo>
                        <a:pt x="28412" y="146235"/>
                      </a:lnTo>
                      <a:cubicBezTo>
                        <a:pt x="28412" y="151291"/>
                        <a:pt x="32522" y="155401"/>
                        <a:pt x="37578" y="155401"/>
                      </a:cubicBezTo>
                      <a:cubicBezTo>
                        <a:pt x="42634" y="155401"/>
                        <a:pt x="46745" y="151291"/>
                        <a:pt x="46745" y="146235"/>
                      </a:cubicBezTo>
                      <a:lnTo>
                        <a:pt x="46745" y="90912"/>
                      </a:lnTo>
                      <a:lnTo>
                        <a:pt x="50692" y="90912"/>
                      </a:lnTo>
                      <a:lnTo>
                        <a:pt x="50692" y="146235"/>
                      </a:lnTo>
                      <a:cubicBezTo>
                        <a:pt x="50692" y="151291"/>
                        <a:pt x="54769" y="155401"/>
                        <a:pt x="59825" y="155401"/>
                      </a:cubicBezTo>
                      <a:cubicBezTo>
                        <a:pt x="64881" y="155401"/>
                        <a:pt x="68991" y="151291"/>
                        <a:pt x="68991" y="146235"/>
                      </a:cubicBezTo>
                      <a:lnTo>
                        <a:pt x="68991" y="90912"/>
                      </a:lnTo>
                      <a:lnTo>
                        <a:pt x="74798" y="90912"/>
                      </a:lnTo>
                      <a:cubicBezTo>
                        <a:pt x="77472" y="90912"/>
                        <a:pt x="79462" y="88498"/>
                        <a:pt x="78973" y="85856"/>
                      </a:cubicBezTo>
                      <a:cubicBezTo>
                        <a:pt x="67262" y="25379"/>
                        <a:pt x="68535" y="32392"/>
                        <a:pt x="68143" y="29130"/>
                      </a:cubicBezTo>
                      <a:lnTo>
                        <a:pt x="68143" y="29130"/>
                      </a:lnTo>
                      <a:cubicBezTo>
                        <a:pt x="72873" y="42667"/>
                        <a:pt x="81028" y="65958"/>
                        <a:pt x="81485" y="67197"/>
                      </a:cubicBezTo>
                      <a:cubicBezTo>
                        <a:pt x="82570" y="70350"/>
                        <a:pt x="85538" y="72315"/>
                        <a:pt x="88687" y="72315"/>
                      </a:cubicBezTo>
                      <a:cubicBezTo>
                        <a:pt x="89513" y="72315"/>
                        <a:pt x="90352" y="72179"/>
                        <a:pt x="91173" y="71895"/>
                      </a:cubicBezTo>
                      <a:cubicBezTo>
                        <a:pt x="95152" y="70492"/>
                        <a:pt x="97240" y="66121"/>
                        <a:pt x="95870" y="62174"/>
                      </a:cubicBezTo>
                      <a:cubicBezTo>
                        <a:pt x="95707" y="61750"/>
                        <a:pt x="81746" y="21921"/>
                        <a:pt x="79560" y="15527"/>
                      </a:cubicBezTo>
                      <a:cubicBezTo>
                        <a:pt x="76005" y="5220"/>
                        <a:pt x="70068" y="0"/>
                        <a:pt x="61913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0" name="Google Shape;270;p17"/>
                <p:cNvSpPr/>
                <p:nvPr/>
              </p:nvSpPr>
              <p:spPr>
                <a:xfrm>
                  <a:off x="3581381" y="4476677"/>
                  <a:ext cx="51814" cy="51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642" h="31610" extrusionOk="0">
                      <a:moveTo>
                        <a:pt x="15821" y="1"/>
                      </a:moveTo>
                      <a:cubicBezTo>
                        <a:pt x="7079" y="1"/>
                        <a:pt x="0" y="7079"/>
                        <a:pt x="0" y="15821"/>
                      </a:cubicBezTo>
                      <a:cubicBezTo>
                        <a:pt x="0" y="24531"/>
                        <a:pt x="7079" y="31609"/>
                        <a:pt x="15821" y="31609"/>
                      </a:cubicBezTo>
                      <a:cubicBezTo>
                        <a:pt x="24563" y="31609"/>
                        <a:pt x="31641" y="24531"/>
                        <a:pt x="31641" y="15821"/>
                      </a:cubicBezTo>
                      <a:cubicBezTo>
                        <a:pt x="31641" y="7079"/>
                        <a:pt x="24563" y="1"/>
                        <a:pt x="15821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71" name="Google Shape;271;p17"/>
              <p:cNvGrpSpPr/>
              <p:nvPr/>
            </p:nvGrpSpPr>
            <p:grpSpPr>
              <a:xfrm>
                <a:off x="7739283" y="3715151"/>
                <a:ext cx="147831" cy="291991"/>
                <a:chOff x="3527539" y="4476677"/>
                <a:chExt cx="159232" cy="314510"/>
              </a:xfrm>
            </p:grpSpPr>
            <p:sp>
              <p:nvSpPr>
                <p:cNvPr id="272" name="Google Shape;272;p17"/>
                <p:cNvSpPr/>
                <p:nvPr/>
              </p:nvSpPr>
              <p:spPr>
                <a:xfrm>
                  <a:off x="3527539" y="4536716"/>
                  <a:ext cx="159232" cy="2544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241" h="155402" extrusionOk="0">
                      <a:moveTo>
                        <a:pt x="35360" y="0"/>
                      </a:moveTo>
                      <a:cubicBezTo>
                        <a:pt x="27173" y="0"/>
                        <a:pt x="21268" y="5220"/>
                        <a:pt x="17713" y="15527"/>
                      </a:cubicBezTo>
                      <a:cubicBezTo>
                        <a:pt x="15527" y="21921"/>
                        <a:pt x="1533" y="61750"/>
                        <a:pt x="1403" y="62174"/>
                      </a:cubicBezTo>
                      <a:cubicBezTo>
                        <a:pt x="0" y="66121"/>
                        <a:pt x="2088" y="70492"/>
                        <a:pt x="6068" y="71895"/>
                      </a:cubicBezTo>
                      <a:cubicBezTo>
                        <a:pt x="6895" y="72179"/>
                        <a:pt x="7739" y="72315"/>
                        <a:pt x="8570" y="72315"/>
                      </a:cubicBezTo>
                      <a:cubicBezTo>
                        <a:pt x="11735" y="72315"/>
                        <a:pt x="14703" y="70350"/>
                        <a:pt x="15788" y="67197"/>
                      </a:cubicBezTo>
                      <a:cubicBezTo>
                        <a:pt x="16245" y="65925"/>
                        <a:pt x="24661" y="42569"/>
                        <a:pt x="29358" y="29130"/>
                      </a:cubicBezTo>
                      <a:lnTo>
                        <a:pt x="29358" y="29130"/>
                      </a:lnTo>
                      <a:cubicBezTo>
                        <a:pt x="28869" y="33142"/>
                        <a:pt x="30272" y="24824"/>
                        <a:pt x="18431" y="85856"/>
                      </a:cubicBezTo>
                      <a:cubicBezTo>
                        <a:pt x="17941" y="88498"/>
                        <a:pt x="19964" y="90912"/>
                        <a:pt x="22606" y="90912"/>
                      </a:cubicBezTo>
                      <a:lnTo>
                        <a:pt x="28412" y="90912"/>
                      </a:lnTo>
                      <a:lnTo>
                        <a:pt x="28412" y="146235"/>
                      </a:lnTo>
                      <a:cubicBezTo>
                        <a:pt x="28412" y="151291"/>
                        <a:pt x="32522" y="155401"/>
                        <a:pt x="37578" y="155401"/>
                      </a:cubicBezTo>
                      <a:cubicBezTo>
                        <a:pt x="42634" y="155401"/>
                        <a:pt x="46745" y="151291"/>
                        <a:pt x="46745" y="146235"/>
                      </a:cubicBezTo>
                      <a:lnTo>
                        <a:pt x="46745" y="90912"/>
                      </a:lnTo>
                      <a:lnTo>
                        <a:pt x="50692" y="90912"/>
                      </a:lnTo>
                      <a:lnTo>
                        <a:pt x="50692" y="146235"/>
                      </a:lnTo>
                      <a:cubicBezTo>
                        <a:pt x="50692" y="151291"/>
                        <a:pt x="54769" y="155401"/>
                        <a:pt x="59825" y="155401"/>
                      </a:cubicBezTo>
                      <a:cubicBezTo>
                        <a:pt x="64881" y="155401"/>
                        <a:pt x="68991" y="151291"/>
                        <a:pt x="68991" y="146235"/>
                      </a:cubicBezTo>
                      <a:lnTo>
                        <a:pt x="68991" y="90912"/>
                      </a:lnTo>
                      <a:lnTo>
                        <a:pt x="74798" y="90912"/>
                      </a:lnTo>
                      <a:cubicBezTo>
                        <a:pt x="77472" y="90912"/>
                        <a:pt x="79462" y="88498"/>
                        <a:pt x="78973" y="85856"/>
                      </a:cubicBezTo>
                      <a:cubicBezTo>
                        <a:pt x="67262" y="25379"/>
                        <a:pt x="68535" y="32392"/>
                        <a:pt x="68143" y="29130"/>
                      </a:cubicBezTo>
                      <a:lnTo>
                        <a:pt x="68143" y="29130"/>
                      </a:lnTo>
                      <a:cubicBezTo>
                        <a:pt x="72873" y="42667"/>
                        <a:pt x="81028" y="65958"/>
                        <a:pt x="81485" y="67197"/>
                      </a:cubicBezTo>
                      <a:cubicBezTo>
                        <a:pt x="82570" y="70350"/>
                        <a:pt x="85538" y="72315"/>
                        <a:pt x="88687" y="72315"/>
                      </a:cubicBezTo>
                      <a:cubicBezTo>
                        <a:pt x="89513" y="72315"/>
                        <a:pt x="90352" y="72179"/>
                        <a:pt x="91173" y="71895"/>
                      </a:cubicBezTo>
                      <a:cubicBezTo>
                        <a:pt x="95152" y="70492"/>
                        <a:pt x="97240" y="66121"/>
                        <a:pt x="95870" y="62174"/>
                      </a:cubicBezTo>
                      <a:cubicBezTo>
                        <a:pt x="95707" y="61750"/>
                        <a:pt x="81746" y="21921"/>
                        <a:pt x="79560" y="15527"/>
                      </a:cubicBezTo>
                      <a:cubicBezTo>
                        <a:pt x="76005" y="5220"/>
                        <a:pt x="70068" y="0"/>
                        <a:pt x="61913" y="0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" name="Google Shape;273;p17"/>
                <p:cNvSpPr/>
                <p:nvPr/>
              </p:nvSpPr>
              <p:spPr>
                <a:xfrm>
                  <a:off x="3581381" y="4476677"/>
                  <a:ext cx="51814" cy="51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642" h="31610" extrusionOk="0">
                      <a:moveTo>
                        <a:pt x="15821" y="1"/>
                      </a:moveTo>
                      <a:cubicBezTo>
                        <a:pt x="7079" y="1"/>
                        <a:pt x="0" y="7079"/>
                        <a:pt x="0" y="15821"/>
                      </a:cubicBezTo>
                      <a:cubicBezTo>
                        <a:pt x="0" y="24531"/>
                        <a:pt x="7079" y="31609"/>
                        <a:pt x="15821" y="31609"/>
                      </a:cubicBezTo>
                      <a:cubicBezTo>
                        <a:pt x="24563" y="31609"/>
                        <a:pt x="31641" y="24531"/>
                        <a:pt x="31641" y="15821"/>
                      </a:cubicBezTo>
                      <a:cubicBezTo>
                        <a:pt x="31641" y="7079"/>
                        <a:pt x="24563" y="1"/>
                        <a:pt x="15821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278" name="Google Shape;278;p17"/>
            <p:cNvSpPr txBox="1"/>
            <p:nvPr/>
          </p:nvSpPr>
          <p:spPr>
            <a:xfrm>
              <a:off x="8048700" y="4043738"/>
              <a:ext cx="638100" cy="29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 b="1">
                  <a:solidFill>
                    <a:schemeClr val="accent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6/10</a:t>
              </a:r>
              <a:endParaRPr sz="1800" b="1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7D29C95-034A-054B-1FB8-5CF9F832476D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3349F2-D73F-7185-D2B6-9F7CC4DE5C0F}"/>
              </a:ext>
            </a:extLst>
          </p:cNvPr>
          <p:cNvSpPr txBox="1"/>
          <p:nvPr/>
        </p:nvSpPr>
        <p:spPr>
          <a:xfrm>
            <a:off x="5695094" y="1072455"/>
            <a:ext cx="3022161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CDB61B-97BB-02AC-68B1-42ADE6E1C335}"/>
              </a:ext>
            </a:extLst>
          </p:cNvPr>
          <p:cNvSpPr txBox="1"/>
          <p:nvPr/>
        </p:nvSpPr>
        <p:spPr>
          <a:xfrm>
            <a:off x="5664639" y="2717382"/>
            <a:ext cx="3022161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6291E3-C7F6-7B00-0D74-1B499E197FFB}"/>
              </a:ext>
            </a:extLst>
          </p:cNvPr>
          <p:cNvSpPr txBox="1"/>
          <p:nvPr/>
        </p:nvSpPr>
        <p:spPr>
          <a:xfrm>
            <a:off x="333501" y="1199944"/>
            <a:ext cx="2233976" cy="32547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solidFill>
                <a:srgbClr val="16191F"/>
              </a:solidFill>
            </a:endParaRPr>
          </a:p>
        </p:txBody>
      </p:sp>
    </p:spTree>
  </p:cSld>
  <p:clrMapOvr>
    <a:masterClrMapping/>
  </p:clrMapOvr>
  <p:transition spd="med">
    <p:pull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0" name="Google Shape;290;p18"/>
          <p:cNvGrpSpPr/>
          <p:nvPr/>
        </p:nvGrpSpPr>
        <p:grpSpPr>
          <a:xfrm>
            <a:off x="1284669" y="956362"/>
            <a:ext cx="1831375" cy="2749842"/>
            <a:chOff x="457200" y="956375"/>
            <a:chExt cx="2514589" cy="3775699"/>
          </a:xfrm>
        </p:grpSpPr>
        <p:sp>
          <p:nvSpPr>
            <p:cNvPr id="291" name="Google Shape;291;p18"/>
            <p:cNvSpPr/>
            <p:nvPr/>
          </p:nvSpPr>
          <p:spPr>
            <a:xfrm>
              <a:off x="552328" y="4546290"/>
              <a:ext cx="1804287" cy="185785"/>
            </a:xfrm>
            <a:custGeom>
              <a:avLst/>
              <a:gdLst/>
              <a:ahLst/>
              <a:cxnLst/>
              <a:rect l="l" t="t" r="r" b="b"/>
              <a:pathLst>
                <a:path w="43188" h="4447" extrusionOk="0">
                  <a:moveTo>
                    <a:pt x="21594" y="0"/>
                  </a:moveTo>
                  <a:lnTo>
                    <a:pt x="19389" y="12"/>
                  </a:lnTo>
                  <a:lnTo>
                    <a:pt x="17244" y="48"/>
                  </a:lnTo>
                  <a:lnTo>
                    <a:pt x="15171" y="109"/>
                  </a:lnTo>
                  <a:lnTo>
                    <a:pt x="13183" y="181"/>
                  </a:lnTo>
                  <a:lnTo>
                    <a:pt x="11303" y="277"/>
                  </a:lnTo>
                  <a:lnTo>
                    <a:pt x="9520" y="386"/>
                  </a:lnTo>
                  <a:lnTo>
                    <a:pt x="7857" y="506"/>
                  </a:lnTo>
                  <a:lnTo>
                    <a:pt x="6327" y="651"/>
                  </a:lnTo>
                  <a:lnTo>
                    <a:pt x="5604" y="735"/>
                  </a:lnTo>
                  <a:lnTo>
                    <a:pt x="4929" y="808"/>
                  </a:lnTo>
                  <a:lnTo>
                    <a:pt x="4290" y="892"/>
                  </a:lnTo>
                  <a:lnTo>
                    <a:pt x="3688" y="988"/>
                  </a:lnTo>
                  <a:lnTo>
                    <a:pt x="3121" y="1073"/>
                  </a:lnTo>
                  <a:lnTo>
                    <a:pt x="2603" y="1169"/>
                  </a:lnTo>
                  <a:lnTo>
                    <a:pt x="2121" y="1265"/>
                  </a:lnTo>
                  <a:lnTo>
                    <a:pt x="1700" y="1362"/>
                  </a:lnTo>
                  <a:lnTo>
                    <a:pt x="1302" y="1458"/>
                  </a:lnTo>
                  <a:lnTo>
                    <a:pt x="964" y="1567"/>
                  </a:lnTo>
                  <a:lnTo>
                    <a:pt x="675" y="1675"/>
                  </a:lnTo>
                  <a:lnTo>
                    <a:pt x="434" y="1772"/>
                  </a:lnTo>
                  <a:lnTo>
                    <a:pt x="241" y="1892"/>
                  </a:lnTo>
                  <a:lnTo>
                    <a:pt x="169" y="1940"/>
                  </a:lnTo>
                  <a:lnTo>
                    <a:pt x="109" y="2000"/>
                  </a:lnTo>
                  <a:lnTo>
                    <a:pt x="61" y="2049"/>
                  </a:lnTo>
                  <a:lnTo>
                    <a:pt x="25" y="2109"/>
                  </a:lnTo>
                  <a:lnTo>
                    <a:pt x="0" y="2169"/>
                  </a:lnTo>
                  <a:lnTo>
                    <a:pt x="0" y="2229"/>
                  </a:lnTo>
                  <a:lnTo>
                    <a:pt x="0" y="2278"/>
                  </a:lnTo>
                  <a:lnTo>
                    <a:pt x="25" y="2338"/>
                  </a:lnTo>
                  <a:lnTo>
                    <a:pt x="61" y="2398"/>
                  </a:lnTo>
                  <a:lnTo>
                    <a:pt x="109" y="2446"/>
                  </a:lnTo>
                  <a:lnTo>
                    <a:pt x="169" y="2507"/>
                  </a:lnTo>
                  <a:lnTo>
                    <a:pt x="241" y="2567"/>
                  </a:lnTo>
                  <a:lnTo>
                    <a:pt x="434" y="2675"/>
                  </a:lnTo>
                  <a:lnTo>
                    <a:pt x="675" y="2784"/>
                  </a:lnTo>
                  <a:lnTo>
                    <a:pt x="964" y="2880"/>
                  </a:lnTo>
                  <a:lnTo>
                    <a:pt x="1302" y="2989"/>
                  </a:lnTo>
                  <a:lnTo>
                    <a:pt x="1700" y="3085"/>
                  </a:lnTo>
                  <a:lnTo>
                    <a:pt x="2121" y="3181"/>
                  </a:lnTo>
                  <a:lnTo>
                    <a:pt x="2603" y="3278"/>
                  </a:lnTo>
                  <a:lnTo>
                    <a:pt x="3121" y="3374"/>
                  </a:lnTo>
                  <a:lnTo>
                    <a:pt x="3688" y="3471"/>
                  </a:lnTo>
                  <a:lnTo>
                    <a:pt x="4290" y="3555"/>
                  </a:lnTo>
                  <a:lnTo>
                    <a:pt x="4929" y="3639"/>
                  </a:lnTo>
                  <a:lnTo>
                    <a:pt x="5604" y="3724"/>
                  </a:lnTo>
                  <a:lnTo>
                    <a:pt x="6327" y="3796"/>
                  </a:lnTo>
                  <a:lnTo>
                    <a:pt x="7857" y="3941"/>
                  </a:lnTo>
                  <a:lnTo>
                    <a:pt x="9520" y="4061"/>
                  </a:lnTo>
                  <a:lnTo>
                    <a:pt x="11303" y="4182"/>
                  </a:lnTo>
                  <a:lnTo>
                    <a:pt x="13183" y="4266"/>
                  </a:lnTo>
                  <a:lnTo>
                    <a:pt x="15171" y="4350"/>
                  </a:lnTo>
                  <a:lnTo>
                    <a:pt x="17244" y="4398"/>
                  </a:lnTo>
                  <a:lnTo>
                    <a:pt x="19389" y="4435"/>
                  </a:lnTo>
                  <a:lnTo>
                    <a:pt x="21594" y="4447"/>
                  </a:lnTo>
                  <a:lnTo>
                    <a:pt x="23799" y="4435"/>
                  </a:lnTo>
                  <a:lnTo>
                    <a:pt x="25944" y="4398"/>
                  </a:lnTo>
                  <a:lnTo>
                    <a:pt x="28017" y="4350"/>
                  </a:lnTo>
                  <a:lnTo>
                    <a:pt x="30005" y="4266"/>
                  </a:lnTo>
                  <a:lnTo>
                    <a:pt x="31885" y="4182"/>
                  </a:lnTo>
                  <a:lnTo>
                    <a:pt x="33668" y="4061"/>
                  </a:lnTo>
                  <a:lnTo>
                    <a:pt x="35331" y="3941"/>
                  </a:lnTo>
                  <a:lnTo>
                    <a:pt x="36861" y="3796"/>
                  </a:lnTo>
                  <a:lnTo>
                    <a:pt x="37584" y="3724"/>
                  </a:lnTo>
                  <a:lnTo>
                    <a:pt x="38259" y="3639"/>
                  </a:lnTo>
                  <a:lnTo>
                    <a:pt x="38898" y="3555"/>
                  </a:lnTo>
                  <a:lnTo>
                    <a:pt x="39500" y="3471"/>
                  </a:lnTo>
                  <a:lnTo>
                    <a:pt x="40067" y="3374"/>
                  </a:lnTo>
                  <a:lnTo>
                    <a:pt x="40585" y="3278"/>
                  </a:lnTo>
                  <a:lnTo>
                    <a:pt x="41067" y="3181"/>
                  </a:lnTo>
                  <a:lnTo>
                    <a:pt x="41501" y="3085"/>
                  </a:lnTo>
                  <a:lnTo>
                    <a:pt x="41886" y="2989"/>
                  </a:lnTo>
                  <a:lnTo>
                    <a:pt x="42224" y="2880"/>
                  </a:lnTo>
                  <a:lnTo>
                    <a:pt x="42513" y="2784"/>
                  </a:lnTo>
                  <a:lnTo>
                    <a:pt x="42754" y="2675"/>
                  </a:lnTo>
                  <a:lnTo>
                    <a:pt x="42947" y="2567"/>
                  </a:lnTo>
                  <a:lnTo>
                    <a:pt x="43019" y="2507"/>
                  </a:lnTo>
                  <a:lnTo>
                    <a:pt x="43079" y="2446"/>
                  </a:lnTo>
                  <a:lnTo>
                    <a:pt x="43127" y="2398"/>
                  </a:lnTo>
                  <a:lnTo>
                    <a:pt x="43164" y="2338"/>
                  </a:lnTo>
                  <a:lnTo>
                    <a:pt x="43188" y="2278"/>
                  </a:lnTo>
                  <a:lnTo>
                    <a:pt x="43188" y="2229"/>
                  </a:lnTo>
                  <a:lnTo>
                    <a:pt x="43188" y="2169"/>
                  </a:lnTo>
                  <a:lnTo>
                    <a:pt x="43164" y="2109"/>
                  </a:lnTo>
                  <a:lnTo>
                    <a:pt x="43127" y="2049"/>
                  </a:lnTo>
                  <a:lnTo>
                    <a:pt x="43079" y="2000"/>
                  </a:lnTo>
                  <a:lnTo>
                    <a:pt x="43019" y="1940"/>
                  </a:lnTo>
                  <a:lnTo>
                    <a:pt x="42947" y="1892"/>
                  </a:lnTo>
                  <a:lnTo>
                    <a:pt x="42754" y="1772"/>
                  </a:lnTo>
                  <a:lnTo>
                    <a:pt x="42513" y="1675"/>
                  </a:lnTo>
                  <a:lnTo>
                    <a:pt x="42224" y="1567"/>
                  </a:lnTo>
                  <a:lnTo>
                    <a:pt x="41886" y="1458"/>
                  </a:lnTo>
                  <a:lnTo>
                    <a:pt x="41501" y="1362"/>
                  </a:lnTo>
                  <a:lnTo>
                    <a:pt x="41067" y="1265"/>
                  </a:lnTo>
                  <a:lnTo>
                    <a:pt x="40585" y="1169"/>
                  </a:lnTo>
                  <a:lnTo>
                    <a:pt x="40067" y="1073"/>
                  </a:lnTo>
                  <a:lnTo>
                    <a:pt x="39500" y="988"/>
                  </a:lnTo>
                  <a:lnTo>
                    <a:pt x="38898" y="892"/>
                  </a:lnTo>
                  <a:lnTo>
                    <a:pt x="38259" y="808"/>
                  </a:lnTo>
                  <a:lnTo>
                    <a:pt x="37584" y="735"/>
                  </a:lnTo>
                  <a:lnTo>
                    <a:pt x="36861" y="651"/>
                  </a:lnTo>
                  <a:lnTo>
                    <a:pt x="35331" y="506"/>
                  </a:lnTo>
                  <a:lnTo>
                    <a:pt x="33668" y="386"/>
                  </a:lnTo>
                  <a:lnTo>
                    <a:pt x="31885" y="277"/>
                  </a:lnTo>
                  <a:lnTo>
                    <a:pt x="30005" y="181"/>
                  </a:lnTo>
                  <a:lnTo>
                    <a:pt x="28017" y="109"/>
                  </a:lnTo>
                  <a:lnTo>
                    <a:pt x="25944" y="48"/>
                  </a:lnTo>
                  <a:lnTo>
                    <a:pt x="23799" y="12"/>
                  </a:lnTo>
                  <a:lnTo>
                    <a:pt x="21594" y="0"/>
                  </a:lnTo>
                  <a:close/>
                </a:path>
              </a:pathLst>
            </a:custGeom>
            <a:solidFill>
              <a:srgbClr val="434343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18"/>
            <p:cNvSpPr/>
            <p:nvPr/>
          </p:nvSpPr>
          <p:spPr>
            <a:xfrm>
              <a:off x="457200" y="1532782"/>
              <a:ext cx="2126976" cy="2669164"/>
            </a:xfrm>
            <a:custGeom>
              <a:avLst/>
              <a:gdLst/>
              <a:ahLst/>
              <a:cxnLst/>
              <a:rect l="l" t="t" r="r" b="b"/>
              <a:pathLst>
                <a:path w="50912" h="63890" extrusionOk="0">
                  <a:moveTo>
                    <a:pt x="28426" y="1"/>
                  </a:moveTo>
                  <a:lnTo>
                    <a:pt x="27860" y="13"/>
                  </a:lnTo>
                  <a:lnTo>
                    <a:pt x="27293" y="25"/>
                  </a:lnTo>
                  <a:lnTo>
                    <a:pt x="26739" y="73"/>
                  </a:lnTo>
                  <a:lnTo>
                    <a:pt x="26173" y="121"/>
                  </a:lnTo>
                  <a:lnTo>
                    <a:pt x="25618" y="206"/>
                  </a:lnTo>
                  <a:lnTo>
                    <a:pt x="25064" y="290"/>
                  </a:lnTo>
                  <a:lnTo>
                    <a:pt x="24510" y="398"/>
                  </a:lnTo>
                  <a:lnTo>
                    <a:pt x="23980" y="531"/>
                  </a:lnTo>
                  <a:lnTo>
                    <a:pt x="23437" y="676"/>
                  </a:lnTo>
                  <a:lnTo>
                    <a:pt x="22919" y="844"/>
                  </a:lnTo>
                  <a:lnTo>
                    <a:pt x="22401" y="1037"/>
                  </a:lnTo>
                  <a:lnTo>
                    <a:pt x="21895" y="1254"/>
                  </a:lnTo>
                  <a:lnTo>
                    <a:pt x="21413" y="1483"/>
                  </a:lnTo>
                  <a:lnTo>
                    <a:pt x="20931" y="1736"/>
                  </a:lnTo>
                  <a:lnTo>
                    <a:pt x="20461" y="2013"/>
                  </a:lnTo>
                  <a:lnTo>
                    <a:pt x="20015" y="2314"/>
                  </a:lnTo>
                  <a:lnTo>
                    <a:pt x="19798" y="2471"/>
                  </a:lnTo>
                  <a:lnTo>
                    <a:pt x="19593" y="2640"/>
                  </a:lnTo>
                  <a:lnTo>
                    <a:pt x="19376" y="2808"/>
                  </a:lnTo>
                  <a:lnTo>
                    <a:pt x="19172" y="2989"/>
                  </a:lnTo>
                  <a:lnTo>
                    <a:pt x="18979" y="3170"/>
                  </a:lnTo>
                  <a:lnTo>
                    <a:pt x="18786" y="3363"/>
                  </a:lnTo>
                  <a:lnTo>
                    <a:pt x="18593" y="3555"/>
                  </a:lnTo>
                  <a:lnTo>
                    <a:pt x="18400" y="3760"/>
                  </a:lnTo>
                  <a:lnTo>
                    <a:pt x="18232" y="3977"/>
                  </a:lnTo>
                  <a:lnTo>
                    <a:pt x="18051" y="4194"/>
                  </a:lnTo>
                  <a:lnTo>
                    <a:pt x="17882" y="4411"/>
                  </a:lnTo>
                  <a:lnTo>
                    <a:pt x="17726" y="4652"/>
                  </a:lnTo>
                  <a:lnTo>
                    <a:pt x="17569" y="4881"/>
                  </a:lnTo>
                  <a:lnTo>
                    <a:pt x="17412" y="5122"/>
                  </a:lnTo>
                  <a:lnTo>
                    <a:pt x="17268" y="5375"/>
                  </a:lnTo>
                  <a:lnTo>
                    <a:pt x="17135" y="5640"/>
                  </a:lnTo>
                  <a:lnTo>
                    <a:pt x="17003" y="5881"/>
                  </a:lnTo>
                  <a:lnTo>
                    <a:pt x="16894" y="6134"/>
                  </a:lnTo>
                  <a:lnTo>
                    <a:pt x="16677" y="6652"/>
                  </a:lnTo>
                  <a:lnTo>
                    <a:pt x="16484" y="7170"/>
                  </a:lnTo>
                  <a:lnTo>
                    <a:pt x="16316" y="7689"/>
                  </a:lnTo>
                  <a:lnTo>
                    <a:pt x="16171" y="8219"/>
                  </a:lnTo>
                  <a:lnTo>
                    <a:pt x="16039" y="8761"/>
                  </a:lnTo>
                  <a:lnTo>
                    <a:pt x="15918" y="9303"/>
                  </a:lnTo>
                  <a:lnTo>
                    <a:pt x="15822" y="9858"/>
                  </a:lnTo>
                  <a:lnTo>
                    <a:pt x="15737" y="10412"/>
                  </a:lnTo>
                  <a:lnTo>
                    <a:pt x="15653" y="10966"/>
                  </a:lnTo>
                  <a:lnTo>
                    <a:pt x="15520" y="12075"/>
                  </a:lnTo>
                  <a:lnTo>
                    <a:pt x="15388" y="13195"/>
                  </a:lnTo>
                  <a:lnTo>
                    <a:pt x="15255" y="14304"/>
                  </a:lnTo>
                  <a:lnTo>
                    <a:pt x="15171" y="14858"/>
                  </a:lnTo>
                  <a:lnTo>
                    <a:pt x="15087" y="15413"/>
                  </a:lnTo>
                  <a:lnTo>
                    <a:pt x="14990" y="15967"/>
                  </a:lnTo>
                  <a:lnTo>
                    <a:pt x="14882" y="16521"/>
                  </a:lnTo>
                  <a:lnTo>
                    <a:pt x="14749" y="17076"/>
                  </a:lnTo>
                  <a:lnTo>
                    <a:pt x="14605" y="17618"/>
                  </a:lnTo>
                  <a:lnTo>
                    <a:pt x="14436" y="18160"/>
                  </a:lnTo>
                  <a:lnTo>
                    <a:pt x="14255" y="18690"/>
                  </a:lnTo>
                  <a:lnTo>
                    <a:pt x="14050" y="19208"/>
                  </a:lnTo>
                  <a:lnTo>
                    <a:pt x="13821" y="19715"/>
                  </a:lnTo>
                  <a:lnTo>
                    <a:pt x="13701" y="19956"/>
                  </a:lnTo>
                  <a:lnTo>
                    <a:pt x="13568" y="20197"/>
                  </a:lnTo>
                  <a:lnTo>
                    <a:pt x="13436" y="20438"/>
                  </a:lnTo>
                  <a:lnTo>
                    <a:pt x="13291" y="20666"/>
                  </a:lnTo>
                  <a:lnTo>
                    <a:pt x="13135" y="20895"/>
                  </a:lnTo>
                  <a:lnTo>
                    <a:pt x="12978" y="21124"/>
                  </a:lnTo>
                  <a:lnTo>
                    <a:pt x="12821" y="21341"/>
                  </a:lnTo>
                  <a:lnTo>
                    <a:pt x="12640" y="21558"/>
                  </a:lnTo>
                  <a:lnTo>
                    <a:pt x="12460" y="21763"/>
                  </a:lnTo>
                  <a:lnTo>
                    <a:pt x="12279" y="21956"/>
                  </a:lnTo>
                  <a:lnTo>
                    <a:pt x="12074" y="22161"/>
                  </a:lnTo>
                  <a:lnTo>
                    <a:pt x="11881" y="22341"/>
                  </a:lnTo>
                  <a:lnTo>
                    <a:pt x="11592" y="22582"/>
                  </a:lnTo>
                  <a:lnTo>
                    <a:pt x="11291" y="22811"/>
                  </a:lnTo>
                  <a:lnTo>
                    <a:pt x="10990" y="23016"/>
                  </a:lnTo>
                  <a:lnTo>
                    <a:pt x="10676" y="23221"/>
                  </a:lnTo>
                  <a:lnTo>
                    <a:pt x="10363" y="23414"/>
                  </a:lnTo>
                  <a:lnTo>
                    <a:pt x="10038" y="23595"/>
                  </a:lnTo>
                  <a:lnTo>
                    <a:pt x="9375" y="23944"/>
                  </a:lnTo>
                  <a:lnTo>
                    <a:pt x="8025" y="24607"/>
                  </a:lnTo>
                  <a:lnTo>
                    <a:pt x="7363" y="24956"/>
                  </a:lnTo>
                  <a:lnTo>
                    <a:pt x="7037" y="25137"/>
                  </a:lnTo>
                  <a:lnTo>
                    <a:pt x="6712" y="25330"/>
                  </a:lnTo>
                  <a:lnTo>
                    <a:pt x="6447" y="25487"/>
                  </a:lnTo>
                  <a:lnTo>
                    <a:pt x="6194" y="25655"/>
                  </a:lnTo>
                  <a:lnTo>
                    <a:pt x="5941" y="25824"/>
                  </a:lnTo>
                  <a:lnTo>
                    <a:pt x="5700" y="26005"/>
                  </a:lnTo>
                  <a:lnTo>
                    <a:pt x="5459" y="26197"/>
                  </a:lnTo>
                  <a:lnTo>
                    <a:pt x="5218" y="26378"/>
                  </a:lnTo>
                  <a:lnTo>
                    <a:pt x="4989" y="26583"/>
                  </a:lnTo>
                  <a:lnTo>
                    <a:pt x="4760" y="26776"/>
                  </a:lnTo>
                  <a:lnTo>
                    <a:pt x="4326" y="27198"/>
                  </a:lnTo>
                  <a:lnTo>
                    <a:pt x="3916" y="27631"/>
                  </a:lnTo>
                  <a:lnTo>
                    <a:pt x="3519" y="28089"/>
                  </a:lnTo>
                  <a:lnTo>
                    <a:pt x="3145" y="28559"/>
                  </a:lnTo>
                  <a:lnTo>
                    <a:pt x="2784" y="29053"/>
                  </a:lnTo>
                  <a:lnTo>
                    <a:pt x="2458" y="29559"/>
                  </a:lnTo>
                  <a:lnTo>
                    <a:pt x="2145" y="30078"/>
                  </a:lnTo>
                  <a:lnTo>
                    <a:pt x="1856" y="30608"/>
                  </a:lnTo>
                  <a:lnTo>
                    <a:pt x="1579" y="31162"/>
                  </a:lnTo>
                  <a:lnTo>
                    <a:pt x="1338" y="31716"/>
                  </a:lnTo>
                  <a:lnTo>
                    <a:pt x="1109" y="32283"/>
                  </a:lnTo>
                  <a:lnTo>
                    <a:pt x="904" y="32861"/>
                  </a:lnTo>
                  <a:lnTo>
                    <a:pt x="711" y="33452"/>
                  </a:lnTo>
                  <a:lnTo>
                    <a:pt x="554" y="34042"/>
                  </a:lnTo>
                  <a:lnTo>
                    <a:pt x="410" y="34645"/>
                  </a:lnTo>
                  <a:lnTo>
                    <a:pt x="289" y="35259"/>
                  </a:lnTo>
                  <a:lnTo>
                    <a:pt x="193" y="35862"/>
                  </a:lnTo>
                  <a:lnTo>
                    <a:pt x="108" y="36488"/>
                  </a:lnTo>
                  <a:lnTo>
                    <a:pt x="48" y="37103"/>
                  </a:lnTo>
                  <a:lnTo>
                    <a:pt x="12" y="37717"/>
                  </a:lnTo>
                  <a:lnTo>
                    <a:pt x="0" y="38344"/>
                  </a:lnTo>
                  <a:lnTo>
                    <a:pt x="12" y="38970"/>
                  </a:lnTo>
                  <a:lnTo>
                    <a:pt x="36" y="39585"/>
                  </a:lnTo>
                  <a:lnTo>
                    <a:pt x="96" y="40200"/>
                  </a:lnTo>
                  <a:lnTo>
                    <a:pt x="169" y="40826"/>
                  </a:lnTo>
                  <a:lnTo>
                    <a:pt x="265" y="41429"/>
                  </a:lnTo>
                  <a:lnTo>
                    <a:pt x="374" y="42043"/>
                  </a:lnTo>
                  <a:lnTo>
                    <a:pt x="518" y="42634"/>
                  </a:lnTo>
                  <a:lnTo>
                    <a:pt x="675" y="43236"/>
                  </a:lnTo>
                  <a:lnTo>
                    <a:pt x="856" y="43815"/>
                  </a:lnTo>
                  <a:lnTo>
                    <a:pt x="1048" y="44393"/>
                  </a:lnTo>
                  <a:lnTo>
                    <a:pt x="1253" y="44971"/>
                  </a:lnTo>
                  <a:lnTo>
                    <a:pt x="1482" y="45538"/>
                  </a:lnTo>
                  <a:lnTo>
                    <a:pt x="1735" y="46092"/>
                  </a:lnTo>
                  <a:lnTo>
                    <a:pt x="1988" y="46646"/>
                  </a:lnTo>
                  <a:lnTo>
                    <a:pt x="2265" y="47189"/>
                  </a:lnTo>
                  <a:lnTo>
                    <a:pt x="2555" y="47731"/>
                  </a:lnTo>
                  <a:lnTo>
                    <a:pt x="2856" y="48261"/>
                  </a:lnTo>
                  <a:lnTo>
                    <a:pt x="3169" y="48779"/>
                  </a:lnTo>
                  <a:lnTo>
                    <a:pt x="3507" y="49297"/>
                  </a:lnTo>
                  <a:lnTo>
                    <a:pt x="3844" y="49803"/>
                  </a:lnTo>
                  <a:lnTo>
                    <a:pt x="4205" y="50310"/>
                  </a:lnTo>
                  <a:lnTo>
                    <a:pt x="4567" y="50792"/>
                  </a:lnTo>
                  <a:lnTo>
                    <a:pt x="4941" y="51286"/>
                  </a:lnTo>
                  <a:lnTo>
                    <a:pt x="5338" y="51756"/>
                  </a:lnTo>
                  <a:lnTo>
                    <a:pt x="5736" y="52226"/>
                  </a:lnTo>
                  <a:lnTo>
                    <a:pt x="6146" y="52695"/>
                  </a:lnTo>
                  <a:lnTo>
                    <a:pt x="6567" y="53141"/>
                  </a:lnTo>
                  <a:lnTo>
                    <a:pt x="7001" y="53587"/>
                  </a:lnTo>
                  <a:lnTo>
                    <a:pt x="7435" y="54033"/>
                  </a:lnTo>
                  <a:lnTo>
                    <a:pt x="7881" y="54455"/>
                  </a:lnTo>
                  <a:lnTo>
                    <a:pt x="8339" y="54877"/>
                  </a:lnTo>
                  <a:lnTo>
                    <a:pt x="8809" y="55298"/>
                  </a:lnTo>
                  <a:lnTo>
                    <a:pt x="9279" y="55696"/>
                  </a:lnTo>
                  <a:lnTo>
                    <a:pt x="9748" y="56094"/>
                  </a:lnTo>
                  <a:lnTo>
                    <a:pt x="10230" y="56491"/>
                  </a:lnTo>
                  <a:lnTo>
                    <a:pt x="10725" y="56865"/>
                  </a:lnTo>
                  <a:lnTo>
                    <a:pt x="11219" y="57238"/>
                  </a:lnTo>
                  <a:lnTo>
                    <a:pt x="11713" y="57600"/>
                  </a:lnTo>
                  <a:lnTo>
                    <a:pt x="12219" y="57961"/>
                  </a:lnTo>
                  <a:lnTo>
                    <a:pt x="12966" y="58467"/>
                  </a:lnTo>
                  <a:lnTo>
                    <a:pt x="13725" y="58961"/>
                  </a:lnTo>
                  <a:lnTo>
                    <a:pt x="14496" y="59431"/>
                  </a:lnTo>
                  <a:lnTo>
                    <a:pt x="15279" y="59889"/>
                  </a:lnTo>
                  <a:lnTo>
                    <a:pt x="16075" y="60323"/>
                  </a:lnTo>
                  <a:lnTo>
                    <a:pt x="16870" y="60745"/>
                  </a:lnTo>
                  <a:lnTo>
                    <a:pt x="17689" y="61143"/>
                  </a:lnTo>
                  <a:lnTo>
                    <a:pt x="18509" y="61516"/>
                  </a:lnTo>
                  <a:lnTo>
                    <a:pt x="19340" y="61866"/>
                  </a:lnTo>
                  <a:lnTo>
                    <a:pt x="20184" y="62203"/>
                  </a:lnTo>
                  <a:lnTo>
                    <a:pt x="21027" y="62504"/>
                  </a:lnTo>
                  <a:lnTo>
                    <a:pt x="21883" y="62781"/>
                  </a:lnTo>
                  <a:lnTo>
                    <a:pt x="22317" y="62902"/>
                  </a:lnTo>
                  <a:lnTo>
                    <a:pt x="22750" y="63022"/>
                  </a:lnTo>
                  <a:lnTo>
                    <a:pt x="23184" y="63143"/>
                  </a:lnTo>
                  <a:lnTo>
                    <a:pt x="23618" y="63239"/>
                  </a:lnTo>
                  <a:lnTo>
                    <a:pt x="24064" y="63348"/>
                  </a:lnTo>
                  <a:lnTo>
                    <a:pt x="24510" y="63432"/>
                  </a:lnTo>
                  <a:lnTo>
                    <a:pt x="24944" y="63516"/>
                  </a:lnTo>
                  <a:lnTo>
                    <a:pt x="25389" y="63589"/>
                  </a:lnTo>
                  <a:lnTo>
                    <a:pt x="25835" y="63661"/>
                  </a:lnTo>
                  <a:lnTo>
                    <a:pt x="26293" y="63721"/>
                  </a:lnTo>
                  <a:lnTo>
                    <a:pt x="26739" y="63769"/>
                  </a:lnTo>
                  <a:lnTo>
                    <a:pt x="27185" y="63806"/>
                  </a:lnTo>
                  <a:lnTo>
                    <a:pt x="27643" y="63842"/>
                  </a:lnTo>
                  <a:lnTo>
                    <a:pt x="28089" y="63866"/>
                  </a:lnTo>
                  <a:lnTo>
                    <a:pt x="28547" y="63890"/>
                  </a:lnTo>
                  <a:lnTo>
                    <a:pt x="29450" y="63890"/>
                  </a:lnTo>
                  <a:lnTo>
                    <a:pt x="29908" y="63878"/>
                  </a:lnTo>
                  <a:lnTo>
                    <a:pt x="30354" y="63854"/>
                  </a:lnTo>
                  <a:lnTo>
                    <a:pt x="30812" y="63830"/>
                  </a:lnTo>
                  <a:lnTo>
                    <a:pt x="31258" y="63794"/>
                  </a:lnTo>
                  <a:lnTo>
                    <a:pt x="31704" y="63745"/>
                  </a:lnTo>
                  <a:lnTo>
                    <a:pt x="32162" y="63685"/>
                  </a:lnTo>
                  <a:lnTo>
                    <a:pt x="32607" y="63613"/>
                  </a:lnTo>
                  <a:lnTo>
                    <a:pt x="33053" y="63541"/>
                  </a:lnTo>
                  <a:lnTo>
                    <a:pt x="33487" y="63456"/>
                  </a:lnTo>
                  <a:lnTo>
                    <a:pt x="33933" y="63360"/>
                  </a:lnTo>
                  <a:lnTo>
                    <a:pt x="34367" y="63251"/>
                  </a:lnTo>
                  <a:lnTo>
                    <a:pt x="34800" y="63131"/>
                  </a:lnTo>
                  <a:lnTo>
                    <a:pt x="35234" y="63010"/>
                  </a:lnTo>
                  <a:lnTo>
                    <a:pt x="35668" y="62878"/>
                  </a:lnTo>
                  <a:lnTo>
                    <a:pt x="36090" y="62733"/>
                  </a:lnTo>
                  <a:lnTo>
                    <a:pt x="36512" y="62576"/>
                  </a:lnTo>
                  <a:lnTo>
                    <a:pt x="36933" y="62408"/>
                  </a:lnTo>
                  <a:lnTo>
                    <a:pt x="37343" y="62239"/>
                  </a:lnTo>
                  <a:lnTo>
                    <a:pt x="37753" y="62046"/>
                  </a:lnTo>
                  <a:lnTo>
                    <a:pt x="38162" y="61853"/>
                  </a:lnTo>
                  <a:lnTo>
                    <a:pt x="38560" y="61649"/>
                  </a:lnTo>
                  <a:lnTo>
                    <a:pt x="38958" y="61432"/>
                  </a:lnTo>
                  <a:lnTo>
                    <a:pt x="39343" y="61203"/>
                  </a:lnTo>
                  <a:lnTo>
                    <a:pt x="39765" y="60938"/>
                  </a:lnTo>
                  <a:lnTo>
                    <a:pt x="40187" y="60661"/>
                  </a:lnTo>
                  <a:lnTo>
                    <a:pt x="40597" y="60383"/>
                  </a:lnTo>
                  <a:lnTo>
                    <a:pt x="40994" y="60082"/>
                  </a:lnTo>
                  <a:lnTo>
                    <a:pt x="41380" y="59781"/>
                  </a:lnTo>
                  <a:lnTo>
                    <a:pt x="41765" y="59456"/>
                  </a:lnTo>
                  <a:lnTo>
                    <a:pt x="42139" y="59130"/>
                  </a:lnTo>
                  <a:lnTo>
                    <a:pt x="42500" y="58793"/>
                  </a:lnTo>
                  <a:lnTo>
                    <a:pt x="42862" y="58443"/>
                  </a:lnTo>
                  <a:lnTo>
                    <a:pt x="43211" y="58094"/>
                  </a:lnTo>
                  <a:lnTo>
                    <a:pt x="43549" y="57732"/>
                  </a:lnTo>
                  <a:lnTo>
                    <a:pt x="43874" y="57359"/>
                  </a:lnTo>
                  <a:lnTo>
                    <a:pt x="44199" y="56973"/>
                  </a:lnTo>
                  <a:lnTo>
                    <a:pt x="44513" y="56588"/>
                  </a:lnTo>
                  <a:lnTo>
                    <a:pt x="44814" y="56190"/>
                  </a:lnTo>
                  <a:lnTo>
                    <a:pt x="45115" y="55792"/>
                  </a:lnTo>
                  <a:lnTo>
                    <a:pt x="45404" y="55383"/>
                  </a:lnTo>
                  <a:lnTo>
                    <a:pt x="45682" y="54961"/>
                  </a:lnTo>
                  <a:lnTo>
                    <a:pt x="45959" y="54539"/>
                  </a:lnTo>
                  <a:lnTo>
                    <a:pt x="46224" y="54105"/>
                  </a:lnTo>
                  <a:lnTo>
                    <a:pt x="46477" y="53672"/>
                  </a:lnTo>
                  <a:lnTo>
                    <a:pt x="46718" y="53238"/>
                  </a:lnTo>
                  <a:lnTo>
                    <a:pt x="46959" y="52792"/>
                  </a:lnTo>
                  <a:lnTo>
                    <a:pt x="47188" y="52346"/>
                  </a:lnTo>
                  <a:lnTo>
                    <a:pt x="47405" y="51888"/>
                  </a:lnTo>
                  <a:lnTo>
                    <a:pt x="47622" y="51430"/>
                  </a:lnTo>
                  <a:lnTo>
                    <a:pt x="47827" y="50972"/>
                  </a:lnTo>
                  <a:lnTo>
                    <a:pt x="48019" y="50514"/>
                  </a:lnTo>
                  <a:lnTo>
                    <a:pt x="48200" y="50044"/>
                  </a:lnTo>
                  <a:lnTo>
                    <a:pt x="48381" y="49575"/>
                  </a:lnTo>
                  <a:lnTo>
                    <a:pt x="48550" y="49105"/>
                  </a:lnTo>
                  <a:lnTo>
                    <a:pt x="48706" y="48623"/>
                  </a:lnTo>
                  <a:lnTo>
                    <a:pt x="48863" y="48153"/>
                  </a:lnTo>
                  <a:lnTo>
                    <a:pt x="49007" y="47671"/>
                  </a:lnTo>
                  <a:lnTo>
                    <a:pt x="49152" y="47189"/>
                  </a:lnTo>
                  <a:lnTo>
                    <a:pt x="49285" y="46707"/>
                  </a:lnTo>
                  <a:lnTo>
                    <a:pt x="49526" y="45743"/>
                  </a:lnTo>
                  <a:lnTo>
                    <a:pt x="49742" y="44767"/>
                  </a:lnTo>
                  <a:lnTo>
                    <a:pt x="49935" y="43791"/>
                  </a:lnTo>
                  <a:lnTo>
                    <a:pt x="50104" y="42802"/>
                  </a:lnTo>
                  <a:lnTo>
                    <a:pt x="50249" y="41814"/>
                  </a:lnTo>
                  <a:lnTo>
                    <a:pt x="50381" y="40826"/>
                  </a:lnTo>
                  <a:lnTo>
                    <a:pt x="50490" y="39826"/>
                  </a:lnTo>
                  <a:lnTo>
                    <a:pt x="50586" y="38826"/>
                  </a:lnTo>
                  <a:lnTo>
                    <a:pt x="50658" y="37826"/>
                  </a:lnTo>
                  <a:lnTo>
                    <a:pt x="50731" y="36826"/>
                  </a:lnTo>
                  <a:lnTo>
                    <a:pt x="50779" y="35825"/>
                  </a:lnTo>
                  <a:lnTo>
                    <a:pt x="50815" y="34825"/>
                  </a:lnTo>
                  <a:lnTo>
                    <a:pt x="50851" y="33825"/>
                  </a:lnTo>
                  <a:lnTo>
                    <a:pt x="50875" y="32813"/>
                  </a:lnTo>
                  <a:lnTo>
                    <a:pt x="50899" y="31475"/>
                  </a:lnTo>
                  <a:lnTo>
                    <a:pt x="50911" y="30126"/>
                  </a:lnTo>
                  <a:lnTo>
                    <a:pt x="50899" y="28776"/>
                  </a:lnTo>
                  <a:lnTo>
                    <a:pt x="50863" y="27427"/>
                  </a:lnTo>
                  <a:lnTo>
                    <a:pt x="50803" y="26077"/>
                  </a:lnTo>
                  <a:lnTo>
                    <a:pt x="50767" y="25402"/>
                  </a:lnTo>
                  <a:lnTo>
                    <a:pt x="50719" y="24739"/>
                  </a:lnTo>
                  <a:lnTo>
                    <a:pt x="50658" y="24065"/>
                  </a:lnTo>
                  <a:lnTo>
                    <a:pt x="50598" y="23390"/>
                  </a:lnTo>
                  <a:lnTo>
                    <a:pt x="50526" y="22727"/>
                  </a:lnTo>
                  <a:lnTo>
                    <a:pt x="50453" y="22064"/>
                  </a:lnTo>
                  <a:lnTo>
                    <a:pt x="50357" y="21402"/>
                  </a:lnTo>
                  <a:lnTo>
                    <a:pt x="50261" y="20739"/>
                  </a:lnTo>
                  <a:lnTo>
                    <a:pt x="50152" y="20076"/>
                  </a:lnTo>
                  <a:lnTo>
                    <a:pt x="50020" y="19413"/>
                  </a:lnTo>
                  <a:lnTo>
                    <a:pt x="49887" y="18763"/>
                  </a:lnTo>
                  <a:lnTo>
                    <a:pt x="49742" y="18112"/>
                  </a:lnTo>
                  <a:lnTo>
                    <a:pt x="49586" y="17461"/>
                  </a:lnTo>
                  <a:lnTo>
                    <a:pt x="49417" y="16823"/>
                  </a:lnTo>
                  <a:lnTo>
                    <a:pt x="49236" y="16184"/>
                  </a:lnTo>
                  <a:lnTo>
                    <a:pt x="49044" y="15545"/>
                  </a:lnTo>
                  <a:lnTo>
                    <a:pt x="48839" y="14919"/>
                  </a:lnTo>
                  <a:lnTo>
                    <a:pt x="48610" y="14292"/>
                  </a:lnTo>
                  <a:lnTo>
                    <a:pt x="48369" y="13665"/>
                  </a:lnTo>
                  <a:lnTo>
                    <a:pt x="48116" y="13051"/>
                  </a:lnTo>
                  <a:lnTo>
                    <a:pt x="47851" y="12436"/>
                  </a:lnTo>
                  <a:lnTo>
                    <a:pt x="47573" y="11834"/>
                  </a:lnTo>
                  <a:lnTo>
                    <a:pt x="47284" y="11280"/>
                  </a:lnTo>
                  <a:lnTo>
                    <a:pt x="46995" y="10725"/>
                  </a:lnTo>
                  <a:lnTo>
                    <a:pt x="46682" y="10183"/>
                  </a:lnTo>
                  <a:lnTo>
                    <a:pt x="46368" y="9665"/>
                  </a:lnTo>
                  <a:lnTo>
                    <a:pt x="46031" y="9147"/>
                  </a:lnTo>
                  <a:lnTo>
                    <a:pt x="45682" y="8653"/>
                  </a:lnTo>
                  <a:lnTo>
                    <a:pt x="45320" y="8159"/>
                  </a:lnTo>
                  <a:lnTo>
                    <a:pt x="44947" y="7677"/>
                  </a:lnTo>
                  <a:lnTo>
                    <a:pt x="44561" y="7219"/>
                  </a:lnTo>
                  <a:lnTo>
                    <a:pt x="44175" y="6773"/>
                  </a:lnTo>
                  <a:lnTo>
                    <a:pt x="43766" y="6327"/>
                  </a:lnTo>
                  <a:lnTo>
                    <a:pt x="43344" y="5905"/>
                  </a:lnTo>
                  <a:lnTo>
                    <a:pt x="42910" y="5496"/>
                  </a:lnTo>
                  <a:lnTo>
                    <a:pt x="42464" y="5098"/>
                  </a:lnTo>
                  <a:lnTo>
                    <a:pt x="42018" y="4712"/>
                  </a:lnTo>
                  <a:lnTo>
                    <a:pt x="41548" y="4351"/>
                  </a:lnTo>
                  <a:lnTo>
                    <a:pt x="41079" y="3989"/>
                  </a:lnTo>
                  <a:lnTo>
                    <a:pt x="40597" y="3652"/>
                  </a:lnTo>
                  <a:lnTo>
                    <a:pt x="40090" y="3327"/>
                  </a:lnTo>
                  <a:lnTo>
                    <a:pt x="39584" y="3013"/>
                  </a:lnTo>
                  <a:lnTo>
                    <a:pt x="39078" y="2712"/>
                  </a:lnTo>
                  <a:lnTo>
                    <a:pt x="38548" y="2423"/>
                  </a:lnTo>
                  <a:lnTo>
                    <a:pt x="38018" y="2158"/>
                  </a:lnTo>
                  <a:lnTo>
                    <a:pt x="37476" y="1905"/>
                  </a:lnTo>
                  <a:lnTo>
                    <a:pt x="36921" y="1664"/>
                  </a:lnTo>
                  <a:lnTo>
                    <a:pt x="36355" y="1435"/>
                  </a:lnTo>
                  <a:lnTo>
                    <a:pt x="35789" y="1230"/>
                  </a:lnTo>
                  <a:lnTo>
                    <a:pt x="35210" y="1037"/>
                  </a:lnTo>
                  <a:lnTo>
                    <a:pt x="34620" y="868"/>
                  </a:lnTo>
                  <a:lnTo>
                    <a:pt x="34017" y="700"/>
                  </a:lnTo>
                  <a:lnTo>
                    <a:pt x="33415" y="555"/>
                  </a:lnTo>
                  <a:lnTo>
                    <a:pt x="32812" y="422"/>
                  </a:lnTo>
                  <a:lnTo>
                    <a:pt x="32282" y="326"/>
                  </a:lnTo>
                  <a:lnTo>
                    <a:pt x="31752" y="242"/>
                  </a:lnTo>
                  <a:lnTo>
                    <a:pt x="31210" y="169"/>
                  </a:lnTo>
                  <a:lnTo>
                    <a:pt x="30667" y="109"/>
                  </a:lnTo>
                  <a:lnTo>
                    <a:pt x="30113" y="61"/>
                  </a:lnTo>
                  <a:lnTo>
                    <a:pt x="29547" y="25"/>
                  </a:lnTo>
                  <a:lnTo>
                    <a:pt x="28992" y="1"/>
                  </a:lnTo>
                  <a:close/>
                </a:path>
              </a:pathLst>
            </a:custGeom>
            <a:solidFill>
              <a:srgbClr val="D14F2C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18"/>
            <p:cNvSpPr/>
            <p:nvPr/>
          </p:nvSpPr>
          <p:spPr>
            <a:xfrm>
              <a:off x="618796" y="956375"/>
              <a:ext cx="2352992" cy="2927934"/>
            </a:xfrm>
            <a:custGeom>
              <a:avLst/>
              <a:gdLst/>
              <a:ahLst/>
              <a:cxnLst/>
              <a:rect l="l" t="t" r="r" b="b"/>
              <a:pathLst>
                <a:path w="56322" h="70084" extrusionOk="0">
                  <a:moveTo>
                    <a:pt x="28510" y="13111"/>
                  </a:moveTo>
                  <a:lnTo>
                    <a:pt x="28631" y="13123"/>
                  </a:lnTo>
                  <a:lnTo>
                    <a:pt x="28763" y="13135"/>
                  </a:lnTo>
                  <a:lnTo>
                    <a:pt x="28884" y="13171"/>
                  </a:lnTo>
                  <a:lnTo>
                    <a:pt x="29029" y="13219"/>
                  </a:lnTo>
                  <a:lnTo>
                    <a:pt x="29173" y="13292"/>
                  </a:lnTo>
                  <a:lnTo>
                    <a:pt x="29318" y="13376"/>
                  </a:lnTo>
                  <a:lnTo>
                    <a:pt x="29426" y="13436"/>
                  </a:lnTo>
                  <a:lnTo>
                    <a:pt x="29523" y="13508"/>
                  </a:lnTo>
                  <a:lnTo>
                    <a:pt x="29619" y="13593"/>
                  </a:lnTo>
                  <a:lnTo>
                    <a:pt x="29703" y="13677"/>
                  </a:lnTo>
                  <a:lnTo>
                    <a:pt x="29860" y="13858"/>
                  </a:lnTo>
                  <a:lnTo>
                    <a:pt x="30005" y="14051"/>
                  </a:lnTo>
                  <a:lnTo>
                    <a:pt x="30137" y="14256"/>
                  </a:lnTo>
                  <a:lnTo>
                    <a:pt x="30258" y="14473"/>
                  </a:lnTo>
                  <a:lnTo>
                    <a:pt x="30475" y="14918"/>
                  </a:lnTo>
                  <a:lnTo>
                    <a:pt x="30704" y="15376"/>
                  </a:lnTo>
                  <a:lnTo>
                    <a:pt x="30812" y="15593"/>
                  </a:lnTo>
                  <a:lnTo>
                    <a:pt x="30945" y="15798"/>
                  </a:lnTo>
                  <a:lnTo>
                    <a:pt x="31089" y="16003"/>
                  </a:lnTo>
                  <a:lnTo>
                    <a:pt x="31246" y="16184"/>
                  </a:lnTo>
                  <a:lnTo>
                    <a:pt x="31414" y="16352"/>
                  </a:lnTo>
                  <a:lnTo>
                    <a:pt x="31511" y="16425"/>
                  </a:lnTo>
                  <a:lnTo>
                    <a:pt x="31607" y="16497"/>
                  </a:lnTo>
                  <a:lnTo>
                    <a:pt x="31776" y="16593"/>
                  </a:lnTo>
                  <a:lnTo>
                    <a:pt x="31945" y="16666"/>
                  </a:lnTo>
                  <a:lnTo>
                    <a:pt x="32125" y="16726"/>
                  </a:lnTo>
                  <a:lnTo>
                    <a:pt x="32306" y="16786"/>
                  </a:lnTo>
                  <a:lnTo>
                    <a:pt x="32487" y="16822"/>
                  </a:lnTo>
                  <a:lnTo>
                    <a:pt x="32680" y="16846"/>
                  </a:lnTo>
                  <a:lnTo>
                    <a:pt x="33065" y="16895"/>
                  </a:lnTo>
                  <a:lnTo>
                    <a:pt x="33451" y="16931"/>
                  </a:lnTo>
                  <a:lnTo>
                    <a:pt x="33837" y="16979"/>
                  </a:lnTo>
                  <a:lnTo>
                    <a:pt x="34017" y="17015"/>
                  </a:lnTo>
                  <a:lnTo>
                    <a:pt x="34210" y="17051"/>
                  </a:lnTo>
                  <a:lnTo>
                    <a:pt x="34391" y="17111"/>
                  </a:lnTo>
                  <a:lnTo>
                    <a:pt x="34560" y="17184"/>
                  </a:lnTo>
                  <a:lnTo>
                    <a:pt x="34680" y="17232"/>
                  </a:lnTo>
                  <a:lnTo>
                    <a:pt x="34776" y="17292"/>
                  </a:lnTo>
                  <a:lnTo>
                    <a:pt x="34873" y="17365"/>
                  </a:lnTo>
                  <a:lnTo>
                    <a:pt x="34969" y="17425"/>
                  </a:lnTo>
                  <a:lnTo>
                    <a:pt x="35150" y="17581"/>
                  </a:lnTo>
                  <a:lnTo>
                    <a:pt x="35307" y="17762"/>
                  </a:lnTo>
                  <a:lnTo>
                    <a:pt x="35439" y="17955"/>
                  </a:lnTo>
                  <a:lnTo>
                    <a:pt x="35560" y="18160"/>
                  </a:lnTo>
                  <a:lnTo>
                    <a:pt x="35656" y="18377"/>
                  </a:lnTo>
                  <a:lnTo>
                    <a:pt x="35740" y="18606"/>
                  </a:lnTo>
                  <a:lnTo>
                    <a:pt x="35801" y="18847"/>
                  </a:lnTo>
                  <a:lnTo>
                    <a:pt x="35825" y="19088"/>
                  </a:lnTo>
                  <a:lnTo>
                    <a:pt x="35849" y="19329"/>
                  </a:lnTo>
                  <a:lnTo>
                    <a:pt x="35837" y="19570"/>
                  </a:lnTo>
                  <a:lnTo>
                    <a:pt x="35801" y="19823"/>
                  </a:lnTo>
                  <a:lnTo>
                    <a:pt x="35752" y="20052"/>
                  </a:lnTo>
                  <a:lnTo>
                    <a:pt x="35668" y="20281"/>
                  </a:lnTo>
                  <a:lnTo>
                    <a:pt x="35572" y="20510"/>
                  </a:lnTo>
                  <a:lnTo>
                    <a:pt x="35451" y="20714"/>
                  </a:lnTo>
                  <a:lnTo>
                    <a:pt x="35307" y="20907"/>
                  </a:lnTo>
                  <a:lnTo>
                    <a:pt x="35150" y="21088"/>
                  </a:lnTo>
                  <a:lnTo>
                    <a:pt x="34981" y="21257"/>
                  </a:lnTo>
                  <a:lnTo>
                    <a:pt x="34801" y="21413"/>
                  </a:lnTo>
                  <a:lnTo>
                    <a:pt x="34596" y="21546"/>
                  </a:lnTo>
                  <a:lnTo>
                    <a:pt x="34391" y="21678"/>
                  </a:lnTo>
                  <a:lnTo>
                    <a:pt x="34174" y="21787"/>
                  </a:lnTo>
                  <a:lnTo>
                    <a:pt x="33957" y="21883"/>
                  </a:lnTo>
                  <a:lnTo>
                    <a:pt x="33728" y="21956"/>
                  </a:lnTo>
                  <a:lnTo>
                    <a:pt x="33487" y="22028"/>
                  </a:lnTo>
                  <a:lnTo>
                    <a:pt x="33246" y="22064"/>
                  </a:lnTo>
                  <a:lnTo>
                    <a:pt x="33005" y="22100"/>
                  </a:lnTo>
                  <a:lnTo>
                    <a:pt x="32764" y="22112"/>
                  </a:lnTo>
                  <a:lnTo>
                    <a:pt x="32511" y="22112"/>
                  </a:lnTo>
                  <a:lnTo>
                    <a:pt x="32270" y="22100"/>
                  </a:lnTo>
                  <a:lnTo>
                    <a:pt x="32029" y="22064"/>
                  </a:lnTo>
                  <a:lnTo>
                    <a:pt x="31800" y="22016"/>
                  </a:lnTo>
                  <a:lnTo>
                    <a:pt x="31559" y="21956"/>
                  </a:lnTo>
                  <a:lnTo>
                    <a:pt x="31330" y="21883"/>
                  </a:lnTo>
                  <a:lnTo>
                    <a:pt x="31113" y="21799"/>
                  </a:lnTo>
                  <a:lnTo>
                    <a:pt x="30884" y="21703"/>
                  </a:lnTo>
                  <a:lnTo>
                    <a:pt x="30667" y="21582"/>
                  </a:lnTo>
                  <a:lnTo>
                    <a:pt x="30463" y="21474"/>
                  </a:lnTo>
                  <a:lnTo>
                    <a:pt x="30258" y="21341"/>
                  </a:lnTo>
                  <a:lnTo>
                    <a:pt x="30053" y="21196"/>
                  </a:lnTo>
                  <a:lnTo>
                    <a:pt x="29860" y="21052"/>
                  </a:lnTo>
                  <a:lnTo>
                    <a:pt x="29667" y="20895"/>
                  </a:lnTo>
                  <a:lnTo>
                    <a:pt x="29486" y="20739"/>
                  </a:lnTo>
                  <a:lnTo>
                    <a:pt x="29306" y="20558"/>
                  </a:lnTo>
                  <a:lnTo>
                    <a:pt x="29137" y="20389"/>
                  </a:lnTo>
                  <a:lnTo>
                    <a:pt x="28980" y="20208"/>
                  </a:lnTo>
                  <a:lnTo>
                    <a:pt x="28776" y="19955"/>
                  </a:lnTo>
                  <a:lnTo>
                    <a:pt x="28583" y="19702"/>
                  </a:lnTo>
                  <a:lnTo>
                    <a:pt x="28402" y="19437"/>
                  </a:lnTo>
                  <a:lnTo>
                    <a:pt x="28233" y="19160"/>
                  </a:lnTo>
                  <a:lnTo>
                    <a:pt x="28077" y="18883"/>
                  </a:lnTo>
                  <a:lnTo>
                    <a:pt x="27932" y="18594"/>
                  </a:lnTo>
                  <a:lnTo>
                    <a:pt x="27799" y="18304"/>
                  </a:lnTo>
                  <a:lnTo>
                    <a:pt x="27679" y="18003"/>
                  </a:lnTo>
                  <a:lnTo>
                    <a:pt x="27571" y="17690"/>
                  </a:lnTo>
                  <a:lnTo>
                    <a:pt x="27486" y="17389"/>
                  </a:lnTo>
                  <a:lnTo>
                    <a:pt x="27402" y="17075"/>
                  </a:lnTo>
                  <a:lnTo>
                    <a:pt x="27342" y="16762"/>
                  </a:lnTo>
                  <a:lnTo>
                    <a:pt x="27281" y="16449"/>
                  </a:lnTo>
                  <a:lnTo>
                    <a:pt x="27245" y="16123"/>
                  </a:lnTo>
                  <a:lnTo>
                    <a:pt x="27221" y="15810"/>
                  </a:lnTo>
                  <a:lnTo>
                    <a:pt x="27209" y="15485"/>
                  </a:lnTo>
                  <a:lnTo>
                    <a:pt x="27209" y="15268"/>
                  </a:lnTo>
                  <a:lnTo>
                    <a:pt x="27221" y="15027"/>
                  </a:lnTo>
                  <a:lnTo>
                    <a:pt x="27257" y="14786"/>
                  </a:lnTo>
                  <a:lnTo>
                    <a:pt x="27293" y="14533"/>
                  </a:lnTo>
                  <a:lnTo>
                    <a:pt x="27354" y="14292"/>
                  </a:lnTo>
                  <a:lnTo>
                    <a:pt x="27438" y="14063"/>
                  </a:lnTo>
                  <a:lnTo>
                    <a:pt x="27534" y="13834"/>
                  </a:lnTo>
                  <a:lnTo>
                    <a:pt x="27643" y="13641"/>
                  </a:lnTo>
                  <a:lnTo>
                    <a:pt x="27703" y="13545"/>
                  </a:lnTo>
                  <a:lnTo>
                    <a:pt x="27775" y="13460"/>
                  </a:lnTo>
                  <a:lnTo>
                    <a:pt x="27848" y="13388"/>
                  </a:lnTo>
                  <a:lnTo>
                    <a:pt x="27932" y="13316"/>
                  </a:lnTo>
                  <a:lnTo>
                    <a:pt x="28016" y="13255"/>
                  </a:lnTo>
                  <a:lnTo>
                    <a:pt x="28101" y="13207"/>
                  </a:lnTo>
                  <a:lnTo>
                    <a:pt x="28197" y="13159"/>
                  </a:lnTo>
                  <a:lnTo>
                    <a:pt x="28294" y="13135"/>
                  </a:lnTo>
                  <a:lnTo>
                    <a:pt x="28402" y="13111"/>
                  </a:lnTo>
                  <a:close/>
                  <a:moveTo>
                    <a:pt x="22040" y="13894"/>
                  </a:moveTo>
                  <a:lnTo>
                    <a:pt x="22124" y="13906"/>
                  </a:lnTo>
                  <a:lnTo>
                    <a:pt x="22208" y="13918"/>
                  </a:lnTo>
                  <a:lnTo>
                    <a:pt x="22293" y="13954"/>
                  </a:lnTo>
                  <a:lnTo>
                    <a:pt x="22365" y="14003"/>
                  </a:lnTo>
                  <a:lnTo>
                    <a:pt x="22437" y="14051"/>
                  </a:lnTo>
                  <a:lnTo>
                    <a:pt x="22509" y="14111"/>
                  </a:lnTo>
                  <a:lnTo>
                    <a:pt x="22582" y="14183"/>
                  </a:lnTo>
                  <a:lnTo>
                    <a:pt x="22702" y="14352"/>
                  </a:lnTo>
                  <a:lnTo>
                    <a:pt x="22811" y="14545"/>
                  </a:lnTo>
                  <a:lnTo>
                    <a:pt x="22907" y="14750"/>
                  </a:lnTo>
                  <a:lnTo>
                    <a:pt x="23004" y="14979"/>
                  </a:lnTo>
                  <a:lnTo>
                    <a:pt x="23076" y="15220"/>
                  </a:lnTo>
                  <a:lnTo>
                    <a:pt x="23136" y="15461"/>
                  </a:lnTo>
                  <a:lnTo>
                    <a:pt x="23184" y="15690"/>
                  </a:lnTo>
                  <a:lnTo>
                    <a:pt x="23220" y="15931"/>
                  </a:lnTo>
                  <a:lnTo>
                    <a:pt x="23245" y="16147"/>
                  </a:lnTo>
                  <a:lnTo>
                    <a:pt x="23269" y="16473"/>
                  </a:lnTo>
                  <a:lnTo>
                    <a:pt x="23281" y="16786"/>
                  </a:lnTo>
                  <a:lnTo>
                    <a:pt x="23281" y="17111"/>
                  </a:lnTo>
                  <a:lnTo>
                    <a:pt x="23281" y="17425"/>
                  </a:lnTo>
                  <a:lnTo>
                    <a:pt x="23257" y="17750"/>
                  </a:lnTo>
                  <a:lnTo>
                    <a:pt x="23220" y="18063"/>
                  </a:lnTo>
                  <a:lnTo>
                    <a:pt x="23184" y="18377"/>
                  </a:lnTo>
                  <a:lnTo>
                    <a:pt x="23124" y="18690"/>
                  </a:lnTo>
                  <a:lnTo>
                    <a:pt x="23064" y="19003"/>
                  </a:lnTo>
                  <a:lnTo>
                    <a:pt x="22991" y="19305"/>
                  </a:lnTo>
                  <a:lnTo>
                    <a:pt x="22907" y="19594"/>
                  </a:lnTo>
                  <a:lnTo>
                    <a:pt x="22811" y="19895"/>
                  </a:lnTo>
                  <a:lnTo>
                    <a:pt x="22702" y="20172"/>
                  </a:lnTo>
                  <a:lnTo>
                    <a:pt x="22582" y="20461"/>
                  </a:lnTo>
                  <a:lnTo>
                    <a:pt x="22461" y="20726"/>
                  </a:lnTo>
                  <a:lnTo>
                    <a:pt x="22329" y="20992"/>
                  </a:lnTo>
                  <a:lnTo>
                    <a:pt x="22208" y="21184"/>
                  </a:lnTo>
                  <a:lnTo>
                    <a:pt x="22100" y="21377"/>
                  </a:lnTo>
                  <a:lnTo>
                    <a:pt x="21967" y="21558"/>
                  </a:lnTo>
                  <a:lnTo>
                    <a:pt x="21847" y="21739"/>
                  </a:lnTo>
                  <a:lnTo>
                    <a:pt x="21714" y="21907"/>
                  </a:lnTo>
                  <a:lnTo>
                    <a:pt x="21570" y="22076"/>
                  </a:lnTo>
                  <a:lnTo>
                    <a:pt x="21425" y="22233"/>
                  </a:lnTo>
                  <a:lnTo>
                    <a:pt x="21268" y="22377"/>
                  </a:lnTo>
                  <a:lnTo>
                    <a:pt x="21112" y="22510"/>
                  </a:lnTo>
                  <a:lnTo>
                    <a:pt x="20955" y="22642"/>
                  </a:lnTo>
                  <a:lnTo>
                    <a:pt x="20786" y="22751"/>
                  </a:lnTo>
                  <a:lnTo>
                    <a:pt x="20618" y="22859"/>
                  </a:lnTo>
                  <a:lnTo>
                    <a:pt x="20437" y="22956"/>
                  </a:lnTo>
                  <a:lnTo>
                    <a:pt x="20256" y="23028"/>
                  </a:lnTo>
                  <a:lnTo>
                    <a:pt x="20075" y="23100"/>
                  </a:lnTo>
                  <a:lnTo>
                    <a:pt x="19883" y="23161"/>
                  </a:lnTo>
                  <a:lnTo>
                    <a:pt x="19690" y="23197"/>
                  </a:lnTo>
                  <a:lnTo>
                    <a:pt x="19497" y="23209"/>
                  </a:lnTo>
                  <a:lnTo>
                    <a:pt x="19304" y="23221"/>
                  </a:lnTo>
                  <a:lnTo>
                    <a:pt x="19099" y="23209"/>
                  </a:lnTo>
                  <a:lnTo>
                    <a:pt x="18907" y="23185"/>
                  </a:lnTo>
                  <a:lnTo>
                    <a:pt x="18714" y="23136"/>
                  </a:lnTo>
                  <a:lnTo>
                    <a:pt x="18521" y="23076"/>
                  </a:lnTo>
                  <a:lnTo>
                    <a:pt x="18328" y="23004"/>
                  </a:lnTo>
                  <a:lnTo>
                    <a:pt x="18147" y="22908"/>
                  </a:lnTo>
                  <a:lnTo>
                    <a:pt x="17967" y="22811"/>
                  </a:lnTo>
                  <a:lnTo>
                    <a:pt x="17798" y="22679"/>
                  </a:lnTo>
                  <a:lnTo>
                    <a:pt x="17629" y="22546"/>
                  </a:lnTo>
                  <a:lnTo>
                    <a:pt x="17473" y="22389"/>
                  </a:lnTo>
                  <a:lnTo>
                    <a:pt x="17328" y="22233"/>
                  </a:lnTo>
                  <a:lnTo>
                    <a:pt x="17195" y="22040"/>
                  </a:lnTo>
                  <a:lnTo>
                    <a:pt x="17075" y="21847"/>
                  </a:lnTo>
                  <a:lnTo>
                    <a:pt x="16979" y="21642"/>
                  </a:lnTo>
                  <a:lnTo>
                    <a:pt x="16882" y="21413"/>
                  </a:lnTo>
                  <a:lnTo>
                    <a:pt x="16822" y="21184"/>
                  </a:lnTo>
                  <a:lnTo>
                    <a:pt x="16774" y="20943"/>
                  </a:lnTo>
                  <a:lnTo>
                    <a:pt x="16738" y="20702"/>
                  </a:lnTo>
                  <a:lnTo>
                    <a:pt x="16725" y="20461"/>
                  </a:lnTo>
                  <a:lnTo>
                    <a:pt x="16725" y="20220"/>
                  </a:lnTo>
                  <a:lnTo>
                    <a:pt x="16750" y="19979"/>
                  </a:lnTo>
                  <a:lnTo>
                    <a:pt x="16786" y="19750"/>
                  </a:lnTo>
                  <a:lnTo>
                    <a:pt x="16834" y="19521"/>
                  </a:lnTo>
                  <a:lnTo>
                    <a:pt x="16906" y="19305"/>
                  </a:lnTo>
                  <a:lnTo>
                    <a:pt x="17003" y="19100"/>
                  </a:lnTo>
                  <a:lnTo>
                    <a:pt x="17111" y="18907"/>
                  </a:lnTo>
                  <a:lnTo>
                    <a:pt x="17232" y="18738"/>
                  </a:lnTo>
                  <a:lnTo>
                    <a:pt x="17376" y="18594"/>
                  </a:lnTo>
                  <a:lnTo>
                    <a:pt x="17448" y="18521"/>
                  </a:lnTo>
                  <a:lnTo>
                    <a:pt x="17533" y="18461"/>
                  </a:lnTo>
                  <a:lnTo>
                    <a:pt x="17665" y="18377"/>
                  </a:lnTo>
                  <a:lnTo>
                    <a:pt x="17810" y="18304"/>
                  </a:lnTo>
                  <a:lnTo>
                    <a:pt x="17955" y="18244"/>
                  </a:lnTo>
                  <a:lnTo>
                    <a:pt x="18099" y="18196"/>
                  </a:lnTo>
                  <a:lnTo>
                    <a:pt x="18400" y="18112"/>
                  </a:lnTo>
                  <a:lnTo>
                    <a:pt x="18702" y="18039"/>
                  </a:lnTo>
                  <a:lnTo>
                    <a:pt x="19003" y="17967"/>
                  </a:lnTo>
                  <a:lnTo>
                    <a:pt x="19160" y="17919"/>
                  </a:lnTo>
                  <a:lnTo>
                    <a:pt x="19304" y="17871"/>
                  </a:lnTo>
                  <a:lnTo>
                    <a:pt x="19437" y="17810"/>
                  </a:lnTo>
                  <a:lnTo>
                    <a:pt x="19569" y="17726"/>
                  </a:lnTo>
                  <a:lnTo>
                    <a:pt x="19702" y="17642"/>
                  </a:lnTo>
                  <a:lnTo>
                    <a:pt x="19822" y="17533"/>
                  </a:lnTo>
                  <a:lnTo>
                    <a:pt x="19895" y="17449"/>
                  </a:lnTo>
                  <a:lnTo>
                    <a:pt x="19967" y="17365"/>
                  </a:lnTo>
                  <a:lnTo>
                    <a:pt x="20087" y="17184"/>
                  </a:lnTo>
                  <a:lnTo>
                    <a:pt x="20196" y="16991"/>
                  </a:lnTo>
                  <a:lnTo>
                    <a:pt x="20280" y="16774"/>
                  </a:lnTo>
                  <a:lnTo>
                    <a:pt x="20365" y="16557"/>
                  </a:lnTo>
                  <a:lnTo>
                    <a:pt x="20437" y="16328"/>
                  </a:lnTo>
                  <a:lnTo>
                    <a:pt x="20569" y="15870"/>
                  </a:lnTo>
                  <a:lnTo>
                    <a:pt x="20690" y="15400"/>
                  </a:lnTo>
                  <a:lnTo>
                    <a:pt x="20774" y="15183"/>
                  </a:lnTo>
                  <a:lnTo>
                    <a:pt x="20847" y="14955"/>
                  </a:lnTo>
                  <a:lnTo>
                    <a:pt x="20943" y="14750"/>
                  </a:lnTo>
                  <a:lnTo>
                    <a:pt x="21063" y="14557"/>
                  </a:lnTo>
                  <a:lnTo>
                    <a:pt x="21184" y="14376"/>
                  </a:lnTo>
                  <a:lnTo>
                    <a:pt x="21256" y="14304"/>
                  </a:lnTo>
                  <a:lnTo>
                    <a:pt x="21329" y="14232"/>
                  </a:lnTo>
                  <a:lnTo>
                    <a:pt x="21437" y="14135"/>
                  </a:lnTo>
                  <a:lnTo>
                    <a:pt x="21545" y="14051"/>
                  </a:lnTo>
                  <a:lnTo>
                    <a:pt x="21654" y="13991"/>
                  </a:lnTo>
                  <a:lnTo>
                    <a:pt x="21750" y="13942"/>
                  </a:lnTo>
                  <a:lnTo>
                    <a:pt x="21859" y="13918"/>
                  </a:lnTo>
                  <a:lnTo>
                    <a:pt x="21943" y="13894"/>
                  </a:lnTo>
                  <a:close/>
                  <a:moveTo>
                    <a:pt x="26534" y="22486"/>
                  </a:moveTo>
                  <a:lnTo>
                    <a:pt x="26811" y="22510"/>
                  </a:lnTo>
                  <a:lnTo>
                    <a:pt x="27089" y="22570"/>
                  </a:lnTo>
                  <a:lnTo>
                    <a:pt x="27354" y="22642"/>
                  </a:lnTo>
                  <a:lnTo>
                    <a:pt x="27607" y="22739"/>
                  </a:lnTo>
                  <a:lnTo>
                    <a:pt x="27860" y="22847"/>
                  </a:lnTo>
                  <a:lnTo>
                    <a:pt x="28101" y="22992"/>
                  </a:lnTo>
                  <a:lnTo>
                    <a:pt x="28330" y="23136"/>
                  </a:lnTo>
                  <a:lnTo>
                    <a:pt x="28559" y="23305"/>
                  </a:lnTo>
                  <a:lnTo>
                    <a:pt x="28763" y="23486"/>
                  </a:lnTo>
                  <a:lnTo>
                    <a:pt x="28968" y="23679"/>
                  </a:lnTo>
                  <a:lnTo>
                    <a:pt x="29161" y="23896"/>
                  </a:lnTo>
                  <a:lnTo>
                    <a:pt x="29342" y="24113"/>
                  </a:lnTo>
                  <a:lnTo>
                    <a:pt x="29499" y="24341"/>
                  </a:lnTo>
                  <a:lnTo>
                    <a:pt x="29655" y="24582"/>
                  </a:lnTo>
                  <a:lnTo>
                    <a:pt x="29788" y="24823"/>
                  </a:lnTo>
                  <a:lnTo>
                    <a:pt x="29908" y="25077"/>
                  </a:lnTo>
                  <a:lnTo>
                    <a:pt x="30017" y="25342"/>
                  </a:lnTo>
                  <a:lnTo>
                    <a:pt x="30113" y="25607"/>
                  </a:lnTo>
                  <a:lnTo>
                    <a:pt x="30197" y="25872"/>
                  </a:lnTo>
                  <a:lnTo>
                    <a:pt x="30258" y="26137"/>
                  </a:lnTo>
                  <a:lnTo>
                    <a:pt x="30318" y="26402"/>
                  </a:lnTo>
                  <a:lnTo>
                    <a:pt x="30366" y="26679"/>
                  </a:lnTo>
                  <a:lnTo>
                    <a:pt x="30414" y="26956"/>
                  </a:lnTo>
                  <a:lnTo>
                    <a:pt x="30438" y="27233"/>
                  </a:lnTo>
                  <a:lnTo>
                    <a:pt x="30463" y="27511"/>
                  </a:lnTo>
                  <a:lnTo>
                    <a:pt x="30475" y="27800"/>
                  </a:lnTo>
                  <a:lnTo>
                    <a:pt x="30475" y="28354"/>
                  </a:lnTo>
                  <a:lnTo>
                    <a:pt x="30463" y="28920"/>
                  </a:lnTo>
                  <a:lnTo>
                    <a:pt x="30414" y="29475"/>
                  </a:lnTo>
                  <a:lnTo>
                    <a:pt x="30378" y="29872"/>
                  </a:lnTo>
                  <a:lnTo>
                    <a:pt x="30330" y="30270"/>
                  </a:lnTo>
                  <a:lnTo>
                    <a:pt x="30258" y="30668"/>
                  </a:lnTo>
                  <a:lnTo>
                    <a:pt x="30185" y="31053"/>
                  </a:lnTo>
                  <a:lnTo>
                    <a:pt x="30089" y="31439"/>
                  </a:lnTo>
                  <a:lnTo>
                    <a:pt x="29981" y="31812"/>
                  </a:lnTo>
                  <a:lnTo>
                    <a:pt x="29836" y="32186"/>
                  </a:lnTo>
                  <a:lnTo>
                    <a:pt x="29679" y="32548"/>
                  </a:lnTo>
                  <a:lnTo>
                    <a:pt x="29583" y="32728"/>
                  </a:lnTo>
                  <a:lnTo>
                    <a:pt x="29486" y="32897"/>
                  </a:lnTo>
                  <a:lnTo>
                    <a:pt x="29378" y="33066"/>
                  </a:lnTo>
                  <a:lnTo>
                    <a:pt x="29270" y="33234"/>
                  </a:lnTo>
                  <a:lnTo>
                    <a:pt x="29149" y="33391"/>
                  </a:lnTo>
                  <a:lnTo>
                    <a:pt x="29017" y="33548"/>
                  </a:lnTo>
                  <a:lnTo>
                    <a:pt x="28884" y="33692"/>
                  </a:lnTo>
                  <a:lnTo>
                    <a:pt x="28751" y="33837"/>
                  </a:lnTo>
                  <a:lnTo>
                    <a:pt x="28595" y="33969"/>
                  </a:lnTo>
                  <a:lnTo>
                    <a:pt x="28450" y="34090"/>
                  </a:lnTo>
                  <a:lnTo>
                    <a:pt x="28294" y="34210"/>
                  </a:lnTo>
                  <a:lnTo>
                    <a:pt x="28125" y="34319"/>
                  </a:lnTo>
                  <a:lnTo>
                    <a:pt x="27956" y="34415"/>
                  </a:lnTo>
                  <a:lnTo>
                    <a:pt x="27775" y="34500"/>
                  </a:lnTo>
                  <a:lnTo>
                    <a:pt x="27595" y="34584"/>
                  </a:lnTo>
                  <a:lnTo>
                    <a:pt x="27414" y="34644"/>
                  </a:lnTo>
                  <a:lnTo>
                    <a:pt x="27221" y="34704"/>
                  </a:lnTo>
                  <a:lnTo>
                    <a:pt x="27028" y="34741"/>
                  </a:lnTo>
                  <a:lnTo>
                    <a:pt x="26823" y="34765"/>
                  </a:lnTo>
                  <a:lnTo>
                    <a:pt x="26631" y="34777"/>
                  </a:lnTo>
                  <a:lnTo>
                    <a:pt x="26426" y="34777"/>
                  </a:lnTo>
                  <a:lnTo>
                    <a:pt x="26233" y="34765"/>
                  </a:lnTo>
                  <a:lnTo>
                    <a:pt x="26028" y="34729"/>
                  </a:lnTo>
                  <a:lnTo>
                    <a:pt x="25835" y="34692"/>
                  </a:lnTo>
                  <a:lnTo>
                    <a:pt x="25655" y="34632"/>
                  </a:lnTo>
                  <a:lnTo>
                    <a:pt x="25462" y="34560"/>
                  </a:lnTo>
                  <a:lnTo>
                    <a:pt x="25293" y="34476"/>
                  </a:lnTo>
                  <a:lnTo>
                    <a:pt x="25124" y="34379"/>
                  </a:lnTo>
                  <a:lnTo>
                    <a:pt x="24956" y="34271"/>
                  </a:lnTo>
                  <a:lnTo>
                    <a:pt x="24811" y="34138"/>
                  </a:lnTo>
                  <a:lnTo>
                    <a:pt x="24679" y="34006"/>
                  </a:lnTo>
                  <a:lnTo>
                    <a:pt x="24546" y="33849"/>
                  </a:lnTo>
                  <a:lnTo>
                    <a:pt x="24438" y="33680"/>
                  </a:lnTo>
                  <a:lnTo>
                    <a:pt x="24341" y="33512"/>
                  </a:lnTo>
                  <a:lnTo>
                    <a:pt x="24257" y="33331"/>
                  </a:lnTo>
                  <a:lnTo>
                    <a:pt x="24184" y="33150"/>
                  </a:lnTo>
                  <a:lnTo>
                    <a:pt x="24124" y="32957"/>
                  </a:lnTo>
                  <a:lnTo>
                    <a:pt x="24088" y="32764"/>
                  </a:lnTo>
                  <a:lnTo>
                    <a:pt x="24052" y="32560"/>
                  </a:lnTo>
                  <a:lnTo>
                    <a:pt x="24028" y="32355"/>
                  </a:lnTo>
                  <a:lnTo>
                    <a:pt x="24016" y="32150"/>
                  </a:lnTo>
                  <a:lnTo>
                    <a:pt x="24016" y="31945"/>
                  </a:lnTo>
                  <a:lnTo>
                    <a:pt x="24028" y="31523"/>
                  </a:lnTo>
                  <a:lnTo>
                    <a:pt x="24052" y="31114"/>
                  </a:lnTo>
                  <a:lnTo>
                    <a:pt x="24088" y="30704"/>
                  </a:lnTo>
                  <a:lnTo>
                    <a:pt x="24148" y="30294"/>
                  </a:lnTo>
                  <a:lnTo>
                    <a:pt x="24197" y="29909"/>
                  </a:lnTo>
                  <a:lnTo>
                    <a:pt x="24245" y="29535"/>
                  </a:lnTo>
                  <a:lnTo>
                    <a:pt x="24257" y="29354"/>
                  </a:lnTo>
                  <a:lnTo>
                    <a:pt x="24269" y="29174"/>
                  </a:lnTo>
                  <a:lnTo>
                    <a:pt x="24269" y="28993"/>
                  </a:lnTo>
                  <a:lnTo>
                    <a:pt x="24257" y="28812"/>
                  </a:lnTo>
                  <a:lnTo>
                    <a:pt x="24233" y="28643"/>
                  </a:lnTo>
                  <a:lnTo>
                    <a:pt x="24197" y="28463"/>
                  </a:lnTo>
                  <a:lnTo>
                    <a:pt x="24148" y="28294"/>
                  </a:lnTo>
                  <a:lnTo>
                    <a:pt x="24088" y="28113"/>
                  </a:lnTo>
                  <a:lnTo>
                    <a:pt x="23992" y="27944"/>
                  </a:lnTo>
                  <a:lnTo>
                    <a:pt x="23895" y="27764"/>
                  </a:lnTo>
                  <a:lnTo>
                    <a:pt x="23775" y="27583"/>
                  </a:lnTo>
                  <a:lnTo>
                    <a:pt x="23678" y="27402"/>
                  </a:lnTo>
                  <a:lnTo>
                    <a:pt x="23570" y="27221"/>
                  </a:lnTo>
                  <a:lnTo>
                    <a:pt x="23486" y="27041"/>
                  </a:lnTo>
                  <a:lnTo>
                    <a:pt x="23401" y="26860"/>
                  </a:lnTo>
                  <a:lnTo>
                    <a:pt x="23329" y="26667"/>
                  </a:lnTo>
                  <a:lnTo>
                    <a:pt x="23269" y="26474"/>
                  </a:lnTo>
                  <a:lnTo>
                    <a:pt x="23220" y="26282"/>
                  </a:lnTo>
                  <a:lnTo>
                    <a:pt x="23184" y="26089"/>
                  </a:lnTo>
                  <a:lnTo>
                    <a:pt x="23160" y="25896"/>
                  </a:lnTo>
                  <a:lnTo>
                    <a:pt x="23148" y="25691"/>
                  </a:lnTo>
                  <a:lnTo>
                    <a:pt x="23148" y="25498"/>
                  </a:lnTo>
                  <a:lnTo>
                    <a:pt x="23160" y="25293"/>
                  </a:lnTo>
                  <a:lnTo>
                    <a:pt x="23196" y="25089"/>
                  </a:lnTo>
                  <a:lnTo>
                    <a:pt x="23232" y="24884"/>
                  </a:lnTo>
                  <a:lnTo>
                    <a:pt x="23305" y="24667"/>
                  </a:lnTo>
                  <a:lnTo>
                    <a:pt x="23389" y="24426"/>
                  </a:lnTo>
                  <a:lnTo>
                    <a:pt x="23510" y="24197"/>
                  </a:lnTo>
                  <a:lnTo>
                    <a:pt x="23642" y="23968"/>
                  </a:lnTo>
                  <a:lnTo>
                    <a:pt x="23799" y="23763"/>
                  </a:lnTo>
                  <a:lnTo>
                    <a:pt x="23968" y="23558"/>
                  </a:lnTo>
                  <a:lnTo>
                    <a:pt x="24148" y="23377"/>
                  </a:lnTo>
                  <a:lnTo>
                    <a:pt x="24353" y="23209"/>
                  </a:lnTo>
                  <a:lnTo>
                    <a:pt x="24558" y="23052"/>
                  </a:lnTo>
                  <a:lnTo>
                    <a:pt x="24787" y="22908"/>
                  </a:lnTo>
                  <a:lnTo>
                    <a:pt x="25016" y="22787"/>
                  </a:lnTo>
                  <a:lnTo>
                    <a:pt x="25257" y="22691"/>
                  </a:lnTo>
                  <a:lnTo>
                    <a:pt x="25510" y="22606"/>
                  </a:lnTo>
                  <a:lnTo>
                    <a:pt x="25763" y="22546"/>
                  </a:lnTo>
                  <a:lnTo>
                    <a:pt x="26016" y="22498"/>
                  </a:lnTo>
                  <a:lnTo>
                    <a:pt x="26281" y="22486"/>
                  </a:lnTo>
                  <a:close/>
                  <a:moveTo>
                    <a:pt x="48947" y="0"/>
                  </a:moveTo>
                  <a:lnTo>
                    <a:pt x="49056" y="241"/>
                  </a:lnTo>
                  <a:lnTo>
                    <a:pt x="49152" y="482"/>
                  </a:lnTo>
                  <a:lnTo>
                    <a:pt x="49248" y="723"/>
                  </a:lnTo>
                  <a:lnTo>
                    <a:pt x="49333" y="964"/>
                  </a:lnTo>
                  <a:lnTo>
                    <a:pt x="49405" y="1205"/>
                  </a:lnTo>
                  <a:lnTo>
                    <a:pt x="49477" y="1458"/>
                  </a:lnTo>
                  <a:lnTo>
                    <a:pt x="49538" y="1699"/>
                  </a:lnTo>
                  <a:lnTo>
                    <a:pt x="49598" y="1953"/>
                  </a:lnTo>
                  <a:lnTo>
                    <a:pt x="49646" y="2206"/>
                  </a:lnTo>
                  <a:lnTo>
                    <a:pt x="49682" y="2459"/>
                  </a:lnTo>
                  <a:lnTo>
                    <a:pt x="49706" y="2712"/>
                  </a:lnTo>
                  <a:lnTo>
                    <a:pt x="49730" y="2965"/>
                  </a:lnTo>
                  <a:lnTo>
                    <a:pt x="49743" y="3218"/>
                  </a:lnTo>
                  <a:lnTo>
                    <a:pt x="49743" y="3483"/>
                  </a:lnTo>
                  <a:lnTo>
                    <a:pt x="49743" y="3736"/>
                  </a:lnTo>
                  <a:lnTo>
                    <a:pt x="49730" y="4001"/>
                  </a:lnTo>
                  <a:lnTo>
                    <a:pt x="49538" y="3712"/>
                  </a:lnTo>
                  <a:lnTo>
                    <a:pt x="49333" y="3423"/>
                  </a:lnTo>
                  <a:lnTo>
                    <a:pt x="49116" y="3133"/>
                  </a:lnTo>
                  <a:lnTo>
                    <a:pt x="48887" y="2856"/>
                  </a:lnTo>
                  <a:lnTo>
                    <a:pt x="48658" y="2579"/>
                  </a:lnTo>
                  <a:lnTo>
                    <a:pt x="48405" y="2314"/>
                  </a:lnTo>
                  <a:lnTo>
                    <a:pt x="48152" y="2061"/>
                  </a:lnTo>
                  <a:lnTo>
                    <a:pt x="47887" y="1808"/>
                  </a:lnTo>
                  <a:lnTo>
                    <a:pt x="47622" y="1567"/>
                  </a:lnTo>
                  <a:lnTo>
                    <a:pt x="47345" y="1338"/>
                  </a:lnTo>
                  <a:lnTo>
                    <a:pt x="47055" y="1121"/>
                  </a:lnTo>
                  <a:lnTo>
                    <a:pt x="46766" y="916"/>
                  </a:lnTo>
                  <a:lnTo>
                    <a:pt x="46465" y="723"/>
                  </a:lnTo>
                  <a:lnTo>
                    <a:pt x="46152" y="543"/>
                  </a:lnTo>
                  <a:lnTo>
                    <a:pt x="45838" y="374"/>
                  </a:lnTo>
                  <a:lnTo>
                    <a:pt x="45525" y="217"/>
                  </a:lnTo>
                  <a:lnTo>
                    <a:pt x="45730" y="434"/>
                  </a:lnTo>
                  <a:lnTo>
                    <a:pt x="45923" y="663"/>
                  </a:lnTo>
                  <a:lnTo>
                    <a:pt x="46103" y="892"/>
                  </a:lnTo>
                  <a:lnTo>
                    <a:pt x="46272" y="1133"/>
                  </a:lnTo>
                  <a:lnTo>
                    <a:pt x="46429" y="1386"/>
                  </a:lnTo>
                  <a:lnTo>
                    <a:pt x="46585" y="1627"/>
                  </a:lnTo>
                  <a:lnTo>
                    <a:pt x="46730" y="1892"/>
                  </a:lnTo>
                  <a:lnTo>
                    <a:pt x="46863" y="2145"/>
                  </a:lnTo>
                  <a:lnTo>
                    <a:pt x="46983" y="2410"/>
                  </a:lnTo>
                  <a:lnTo>
                    <a:pt x="47092" y="2688"/>
                  </a:lnTo>
                  <a:lnTo>
                    <a:pt x="47188" y="2965"/>
                  </a:lnTo>
                  <a:lnTo>
                    <a:pt x="47284" y="3242"/>
                  </a:lnTo>
                  <a:lnTo>
                    <a:pt x="47369" y="3519"/>
                  </a:lnTo>
                  <a:lnTo>
                    <a:pt x="47429" y="3808"/>
                  </a:lnTo>
                  <a:lnTo>
                    <a:pt x="47489" y="4097"/>
                  </a:lnTo>
                  <a:lnTo>
                    <a:pt x="47537" y="4399"/>
                  </a:lnTo>
                  <a:lnTo>
                    <a:pt x="47128" y="4013"/>
                  </a:lnTo>
                  <a:lnTo>
                    <a:pt x="46706" y="3640"/>
                  </a:lnTo>
                  <a:lnTo>
                    <a:pt x="46260" y="3290"/>
                  </a:lnTo>
                  <a:lnTo>
                    <a:pt x="45802" y="2977"/>
                  </a:lnTo>
                  <a:lnTo>
                    <a:pt x="45561" y="2820"/>
                  </a:lnTo>
                  <a:lnTo>
                    <a:pt x="45320" y="2676"/>
                  </a:lnTo>
                  <a:lnTo>
                    <a:pt x="45079" y="2531"/>
                  </a:lnTo>
                  <a:lnTo>
                    <a:pt x="44826" y="2398"/>
                  </a:lnTo>
                  <a:lnTo>
                    <a:pt x="44585" y="2278"/>
                  </a:lnTo>
                  <a:lnTo>
                    <a:pt x="44332" y="2157"/>
                  </a:lnTo>
                  <a:lnTo>
                    <a:pt x="44067" y="2037"/>
                  </a:lnTo>
                  <a:lnTo>
                    <a:pt x="43814" y="1928"/>
                  </a:lnTo>
                  <a:lnTo>
                    <a:pt x="44079" y="2194"/>
                  </a:lnTo>
                  <a:lnTo>
                    <a:pt x="44332" y="2483"/>
                  </a:lnTo>
                  <a:lnTo>
                    <a:pt x="44573" y="2772"/>
                  </a:lnTo>
                  <a:lnTo>
                    <a:pt x="44802" y="3085"/>
                  </a:lnTo>
                  <a:lnTo>
                    <a:pt x="45007" y="3411"/>
                  </a:lnTo>
                  <a:lnTo>
                    <a:pt x="45188" y="3736"/>
                  </a:lnTo>
                  <a:lnTo>
                    <a:pt x="45356" y="4085"/>
                  </a:lnTo>
                  <a:lnTo>
                    <a:pt x="45513" y="4435"/>
                  </a:lnTo>
                  <a:lnTo>
                    <a:pt x="45633" y="4796"/>
                  </a:lnTo>
                  <a:lnTo>
                    <a:pt x="45754" y="5158"/>
                  </a:lnTo>
                  <a:lnTo>
                    <a:pt x="45838" y="5531"/>
                  </a:lnTo>
                  <a:lnTo>
                    <a:pt x="45911" y="5905"/>
                  </a:lnTo>
                  <a:lnTo>
                    <a:pt x="45959" y="6278"/>
                  </a:lnTo>
                  <a:lnTo>
                    <a:pt x="45995" y="6664"/>
                  </a:lnTo>
                  <a:lnTo>
                    <a:pt x="45995" y="7038"/>
                  </a:lnTo>
                  <a:lnTo>
                    <a:pt x="45983" y="7423"/>
                  </a:lnTo>
                  <a:lnTo>
                    <a:pt x="45766" y="7556"/>
                  </a:lnTo>
                  <a:lnTo>
                    <a:pt x="45549" y="7676"/>
                  </a:lnTo>
                  <a:lnTo>
                    <a:pt x="45320" y="7785"/>
                  </a:lnTo>
                  <a:lnTo>
                    <a:pt x="45079" y="7869"/>
                  </a:lnTo>
                  <a:lnTo>
                    <a:pt x="44838" y="7941"/>
                  </a:lnTo>
                  <a:lnTo>
                    <a:pt x="44597" y="7990"/>
                  </a:lnTo>
                  <a:lnTo>
                    <a:pt x="44344" y="8014"/>
                  </a:lnTo>
                  <a:lnTo>
                    <a:pt x="44091" y="8026"/>
                  </a:lnTo>
                  <a:lnTo>
                    <a:pt x="43838" y="8026"/>
                  </a:lnTo>
                  <a:lnTo>
                    <a:pt x="43597" y="8002"/>
                  </a:lnTo>
                  <a:lnTo>
                    <a:pt x="43344" y="7953"/>
                  </a:lnTo>
                  <a:lnTo>
                    <a:pt x="43103" y="7893"/>
                  </a:lnTo>
                  <a:lnTo>
                    <a:pt x="42862" y="7809"/>
                  </a:lnTo>
                  <a:lnTo>
                    <a:pt x="42633" y="7712"/>
                  </a:lnTo>
                  <a:lnTo>
                    <a:pt x="42416" y="7592"/>
                  </a:lnTo>
                  <a:lnTo>
                    <a:pt x="42199" y="7459"/>
                  </a:lnTo>
                  <a:lnTo>
                    <a:pt x="42199" y="7459"/>
                  </a:lnTo>
                  <a:lnTo>
                    <a:pt x="42259" y="7616"/>
                  </a:lnTo>
                  <a:lnTo>
                    <a:pt x="42320" y="7773"/>
                  </a:lnTo>
                  <a:lnTo>
                    <a:pt x="42380" y="7917"/>
                  </a:lnTo>
                  <a:lnTo>
                    <a:pt x="42464" y="8062"/>
                  </a:lnTo>
                  <a:lnTo>
                    <a:pt x="42549" y="8206"/>
                  </a:lnTo>
                  <a:lnTo>
                    <a:pt x="42633" y="8339"/>
                  </a:lnTo>
                  <a:lnTo>
                    <a:pt x="42826" y="8604"/>
                  </a:lnTo>
                  <a:lnTo>
                    <a:pt x="43043" y="8857"/>
                  </a:lnTo>
                  <a:lnTo>
                    <a:pt x="43284" y="9086"/>
                  </a:lnTo>
                  <a:lnTo>
                    <a:pt x="43537" y="9303"/>
                  </a:lnTo>
                  <a:lnTo>
                    <a:pt x="43814" y="9496"/>
                  </a:lnTo>
                  <a:lnTo>
                    <a:pt x="44091" y="9665"/>
                  </a:lnTo>
                  <a:lnTo>
                    <a:pt x="44392" y="9821"/>
                  </a:lnTo>
                  <a:lnTo>
                    <a:pt x="44706" y="9966"/>
                  </a:lnTo>
                  <a:lnTo>
                    <a:pt x="45019" y="10074"/>
                  </a:lnTo>
                  <a:lnTo>
                    <a:pt x="45344" y="10171"/>
                  </a:lnTo>
                  <a:lnTo>
                    <a:pt x="45670" y="10243"/>
                  </a:lnTo>
                  <a:lnTo>
                    <a:pt x="46007" y="10291"/>
                  </a:lnTo>
                  <a:lnTo>
                    <a:pt x="46332" y="10315"/>
                  </a:lnTo>
                  <a:lnTo>
                    <a:pt x="46525" y="10556"/>
                  </a:lnTo>
                  <a:lnTo>
                    <a:pt x="46718" y="10809"/>
                  </a:lnTo>
                  <a:lnTo>
                    <a:pt x="46887" y="11074"/>
                  </a:lnTo>
                  <a:lnTo>
                    <a:pt x="47055" y="11339"/>
                  </a:lnTo>
                  <a:lnTo>
                    <a:pt x="47212" y="11605"/>
                  </a:lnTo>
                  <a:lnTo>
                    <a:pt x="47369" y="11882"/>
                  </a:lnTo>
                  <a:lnTo>
                    <a:pt x="47501" y="12159"/>
                  </a:lnTo>
                  <a:lnTo>
                    <a:pt x="47634" y="12448"/>
                  </a:lnTo>
                  <a:lnTo>
                    <a:pt x="47754" y="12737"/>
                  </a:lnTo>
                  <a:lnTo>
                    <a:pt x="47863" y="13026"/>
                  </a:lnTo>
                  <a:lnTo>
                    <a:pt x="47959" y="13328"/>
                  </a:lnTo>
                  <a:lnTo>
                    <a:pt x="48056" y="13629"/>
                  </a:lnTo>
                  <a:lnTo>
                    <a:pt x="48140" y="13930"/>
                  </a:lnTo>
                  <a:lnTo>
                    <a:pt x="48212" y="14244"/>
                  </a:lnTo>
                  <a:lnTo>
                    <a:pt x="48272" y="14545"/>
                  </a:lnTo>
                  <a:lnTo>
                    <a:pt x="48321" y="14858"/>
                  </a:lnTo>
                  <a:lnTo>
                    <a:pt x="48357" y="15171"/>
                  </a:lnTo>
                  <a:lnTo>
                    <a:pt x="48393" y="15485"/>
                  </a:lnTo>
                  <a:lnTo>
                    <a:pt x="48417" y="15798"/>
                  </a:lnTo>
                  <a:lnTo>
                    <a:pt x="48429" y="16111"/>
                  </a:lnTo>
                  <a:lnTo>
                    <a:pt x="48429" y="16425"/>
                  </a:lnTo>
                  <a:lnTo>
                    <a:pt x="48417" y="16738"/>
                  </a:lnTo>
                  <a:lnTo>
                    <a:pt x="48393" y="17051"/>
                  </a:lnTo>
                  <a:lnTo>
                    <a:pt x="48369" y="17365"/>
                  </a:lnTo>
                  <a:lnTo>
                    <a:pt x="48321" y="17666"/>
                  </a:lnTo>
                  <a:lnTo>
                    <a:pt x="48272" y="17979"/>
                  </a:lnTo>
                  <a:lnTo>
                    <a:pt x="48212" y="18292"/>
                  </a:lnTo>
                  <a:lnTo>
                    <a:pt x="48140" y="18594"/>
                  </a:lnTo>
                  <a:lnTo>
                    <a:pt x="48056" y="18895"/>
                  </a:lnTo>
                  <a:lnTo>
                    <a:pt x="47959" y="19196"/>
                  </a:lnTo>
                  <a:lnTo>
                    <a:pt x="47863" y="19485"/>
                  </a:lnTo>
                  <a:lnTo>
                    <a:pt x="47742" y="19787"/>
                  </a:lnTo>
                  <a:lnTo>
                    <a:pt x="47537" y="20232"/>
                  </a:lnTo>
                  <a:lnTo>
                    <a:pt x="47320" y="20678"/>
                  </a:lnTo>
                  <a:lnTo>
                    <a:pt x="47067" y="21100"/>
                  </a:lnTo>
                  <a:lnTo>
                    <a:pt x="46790" y="21510"/>
                  </a:lnTo>
                  <a:lnTo>
                    <a:pt x="46501" y="21907"/>
                  </a:lnTo>
                  <a:lnTo>
                    <a:pt x="46176" y="22281"/>
                  </a:lnTo>
                  <a:lnTo>
                    <a:pt x="45850" y="22642"/>
                  </a:lnTo>
                  <a:lnTo>
                    <a:pt x="45489" y="22992"/>
                  </a:lnTo>
                  <a:lnTo>
                    <a:pt x="45127" y="23317"/>
                  </a:lnTo>
                  <a:lnTo>
                    <a:pt x="44730" y="23631"/>
                  </a:lnTo>
                  <a:lnTo>
                    <a:pt x="44332" y="23908"/>
                  </a:lnTo>
                  <a:lnTo>
                    <a:pt x="43922" y="24185"/>
                  </a:lnTo>
                  <a:lnTo>
                    <a:pt x="43489" y="24426"/>
                  </a:lnTo>
                  <a:lnTo>
                    <a:pt x="43043" y="24643"/>
                  </a:lnTo>
                  <a:lnTo>
                    <a:pt x="42597" y="24848"/>
                  </a:lnTo>
                  <a:lnTo>
                    <a:pt x="42139" y="25028"/>
                  </a:lnTo>
                  <a:lnTo>
                    <a:pt x="42091" y="23932"/>
                  </a:lnTo>
                  <a:lnTo>
                    <a:pt x="42067" y="23390"/>
                  </a:lnTo>
                  <a:lnTo>
                    <a:pt x="42031" y="22847"/>
                  </a:lnTo>
                  <a:lnTo>
                    <a:pt x="41982" y="22293"/>
                  </a:lnTo>
                  <a:lnTo>
                    <a:pt x="41922" y="21751"/>
                  </a:lnTo>
                  <a:lnTo>
                    <a:pt x="41862" y="21208"/>
                  </a:lnTo>
                  <a:lnTo>
                    <a:pt x="41790" y="20678"/>
                  </a:lnTo>
                  <a:lnTo>
                    <a:pt x="41705" y="20136"/>
                  </a:lnTo>
                  <a:lnTo>
                    <a:pt x="41621" y="19594"/>
                  </a:lnTo>
                  <a:lnTo>
                    <a:pt x="41512" y="19064"/>
                  </a:lnTo>
                  <a:lnTo>
                    <a:pt x="41404" y="18533"/>
                  </a:lnTo>
                  <a:lnTo>
                    <a:pt x="41283" y="18003"/>
                  </a:lnTo>
                  <a:lnTo>
                    <a:pt x="41139" y="17473"/>
                  </a:lnTo>
                  <a:lnTo>
                    <a:pt x="40994" y="16955"/>
                  </a:lnTo>
                  <a:lnTo>
                    <a:pt x="40826" y="16437"/>
                  </a:lnTo>
                  <a:lnTo>
                    <a:pt x="40633" y="15870"/>
                  </a:lnTo>
                  <a:lnTo>
                    <a:pt x="40416" y="15316"/>
                  </a:lnTo>
                  <a:lnTo>
                    <a:pt x="40187" y="14774"/>
                  </a:lnTo>
                  <a:lnTo>
                    <a:pt x="39946" y="14232"/>
                  </a:lnTo>
                  <a:lnTo>
                    <a:pt x="39681" y="13701"/>
                  </a:lnTo>
                  <a:lnTo>
                    <a:pt x="39404" y="13183"/>
                  </a:lnTo>
                  <a:lnTo>
                    <a:pt x="39102" y="12665"/>
                  </a:lnTo>
                  <a:lnTo>
                    <a:pt x="38789" y="12171"/>
                  </a:lnTo>
                  <a:lnTo>
                    <a:pt x="38452" y="11677"/>
                  </a:lnTo>
                  <a:lnTo>
                    <a:pt x="38102" y="11207"/>
                  </a:lnTo>
                  <a:lnTo>
                    <a:pt x="37729" y="10749"/>
                  </a:lnTo>
                  <a:lnTo>
                    <a:pt x="37343" y="10303"/>
                  </a:lnTo>
                  <a:lnTo>
                    <a:pt x="36933" y="9881"/>
                  </a:lnTo>
                  <a:lnTo>
                    <a:pt x="36500" y="9472"/>
                  </a:lnTo>
                  <a:lnTo>
                    <a:pt x="36066" y="9086"/>
                  </a:lnTo>
                  <a:lnTo>
                    <a:pt x="35596" y="8713"/>
                  </a:lnTo>
                  <a:lnTo>
                    <a:pt x="35283" y="8484"/>
                  </a:lnTo>
                  <a:lnTo>
                    <a:pt x="34969" y="8267"/>
                  </a:lnTo>
                  <a:lnTo>
                    <a:pt x="34644" y="8062"/>
                  </a:lnTo>
                  <a:lnTo>
                    <a:pt x="34306" y="7857"/>
                  </a:lnTo>
                  <a:lnTo>
                    <a:pt x="33969" y="7676"/>
                  </a:lnTo>
                  <a:lnTo>
                    <a:pt x="33632" y="7496"/>
                  </a:lnTo>
                  <a:lnTo>
                    <a:pt x="33282" y="7339"/>
                  </a:lnTo>
                  <a:lnTo>
                    <a:pt x="32921" y="7182"/>
                  </a:lnTo>
                  <a:lnTo>
                    <a:pt x="32559" y="7038"/>
                  </a:lnTo>
                  <a:lnTo>
                    <a:pt x="32198" y="6905"/>
                  </a:lnTo>
                  <a:lnTo>
                    <a:pt x="31836" y="6785"/>
                  </a:lnTo>
                  <a:lnTo>
                    <a:pt x="31463" y="6664"/>
                  </a:lnTo>
                  <a:lnTo>
                    <a:pt x="31089" y="6568"/>
                  </a:lnTo>
                  <a:lnTo>
                    <a:pt x="30716" y="6483"/>
                  </a:lnTo>
                  <a:lnTo>
                    <a:pt x="30330" y="6399"/>
                  </a:lnTo>
                  <a:lnTo>
                    <a:pt x="29944" y="6339"/>
                  </a:lnTo>
                  <a:lnTo>
                    <a:pt x="29571" y="6278"/>
                  </a:lnTo>
                  <a:lnTo>
                    <a:pt x="29185" y="6242"/>
                  </a:lnTo>
                  <a:lnTo>
                    <a:pt x="28800" y="6206"/>
                  </a:lnTo>
                  <a:lnTo>
                    <a:pt x="28402" y="6182"/>
                  </a:lnTo>
                  <a:lnTo>
                    <a:pt x="27631" y="6182"/>
                  </a:lnTo>
                  <a:lnTo>
                    <a:pt x="27245" y="6194"/>
                  </a:lnTo>
                  <a:lnTo>
                    <a:pt x="26860" y="6218"/>
                  </a:lnTo>
                  <a:lnTo>
                    <a:pt x="26474" y="6254"/>
                  </a:lnTo>
                  <a:lnTo>
                    <a:pt x="26088" y="6303"/>
                  </a:lnTo>
                  <a:lnTo>
                    <a:pt x="25715" y="6363"/>
                  </a:lnTo>
                  <a:lnTo>
                    <a:pt x="25329" y="6435"/>
                  </a:lnTo>
                  <a:lnTo>
                    <a:pt x="24956" y="6532"/>
                  </a:lnTo>
                  <a:lnTo>
                    <a:pt x="24582" y="6628"/>
                  </a:lnTo>
                  <a:lnTo>
                    <a:pt x="24209" y="6736"/>
                  </a:lnTo>
                  <a:lnTo>
                    <a:pt x="23835" y="6857"/>
                  </a:lnTo>
                  <a:lnTo>
                    <a:pt x="23473" y="6989"/>
                  </a:lnTo>
                  <a:lnTo>
                    <a:pt x="23112" y="7134"/>
                  </a:lnTo>
                  <a:lnTo>
                    <a:pt x="22763" y="7291"/>
                  </a:lnTo>
                  <a:lnTo>
                    <a:pt x="22413" y="7459"/>
                  </a:lnTo>
                  <a:lnTo>
                    <a:pt x="22076" y="7640"/>
                  </a:lnTo>
                  <a:lnTo>
                    <a:pt x="21738" y="7821"/>
                  </a:lnTo>
                  <a:lnTo>
                    <a:pt x="21401" y="8026"/>
                  </a:lnTo>
                  <a:lnTo>
                    <a:pt x="21076" y="8231"/>
                  </a:lnTo>
                  <a:lnTo>
                    <a:pt x="20762" y="8460"/>
                  </a:lnTo>
                  <a:lnTo>
                    <a:pt x="20449" y="8688"/>
                  </a:lnTo>
                  <a:lnTo>
                    <a:pt x="20148" y="8917"/>
                  </a:lnTo>
                  <a:lnTo>
                    <a:pt x="19846" y="9170"/>
                  </a:lnTo>
                  <a:lnTo>
                    <a:pt x="19557" y="9424"/>
                  </a:lnTo>
                  <a:lnTo>
                    <a:pt x="19268" y="9689"/>
                  </a:lnTo>
                  <a:lnTo>
                    <a:pt x="19003" y="9966"/>
                  </a:lnTo>
                  <a:lnTo>
                    <a:pt x="18726" y="10243"/>
                  </a:lnTo>
                  <a:lnTo>
                    <a:pt x="18473" y="10532"/>
                  </a:lnTo>
                  <a:lnTo>
                    <a:pt x="18220" y="10833"/>
                  </a:lnTo>
                  <a:lnTo>
                    <a:pt x="17979" y="11135"/>
                  </a:lnTo>
                  <a:lnTo>
                    <a:pt x="17750" y="11448"/>
                  </a:lnTo>
                  <a:lnTo>
                    <a:pt x="17533" y="11761"/>
                  </a:lnTo>
                  <a:lnTo>
                    <a:pt x="17316" y="12087"/>
                  </a:lnTo>
                  <a:lnTo>
                    <a:pt x="17111" y="12412"/>
                  </a:lnTo>
                  <a:lnTo>
                    <a:pt x="16918" y="12749"/>
                  </a:lnTo>
                  <a:lnTo>
                    <a:pt x="16738" y="13099"/>
                  </a:lnTo>
                  <a:lnTo>
                    <a:pt x="16569" y="13436"/>
                  </a:lnTo>
                  <a:lnTo>
                    <a:pt x="16412" y="13798"/>
                  </a:lnTo>
                  <a:lnTo>
                    <a:pt x="16268" y="14147"/>
                  </a:lnTo>
                  <a:lnTo>
                    <a:pt x="16123" y="14509"/>
                  </a:lnTo>
                  <a:lnTo>
                    <a:pt x="16002" y="14882"/>
                  </a:lnTo>
                  <a:lnTo>
                    <a:pt x="15882" y="15244"/>
                  </a:lnTo>
                  <a:lnTo>
                    <a:pt x="15786" y="15617"/>
                  </a:lnTo>
                  <a:lnTo>
                    <a:pt x="15677" y="16075"/>
                  </a:lnTo>
                  <a:lnTo>
                    <a:pt x="15581" y="16533"/>
                  </a:lnTo>
                  <a:lnTo>
                    <a:pt x="15520" y="16991"/>
                  </a:lnTo>
                  <a:lnTo>
                    <a:pt x="15460" y="17449"/>
                  </a:lnTo>
                  <a:lnTo>
                    <a:pt x="15424" y="17907"/>
                  </a:lnTo>
                  <a:lnTo>
                    <a:pt x="15412" y="18377"/>
                  </a:lnTo>
                  <a:lnTo>
                    <a:pt x="15400" y="18847"/>
                  </a:lnTo>
                  <a:lnTo>
                    <a:pt x="15424" y="19305"/>
                  </a:lnTo>
                  <a:lnTo>
                    <a:pt x="15448" y="19762"/>
                  </a:lnTo>
                  <a:lnTo>
                    <a:pt x="15496" y="20232"/>
                  </a:lnTo>
                  <a:lnTo>
                    <a:pt x="15569" y="20690"/>
                  </a:lnTo>
                  <a:lnTo>
                    <a:pt x="15653" y="21148"/>
                  </a:lnTo>
                  <a:lnTo>
                    <a:pt x="15749" y="21606"/>
                  </a:lnTo>
                  <a:lnTo>
                    <a:pt x="15858" y="22052"/>
                  </a:lnTo>
                  <a:lnTo>
                    <a:pt x="15990" y="22498"/>
                  </a:lnTo>
                  <a:lnTo>
                    <a:pt x="16135" y="22944"/>
                  </a:lnTo>
                  <a:lnTo>
                    <a:pt x="16256" y="23257"/>
                  </a:lnTo>
                  <a:lnTo>
                    <a:pt x="16388" y="23558"/>
                  </a:lnTo>
                  <a:lnTo>
                    <a:pt x="16533" y="23859"/>
                  </a:lnTo>
                  <a:lnTo>
                    <a:pt x="16689" y="24161"/>
                  </a:lnTo>
                  <a:lnTo>
                    <a:pt x="17027" y="24751"/>
                  </a:lnTo>
                  <a:lnTo>
                    <a:pt x="17376" y="25342"/>
                  </a:lnTo>
                  <a:lnTo>
                    <a:pt x="17714" y="25932"/>
                  </a:lnTo>
                  <a:lnTo>
                    <a:pt x="17882" y="26221"/>
                  </a:lnTo>
                  <a:lnTo>
                    <a:pt x="18039" y="26523"/>
                  </a:lnTo>
                  <a:lnTo>
                    <a:pt x="18184" y="26824"/>
                  </a:lnTo>
                  <a:lnTo>
                    <a:pt x="18328" y="27125"/>
                  </a:lnTo>
                  <a:lnTo>
                    <a:pt x="18449" y="27438"/>
                  </a:lnTo>
                  <a:lnTo>
                    <a:pt x="18545" y="27752"/>
                  </a:lnTo>
                  <a:lnTo>
                    <a:pt x="18220" y="27776"/>
                  </a:lnTo>
                  <a:lnTo>
                    <a:pt x="17906" y="27776"/>
                  </a:lnTo>
                  <a:lnTo>
                    <a:pt x="17581" y="27764"/>
                  </a:lnTo>
                  <a:lnTo>
                    <a:pt x="17256" y="27728"/>
                  </a:lnTo>
                  <a:lnTo>
                    <a:pt x="16930" y="27691"/>
                  </a:lnTo>
                  <a:lnTo>
                    <a:pt x="16617" y="27631"/>
                  </a:lnTo>
                  <a:lnTo>
                    <a:pt x="16292" y="27547"/>
                  </a:lnTo>
                  <a:lnTo>
                    <a:pt x="15978" y="27462"/>
                  </a:lnTo>
                  <a:lnTo>
                    <a:pt x="15677" y="27354"/>
                  </a:lnTo>
                  <a:lnTo>
                    <a:pt x="15364" y="27246"/>
                  </a:lnTo>
                  <a:lnTo>
                    <a:pt x="15063" y="27113"/>
                  </a:lnTo>
                  <a:lnTo>
                    <a:pt x="14773" y="26968"/>
                  </a:lnTo>
                  <a:lnTo>
                    <a:pt x="14484" y="26812"/>
                  </a:lnTo>
                  <a:lnTo>
                    <a:pt x="14207" y="26643"/>
                  </a:lnTo>
                  <a:lnTo>
                    <a:pt x="13930" y="26462"/>
                  </a:lnTo>
                  <a:lnTo>
                    <a:pt x="13665" y="26269"/>
                  </a:lnTo>
                  <a:lnTo>
                    <a:pt x="13376" y="26041"/>
                  </a:lnTo>
                  <a:lnTo>
                    <a:pt x="13086" y="25787"/>
                  </a:lnTo>
                  <a:lnTo>
                    <a:pt x="12809" y="25534"/>
                  </a:lnTo>
                  <a:lnTo>
                    <a:pt x="12544" y="25257"/>
                  </a:lnTo>
                  <a:lnTo>
                    <a:pt x="12303" y="24980"/>
                  </a:lnTo>
                  <a:lnTo>
                    <a:pt x="12062" y="24691"/>
                  </a:lnTo>
                  <a:lnTo>
                    <a:pt x="11833" y="24390"/>
                  </a:lnTo>
                  <a:lnTo>
                    <a:pt x="11616" y="24076"/>
                  </a:lnTo>
                  <a:lnTo>
                    <a:pt x="11411" y="23763"/>
                  </a:lnTo>
                  <a:lnTo>
                    <a:pt x="11207" y="23438"/>
                  </a:lnTo>
                  <a:lnTo>
                    <a:pt x="11026" y="23100"/>
                  </a:lnTo>
                  <a:lnTo>
                    <a:pt x="10857" y="22763"/>
                  </a:lnTo>
                  <a:lnTo>
                    <a:pt x="10688" y="22426"/>
                  </a:lnTo>
                  <a:lnTo>
                    <a:pt x="10532" y="22076"/>
                  </a:lnTo>
                  <a:lnTo>
                    <a:pt x="10399" y="21727"/>
                  </a:lnTo>
                  <a:lnTo>
                    <a:pt x="10267" y="21365"/>
                  </a:lnTo>
                  <a:lnTo>
                    <a:pt x="10146" y="21004"/>
                  </a:lnTo>
                  <a:lnTo>
                    <a:pt x="10038" y="20642"/>
                  </a:lnTo>
                  <a:lnTo>
                    <a:pt x="9929" y="20281"/>
                  </a:lnTo>
                  <a:lnTo>
                    <a:pt x="9845" y="19919"/>
                  </a:lnTo>
                  <a:lnTo>
                    <a:pt x="9761" y="19546"/>
                  </a:lnTo>
                  <a:lnTo>
                    <a:pt x="9676" y="19184"/>
                  </a:lnTo>
                  <a:lnTo>
                    <a:pt x="9616" y="18811"/>
                  </a:lnTo>
                  <a:lnTo>
                    <a:pt x="9556" y="18437"/>
                  </a:lnTo>
                  <a:lnTo>
                    <a:pt x="9447" y="17678"/>
                  </a:lnTo>
                  <a:lnTo>
                    <a:pt x="9375" y="16931"/>
                  </a:lnTo>
                  <a:lnTo>
                    <a:pt x="9315" y="16172"/>
                  </a:lnTo>
                  <a:lnTo>
                    <a:pt x="9279" y="15412"/>
                  </a:lnTo>
                  <a:lnTo>
                    <a:pt x="9532" y="15135"/>
                  </a:lnTo>
                  <a:lnTo>
                    <a:pt x="9773" y="14846"/>
                  </a:lnTo>
                  <a:lnTo>
                    <a:pt x="10002" y="14557"/>
                  </a:lnTo>
                  <a:lnTo>
                    <a:pt x="10218" y="14256"/>
                  </a:lnTo>
                  <a:lnTo>
                    <a:pt x="10423" y="13930"/>
                  </a:lnTo>
                  <a:lnTo>
                    <a:pt x="10628" y="13617"/>
                  </a:lnTo>
                  <a:lnTo>
                    <a:pt x="10809" y="13280"/>
                  </a:lnTo>
                  <a:lnTo>
                    <a:pt x="10978" y="12954"/>
                  </a:lnTo>
                  <a:lnTo>
                    <a:pt x="11134" y="12605"/>
                  </a:lnTo>
                  <a:lnTo>
                    <a:pt x="11267" y="12255"/>
                  </a:lnTo>
                  <a:lnTo>
                    <a:pt x="11399" y="11906"/>
                  </a:lnTo>
                  <a:lnTo>
                    <a:pt x="11508" y="11544"/>
                  </a:lnTo>
                  <a:lnTo>
                    <a:pt x="11604" y="11183"/>
                  </a:lnTo>
                  <a:lnTo>
                    <a:pt x="11677" y="10821"/>
                  </a:lnTo>
                  <a:lnTo>
                    <a:pt x="11737" y="10460"/>
                  </a:lnTo>
                  <a:lnTo>
                    <a:pt x="11773" y="10086"/>
                  </a:lnTo>
                  <a:lnTo>
                    <a:pt x="11592" y="10327"/>
                  </a:lnTo>
                  <a:lnTo>
                    <a:pt x="11387" y="10556"/>
                  </a:lnTo>
                  <a:lnTo>
                    <a:pt x="11182" y="10785"/>
                  </a:lnTo>
                  <a:lnTo>
                    <a:pt x="10941" y="10990"/>
                  </a:lnTo>
                  <a:lnTo>
                    <a:pt x="10700" y="11183"/>
                  </a:lnTo>
                  <a:lnTo>
                    <a:pt x="10447" y="11352"/>
                  </a:lnTo>
                  <a:lnTo>
                    <a:pt x="10182" y="11520"/>
                  </a:lnTo>
                  <a:lnTo>
                    <a:pt x="9905" y="11665"/>
                  </a:lnTo>
                  <a:lnTo>
                    <a:pt x="9628" y="11809"/>
                  </a:lnTo>
                  <a:lnTo>
                    <a:pt x="9327" y="11930"/>
                  </a:lnTo>
                  <a:lnTo>
                    <a:pt x="9038" y="12026"/>
                  </a:lnTo>
                  <a:lnTo>
                    <a:pt x="8736" y="12123"/>
                  </a:lnTo>
                  <a:lnTo>
                    <a:pt x="8435" y="12183"/>
                  </a:lnTo>
                  <a:lnTo>
                    <a:pt x="8122" y="12243"/>
                  </a:lnTo>
                  <a:lnTo>
                    <a:pt x="7821" y="12279"/>
                  </a:lnTo>
                  <a:lnTo>
                    <a:pt x="7519" y="12303"/>
                  </a:lnTo>
                  <a:lnTo>
                    <a:pt x="7423" y="11894"/>
                  </a:lnTo>
                  <a:lnTo>
                    <a:pt x="7339" y="11496"/>
                  </a:lnTo>
                  <a:lnTo>
                    <a:pt x="7266" y="11086"/>
                  </a:lnTo>
                  <a:lnTo>
                    <a:pt x="7206" y="10689"/>
                  </a:lnTo>
                  <a:lnTo>
                    <a:pt x="7158" y="10279"/>
                  </a:lnTo>
                  <a:lnTo>
                    <a:pt x="7122" y="9869"/>
                  </a:lnTo>
                  <a:lnTo>
                    <a:pt x="7098" y="9448"/>
                  </a:lnTo>
                  <a:lnTo>
                    <a:pt x="7085" y="9038"/>
                  </a:lnTo>
                  <a:lnTo>
                    <a:pt x="7073" y="8628"/>
                  </a:lnTo>
                  <a:lnTo>
                    <a:pt x="7085" y="8206"/>
                  </a:lnTo>
                  <a:lnTo>
                    <a:pt x="7098" y="7797"/>
                  </a:lnTo>
                  <a:lnTo>
                    <a:pt x="7122" y="7387"/>
                  </a:lnTo>
                  <a:lnTo>
                    <a:pt x="7146" y="6965"/>
                  </a:lnTo>
                  <a:lnTo>
                    <a:pt x="7182" y="6556"/>
                  </a:lnTo>
                  <a:lnTo>
                    <a:pt x="7230" y="6146"/>
                  </a:lnTo>
                  <a:lnTo>
                    <a:pt x="7290" y="5748"/>
                  </a:lnTo>
                  <a:lnTo>
                    <a:pt x="7049" y="6013"/>
                  </a:lnTo>
                  <a:lnTo>
                    <a:pt x="6820" y="6291"/>
                  </a:lnTo>
                  <a:lnTo>
                    <a:pt x="6603" y="6580"/>
                  </a:lnTo>
                  <a:lnTo>
                    <a:pt x="6387" y="6881"/>
                  </a:lnTo>
                  <a:lnTo>
                    <a:pt x="6194" y="7194"/>
                  </a:lnTo>
                  <a:lnTo>
                    <a:pt x="6013" y="7508"/>
                  </a:lnTo>
                  <a:lnTo>
                    <a:pt x="5844" y="7833"/>
                  </a:lnTo>
                  <a:lnTo>
                    <a:pt x="5688" y="8170"/>
                  </a:lnTo>
                  <a:lnTo>
                    <a:pt x="5543" y="8508"/>
                  </a:lnTo>
                  <a:lnTo>
                    <a:pt x="5423" y="8857"/>
                  </a:lnTo>
                  <a:lnTo>
                    <a:pt x="5302" y="9207"/>
                  </a:lnTo>
                  <a:lnTo>
                    <a:pt x="5206" y="9556"/>
                  </a:lnTo>
                  <a:lnTo>
                    <a:pt x="5133" y="9906"/>
                  </a:lnTo>
                  <a:lnTo>
                    <a:pt x="5061" y="10267"/>
                  </a:lnTo>
                  <a:lnTo>
                    <a:pt x="5013" y="10629"/>
                  </a:lnTo>
                  <a:lnTo>
                    <a:pt x="4989" y="10978"/>
                  </a:lnTo>
                  <a:lnTo>
                    <a:pt x="4832" y="10653"/>
                  </a:lnTo>
                  <a:lnTo>
                    <a:pt x="4688" y="10315"/>
                  </a:lnTo>
                  <a:lnTo>
                    <a:pt x="4555" y="9966"/>
                  </a:lnTo>
                  <a:lnTo>
                    <a:pt x="4434" y="9616"/>
                  </a:lnTo>
                  <a:lnTo>
                    <a:pt x="4326" y="9267"/>
                  </a:lnTo>
                  <a:lnTo>
                    <a:pt x="4230" y="8917"/>
                  </a:lnTo>
                  <a:lnTo>
                    <a:pt x="4145" y="8556"/>
                  </a:lnTo>
                  <a:lnTo>
                    <a:pt x="4085" y="8194"/>
                  </a:lnTo>
                  <a:lnTo>
                    <a:pt x="4025" y="7833"/>
                  </a:lnTo>
                  <a:lnTo>
                    <a:pt x="3989" y="7471"/>
                  </a:lnTo>
                  <a:lnTo>
                    <a:pt x="3965" y="7110"/>
                  </a:lnTo>
                  <a:lnTo>
                    <a:pt x="3952" y="6748"/>
                  </a:lnTo>
                  <a:lnTo>
                    <a:pt x="3965" y="6387"/>
                  </a:lnTo>
                  <a:lnTo>
                    <a:pt x="3977" y="6013"/>
                  </a:lnTo>
                  <a:lnTo>
                    <a:pt x="4025" y="5652"/>
                  </a:lnTo>
                  <a:lnTo>
                    <a:pt x="4085" y="5290"/>
                  </a:lnTo>
                  <a:lnTo>
                    <a:pt x="3784" y="5676"/>
                  </a:lnTo>
                  <a:lnTo>
                    <a:pt x="3495" y="6086"/>
                  </a:lnTo>
                  <a:lnTo>
                    <a:pt x="3242" y="6495"/>
                  </a:lnTo>
                  <a:lnTo>
                    <a:pt x="2988" y="6929"/>
                  </a:lnTo>
                  <a:lnTo>
                    <a:pt x="2772" y="7363"/>
                  </a:lnTo>
                  <a:lnTo>
                    <a:pt x="2579" y="7821"/>
                  </a:lnTo>
                  <a:lnTo>
                    <a:pt x="2398" y="8279"/>
                  </a:lnTo>
                  <a:lnTo>
                    <a:pt x="2241" y="8749"/>
                  </a:lnTo>
                  <a:lnTo>
                    <a:pt x="2109" y="9231"/>
                  </a:lnTo>
                  <a:lnTo>
                    <a:pt x="2012" y="9713"/>
                  </a:lnTo>
                  <a:lnTo>
                    <a:pt x="1928" y="10195"/>
                  </a:lnTo>
                  <a:lnTo>
                    <a:pt x="1868" y="10689"/>
                  </a:lnTo>
                  <a:lnTo>
                    <a:pt x="1844" y="11171"/>
                  </a:lnTo>
                  <a:lnTo>
                    <a:pt x="1832" y="11665"/>
                  </a:lnTo>
                  <a:lnTo>
                    <a:pt x="1868" y="12147"/>
                  </a:lnTo>
                  <a:lnTo>
                    <a:pt x="1880" y="12400"/>
                  </a:lnTo>
                  <a:lnTo>
                    <a:pt x="1916" y="12641"/>
                  </a:lnTo>
                  <a:lnTo>
                    <a:pt x="1735" y="12376"/>
                  </a:lnTo>
                  <a:lnTo>
                    <a:pt x="1567" y="12123"/>
                  </a:lnTo>
                  <a:lnTo>
                    <a:pt x="1398" y="11846"/>
                  </a:lnTo>
                  <a:lnTo>
                    <a:pt x="1241" y="11580"/>
                  </a:lnTo>
                  <a:lnTo>
                    <a:pt x="1097" y="11291"/>
                  </a:lnTo>
                  <a:lnTo>
                    <a:pt x="964" y="11014"/>
                  </a:lnTo>
                  <a:lnTo>
                    <a:pt x="832" y="10725"/>
                  </a:lnTo>
                  <a:lnTo>
                    <a:pt x="723" y="10436"/>
                  </a:lnTo>
                  <a:lnTo>
                    <a:pt x="615" y="10134"/>
                  </a:lnTo>
                  <a:lnTo>
                    <a:pt x="518" y="9833"/>
                  </a:lnTo>
                  <a:lnTo>
                    <a:pt x="434" y="9532"/>
                  </a:lnTo>
                  <a:lnTo>
                    <a:pt x="350" y="9231"/>
                  </a:lnTo>
                  <a:lnTo>
                    <a:pt x="289" y="8917"/>
                  </a:lnTo>
                  <a:lnTo>
                    <a:pt x="229" y="8604"/>
                  </a:lnTo>
                  <a:lnTo>
                    <a:pt x="181" y="8303"/>
                  </a:lnTo>
                  <a:lnTo>
                    <a:pt x="157" y="7990"/>
                  </a:lnTo>
                  <a:lnTo>
                    <a:pt x="96" y="8556"/>
                  </a:lnTo>
                  <a:lnTo>
                    <a:pt x="60" y="9122"/>
                  </a:lnTo>
                  <a:lnTo>
                    <a:pt x="24" y="9701"/>
                  </a:lnTo>
                  <a:lnTo>
                    <a:pt x="12" y="10279"/>
                  </a:lnTo>
                  <a:lnTo>
                    <a:pt x="0" y="10857"/>
                  </a:lnTo>
                  <a:lnTo>
                    <a:pt x="0" y="11448"/>
                  </a:lnTo>
                  <a:lnTo>
                    <a:pt x="0" y="12038"/>
                  </a:lnTo>
                  <a:lnTo>
                    <a:pt x="24" y="12629"/>
                  </a:lnTo>
                  <a:lnTo>
                    <a:pt x="48" y="13219"/>
                  </a:lnTo>
                  <a:lnTo>
                    <a:pt x="84" y="13822"/>
                  </a:lnTo>
                  <a:lnTo>
                    <a:pt x="133" y="14412"/>
                  </a:lnTo>
                  <a:lnTo>
                    <a:pt x="181" y="15015"/>
                  </a:lnTo>
                  <a:lnTo>
                    <a:pt x="253" y="15605"/>
                  </a:lnTo>
                  <a:lnTo>
                    <a:pt x="325" y="16208"/>
                  </a:lnTo>
                  <a:lnTo>
                    <a:pt x="410" y="16798"/>
                  </a:lnTo>
                  <a:lnTo>
                    <a:pt x="506" y="17389"/>
                  </a:lnTo>
                  <a:lnTo>
                    <a:pt x="615" y="17979"/>
                  </a:lnTo>
                  <a:lnTo>
                    <a:pt x="735" y="18570"/>
                  </a:lnTo>
                  <a:lnTo>
                    <a:pt x="856" y="19160"/>
                  </a:lnTo>
                  <a:lnTo>
                    <a:pt x="1000" y="19738"/>
                  </a:lnTo>
                  <a:lnTo>
                    <a:pt x="1145" y="20317"/>
                  </a:lnTo>
                  <a:lnTo>
                    <a:pt x="1301" y="20883"/>
                  </a:lnTo>
                  <a:lnTo>
                    <a:pt x="1470" y="21462"/>
                  </a:lnTo>
                  <a:lnTo>
                    <a:pt x="1651" y="22016"/>
                  </a:lnTo>
                  <a:lnTo>
                    <a:pt x="1844" y="22582"/>
                  </a:lnTo>
                  <a:lnTo>
                    <a:pt x="2037" y="23136"/>
                  </a:lnTo>
                  <a:lnTo>
                    <a:pt x="2253" y="23679"/>
                  </a:lnTo>
                  <a:lnTo>
                    <a:pt x="2470" y="24209"/>
                  </a:lnTo>
                  <a:lnTo>
                    <a:pt x="2699" y="24739"/>
                  </a:lnTo>
                  <a:lnTo>
                    <a:pt x="2952" y="25269"/>
                  </a:lnTo>
                  <a:lnTo>
                    <a:pt x="3205" y="25775"/>
                  </a:lnTo>
                  <a:lnTo>
                    <a:pt x="3470" y="26282"/>
                  </a:lnTo>
                  <a:lnTo>
                    <a:pt x="3748" y="26776"/>
                  </a:lnTo>
                  <a:lnTo>
                    <a:pt x="4025" y="27258"/>
                  </a:lnTo>
                  <a:lnTo>
                    <a:pt x="4326" y="27740"/>
                  </a:lnTo>
                  <a:lnTo>
                    <a:pt x="4639" y="28197"/>
                  </a:lnTo>
                  <a:lnTo>
                    <a:pt x="4953" y="28655"/>
                  </a:lnTo>
                  <a:lnTo>
                    <a:pt x="5290" y="29089"/>
                  </a:lnTo>
                  <a:lnTo>
                    <a:pt x="5627" y="29523"/>
                  </a:lnTo>
                  <a:lnTo>
                    <a:pt x="5989" y="29933"/>
                  </a:lnTo>
                  <a:lnTo>
                    <a:pt x="6350" y="30330"/>
                  </a:lnTo>
                  <a:lnTo>
                    <a:pt x="6736" y="30716"/>
                  </a:lnTo>
                  <a:lnTo>
                    <a:pt x="7122" y="31089"/>
                  </a:lnTo>
                  <a:lnTo>
                    <a:pt x="7519" y="31451"/>
                  </a:lnTo>
                  <a:lnTo>
                    <a:pt x="7929" y="31788"/>
                  </a:lnTo>
                  <a:lnTo>
                    <a:pt x="8351" y="32126"/>
                  </a:lnTo>
                  <a:lnTo>
                    <a:pt x="8797" y="32427"/>
                  </a:lnTo>
                  <a:lnTo>
                    <a:pt x="9242" y="32728"/>
                  </a:lnTo>
                  <a:lnTo>
                    <a:pt x="9700" y="33005"/>
                  </a:lnTo>
                  <a:lnTo>
                    <a:pt x="10170" y="33258"/>
                  </a:lnTo>
                  <a:lnTo>
                    <a:pt x="10652" y="33499"/>
                  </a:lnTo>
                  <a:lnTo>
                    <a:pt x="11146" y="33728"/>
                  </a:lnTo>
                  <a:lnTo>
                    <a:pt x="11652" y="33933"/>
                  </a:lnTo>
                  <a:lnTo>
                    <a:pt x="12171" y="34114"/>
                  </a:lnTo>
                  <a:lnTo>
                    <a:pt x="12701" y="34271"/>
                  </a:lnTo>
                  <a:lnTo>
                    <a:pt x="13243" y="34415"/>
                  </a:lnTo>
                  <a:lnTo>
                    <a:pt x="13797" y="34536"/>
                  </a:lnTo>
                  <a:lnTo>
                    <a:pt x="14364" y="34644"/>
                  </a:lnTo>
                  <a:lnTo>
                    <a:pt x="14942" y="34717"/>
                  </a:lnTo>
                  <a:lnTo>
                    <a:pt x="15545" y="34777"/>
                  </a:lnTo>
                  <a:lnTo>
                    <a:pt x="16147" y="34813"/>
                  </a:lnTo>
                  <a:lnTo>
                    <a:pt x="16762" y="34825"/>
                  </a:lnTo>
                  <a:lnTo>
                    <a:pt x="17388" y="34813"/>
                  </a:lnTo>
                  <a:lnTo>
                    <a:pt x="18039" y="34765"/>
                  </a:lnTo>
                  <a:lnTo>
                    <a:pt x="18039" y="34765"/>
                  </a:lnTo>
                  <a:lnTo>
                    <a:pt x="17870" y="35247"/>
                  </a:lnTo>
                  <a:lnTo>
                    <a:pt x="17702" y="35717"/>
                  </a:lnTo>
                  <a:lnTo>
                    <a:pt x="17509" y="36187"/>
                  </a:lnTo>
                  <a:lnTo>
                    <a:pt x="17316" y="36657"/>
                  </a:lnTo>
                  <a:lnTo>
                    <a:pt x="17123" y="37115"/>
                  </a:lnTo>
                  <a:lnTo>
                    <a:pt x="16918" y="37572"/>
                  </a:lnTo>
                  <a:lnTo>
                    <a:pt x="16484" y="38464"/>
                  </a:lnTo>
                  <a:lnTo>
                    <a:pt x="16039" y="39344"/>
                  </a:lnTo>
                  <a:lnTo>
                    <a:pt x="15581" y="40187"/>
                  </a:lnTo>
                  <a:lnTo>
                    <a:pt x="15123" y="40995"/>
                  </a:lnTo>
                  <a:lnTo>
                    <a:pt x="14677" y="41766"/>
                  </a:lnTo>
                  <a:lnTo>
                    <a:pt x="14207" y="42549"/>
                  </a:lnTo>
                  <a:lnTo>
                    <a:pt x="13725" y="43332"/>
                  </a:lnTo>
                  <a:lnTo>
                    <a:pt x="12761" y="44899"/>
                  </a:lnTo>
                  <a:lnTo>
                    <a:pt x="11797" y="46465"/>
                  </a:lnTo>
                  <a:lnTo>
                    <a:pt x="11327" y="47261"/>
                  </a:lnTo>
                  <a:lnTo>
                    <a:pt x="10857" y="48044"/>
                  </a:lnTo>
                  <a:lnTo>
                    <a:pt x="10411" y="48851"/>
                  </a:lnTo>
                  <a:lnTo>
                    <a:pt x="9977" y="49647"/>
                  </a:lnTo>
                  <a:lnTo>
                    <a:pt x="9568" y="50466"/>
                  </a:lnTo>
                  <a:lnTo>
                    <a:pt x="9182" y="51285"/>
                  </a:lnTo>
                  <a:lnTo>
                    <a:pt x="9001" y="51707"/>
                  </a:lnTo>
                  <a:lnTo>
                    <a:pt x="8821" y="52129"/>
                  </a:lnTo>
                  <a:lnTo>
                    <a:pt x="8652" y="52539"/>
                  </a:lnTo>
                  <a:lnTo>
                    <a:pt x="8483" y="52972"/>
                  </a:lnTo>
                  <a:lnTo>
                    <a:pt x="8327" y="53394"/>
                  </a:lnTo>
                  <a:lnTo>
                    <a:pt x="8182" y="53828"/>
                  </a:lnTo>
                  <a:lnTo>
                    <a:pt x="8049" y="54262"/>
                  </a:lnTo>
                  <a:lnTo>
                    <a:pt x="7917" y="54695"/>
                  </a:lnTo>
                  <a:lnTo>
                    <a:pt x="7796" y="55141"/>
                  </a:lnTo>
                  <a:lnTo>
                    <a:pt x="7688" y="55587"/>
                  </a:lnTo>
                  <a:lnTo>
                    <a:pt x="7604" y="56045"/>
                  </a:lnTo>
                  <a:lnTo>
                    <a:pt x="7519" y="56503"/>
                  </a:lnTo>
                  <a:lnTo>
                    <a:pt x="7447" y="56961"/>
                  </a:lnTo>
                  <a:lnTo>
                    <a:pt x="7399" y="57431"/>
                  </a:lnTo>
                  <a:lnTo>
                    <a:pt x="7351" y="57889"/>
                  </a:lnTo>
                  <a:lnTo>
                    <a:pt x="7326" y="58359"/>
                  </a:lnTo>
                  <a:lnTo>
                    <a:pt x="7314" y="58817"/>
                  </a:lnTo>
                  <a:lnTo>
                    <a:pt x="7314" y="59287"/>
                  </a:lnTo>
                  <a:lnTo>
                    <a:pt x="7326" y="59757"/>
                  </a:lnTo>
                  <a:lnTo>
                    <a:pt x="7351" y="60214"/>
                  </a:lnTo>
                  <a:lnTo>
                    <a:pt x="7387" y="60672"/>
                  </a:lnTo>
                  <a:lnTo>
                    <a:pt x="7447" y="61130"/>
                  </a:lnTo>
                  <a:lnTo>
                    <a:pt x="7519" y="61588"/>
                  </a:lnTo>
                  <a:lnTo>
                    <a:pt x="7604" y="62046"/>
                  </a:lnTo>
                  <a:lnTo>
                    <a:pt x="7700" y="62480"/>
                  </a:lnTo>
                  <a:lnTo>
                    <a:pt x="7821" y="62926"/>
                  </a:lnTo>
                  <a:lnTo>
                    <a:pt x="7953" y="63359"/>
                  </a:lnTo>
                  <a:lnTo>
                    <a:pt x="8098" y="63781"/>
                  </a:lnTo>
                  <a:lnTo>
                    <a:pt x="8266" y="64203"/>
                  </a:lnTo>
                  <a:lnTo>
                    <a:pt x="8447" y="64613"/>
                  </a:lnTo>
                  <a:lnTo>
                    <a:pt x="8640" y="65010"/>
                  </a:lnTo>
                  <a:lnTo>
                    <a:pt x="8845" y="65408"/>
                  </a:lnTo>
                  <a:lnTo>
                    <a:pt x="9074" y="65794"/>
                  </a:lnTo>
                  <a:lnTo>
                    <a:pt x="9327" y="66155"/>
                  </a:lnTo>
                  <a:lnTo>
                    <a:pt x="9592" y="66517"/>
                  </a:lnTo>
                  <a:lnTo>
                    <a:pt x="9869" y="66866"/>
                  </a:lnTo>
                  <a:lnTo>
                    <a:pt x="10170" y="67191"/>
                  </a:lnTo>
                  <a:lnTo>
                    <a:pt x="10484" y="67517"/>
                  </a:lnTo>
                  <a:lnTo>
                    <a:pt x="10821" y="67818"/>
                  </a:lnTo>
                  <a:lnTo>
                    <a:pt x="11170" y="68107"/>
                  </a:lnTo>
                  <a:lnTo>
                    <a:pt x="11484" y="68348"/>
                  </a:lnTo>
                  <a:lnTo>
                    <a:pt x="11821" y="68565"/>
                  </a:lnTo>
                  <a:lnTo>
                    <a:pt x="12159" y="68770"/>
                  </a:lnTo>
                  <a:lnTo>
                    <a:pt x="12496" y="68963"/>
                  </a:lnTo>
                  <a:lnTo>
                    <a:pt x="12857" y="69143"/>
                  </a:lnTo>
                  <a:lnTo>
                    <a:pt x="13219" y="69300"/>
                  </a:lnTo>
                  <a:lnTo>
                    <a:pt x="13580" y="69445"/>
                  </a:lnTo>
                  <a:lnTo>
                    <a:pt x="13954" y="69577"/>
                  </a:lnTo>
                  <a:lnTo>
                    <a:pt x="14328" y="69686"/>
                  </a:lnTo>
                  <a:lnTo>
                    <a:pt x="14713" y="69782"/>
                  </a:lnTo>
                  <a:lnTo>
                    <a:pt x="15099" y="69866"/>
                  </a:lnTo>
                  <a:lnTo>
                    <a:pt x="15484" y="69939"/>
                  </a:lnTo>
                  <a:lnTo>
                    <a:pt x="15882" y="69999"/>
                  </a:lnTo>
                  <a:lnTo>
                    <a:pt x="16280" y="70047"/>
                  </a:lnTo>
                  <a:lnTo>
                    <a:pt x="16677" y="70071"/>
                  </a:lnTo>
                  <a:lnTo>
                    <a:pt x="17075" y="70083"/>
                  </a:lnTo>
                  <a:lnTo>
                    <a:pt x="17473" y="70083"/>
                  </a:lnTo>
                  <a:lnTo>
                    <a:pt x="17882" y="70071"/>
                  </a:lnTo>
                  <a:lnTo>
                    <a:pt x="18280" y="70047"/>
                  </a:lnTo>
                  <a:lnTo>
                    <a:pt x="18678" y="70011"/>
                  </a:lnTo>
                  <a:lnTo>
                    <a:pt x="19087" y="69963"/>
                  </a:lnTo>
                  <a:lnTo>
                    <a:pt x="19485" y="69903"/>
                  </a:lnTo>
                  <a:lnTo>
                    <a:pt x="19883" y="69830"/>
                  </a:lnTo>
                  <a:lnTo>
                    <a:pt x="20280" y="69734"/>
                  </a:lnTo>
                  <a:lnTo>
                    <a:pt x="20678" y="69638"/>
                  </a:lnTo>
                  <a:lnTo>
                    <a:pt x="21063" y="69529"/>
                  </a:lnTo>
                  <a:lnTo>
                    <a:pt x="21449" y="69409"/>
                  </a:lnTo>
                  <a:lnTo>
                    <a:pt x="21835" y="69276"/>
                  </a:lnTo>
                  <a:lnTo>
                    <a:pt x="22208" y="69131"/>
                  </a:lnTo>
                  <a:lnTo>
                    <a:pt x="22582" y="68975"/>
                  </a:lnTo>
                  <a:lnTo>
                    <a:pt x="22943" y="68806"/>
                  </a:lnTo>
                  <a:lnTo>
                    <a:pt x="23305" y="68625"/>
                  </a:lnTo>
                  <a:lnTo>
                    <a:pt x="23666" y="68445"/>
                  </a:lnTo>
                  <a:lnTo>
                    <a:pt x="24016" y="68252"/>
                  </a:lnTo>
                  <a:lnTo>
                    <a:pt x="24353" y="68047"/>
                  </a:lnTo>
                  <a:lnTo>
                    <a:pt x="24691" y="67830"/>
                  </a:lnTo>
                  <a:lnTo>
                    <a:pt x="25028" y="67613"/>
                  </a:lnTo>
                  <a:lnTo>
                    <a:pt x="25353" y="67384"/>
                  </a:lnTo>
                  <a:lnTo>
                    <a:pt x="25679" y="67155"/>
                  </a:lnTo>
                  <a:lnTo>
                    <a:pt x="25992" y="66914"/>
                  </a:lnTo>
                  <a:lnTo>
                    <a:pt x="26305" y="66673"/>
                  </a:lnTo>
                  <a:lnTo>
                    <a:pt x="26607" y="66408"/>
                  </a:lnTo>
                  <a:lnTo>
                    <a:pt x="26908" y="66155"/>
                  </a:lnTo>
                  <a:lnTo>
                    <a:pt x="27209" y="65890"/>
                  </a:lnTo>
                  <a:lnTo>
                    <a:pt x="27787" y="65336"/>
                  </a:lnTo>
                  <a:lnTo>
                    <a:pt x="28354" y="64769"/>
                  </a:lnTo>
                  <a:lnTo>
                    <a:pt x="28896" y="64179"/>
                  </a:lnTo>
                  <a:lnTo>
                    <a:pt x="29426" y="63576"/>
                  </a:lnTo>
                  <a:lnTo>
                    <a:pt x="29944" y="62950"/>
                  </a:lnTo>
                  <a:lnTo>
                    <a:pt x="30438" y="62311"/>
                  </a:lnTo>
                  <a:lnTo>
                    <a:pt x="30932" y="61672"/>
                  </a:lnTo>
                  <a:lnTo>
                    <a:pt x="31402" y="61010"/>
                  </a:lnTo>
                  <a:lnTo>
                    <a:pt x="31848" y="60347"/>
                  </a:lnTo>
                  <a:lnTo>
                    <a:pt x="32294" y="59684"/>
                  </a:lnTo>
                  <a:lnTo>
                    <a:pt x="32680" y="59094"/>
                  </a:lnTo>
                  <a:lnTo>
                    <a:pt x="33053" y="58503"/>
                  </a:lnTo>
                  <a:lnTo>
                    <a:pt x="33415" y="57901"/>
                  </a:lnTo>
                  <a:lnTo>
                    <a:pt x="33776" y="57298"/>
                  </a:lnTo>
                  <a:lnTo>
                    <a:pt x="34126" y="56696"/>
                  </a:lnTo>
                  <a:lnTo>
                    <a:pt x="34475" y="56093"/>
                  </a:lnTo>
                  <a:lnTo>
                    <a:pt x="34801" y="55479"/>
                  </a:lnTo>
                  <a:lnTo>
                    <a:pt x="35138" y="54864"/>
                  </a:lnTo>
                  <a:lnTo>
                    <a:pt x="35463" y="54238"/>
                  </a:lnTo>
                  <a:lnTo>
                    <a:pt x="35777" y="53611"/>
                  </a:lnTo>
                  <a:lnTo>
                    <a:pt x="36078" y="52984"/>
                  </a:lnTo>
                  <a:lnTo>
                    <a:pt x="36379" y="52358"/>
                  </a:lnTo>
                  <a:lnTo>
                    <a:pt x="36680" y="51719"/>
                  </a:lnTo>
                  <a:lnTo>
                    <a:pt x="36957" y="51080"/>
                  </a:lnTo>
                  <a:lnTo>
                    <a:pt x="37235" y="50442"/>
                  </a:lnTo>
                  <a:lnTo>
                    <a:pt x="37512" y="49791"/>
                  </a:lnTo>
                  <a:lnTo>
                    <a:pt x="37777" y="49152"/>
                  </a:lnTo>
                  <a:lnTo>
                    <a:pt x="38030" y="48502"/>
                  </a:lnTo>
                  <a:lnTo>
                    <a:pt x="38283" y="47839"/>
                  </a:lnTo>
                  <a:lnTo>
                    <a:pt x="38524" y="47188"/>
                  </a:lnTo>
                  <a:lnTo>
                    <a:pt x="38753" y="46526"/>
                  </a:lnTo>
                  <a:lnTo>
                    <a:pt x="38982" y="45863"/>
                  </a:lnTo>
                  <a:lnTo>
                    <a:pt x="39199" y="45200"/>
                  </a:lnTo>
                  <a:lnTo>
                    <a:pt x="39416" y="44537"/>
                  </a:lnTo>
                  <a:lnTo>
                    <a:pt x="39621" y="43863"/>
                  </a:lnTo>
                  <a:lnTo>
                    <a:pt x="39813" y="43200"/>
                  </a:lnTo>
                  <a:lnTo>
                    <a:pt x="40006" y="42525"/>
                  </a:lnTo>
                  <a:lnTo>
                    <a:pt x="40187" y="41850"/>
                  </a:lnTo>
                  <a:lnTo>
                    <a:pt x="40356" y="41163"/>
                  </a:lnTo>
                  <a:lnTo>
                    <a:pt x="40524" y="40489"/>
                  </a:lnTo>
                  <a:lnTo>
                    <a:pt x="40681" y="39814"/>
                  </a:lnTo>
                  <a:lnTo>
                    <a:pt x="40826" y="39127"/>
                  </a:lnTo>
                  <a:lnTo>
                    <a:pt x="41633" y="38826"/>
                  </a:lnTo>
                  <a:lnTo>
                    <a:pt x="42428" y="38512"/>
                  </a:lnTo>
                  <a:lnTo>
                    <a:pt x="43187" y="38175"/>
                  </a:lnTo>
                  <a:lnTo>
                    <a:pt x="43934" y="37825"/>
                  </a:lnTo>
                  <a:lnTo>
                    <a:pt x="44657" y="37452"/>
                  </a:lnTo>
                  <a:lnTo>
                    <a:pt x="45356" y="37054"/>
                  </a:lnTo>
                  <a:lnTo>
                    <a:pt x="46031" y="36645"/>
                  </a:lnTo>
                  <a:lnTo>
                    <a:pt x="46694" y="36211"/>
                  </a:lnTo>
                  <a:lnTo>
                    <a:pt x="47320" y="35765"/>
                  </a:lnTo>
                  <a:lnTo>
                    <a:pt x="47935" y="35307"/>
                  </a:lnTo>
                  <a:lnTo>
                    <a:pt x="48525" y="34825"/>
                  </a:lnTo>
                  <a:lnTo>
                    <a:pt x="49104" y="34331"/>
                  </a:lnTo>
                  <a:lnTo>
                    <a:pt x="49646" y="33825"/>
                  </a:lnTo>
                  <a:lnTo>
                    <a:pt x="50176" y="33295"/>
                  </a:lnTo>
                  <a:lnTo>
                    <a:pt x="50682" y="32752"/>
                  </a:lnTo>
                  <a:lnTo>
                    <a:pt x="51164" y="32210"/>
                  </a:lnTo>
                  <a:lnTo>
                    <a:pt x="51622" y="31644"/>
                  </a:lnTo>
                  <a:lnTo>
                    <a:pt x="52068" y="31065"/>
                  </a:lnTo>
                  <a:lnTo>
                    <a:pt x="52478" y="30475"/>
                  </a:lnTo>
                  <a:lnTo>
                    <a:pt x="52876" y="29872"/>
                  </a:lnTo>
                  <a:lnTo>
                    <a:pt x="53249" y="29258"/>
                  </a:lnTo>
                  <a:lnTo>
                    <a:pt x="53611" y="28643"/>
                  </a:lnTo>
                  <a:lnTo>
                    <a:pt x="53936" y="28005"/>
                  </a:lnTo>
                  <a:lnTo>
                    <a:pt x="54249" y="27366"/>
                  </a:lnTo>
                  <a:lnTo>
                    <a:pt x="54538" y="26715"/>
                  </a:lnTo>
                  <a:lnTo>
                    <a:pt x="54804" y="26065"/>
                  </a:lnTo>
                  <a:lnTo>
                    <a:pt x="55045" y="25390"/>
                  </a:lnTo>
                  <a:lnTo>
                    <a:pt x="55274" y="24715"/>
                  </a:lnTo>
                  <a:lnTo>
                    <a:pt x="55478" y="24040"/>
                  </a:lnTo>
                  <a:lnTo>
                    <a:pt x="55659" y="23353"/>
                  </a:lnTo>
                  <a:lnTo>
                    <a:pt x="55816" y="22667"/>
                  </a:lnTo>
                  <a:lnTo>
                    <a:pt x="55948" y="21968"/>
                  </a:lnTo>
                  <a:lnTo>
                    <a:pt x="56069" y="21269"/>
                  </a:lnTo>
                  <a:lnTo>
                    <a:pt x="56153" y="20558"/>
                  </a:lnTo>
                  <a:lnTo>
                    <a:pt x="56225" y="19847"/>
                  </a:lnTo>
                  <a:lnTo>
                    <a:pt x="56286" y="19136"/>
                  </a:lnTo>
                  <a:lnTo>
                    <a:pt x="56310" y="18413"/>
                  </a:lnTo>
                  <a:lnTo>
                    <a:pt x="56322" y="17702"/>
                  </a:lnTo>
                  <a:lnTo>
                    <a:pt x="56298" y="16979"/>
                  </a:lnTo>
                  <a:lnTo>
                    <a:pt x="56262" y="16256"/>
                  </a:lnTo>
                  <a:lnTo>
                    <a:pt x="56213" y="15545"/>
                  </a:lnTo>
                  <a:lnTo>
                    <a:pt x="56129" y="14822"/>
                  </a:lnTo>
                  <a:lnTo>
                    <a:pt x="56033" y="14099"/>
                  </a:lnTo>
                  <a:lnTo>
                    <a:pt x="55912" y="13376"/>
                  </a:lnTo>
                  <a:lnTo>
                    <a:pt x="55768" y="12665"/>
                  </a:lnTo>
                  <a:lnTo>
                    <a:pt x="55599" y="11942"/>
                  </a:lnTo>
                  <a:lnTo>
                    <a:pt x="55418" y="11231"/>
                  </a:lnTo>
                  <a:lnTo>
                    <a:pt x="55201" y="10520"/>
                  </a:lnTo>
                  <a:lnTo>
                    <a:pt x="54972" y="9821"/>
                  </a:lnTo>
                  <a:lnTo>
                    <a:pt x="54719" y="9110"/>
                  </a:lnTo>
                  <a:lnTo>
                    <a:pt x="54454" y="8411"/>
                  </a:lnTo>
                  <a:lnTo>
                    <a:pt x="54153" y="7724"/>
                  </a:lnTo>
                  <a:lnTo>
                    <a:pt x="53840" y="7038"/>
                  </a:lnTo>
                  <a:lnTo>
                    <a:pt x="53502" y="6351"/>
                  </a:lnTo>
                  <a:lnTo>
                    <a:pt x="53141" y="5676"/>
                  </a:lnTo>
                  <a:lnTo>
                    <a:pt x="52767" y="5013"/>
                  </a:lnTo>
                  <a:lnTo>
                    <a:pt x="52357" y="4350"/>
                  </a:lnTo>
                  <a:lnTo>
                    <a:pt x="51936" y="3700"/>
                  </a:lnTo>
                  <a:lnTo>
                    <a:pt x="51490" y="3061"/>
                  </a:lnTo>
                  <a:lnTo>
                    <a:pt x="51020" y="2422"/>
                  </a:lnTo>
                  <a:lnTo>
                    <a:pt x="50538" y="1808"/>
                  </a:lnTo>
                  <a:lnTo>
                    <a:pt x="50032" y="1193"/>
                  </a:lnTo>
                  <a:lnTo>
                    <a:pt x="49502" y="591"/>
                  </a:lnTo>
                  <a:lnTo>
                    <a:pt x="4894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18"/>
            <p:cNvSpPr/>
            <p:nvPr/>
          </p:nvSpPr>
          <p:spPr>
            <a:xfrm>
              <a:off x="1755526" y="1504080"/>
              <a:ext cx="360958" cy="376123"/>
            </a:xfrm>
            <a:custGeom>
              <a:avLst/>
              <a:gdLst/>
              <a:ahLst/>
              <a:cxnLst/>
              <a:rect l="l" t="t" r="r" b="b"/>
              <a:pathLst>
                <a:path w="8640" h="9003" extrusionOk="0">
                  <a:moveTo>
                    <a:pt x="1193" y="1"/>
                  </a:moveTo>
                  <a:lnTo>
                    <a:pt x="1085" y="25"/>
                  </a:lnTo>
                  <a:lnTo>
                    <a:pt x="988" y="49"/>
                  </a:lnTo>
                  <a:lnTo>
                    <a:pt x="892" y="97"/>
                  </a:lnTo>
                  <a:lnTo>
                    <a:pt x="807" y="145"/>
                  </a:lnTo>
                  <a:lnTo>
                    <a:pt x="723" y="206"/>
                  </a:lnTo>
                  <a:lnTo>
                    <a:pt x="639" y="278"/>
                  </a:lnTo>
                  <a:lnTo>
                    <a:pt x="566" y="350"/>
                  </a:lnTo>
                  <a:lnTo>
                    <a:pt x="494" y="435"/>
                  </a:lnTo>
                  <a:lnTo>
                    <a:pt x="434" y="531"/>
                  </a:lnTo>
                  <a:lnTo>
                    <a:pt x="325" y="724"/>
                  </a:lnTo>
                  <a:lnTo>
                    <a:pt x="229" y="953"/>
                  </a:lnTo>
                  <a:lnTo>
                    <a:pt x="145" y="1182"/>
                  </a:lnTo>
                  <a:lnTo>
                    <a:pt x="84" y="1423"/>
                  </a:lnTo>
                  <a:lnTo>
                    <a:pt x="48" y="1676"/>
                  </a:lnTo>
                  <a:lnTo>
                    <a:pt x="12" y="1917"/>
                  </a:lnTo>
                  <a:lnTo>
                    <a:pt x="0" y="2158"/>
                  </a:lnTo>
                  <a:lnTo>
                    <a:pt x="0" y="2375"/>
                  </a:lnTo>
                  <a:lnTo>
                    <a:pt x="12" y="2700"/>
                  </a:lnTo>
                  <a:lnTo>
                    <a:pt x="36" y="3013"/>
                  </a:lnTo>
                  <a:lnTo>
                    <a:pt x="72" y="3339"/>
                  </a:lnTo>
                  <a:lnTo>
                    <a:pt x="133" y="3652"/>
                  </a:lnTo>
                  <a:lnTo>
                    <a:pt x="193" y="3965"/>
                  </a:lnTo>
                  <a:lnTo>
                    <a:pt x="277" y="4279"/>
                  </a:lnTo>
                  <a:lnTo>
                    <a:pt x="362" y="4580"/>
                  </a:lnTo>
                  <a:lnTo>
                    <a:pt x="470" y="4893"/>
                  </a:lnTo>
                  <a:lnTo>
                    <a:pt x="590" y="5194"/>
                  </a:lnTo>
                  <a:lnTo>
                    <a:pt x="723" y="5484"/>
                  </a:lnTo>
                  <a:lnTo>
                    <a:pt x="868" y="5773"/>
                  </a:lnTo>
                  <a:lnTo>
                    <a:pt x="1024" y="6050"/>
                  </a:lnTo>
                  <a:lnTo>
                    <a:pt x="1193" y="6327"/>
                  </a:lnTo>
                  <a:lnTo>
                    <a:pt x="1374" y="6592"/>
                  </a:lnTo>
                  <a:lnTo>
                    <a:pt x="1567" y="6845"/>
                  </a:lnTo>
                  <a:lnTo>
                    <a:pt x="1771" y="7098"/>
                  </a:lnTo>
                  <a:lnTo>
                    <a:pt x="1928" y="7279"/>
                  </a:lnTo>
                  <a:lnTo>
                    <a:pt x="2097" y="7448"/>
                  </a:lnTo>
                  <a:lnTo>
                    <a:pt x="2277" y="7629"/>
                  </a:lnTo>
                  <a:lnTo>
                    <a:pt x="2458" y="7785"/>
                  </a:lnTo>
                  <a:lnTo>
                    <a:pt x="2651" y="7942"/>
                  </a:lnTo>
                  <a:lnTo>
                    <a:pt x="2844" y="8086"/>
                  </a:lnTo>
                  <a:lnTo>
                    <a:pt x="3049" y="8231"/>
                  </a:lnTo>
                  <a:lnTo>
                    <a:pt x="3254" y="8364"/>
                  </a:lnTo>
                  <a:lnTo>
                    <a:pt x="3458" y="8472"/>
                  </a:lnTo>
                  <a:lnTo>
                    <a:pt x="3675" y="8593"/>
                  </a:lnTo>
                  <a:lnTo>
                    <a:pt x="3904" y="8689"/>
                  </a:lnTo>
                  <a:lnTo>
                    <a:pt x="4121" y="8773"/>
                  </a:lnTo>
                  <a:lnTo>
                    <a:pt x="4350" y="8846"/>
                  </a:lnTo>
                  <a:lnTo>
                    <a:pt x="4591" y="8906"/>
                  </a:lnTo>
                  <a:lnTo>
                    <a:pt x="4820" y="8954"/>
                  </a:lnTo>
                  <a:lnTo>
                    <a:pt x="5061" y="8990"/>
                  </a:lnTo>
                  <a:lnTo>
                    <a:pt x="5302" y="9002"/>
                  </a:lnTo>
                  <a:lnTo>
                    <a:pt x="5555" y="9002"/>
                  </a:lnTo>
                  <a:lnTo>
                    <a:pt x="5796" y="8990"/>
                  </a:lnTo>
                  <a:lnTo>
                    <a:pt x="6037" y="8954"/>
                  </a:lnTo>
                  <a:lnTo>
                    <a:pt x="6278" y="8918"/>
                  </a:lnTo>
                  <a:lnTo>
                    <a:pt x="6519" y="8846"/>
                  </a:lnTo>
                  <a:lnTo>
                    <a:pt x="6748" y="8773"/>
                  </a:lnTo>
                  <a:lnTo>
                    <a:pt x="6965" y="8677"/>
                  </a:lnTo>
                  <a:lnTo>
                    <a:pt x="7182" y="8568"/>
                  </a:lnTo>
                  <a:lnTo>
                    <a:pt x="7387" y="8436"/>
                  </a:lnTo>
                  <a:lnTo>
                    <a:pt x="7592" y="8303"/>
                  </a:lnTo>
                  <a:lnTo>
                    <a:pt x="7772" y="8147"/>
                  </a:lnTo>
                  <a:lnTo>
                    <a:pt x="7941" y="7978"/>
                  </a:lnTo>
                  <a:lnTo>
                    <a:pt x="8098" y="7797"/>
                  </a:lnTo>
                  <a:lnTo>
                    <a:pt x="8242" y="7604"/>
                  </a:lnTo>
                  <a:lnTo>
                    <a:pt x="8363" y="7400"/>
                  </a:lnTo>
                  <a:lnTo>
                    <a:pt x="8459" y="7171"/>
                  </a:lnTo>
                  <a:lnTo>
                    <a:pt x="8543" y="6942"/>
                  </a:lnTo>
                  <a:lnTo>
                    <a:pt x="8592" y="6713"/>
                  </a:lnTo>
                  <a:lnTo>
                    <a:pt x="8628" y="6460"/>
                  </a:lnTo>
                  <a:lnTo>
                    <a:pt x="8640" y="6219"/>
                  </a:lnTo>
                  <a:lnTo>
                    <a:pt x="8616" y="5978"/>
                  </a:lnTo>
                  <a:lnTo>
                    <a:pt x="8592" y="5737"/>
                  </a:lnTo>
                  <a:lnTo>
                    <a:pt x="8531" y="5496"/>
                  </a:lnTo>
                  <a:lnTo>
                    <a:pt x="8447" y="5267"/>
                  </a:lnTo>
                  <a:lnTo>
                    <a:pt x="8351" y="5050"/>
                  </a:lnTo>
                  <a:lnTo>
                    <a:pt x="8230" y="4845"/>
                  </a:lnTo>
                  <a:lnTo>
                    <a:pt x="8098" y="4652"/>
                  </a:lnTo>
                  <a:lnTo>
                    <a:pt x="7941" y="4471"/>
                  </a:lnTo>
                  <a:lnTo>
                    <a:pt x="7760" y="4315"/>
                  </a:lnTo>
                  <a:lnTo>
                    <a:pt x="7664" y="4255"/>
                  </a:lnTo>
                  <a:lnTo>
                    <a:pt x="7567" y="4182"/>
                  </a:lnTo>
                  <a:lnTo>
                    <a:pt x="7471" y="4122"/>
                  </a:lnTo>
                  <a:lnTo>
                    <a:pt x="7351" y="4074"/>
                  </a:lnTo>
                  <a:lnTo>
                    <a:pt x="7182" y="4001"/>
                  </a:lnTo>
                  <a:lnTo>
                    <a:pt x="7001" y="3941"/>
                  </a:lnTo>
                  <a:lnTo>
                    <a:pt x="6808" y="3905"/>
                  </a:lnTo>
                  <a:lnTo>
                    <a:pt x="6628" y="3869"/>
                  </a:lnTo>
                  <a:lnTo>
                    <a:pt x="6242" y="3821"/>
                  </a:lnTo>
                  <a:lnTo>
                    <a:pt x="5856" y="3785"/>
                  </a:lnTo>
                  <a:lnTo>
                    <a:pt x="5471" y="3736"/>
                  </a:lnTo>
                  <a:lnTo>
                    <a:pt x="5278" y="3712"/>
                  </a:lnTo>
                  <a:lnTo>
                    <a:pt x="5097" y="3676"/>
                  </a:lnTo>
                  <a:lnTo>
                    <a:pt x="4916" y="3616"/>
                  </a:lnTo>
                  <a:lnTo>
                    <a:pt x="4736" y="3556"/>
                  </a:lnTo>
                  <a:lnTo>
                    <a:pt x="4567" y="3483"/>
                  </a:lnTo>
                  <a:lnTo>
                    <a:pt x="4398" y="3387"/>
                  </a:lnTo>
                  <a:lnTo>
                    <a:pt x="4302" y="3315"/>
                  </a:lnTo>
                  <a:lnTo>
                    <a:pt x="4205" y="3242"/>
                  </a:lnTo>
                  <a:lnTo>
                    <a:pt x="4037" y="3074"/>
                  </a:lnTo>
                  <a:lnTo>
                    <a:pt x="3880" y="2893"/>
                  </a:lnTo>
                  <a:lnTo>
                    <a:pt x="3736" y="2688"/>
                  </a:lnTo>
                  <a:lnTo>
                    <a:pt x="3603" y="2483"/>
                  </a:lnTo>
                  <a:lnTo>
                    <a:pt x="3495" y="2266"/>
                  </a:lnTo>
                  <a:lnTo>
                    <a:pt x="3266" y="1808"/>
                  </a:lnTo>
                  <a:lnTo>
                    <a:pt x="3049" y="1363"/>
                  </a:lnTo>
                  <a:lnTo>
                    <a:pt x="2928" y="1146"/>
                  </a:lnTo>
                  <a:lnTo>
                    <a:pt x="2796" y="941"/>
                  </a:lnTo>
                  <a:lnTo>
                    <a:pt x="2651" y="748"/>
                  </a:lnTo>
                  <a:lnTo>
                    <a:pt x="2494" y="567"/>
                  </a:lnTo>
                  <a:lnTo>
                    <a:pt x="2410" y="483"/>
                  </a:lnTo>
                  <a:lnTo>
                    <a:pt x="2314" y="398"/>
                  </a:lnTo>
                  <a:lnTo>
                    <a:pt x="2217" y="326"/>
                  </a:lnTo>
                  <a:lnTo>
                    <a:pt x="2109" y="266"/>
                  </a:lnTo>
                  <a:lnTo>
                    <a:pt x="1964" y="182"/>
                  </a:lnTo>
                  <a:lnTo>
                    <a:pt x="1820" y="109"/>
                  </a:lnTo>
                  <a:lnTo>
                    <a:pt x="1675" y="61"/>
                  </a:lnTo>
                  <a:lnTo>
                    <a:pt x="1554" y="25"/>
                  </a:lnTo>
                  <a:lnTo>
                    <a:pt x="1422" y="13"/>
                  </a:lnTo>
                  <a:lnTo>
                    <a:pt x="13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8"/>
            <p:cNvSpPr/>
            <p:nvPr/>
          </p:nvSpPr>
          <p:spPr>
            <a:xfrm>
              <a:off x="1317528" y="1536834"/>
              <a:ext cx="273893" cy="389659"/>
            </a:xfrm>
            <a:custGeom>
              <a:avLst/>
              <a:gdLst/>
              <a:ahLst/>
              <a:cxnLst/>
              <a:rect l="l" t="t" r="r" b="b"/>
              <a:pathLst>
                <a:path w="6556" h="9327" extrusionOk="0">
                  <a:moveTo>
                    <a:pt x="5218" y="0"/>
                  </a:moveTo>
                  <a:lnTo>
                    <a:pt x="5134" y="24"/>
                  </a:lnTo>
                  <a:lnTo>
                    <a:pt x="5025" y="48"/>
                  </a:lnTo>
                  <a:lnTo>
                    <a:pt x="4929" y="97"/>
                  </a:lnTo>
                  <a:lnTo>
                    <a:pt x="4820" y="157"/>
                  </a:lnTo>
                  <a:lnTo>
                    <a:pt x="4712" y="241"/>
                  </a:lnTo>
                  <a:lnTo>
                    <a:pt x="4604" y="338"/>
                  </a:lnTo>
                  <a:lnTo>
                    <a:pt x="4531" y="410"/>
                  </a:lnTo>
                  <a:lnTo>
                    <a:pt x="4459" y="482"/>
                  </a:lnTo>
                  <a:lnTo>
                    <a:pt x="4338" y="663"/>
                  </a:lnTo>
                  <a:lnTo>
                    <a:pt x="4218" y="856"/>
                  </a:lnTo>
                  <a:lnTo>
                    <a:pt x="4122" y="1061"/>
                  </a:lnTo>
                  <a:lnTo>
                    <a:pt x="4049" y="1289"/>
                  </a:lnTo>
                  <a:lnTo>
                    <a:pt x="3965" y="1506"/>
                  </a:lnTo>
                  <a:lnTo>
                    <a:pt x="3844" y="1976"/>
                  </a:lnTo>
                  <a:lnTo>
                    <a:pt x="3712" y="2434"/>
                  </a:lnTo>
                  <a:lnTo>
                    <a:pt x="3640" y="2663"/>
                  </a:lnTo>
                  <a:lnTo>
                    <a:pt x="3555" y="2880"/>
                  </a:lnTo>
                  <a:lnTo>
                    <a:pt x="3471" y="3097"/>
                  </a:lnTo>
                  <a:lnTo>
                    <a:pt x="3362" y="3290"/>
                  </a:lnTo>
                  <a:lnTo>
                    <a:pt x="3242" y="3471"/>
                  </a:lnTo>
                  <a:lnTo>
                    <a:pt x="3170" y="3555"/>
                  </a:lnTo>
                  <a:lnTo>
                    <a:pt x="3097" y="3639"/>
                  </a:lnTo>
                  <a:lnTo>
                    <a:pt x="2977" y="3748"/>
                  </a:lnTo>
                  <a:lnTo>
                    <a:pt x="2844" y="3832"/>
                  </a:lnTo>
                  <a:lnTo>
                    <a:pt x="2712" y="3916"/>
                  </a:lnTo>
                  <a:lnTo>
                    <a:pt x="2579" y="3977"/>
                  </a:lnTo>
                  <a:lnTo>
                    <a:pt x="2435" y="4025"/>
                  </a:lnTo>
                  <a:lnTo>
                    <a:pt x="2278" y="4073"/>
                  </a:lnTo>
                  <a:lnTo>
                    <a:pt x="1977" y="4145"/>
                  </a:lnTo>
                  <a:lnTo>
                    <a:pt x="1675" y="4218"/>
                  </a:lnTo>
                  <a:lnTo>
                    <a:pt x="1374" y="4302"/>
                  </a:lnTo>
                  <a:lnTo>
                    <a:pt x="1230" y="4350"/>
                  </a:lnTo>
                  <a:lnTo>
                    <a:pt x="1085" y="4410"/>
                  </a:lnTo>
                  <a:lnTo>
                    <a:pt x="940" y="4483"/>
                  </a:lnTo>
                  <a:lnTo>
                    <a:pt x="808" y="4567"/>
                  </a:lnTo>
                  <a:lnTo>
                    <a:pt x="723" y="4627"/>
                  </a:lnTo>
                  <a:lnTo>
                    <a:pt x="651" y="4700"/>
                  </a:lnTo>
                  <a:lnTo>
                    <a:pt x="507" y="4844"/>
                  </a:lnTo>
                  <a:lnTo>
                    <a:pt x="386" y="5013"/>
                  </a:lnTo>
                  <a:lnTo>
                    <a:pt x="278" y="5206"/>
                  </a:lnTo>
                  <a:lnTo>
                    <a:pt x="181" y="5411"/>
                  </a:lnTo>
                  <a:lnTo>
                    <a:pt x="109" y="5627"/>
                  </a:lnTo>
                  <a:lnTo>
                    <a:pt x="61" y="5856"/>
                  </a:lnTo>
                  <a:lnTo>
                    <a:pt x="25" y="6085"/>
                  </a:lnTo>
                  <a:lnTo>
                    <a:pt x="0" y="6326"/>
                  </a:lnTo>
                  <a:lnTo>
                    <a:pt x="0" y="6567"/>
                  </a:lnTo>
                  <a:lnTo>
                    <a:pt x="13" y="6808"/>
                  </a:lnTo>
                  <a:lnTo>
                    <a:pt x="49" y="7049"/>
                  </a:lnTo>
                  <a:lnTo>
                    <a:pt x="97" y="7290"/>
                  </a:lnTo>
                  <a:lnTo>
                    <a:pt x="157" y="7519"/>
                  </a:lnTo>
                  <a:lnTo>
                    <a:pt x="254" y="7748"/>
                  </a:lnTo>
                  <a:lnTo>
                    <a:pt x="350" y="7953"/>
                  </a:lnTo>
                  <a:lnTo>
                    <a:pt x="470" y="8146"/>
                  </a:lnTo>
                  <a:lnTo>
                    <a:pt x="603" y="8339"/>
                  </a:lnTo>
                  <a:lnTo>
                    <a:pt x="748" y="8495"/>
                  </a:lnTo>
                  <a:lnTo>
                    <a:pt x="904" y="8652"/>
                  </a:lnTo>
                  <a:lnTo>
                    <a:pt x="1073" y="8785"/>
                  </a:lnTo>
                  <a:lnTo>
                    <a:pt x="1242" y="8917"/>
                  </a:lnTo>
                  <a:lnTo>
                    <a:pt x="1422" y="9014"/>
                  </a:lnTo>
                  <a:lnTo>
                    <a:pt x="1603" y="9110"/>
                  </a:lnTo>
                  <a:lnTo>
                    <a:pt x="1796" y="9182"/>
                  </a:lnTo>
                  <a:lnTo>
                    <a:pt x="1989" y="9242"/>
                  </a:lnTo>
                  <a:lnTo>
                    <a:pt x="2182" y="9291"/>
                  </a:lnTo>
                  <a:lnTo>
                    <a:pt x="2374" y="9315"/>
                  </a:lnTo>
                  <a:lnTo>
                    <a:pt x="2579" y="9327"/>
                  </a:lnTo>
                  <a:lnTo>
                    <a:pt x="2772" y="9315"/>
                  </a:lnTo>
                  <a:lnTo>
                    <a:pt x="2965" y="9303"/>
                  </a:lnTo>
                  <a:lnTo>
                    <a:pt x="3158" y="9267"/>
                  </a:lnTo>
                  <a:lnTo>
                    <a:pt x="3350" y="9206"/>
                  </a:lnTo>
                  <a:lnTo>
                    <a:pt x="3531" y="9134"/>
                  </a:lnTo>
                  <a:lnTo>
                    <a:pt x="3712" y="9062"/>
                  </a:lnTo>
                  <a:lnTo>
                    <a:pt x="3893" y="8965"/>
                  </a:lnTo>
                  <a:lnTo>
                    <a:pt x="4061" y="8857"/>
                  </a:lnTo>
                  <a:lnTo>
                    <a:pt x="4230" y="8748"/>
                  </a:lnTo>
                  <a:lnTo>
                    <a:pt x="4387" y="8616"/>
                  </a:lnTo>
                  <a:lnTo>
                    <a:pt x="4543" y="8483"/>
                  </a:lnTo>
                  <a:lnTo>
                    <a:pt x="4700" y="8339"/>
                  </a:lnTo>
                  <a:lnTo>
                    <a:pt x="4845" y="8182"/>
                  </a:lnTo>
                  <a:lnTo>
                    <a:pt x="4989" y="8013"/>
                  </a:lnTo>
                  <a:lnTo>
                    <a:pt x="5122" y="7845"/>
                  </a:lnTo>
                  <a:lnTo>
                    <a:pt x="5242" y="7664"/>
                  </a:lnTo>
                  <a:lnTo>
                    <a:pt x="5375" y="7483"/>
                  </a:lnTo>
                  <a:lnTo>
                    <a:pt x="5483" y="7290"/>
                  </a:lnTo>
                  <a:lnTo>
                    <a:pt x="5604" y="7098"/>
                  </a:lnTo>
                  <a:lnTo>
                    <a:pt x="5736" y="6832"/>
                  </a:lnTo>
                  <a:lnTo>
                    <a:pt x="5857" y="6567"/>
                  </a:lnTo>
                  <a:lnTo>
                    <a:pt x="5977" y="6278"/>
                  </a:lnTo>
                  <a:lnTo>
                    <a:pt x="6086" y="6001"/>
                  </a:lnTo>
                  <a:lnTo>
                    <a:pt x="6182" y="5700"/>
                  </a:lnTo>
                  <a:lnTo>
                    <a:pt x="6266" y="5411"/>
                  </a:lnTo>
                  <a:lnTo>
                    <a:pt x="6339" y="5109"/>
                  </a:lnTo>
                  <a:lnTo>
                    <a:pt x="6399" y="4796"/>
                  </a:lnTo>
                  <a:lnTo>
                    <a:pt x="6459" y="4483"/>
                  </a:lnTo>
                  <a:lnTo>
                    <a:pt x="6495" y="4169"/>
                  </a:lnTo>
                  <a:lnTo>
                    <a:pt x="6532" y="3856"/>
                  </a:lnTo>
                  <a:lnTo>
                    <a:pt x="6556" y="3531"/>
                  </a:lnTo>
                  <a:lnTo>
                    <a:pt x="6556" y="3217"/>
                  </a:lnTo>
                  <a:lnTo>
                    <a:pt x="6556" y="2892"/>
                  </a:lnTo>
                  <a:lnTo>
                    <a:pt x="6544" y="2579"/>
                  </a:lnTo>
                  <a:lnTo>
                    <a:pt x="6520" y="2253"/>
                  </a:lnTo>
                  <a:lnTo>
                    <a:pt x="6495" y="2037"/>
                  </a:lnTo>
                  <a:lnTo>
                    <a:pt x="6459" y="1796"/>
                  </a:lnTo>
                  <a:lnTo>
                    <a:pt x="6411" y="1567"/>
                  </a:lnTo>
                  <a:lnTo>
                    <a:pt x="6351" y="1326"/>
                  </a:lnTo>
                  <a:lnTo>
                    <a:pt x="6279" y="1085"/>
                  </a:lnTo>
                  <a:lnTo>
                    <a:pt x="6182" y="856"/>
                  </a:lnTo>
                  <a:lnTo>
                    <a:pt x="6086" y="651"/>
                  </a:lnTo>
                  <a:lnTo>
                    <a:pt x="5977" y="458"/>
                  </a:lnTo>
                  <a:lnTo>
                    <a:pt x="5857" y="289"/>
                  </a:lnTo>
                  <a:lnTo>
                    <a:pt x="5784" y="217"/>
                  </a:lnTo>
                  <a:lnTo>
                    <a:pt x="5712" y="157"/>
                  </a:lnTo>
                  <a:lnTo>
                    <a:pt x="5640" y="109"/>
                  </a:lnTo>
                  <a:lnTo>
                    <a:pt x="5568" y="60"/>
                  </a:lnTo>
                  <a:lnTo>
                    <a:pt x="5483" y="24"/>
                  </a:lnTo>
                  <a:lnTo>
                    <a:pt x="5399" y="12"/>
                  </a:lnTo>
                  <a:lnTo>
                    <a:pt x="53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8"/>
            <p:cNvSpPr/>
            <p:nvPr/>
          </p:nvSpPr>
          <p:spPr>
            <a:xfrm>
              <a:off x="1585866" y="1895746"/>
              <a:ext cx="306104" cy="513529"/>
            </a:xfrm>
            <a:custGeom>
              <a:avLst/>
              <a:gdLst/>
              <a:ahLst/>
              <a:cxnLst/>
              <a:rect l="l" t="t" r="r" b="b"/>
              <a:pathLst>
                <a:path w="7327" h="12292" extrusionOk="0">
                  <a:moveTo>
                    <a:pt x="3133" y="1"/>
                  </a:moveTo>
                  <a:lnTo>
                    <a:pt x="2868" y="13"/>
                  </a:lnTo>
                  <a:lnTo>
                    <a:pt x="2615" y="61"/>
                  </a:lnTo>
                  <a:lnTo>
                    <a:pt x="2362" y="121"/>
                  </a:lnTo>
                  <a:lnTo>
                    <a:pt x="2109" y="206"/>
                  </a:lnTo>
                  <a:lnTo>
                    <a:pt x="1868" y="302"/>
                  </a:lnTo>
                  <a:lnTo>
                    <a:pt x="1639" y="423"/>
                  </a:lnTo>
                  <a:lnTo>
                    <a:pt x="1410" y="567"/>
                  </a:lnTo>
                  <a:lnTo>
                    <a:pt x="1205" y="724"/>
                  </a:lnTo>
                  <a:lnTo>
                    <a:pt x="1000" y="892"/>
                  </a:lnTo>
                  <a:lnTo>
                    <a:pt x="820" y="1073"/>
                  </a:lnTo>
                  <a:lnTo>
                    <a:pt x="651" y="1278"/>
                  </a:lnTo>
                  <a:lnTo>
                    <a:pt x="494" y="1483"/>
                  </a:lnTo>
                  <a:lnTo>
                    <a:pt x="362" y="1712"/>
                  </a:lnTo>
                  <a:lnTo>
                    <a:pt x="241" y="1941"/>
                  </a:lnTo>
                  <a:lnTo>
                    <a:pt x="157" y="2182"/>
                  </a:lnTo>
                  <a:lnTo>
                    <a:pt x="84" y="2399"/>
                  </a:lnTo>
                  <a:lnTo>
                    <a:pt x="48" y="2604"/>
                  </a:lnTo>
                  <a:lnTo>
                    <a:pt x="12" y="2808"/>
                  </a:lnTo>
                  <a:lnTo>
                    <a:pt x="0" y="3013"/>
                  </a:lnTo>
                  <a:lnTo>
                    <a:pt x="0" y="3206"/>
                  </a:lnTo>
                  <a:lnTo>
                    <a:pt x="12" y="3411"/>
                  </a:lnTo>
                  <a:lnTo>
                    <a:pt x="36" y="3604"/>
                  </a:lnTo>
                  <a:lnTo>
                    <a:pt x="72" y="3797"/>
                  </a:lnTo>
                  <a:lnTo>
                    <a:pt x="121" y="3989"/>
                  </a:lnTo>
                  <a:lnTo>
                    <a:pt x="181" y="4182"/>
                  </a:lnTo>
                  <a:lnTo>
                    <a:pt x="253" y="4375"/>
                  </a:lnTo>
                  <a:lnTo>
                    <a:pt x="338" y="4556"/>
                  </a:lnTo>
                  <a:lnTo>
                    <a:pt x="422" y="4736"/>
                  </a:lnTo>
                  <a:lnTo>
                    <a:pt x="530" y="4917"/>
                  </a:lnTo>
                  <a:lnTo>
                    <a:pt x="627" y="5098"/>
                  </a:lnTo>
                  <a:lnTo>
                    <a:pt x="747" y="5279"/>
                  </a:lnTo>
                  <a:lnTo>
                    <a:pt x="844" y="5459"/>
                  </a:lnTo>
                  <a:lnTo>
                    <a:pt x="940" y="5628"/>
                  </a:lnTo>
                  <a:lnTo>
                    <a:pt x="1000" y="5809"/>
                  </a:lnTo>
                  <a:lnTo>
                    <a:pt x="1049" y="5978"/>
                  </a:lnTo>
                  <a:lnTo>
                    <a:pt x="1085" y="6158"/>
                  </a:lnTo>
                  <a:lnTo>
                    <a:pt x="1109" y="6327"/>
                  </a:lnTo>
                  <a:lnTo>
                    <a:pt x="1121" y="6508"/>
                  </a:lnTo>
                  <a:lnTo>
                    <a:pt x="1121" y="6689"/>
                  </a:lnTo>
                  <a:lnTo>
                    <a:pt x="1109" y="6869"/>
                  </a:lnTo>
                  <a:lnTo>
                    <a:pt x="1097" y="7050"/>
                  </a:lnTo>
                  <a:lnTo>
                    <a:pt x="1049" y="7424"/>
                  </a:lnTo>
                  <a:lnTo>
                    <a:pt x="1000" y="7809"/>
                  </a:lnTo>
                  <a:lnTo>
                    <a:pt x="940" y="8219"/>
                  </a:lnTo>
                  <a:lnTo>
                    <a:pt x="904" y="8629"/>
                  </a:lnTo>
                  <a:lnTo>
                    <a:pt x="880" y="9038"/>
                  </a:lnTo>
                  <a:lnTo>
                    <a:pt x="868" y="9460"/>
                  </a:lnTo>
                  <a:lnTo>
                    <a:pt x="868" y="9665"/>
                  </a:lnTo>
                  <a:lnTo>
                    <a:pt x="880" y="9870"/>
                  </a:lnTo>
                  <a:lnTo>
                    <a:pt x="904" y="10075"/>
                  </a:lnTo>
                  <a:lnTo>
                    <a:pt x="940" y="10279"/>
                  </a:lnTo>
                  <a:lnTo>
                    <a:pt x="976" y="10472"/>
                  </a:lnTo>
                  <a:lnTo>
                    <a:pt x="1036" y="10665"/>
                  </a:lnTo>
                  <a:lnTo>
                    <a:pt x="1109" y="10846"/>
                  </a:lnTo>
                  <a:lnTo>
                    <a:pt x="1193" y="11027"/>
                  </a:lnTo>
                  <a:lnTo>
                    <a:pt x="1290" y="11195"/>
                  </a:lnTo>
                  <a:lnTo>
                    <a:pt x="1398" y="11364"/>
                  </a:lnTo>
                  <a:lnTo>
                    <a:pt x="1531" y="11521"/>
                  </a:lnTo>
                  <a:lnTo>
                    <a:pt x="1663" y="11653"/>
                  </a:lnTo>
                  <a:lnTo>
                    <a:pt x="1808" y="11786"/>
                  </a:lnTo>
                  <a:lnTo>
                    <a:pt x="1976" y="11894"/>
                  </a:lnTo>
                  <a:lnTo>
                    <a:pt x="2145" y="11991"/>
                  </a:lnTo>
                  <a:lnTo>
                    <a:pt x="2314" y="12075"/>
                  </a:lnTo>
                  <a:lnTo>
                    <a:pt x="2507" y="12147"/>
                  </a:lnTo>
                  <a:lnTo>
                    <a:pt x="2687" y="12207"/>
                  </a:lnTo>
                  <a:lnTo>
                    <a:pt x="2880" y="12244"/>
                  </a:lnTo>
                  <a:lnTo>
                    <a:pt x="3085" y="12280"/>
                  </a:lnTo>
                  <a:lnTo>
                    <a:pt x="3278" y="12292"/>
                  </a:lnTo>
                  <a:lnTo>
                    <a:pt x="3483" y="12292"/>
                  </a:lnTo>
                  <a:lnTo>
                    <a:pt x="3675" y="12280"/>
                  </a:lnTo>
                  <a:lnTo>
                    <a:pt x="3880" y="12256"/>
                  </a:lnTo>
                  <a:lnTo>
                    <a:pt x="4073" y="12219"/>
                  </a:lnTo>
                  <a:lnTo>
                    <a:pt x="4266" y="12159"/>
                  </a:lnTo>
                  <a:lnTo>
                    <a:pt x="4447" y="12099"/>
                  </a:lnTo>
                  <a:lnTo>
                    <a:pt x="4627" y="12015"/>
                  </a:lnTo>
                  <a:lnTo>
                    <a:pt x="4808" y="11930"/>
                  </a:lnTo>
                  <a:lnTo>
                    <a:pt x="4977" y="11834"/>
                  </a:lnTo>
                  <a:lnTo>
                    <a:pt x="5146" y="11725"/>
                  </a:lnTo>
                  <a:lnTo>
                    <a:pt x="5302" y="11605"/>
                  </a:lnTo>
                  <a:lnTo>
                    <a:pt x="5447" y="11484"/>
                  </a:lnTo>
                  <a:lnTo>
                    <a:pt x="5603" y="11352"/>
                  </a:lnTo>
                  <a:lnTo>
                    <a:pt x="5736" y="11207"/>
                  </a:lnTo>
                  <a:lnTo>
                    <a:pt x="5869" y="11063"/>
                  </a:lnTo>
                  <a:lnTo>
                    <a:pt x="6001" y="10906"/>
                  </a:lnTo>
                  <a:lnTo>
                    <a:pt x="6122" y="10749"/>
                  </a:lnTo>
                  <a:lnTo>
                    <a:pt x="6230" y="10581"/>
                  </a:lnTo>
                  <a:lnTo>
                    <a:pt x="6338" y="10412"/>
                  </a:lnTo>
                  <a:lnTo>
                    <a:pt x="6435" y="10243"/>
                  </a:lnTo>
                  <a:lnTo>
                    <a:pt x="6531" y="10063"/>
                  </a:lnTo>
                  <a:lnTo>
                    <a:pt x="6688" y="9701"/>
                  </a:lnTo>
                  <a:lnTo>
                    <a:pt x="6833" y="9327"/>
                  </a:lnTo>
                  <a:lnTo>
                    <a:pt x="6941" y="8954"/>
                  </a:lnTo>
                  <a:lnTo>
                    <a:pt x="7037" y="8568"/>
                  </a:lnTo>
                  <a:lnTo>
                    <a:pt x="7110" y="8183"/>
                  </a:lnTo>
                  <a:lnTo>
                    <a:pt x="7182" y="7785"/>
                  </a:lnTo>
                  <a:lnTo>
                    <a:pt x="7230" y="7387"/>
                  </a:lnTo>
                  <a:lnTo>
                    <a:pt x="7266" y="6990"/>
                  </a:lnTo>
                  <a:lnTo>
                    <a:pt x="7315" y="6435"/>
                  </a:lnTo>
                  <a:lnTo>
                    <a:pt x="7327" y="5869"/>
                  </a:lnTo>
                  <a:lnTo>
                    <a:pt x="7327" y="5315"/>
                  </a:lnTo>
                  <a:lnTo>
                    <a:pt x="7315" y="5026"/>
                  </a:lnTo>
                  <a:lnTo>
                    <a:pt x="7290" y="4748"/>
                  </a:lnTo>
                  <a:lnTo>
                    <a:pt x="7266" y="4471"/>
                  </a:lnTo>
                  <a:lnTo>
                    <a:pt x="7218" y="4194"/>
                  </a:lnTo>
                  <a:lnTo>
                    <a:pt x="7170" y="3917"/>
                  </a:lnTo>
                  <a:lnTo>
                    <a:pt x="7110" y="3652"/>
                  </a:lnTo>
                  <a:lnTo>
                    <a:pt x="7049" y="3387"/>
                  </a:lnTo>
                  <a:lnTo>
                    <a:pt x="6965" y="3122"/>
                  </a:lnTo>
                  <a:lnTo>
                    <a:pt x="6869" y="2857"/>
                  </a:lnTo>
                  <a:lnTo>
                    <a:pt x="6760" y="2592"/>
                  </a:lnTo>
                  <a:lnTo>
                    <a:pt x="6640" y="2338"/>
                  </a:lnTo>
                  <a:lnTo>
                    <a:pt x="6507" y="2097"/>
                  </a:lnTo>
                  <a:lnTo>
                    <a:pt x="6351" y="1856"/>
                  </a:lnTo>
                  <a:lnTo>
                    <a:pt x="6194" y="1628"/>
                  </a:lnTo>
                  <a:lnTo>
                    <a:pt x="6013" y="1411"/>
                  </a:lnTo>
                  <a:lnTo>
                    <a:pt x="5820" y="1194"/>
                  </a:lnTo>
                  <a:lnTo>
                    <a:pt x="5615" y="1001"/>
                  </a:lnTo>
                  <a:lnTo>
                    <a:pt x="5411" y="820"/>
                  </a:lnTo>
                  <a:lnTo>
                    <a:pt x="5182" y="651"/>
                  </a:lnTo>
                  <a:lnTo>
                    <a:pt x="4953" y="507"/>
                  </a:lnTo>
                  <a:lnTo>
                    <a:pt x="4712" y="362"/>
                  </a:lnTo>
                  <a:lnTo>
                    <a:pt x="4459" y="254"/>
                  </a:lnTo>
                  <a:lnTo>
                    <a:pt x="4206" y="157"/>
                  </a:lnTo>
                  <a:lnTo>
                    <a:pt x="3941" y="85"/>
                  </a:lnTo>
                  <a:lnTo>
                    <a:pt x="3663" y="25"/>
                  </a:lnTo>
                  <a:lnTo>
                    <a:pt x="338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8"/>
            <p:cNvSpPr/>
            <p:nvPr/>
          </p:nvSpPr>
          <p:spPr>
            <a:xfrm>
              <a:off x="943994" y="3143228"/>
              <a:ext cx="1136264" cy="1403097"/>
            </a:xfrm>
            <a:custGeom>
              <a:avLst/>
              <a:gdLst/>
              <a:ahLst/>
              <a:cxnLst/>
              <a:rect l="l" t="t" r="r" b="b"/>
              <a:pathLst>
                <a:path w="27198" h="33585" extrusionOk="0">
                  <a:moveTo>
                    <a:pt x="19787" y="1"/>
                  </a:moveTo>
                  <a:lnTo>
                    <a:pt x="15280" y="808"/>
                  </a:lnTo>
                  <a:lnTo>
                    <a:pt x="7941" y="808"/>
                  </a:lnTo>
                  <a:lnTo>
                    <a:pt x="675" y="13955"/>
                  </a:lnTo>
                  <a:lnTo>
                    <a:pt x="567" y="14160"/>
                  </a:lnTo>
                  <a:lnTo>
                    <a:pt x="458" y="14364"/>
                  </a:lnTo>
                  <a:lnTo>
                    <a:pt x="374" y="14581"/>
                  </a:lnTo>
                  <a:lnTo>
                    <a:pt x="290" y="14798"/>
                  </a:lnTo>
                  <a:lnTo>
                    <a:pt x="217" y="15027"/>
                  </a:lnTo>
                  <a:lnTo>
                    <a:pt x="157" y="15244"/>
                  </a:lnTo>
                  <a:lnTo>
                    <a:pt x="109" y="15473"/>
                  </a:lnTo>
                  <a:lnTo>
                    <a:pt x="73" y="15702"/>
                  </a:lnTo>
                  <a:lnTo>
                    <a:pt x="37" y="15931"/>
                  </a:lnTo>
                  <a:lnTo>
                    <a:pt x="12" y="16160"/>
                  </a:lnTo>
                  <a:lnTo>
                    <a:pt x="0" y="16389"/>
                  </a:lnTo>
                  <a:lnTo>
                    <a:pt x="0" y="16618"/>
                  </a:lnTo>
                  <a:lnTo>
                    <a:pt x="12" y="16847"/>
                  </a:lnTo>
                  <a:lnTo>
                    <a:pt x="24" y="17088"/>
                  </a:lnTo>
                  <a:lnTo>
                    <a:pt x="61" y="17317"/>
                  </a:lnTo>
                  <a:lnTo>
                    <a:pt x="97" y="17546"/>
                  </a:lnTo>
                  <a:lnTo>
                    <a:pt x="2603" y="30716"/>
                  </a:lnTo>
                  <a:lnTo>
                    <a:pt x="9930" y="30716"/>
                  </a:lnTo>
                  <a:lnTo>
                    <a:pt x="5712" y="16750"/>
                  </a:lnTo>
                  <a:lnTo>
                    <a:pt x="12749" y="8183"/>
                  </a:lnTo>
                  <a:lnTo>
                    <a:pt x="15906" y="20377"/>
                  </a:lnTo>
                  <a:lnTo>
                    <a:pt x="19979" y="33584"/>
                  </a:lnTo>
                  <a:lnTo>
                    <a:pt x="27197" y="33584"/>
                  </a:lnTo>
                  <a:lnTo>
                    <a:pt x="21510" y="18377"/>
                  </a:lnTo>
                  <a:lnTo>
                    <a:pt x="21811" y="8014"/>
                  </a:lnTo>
                  <a:lnTo>
                    <a:pt x="21823" y="7508"/>
                  </a:lnTo>
                  <a:lnTo>
                    <a:pt x="21811" y="7014"/>
                  </a:lnTo>
                  <a:lnTo>
                    <a:pt x="21787" y="6508"/>
                  </a:lnTo>
                  <a:lnTo>
                    <a:pt x="21739" y="6014"/>
                  </a:lnTo>
                  <a:lnTo>
                    <a:pt x="21678" y="5520"/>
                  </a:lnTo>
                  <a:lnTo>
                    <a:pt x="21606" y="5026"/>
                  </a:lnTo>
                  <a:lnTo>
                    <a:pt x="21510" y="4532"/>
                  </a:lnTo>
                  <a:lnTo>
                    <a:pt x="21401" y="4050"/>
                  </a:lnTo>
                  <a:lnTo>
                    <a:pt x="21281" y="3568"/>
                  </a:lnTo>
                  <a:lnTo>
                    <a:pt x="21136" y="3086"/>
                  </a:lnTo>
                  <a:lnTo>
                    <a:pt x="20979" y="2616"/>
                  </a:lnTo>
                  <a:lnTo>
                    <a:pt x="20811" y="2146"/>
                  </a:lnTo>
                  <a:lnTo>
                    <a:pt x="20618" y="1688"/>
                  </a:lnTo>
                  <a:lnTo>
                    <a:pt x="20425" y="1230"/>
                  </a:lnTo>
                  <a:lnTo>
                    <a:pt x="20196" y="772"/>
                  </a:lnTo>
                  <a:lnTo>
                    <a:pt x="19967" y="326"/>
                  </a:lnTo>
                  <a:lnTo>
                    <a:pt x="19787" y="1"/>
                  </a:lnTo>
                  <a:close/>
                </a:path>
              </a:pathLst>
            </a:custGeom>
            <a:solidFill>
              <a:srgbClr val="454F6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8"/>
            <p:cNvSpPr/>
            <p:nvPr/>
          </p:nvSpPr>
          <p:spPr>
            <a:xfrm>
              <a:off x="981761" y="4426471"/>
              <a:ext cx="315671" cy="111797"/>
            </a:xfrm>
            <a:custGeom>
              <a:avLst/>
              <a:gdLst/>
              <a:ahLst/>
              <a:cxnLst/>
              <a:rect l="l" t="t" r="r" b="b"/>
              <a:pathLst>
                <a:path w="7556" h="2676" extrusionOk="0">
                  <a:moveTo>
                    <a:pt x="3531" y="0"/>
                  </a:moveTo>
                  <a:lnTo>
                    <a:pt x="3097" y="615"/>
                  </a:lnTo>
                  <a:lnTo>
                    <a:pt x="2952" y="796"/>
                  </a:lnTo>
                  <a:lnTo>
                    <a:pt x="2796" y="964"/>
                  </a:lnTo>
                  <a:lnTo>
                    <a:pt x="2639" y="1121"/>
                  </a:lnTo>
                  <a:lnTo>
                    <a:pt x="2458" y="1253"/>
                  </a:lnTo>
                  <a:lnTo>
                    <a:pt x="2266" y="1386"/>
                  </a:lnTo>
                  <a:lnTo>
                    <a:pt x="2061" y="1482"/>
                  </a:lnTo>
                  <a:lnTo>
                    <a:pt x="1856" y="1567"/>
                  </a:lnTo>
                  <a:lnTo>
                    <a:pt x="1639" y="1639"/>
                  </a:lnTo>
                  <a:lnTo>
                    <a:pt x="1434" y="1687"/>
                  </a:lnTo>
                  <a:lnTo>
                    <a:pt x="1217" y="1760"/>
                  </a:lnTo>
                  <a:lnTo>
                    <a:pt x="1012" y="1844"/>
                  </a:lnTo>
                  <a:lnTo>
                    <a:pt x="820" y="1952"/>
                  </a:lnTo>
                  <a:lnTo>
                    <a:pt x="627" y="2061"/>
                  </a:lnTo>
                  <a:lnTo>
                    <a:pt x="446" y="2193"/>
                  </a:lnTo>
                  <a:lnTo>
                    <a:pt x="289" y="2350"/>
                  </a:lnTo>
                  <a:lnTo>
                    <a:pt x="133" y="2507"/>
                  </a:lnTo>
                  <a:lnTo>
                    <a:pt x="0" y="2675"/>
                  </a:lnTo>
                  <a:lnTo>
                    <a:pt x="7555" y="2675"/>
                  </a:lnTo>
                  <a:lnTo>
                    <a:pt x="668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18"/>
            <p:cNvSpPr/>
            <p:nvPr/>
          </p:nvSpPr>
          <p:spPr>
            <a:xfrm>
              <a:off x="965133" y="4538227"/>
              <a:ext cx="342868" cy="33756"/>
            </a:xfrm>
            <a:custGeom>
              <a:avLst/>
              <a:gdLst/>
              <a:ahLst/>
              <a:cxnLst/>
              <a:rect l="l" t="t" r="r" b="b"/>
              <a:pathLst>
                <a:path w="8207" h="808" extrusionOk="0">
                  <a:moveTo>
                    <a:pt x="398" y="0"/>
                  </a:moveTo>
                  <a:lnTo>
                    <a:pt x="278" y="193"/>
                  </a:lnTo>
                  <a:lnTo>
                    <a:pt x="169" y="386"/>
                  </a:lnTo>
                  <a:lnTo>
                    <a:pt x="73" y="591"/>
                  </a:lnTo>
                  <a:lnTo>
                    <a:pt x="0" y="808"/>
                  </a:lnTo>
                  <a:lnTo>
                    <a:pt x="8207" y="808"/>
                  </a:lnTo>
                  <a:lnTo>
                    <a:pt x="7953" y="0"/>
                  </a:lnTo>
                  <a:close/>
                </a:path>
              </a:pathLst>
            </a:custGeom>
            <a:solidFill>
              <a:srgbClr val="FDF7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18"/>
            <p:cNvSpPr/>
            <p:nvPr/>
          </p:nvSpPr>
          <p:spPr>
            <a:xfrm>
              <a:off x="1687052" y="4546290"/>
              <a:ext cx="318679" cy="110293"/>
            </a:xfrm>
            <a:custGeom>
              <a:avLst/>
              <a:gdLst/>
              <a:ahLst/>
              <a:cxnLst/>
              <a:rect l="l" t="t" r="r" b="b"/>
              <a:pathLst>
                <a:path w="7628" h="2640" extrusionOk="0">
                  <a:moveTo>
                    <a:pt x="3748" y="0"/>
                  </a:moveTo>
                  <a:lnTo>
                    <a:pt x="3085" y="735"/>
                  </a:lnTo>
                  <a:lnTo>
                    <a:pt x="2952" y="880"/>
                  </a:lnTo>
                  <a:lnTo>
                    <a:pt x="2820" y="1000"/>
                  </a:lnTo>
                  <a:lnTo>
                    <a:pt x="2663" y="1121"/>
                  </a:lnTo>
                  <a:lnTo>
                    <a:pt x="2507" y="1217"/>
                  </a:lnTo>
                  <a:lnTo>
                    <a:pt x="2350" y="1314"/>
                  </a:lnTo>
                  <a:lnTo>
                    <a:pt x="2181" y="1398"/>
                  </a:lnTo>
                  <a:lnTo>
                    <a:pt x="2001" y="1458"/>
                  </a:lnTo>
                  <a:lnTo>
                    <a:pt x="1820" y="1518"/>
                  </a:lnTo>
                  <a:lnTo>
                    <a:pt x="1458" y="1615"/>
                  </a:lnTo>
                  <a:lnTo>
                    <a:pt x="1229" y="1687"/>
                  </a:lnTo>
                  <a:lnTo>
                    <a:pt x="1024" y="1772"/>
                  </a:lnTo>
                  <a:lnTo>
                    <a:pt x="820" y="1880"/>
                  </a:lnTo>
                  <a:lnTo>
                    <a:pt x="627" y="2000"/>
                  </a:lnTo>
                  <a:lnTo>
                    <a:pt x="458" y="2133"/>
                  </a:lnTo>
                  <a:lnTo>
                    <a:pt x="289" y="2290"/>
                  </a:lnTo>
                  <a:lnTo>
                    <a:pt x="133" y="2458"/>
                  </a:lnTo>
                  <a:lnTo>
                    <a:pt x="0" y="2639"/>
                  </a:lnTo>
                  <a:lnTo>
                    <a:pt x="7628" y="2639"/>
                  </a:lnTo>
                  <a:lnTo>
                    <a:pt x="69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8"/>
            <p:cNvSpPr/>
            <p:nvPr/>
          </p:nvSpPr>
          <p:spPr>
            <a:xfrm>
              <a:off x="1671427" y="4656541"/>
              <a:ext cx="342868" cy="31751"/>
            </a:xfrm>
            <a:custGeom>
              <a:avLst/>
              <a:gdLst/>
              <a:ahLst/>
              <a:cxnLst/>
              <a:rect l="l" t="t" r="r" b="b"/>
              <a:pathLst>
                <a:path w="8207" h="760" extrusionOk="0">
                  <a:moveTo>
                    <a:pt x="374" y="0"/>
                  </a:moveTo>
                  <a:lnTo>
                    <a:pt x="254" y="181"/>
                  </a:lnTo>
                  <a:lnTo>
                    <a:pt x="157" y="362"/>
                  </a:lnTo>
                  <a:lnTo>
                    <a:pt x="73" y="554"/>
                  </a:lnTo>
                  <a:lnTo>
                    <a:pt x="1" y="759"/>
                  </a:lnTo>
                  <a:lnTo>
                    <a:pt x="8207" y="759"/>
                  </a:lnTo>
                  <a:lnTo>
                    <a:pt x="8002" y="0"/>
                  </a:lnTo>
                  <a:close/>
                </a:path>
              </a:pathLst>
            </a:custGeom>
            <a:solidFill>
              <a:srgbClr val="FDF7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18"/>
            <p:cNvSpPr/>
            <p:nvPr/>
          </p:nvSpPr>
          <p:spPr>
            <a:xfrm>
              <a:off x="1442861" y="3359219"/>
              <a:ext cx="167194" cy="637358"/>
            </a:xfrm>
            <a:custGeom>
              <a:avLst/>
              <a:gdLst/>
              <a:ahLst/>
              <a:cxnLst/>
              <a:rect l="l" t="t" r="r" b="b"/>
              <a:pathLst>
                <a:path w="4002" h="15256" extrusionOk="0">
                  <a:moveTo>
                    <a:pt x="25" y="0"/>
                  </a:moveTo>
                  <a:lnTo>
                    <a:pt x="1" y="24"/>
                  </a:lnTo>
                  <a:lnTo>
                    <a:pt x="1" y="60"/>
                  </a:lnTo>
                  <a:lnTo>
                    <a:pt x="3929" y="15219"/>
                  </a:lnTo>
                  <a:lnTo>
                    <a:pt x="3941" y="15243"/>
                  </a:lnTo>
                  <a:lnTo>
                    <a:pt x="3965" y="15256"/>
                  </a:lnTo>
                  <a:lnTo>
                    <a:pt x="3977" y="15256"/>
                  </a:lnTo>
                  <a:lnTo>
                    <a:pt x="4002" y="15231"/>
                  </a:lnTo>
                  <a:lnTo>
                    <a:pt x="4002" y="15195"/>
                  </a:lnTo>
                  <a:lnTo>
                    <a:pt x="85" y="36"/>
                  </a:lnTo>
                  <a:lnTo>
                    <a:pt x="61" y="1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18"/>
            <p:cNvSpPr/>
            <p:nvPr/>
          </p:nvSpPr>
          <p:spPr>
            <a:xfrm>
              <a:off x="1181082" y="3483048"/>
              <a:ext cx="297080" cy="361501"/>
            </a:xfrm>
            <a:custGeom>
              <a:avLst/>
              <a:gdLst/>
              <a:ahLst/>
              <a:cxnLst/>
              <a:rect l="l" t="t" r="r" b="b"/>
              <a:pathLst>
                <a:path w="7111" h="8653" extrusionOk="0">
                  <a:moveTo>
                    <a:pt x="7074" y="1"/>
                  </a:moveTo>
                  <a:lnTo>
                    <a:pt x="7038" y="25"/>
                  </a:lnTo>
                  <a:lnTo>
                    <a:pt x="13" y="8580"/>
                  </a:lnTo>
                  <a:lnTo>
                    <a:pt x="1" y="8616"/>
                  </a:lnTo>
                  <a:lnTo>
                    <a:pt x="13" y="8640"/>
                  </a:lnTo>
                  <a:lnTo>
                    <a:pt x="37" y="8652"/>
                  </a:lnTo>
                  <a:lnTo>
                    <a:pt x="61" y="8652"/>
                  </a:lnTo>
                  <a:lnTo>
                    <a:pt x="73" y="8640"/>
                  </a:lnTo>
                  <a:lnTo>
                    <a:pt x="7110" y="73"/>
                  </a:lnTo>
                  <a:lnTo>
                    <a:pt x="7110" y="37"/>
                  </a:lnTo>
                  <a:lnTo>
                    <a:pt x="7098" y="13"/>
                  </a:lnTo>
                  <a:lnTo>
                    <a:pt x="7074" y="1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18"/>
            <p:cNvSpPr/>
            <p:nvPr/>
          </p:nvSpPr>
          <p:spPr>
            <a:xfrm>
              <a:off x="814107" y="2091099"/>
              <a:ext cx="706834" cy="830662"/>
            </a:xfrm>
            <a:custGeom>
              <a:avLst/>
              <a:gdLst/>
              <a:ahLst/>
              <a:cxnLst/>
              <a:rect l="l" t="t" r="r" b="b"/>
              <a:pathLst>
                <a:path w="16919" h="19883" extrusionOk="0">
                  <a:moveTo>
                    <a:pt x="7327" y="0"/>
                  </a:moveTo>
                  <a:lnTo>
                    <a:pt x="7134" y="24"/>
                  </a:lnTo>
                  <a:lnTo>
                    <a:pt x="6941" y="60"/>
                  </a:lnTo>
                  <a:lnTo>
                    <a:pt x="6748" y="109"/>
                  </a:lnTo>
                  <a:lnTo>
                    <a:pt x="6556" y="169"/>
                  </a:lnTo>
                  <a:lnTo>
                    <a:pt x="6375" y="241"/>
                  </a:lnTo>
                  <a:lnTo>
                    <a:pt x="6206" y="338"/>
                  </a:lnTo>
                  <a:lnTo>
                    <a:pt x="6025" y="434"/>
                  </a:lnTo>
                  <a:lnTo>
                    <a:pt x="5869" y="542"/>
                  </a:lnTo>
                  <a:lnTo>
                    <a:pt x="5712" y="675"/>
                  </a:lnTo>
                  <a:lnTo>
                    <a:pt x="5568" y="808"/>
                  </a:lnTo>
                  <a:lnTo>
                    <a:pt x="5435" y="952"/>
                  </a:lnTo>
                  <a:lnTo>
                    <a:pt x="5302" y="1097"/>
                  </a:lnTo>
                  <a:lnTo>
                    <a:pt x="5194" y="1253"/>
                  </a:lnTo>
                  <a:lnTo>
                    <a:pt x="5086" y="1422"/>
                  </a:lnTo>
                  <a:lnTo>
                    <a:pt x="4989" y="1603"/>
                  </a:lnTo>
                  <a:lnTo>
                    <a:pt x="4905" y="1784"/>
                  </a:lnTo>
                  <a:lnTo>
                    <a:pt x="4845" y="1964"/>
                  </a:lnTo>
                  <a:lnTo>
                    <a:pt x="4784" y="2157"/>
                  </a:lnTo>
                  <a:lnTo>
                    <a:pt x="4736" y="2350"/>
                  </a:lnTo>
                  <a:lnTo>
                    <a:pt x="4555" y="2374"/>
                  </a:lnTo>
                  <a:lnTo>
                    <a:pt x="4363" y="2410"/>
                  </a:lnTo>
                  <a:lnTo>
                    <a:pt x="4182" y="2458"/>
                  </a:lnTo>
                  <a:lnTo>
                    <a:pt x="4013" y="2531"/>
                  </a:lnTo>
                  <a:lnTo>
                    <a:pt x="3844" y="2591"/>
                  </a:lnTo>
                  <a:lnTo>
                    <a:pt x="3676" y="2675"/>
                  </a:lnTo>
                  <a:lnTo>
                    <a:pt x="3519" y="2772"/>
                  </a:lnTo>
                  <a:lnTo>
                    <a:pt x="3362" y="2880"/>
                  </a:lnTo>
                  <a:lnTo>
                    <a:pt x="3218" y="2989"/>
                  </a:lnTo>
                  <a:lnTo>
                    <a:pt x="3085" y="3109"/>
                  </a:lnTo>
                  <a:lnTo>
                    <a:pt x="2953" y="3242"/>
                  </a:lnTo>
                  <a:lnTo>
                    <a:pt x="2832" y="3386"/>
                  </a:lnTo>
                  <a:lnTo>
                    <a:pt x="2724" y="3531"/>
                  </a:lnTo>
                  <a:lnTo>
                    <a:pt x="2615" y="3687"/>
                  </a:lnTo>
                  <a:lnTo>
                    <a:pt x="2531" y="3844"/>
                  </a:lnTo>
                  <a:lnTo>
                    <a:pt x="2447" y="4025"/>
                  </a:lnTo>
                  <a:lnTo>
                    <a:pt x="2374" y="4194"/>
                  </a:lnTo>
                  <a:lnTo>
                    <a:pt x="2314" y="4386"/>
                  </a:lnTo>
                  <a:lnTo>
                    <a:pt x="2266" y="4567"/>
                  </a:lnTo>
                  <a:lnTo>
                    <a:pt x="2230" y="4760"/>
                  </a:lnTo>
                  <a:lnTo>
                    <a:pt x="2206" y="4941"/>
                  </a:lnTo>
                  <a:lnTo>
                    <a:pt x="2194" y="5133"/>
                  </a:lnTo>
                  <a:lnTo>
                    <a:pt x="2194" y="5326"/>
                  </a:lnTo>
                  <a:lnTo>
                    <a:pt x="2206" y="5519"/>
                  </a:lnTo>
                  <a:lnTo>
                    <a:pt x="2230" y="5712"/>
                  </a:lnTo>
                  <a:lnTo>
                    <a:pt x="2266" y="5893"/>
                  </a:lnTo>
                  <a:lnTo>
                    <a:pt x="2314" y="6085"/>
                  </a:lnTo>
                  <a:lnTo>
                    <a:pt x="2374" y="6266"/>
                  </a:lnTo>
                  <a:lnTo>
                    <a:pt x="2447" y="6447"/>
                  </a:lnTo>
                  <a:lnTo>
                    <a:pt x="2531" y="6616"/>
                  </a:lnTo>
                  <a:lnTo>
                    <a:pt x="2627" y="6784"/>
                  </a:lnTo>
                  <a:lnTo>
                    <a:pt x="2736" y="6941"/>
                  </a:lnTo>
                  <a:lnTo>
                    <a:pt x="2507" y="6977"/>
                  </a:lnTo>
                  <a:lnTo>
                    <a:pt x="2290" y="7025"/>
                  </a:lnTo>
                  <a:lnTo>
                    <a:pt x="2073" y="7110"/>
                  </a:lnTo>
                  <a:lnTo>
                    <a:pt x="1868" y="7194"/>
                  </a:lnTo>
                  <a:lnTo>
                    <a:pt x="1663" y="7315"/>
                  </a:lnTo>
                  <a:lnTo>
                    <a:pt x="1459" y="7447"/>
                  </a:lnTo>
                  <a:lnTo>
                    <a:pt x="1278" y="7592"/>
                  </a:lnTo>
                  <a:lnTo>
                    <a:pt x="1097" y="7748"/>
                  </a:lnTo>
                  <a:lnTo>
                    <a:pt x="928" y="7917"/>
                  </a:lnTo>
                  <a:lnTo>
                    <a:pt x="772" y="8098"/>
                  </a:lnTo>
                  <a:lnTo>
                    <a:pt x="627" y="8291"/>
                  </a:lnTo>
                  <a:lnTo>
                    <a:pt x="495" y="8495"/>
                  </a:lnTo>
                  <a:lnTo>
                    <a:pt x="386" y="8700"/>
                  </a:lnTo>
                  <a:lnTo>
                    <a:pt x="278" y="8905"/>
                  </a:lnTo>
                  <a:lnTo>
                    <a:pt x="193" y="9122"/>
                  </a:lnTo>
                  <a:lnTo>
                    <a:pt x="121" y="9339"/>
                  </a:lnTo>
                  <a:lnTo>
                    <a:pt x="73" y="9568"/>
                  </a:lnTo>
                  <a:lnTo>
                    <a:pt x="37" y="9785"/>
                  </a:lnTo>
                  <a:lnTo>
                    <a:pt x="13" y="10002"/>
                  </a:lnTo>
                  <a:lnTo>
                    <a:pt x="0" y="10231"/>
                  </a:lnTo>
                  <a:lnTo>
                    <a:pt x="0" y="10460"/>
                  </a:lnTo>
                  <a:lnTo>
                    <a:pt x="13" y="10677"/>
                  </a:lnTo>
                  <a:lnTo>
                    <a:pt x="49" y="10905"/>
                  </a:lnTo>
                  <a:lnTo>
                    <a:pt x="85" y="11122"/>
                  </a:lnTo>
                  <a:lnTo>
                    <a:pt x="133" y="11339"/>
                  </a:lnTo>
                  <a:lnTo>
                    <a:pt x="193" y="11556"/>
                  </a:lnTo>
                  <a:lnTo>
                    <a:pt x="266" y="11773"/>
                  </a:lnTo>
                  <a:lnTo>
                    <a:pt x="350" y="11990"/>
                  </a:lnTo>
                  <a:lnTo>
                    <a:pt x="446" y="12195"/>
                  </a:lnTo>
                  <a:lnTo>
                    <a:pt x="555" y="12400"/>
                  </a:lnTo>
                  <a:lnTo>
                    <a:pt x="663" y="12592"/>
                  </a:lnTo>
                  <a:lnTo>
                    <a:pt x="784" y="12785"/>
                  </a:lnTo>
                  <a:lnTo>
                    <a:pt x="663" y="12930"/>
                  </a:lnTo>
                  <a:lnTo>
                    <a:pt x="555" y="13087"/>
                  </a:lnTo>
                  <a:lnTo>
                    <a:pt x="458" y="13243"/>
                  </a:lnTo>
                  <a:lnTo>
                    <a:pt x="374" y="13412"/>
                  </a:lnTo>
                  <a:lnTo>
                    <a:pt x="314" y="13593"/>
                  </a:lnTo>
                  <a:lnTo>
                    <a:pt x="254" y="13785"/>
                  </a:lnTo>
                  <a:lnTo>
                    <a:pt x="217" y="13966"/>
                  </a:lnTo>
                  <a:lnTo>
                    <a:pt x="181" y="14171"/>
                  </a:lnTo>
                  <a:lnTo>
                    <a:pt x="169" y="14364"/>
                  </a:lnTo>
                  <a:lnTo>
                    <a:pt x="157" y="14557"/>
                  </a:lnTo>
                  <a:lnTo>
                    <a:pt x="169" y="14749"/>
                  </a:lnTo>
                  <a:lnTo>
                    <a:pt x="193" y="14942"/>
                  </a:lnTo>
                  <a:lnTo>
                    <a:pt x="217" y="15135"/>
                  </a:lnTo>
                  <a:lnTo>
                    <a:pt x="266" y="15328"/>
                  </a:lnTo>
                  <a:lnTo>
                    <a:pt x="326" y="15497"/>
                  </a:lnTo>
                  <a:lnTo>
                    <a:pt x="398" y="15677"/>
                  </a:lnTo>
                  <a:lnTo>
                    <a:pt x="482" y="15834"/>
                  </a:lnTo>
                  <a:lnTo>
                    <a:pt x="579" y="15991"/>
                  </a:lnTo>
                  <a:lnTo>
                    <a:pt x="687" y="16147"/>
                  </a:lnTo>
                  <a:lnTo>
                    <a:pt x="808" y="16280"/>
                  </a:lnTo>
                  <a:lnTo>
                    <a:pt x="940" y="16412"/>
                  </a:lnTo>
                  <a:lnTo>
                    <a:pt x="1073" y="16533"/>
                  </a:lnTo>
                  <a:lnTo>
                    <a:pt x="1218" y="16641"/>
                  </a:lnTo>
                  <a:lnTo>
                    <a:pt x="1374" y="16750"/>
                  </a:lnTo>
                  <a:lnTo>
                    <a:pt x="1531" y="16834"/>
                  </a:lnTo>
                  <a:lnTo>
                    <a:pt x="1700" y="16918"/>
                  </a:lnTo>
                  <a:lnTo>
                    <a:pt x="1880" y="16979"/>
                  </a:lnTo>
                  <a:lnTo>
                    <a:pt x="2049" y="17039"/>
                  </a:lnTo>
                  <a:lnTo>
                    <a:pt x="2230" y="17075"/>
                  </a:lnTo>
                  <a:lnTo>
                    <a:pt x="2410" y="17099"/>
                  </a:lnTo>
                  <a:lnTo>
                    <a:pt x="2591" y="17111"/>
                  </a:lnTo>
                  <a:lnTo>
                    <a:pt x="2784" y="17111"/>
                  </a:lnTo>
                  <a:lnTo>
                    <a:pt x="2808" y="17268"/>
                  </a:lnTo>
                  <a:lnTo>
                    <a:pt x="2844" y="17425"/>
                  </a:lnTo>
                  <a:lnTo>
                    <a:pt x="2892" y="17581"/>
                  </a:lnTo>
                  <a:lnTo>
                    <a:pt x="2953" y="17726"/>
                  </a:lnTo>
                  <a:lnTo>
                    <a:pt x="3025" y="17870"/>
                  </a:lnTo>
                  <a:lnTo>
                    <a:pt x="3109" y="18003"/>
                  </a:lnTo>
                  <a:lnTo>
                    <a:pt x="3206" y="18148"/>
                  </a:lnTo>
                  <a:lnTo>
                    <a:pt x="3302" y="18268"/>
                  </a:lnTo>
                  <a:lnTo>
                    <a:pt x="3411" y="18389"/>
                  </a:lnTo>
                  <a:lnTo>
                    <a:pt x="3531" y="18509"/>
                  </a:lnTo>
                  <a:lnTo>
                    <a:pt x="3652" y="18617"/>
                  </a:lnTo>
                  <a:lnTo>
                    <a:pt x="3772" y="18726"/>
                  </a:lnTo>
                  <a:lnTo>
                    <a:pt x="3905" y="18834"/>
                  </a:lnTo>
                  <a:lnTo>
                    <a:pt x="4049" y="18919"/>
                  </a:lnTo>
                  <a:lnTo>
                    <a:pt x="4326" y="19099"/>
                  </a:lnTo>
                  <a:lnTo>
                    <a:pt x="4676" y="19268"/>
                  </a:lnTo>
                  <a:lnTo>
                    <a:pt x="5037" y="19425"/>
                  </a:lnTo>
                  <a:lnTo>
                    <a:pt x="5399" y="19557"/>
                  </a:lnTo>
                  <a:lnTo>
                    <a:pt x="5784" y="19666"/>
                  </a:lnTo>
                  <a:lnTo>
                    <a:pt x="6158" y="19750"/>
                  </a:lnTo>
                  <a:lnTo>
                    <a:pt x="6556" y="19822"/>
                  </a:lnTo>
                  <a:lnTo>
                    <a:pt x="6941" y="19859"/>
                  </a:lnTo>
                  <a:lnTo>
                    <a:pt x="7339" y="19883"/>
                  </a:lnTo>
                  <a:lnTo>
                    <a:pt x="7725" y="19883"/>
                  </a:lnTo>
                  <a:lnTo>
                    <a:pt x="8122" y="19847"/>
                  </a:lnTo>
                  <a:lnTo>
                    <a:pt x="8508" y="19798"/>
                  </a:lnTo>
                  <a:lnTo>
                    <a:pt x="8893" y="19726"/>
                  </a:lnTo>
                  <a:lnTo>
                    <a:pt x="9279" y="19630"/>
                  </a:lnTo>
                  <a:lnTo>
                    <a:pt x="9653" y="19521"/>
                  </a:lnTo>
                  <a:lnTo>
                    <a:pt x="10014" y="19377"/>
                  </a:lnTo>
                  <a:lnTo>
                    <a:pt x="10376" y="19208"/>
                  </a:lnTo>
                  <a:lnTo>
                    <a:pt x="10496" y="19256"/>
                  </a:lnTo>
                  <a:lnTo>
                    <a:pt x="10617" y="19292"/>
                  </a:lnTo>
                  <a:lnTo>
                    <a:pt x="10761" y="19328"/>
                  </a:lnTo>
                  <a:lnTo>
                    <a:pt x="10906" y="19340"/>
                  </a:lnTo>
                  <a:lnTo>
                    <a:pt x="11050" y="19353"/>
                  </a:lnTo>
                  <a:lnTo>
                    <a:pt x="11195" y="19353"/>
                  </a:lnTo>
                  <a:lnTo>
                    <a:pt x="11352" y="19340"/>
                  </a:lnTo>
                  <a:lnTo>
                    <a:pt x="11496" y="19328"/>
                  </a:lnTo>
                  <a:lnTo>
                    <a:pt x="11653" y="19304"/>
                  </a:lnTo>
                  <a:lnTo>
                    <a:pt x="11797" y="19268"/>
                  </a:lnTo>
                  <a:lnTo>
                    <a:pt x="11942" y="19232"/>
                  </a:lnTo>
                  <a:lnTo>
                    <a:pt x="12087" y="19184"/>
                  </a:lnTo>
                  <a:lnTo>
                    <a:pt x="12219" y="19136"/>
                  </a:lnTo>
                  <a:lnTo>
                    <a:pt x="12352" y="19075"/>
                  </a:lnTo>
                  <a:lnTo>
                    <a:pt x="12472" y="19003"/>
                  </a:lnTo>
                  <a:lnTo>
                    <a:pt x="12581" y="18943"/>
                  </a:lnTo>
                  <a:lnTo>
                    <a:pt x="12689" y="18858"/>
                  </a:lnTo>
                  <a:lnTo>
                    <a:pt x="12773" y="18786"/>
                  </a:lnTo>
                  <a:lnTo>
                    <a:pt x="12870" y="18690"/>
                  </a:lnTo>
                  <a:lnTo>
                    <a:pt x="12942" y="18593"/>
                  </a:lnTo>
                  <a:lnTo>
                    <a:pt x="13027" y="18497"/>
                  </a:lnTo>
                  <a:lnTo>
                    <a:pt x="13087" y="18389"/>
                  </a:lnTo>
                  <a:lnTo>
                    <a:pt x="13147" y="18280"/>
                  </a:lnTo>
                  <a:lnTo>
                    <a:pt x="13207" y="18160"/>
                  </a:lnTo>
                  <a:lnTo>
                    <a:pt x="13243" y="18051"/>
                  </a:lnTo>
                  <a:lnTo>
                    <a:pt x="13292" y="17931"/>
                  </a:lnTo>
                  <a:lnTo>
                    <a:pt x="13316" y="17810"/>
                  </a:lnTo>
                  <a:lnTo>
                    <a:pt x="13340" y="17678"/>
                  </a:lnTo>
                  <a:lnTo>
                    <a:pt x="13376" y="17425"/>
                  </a:lnTo>
                  <a:lnTo>
                    <a:pt x="13364" y="17171"/>
                  </a:lnTo>
                  <a:lnTo>
                    <a:pt x="13569" y="17159"/>
                  </a:lnTo>
                  <a:lnTo>
                    <a:pt x="13762" y="17123"/>
                  </a:lnTo>
                  <a:lnTo>
                    <a:pt x="13966" y="17087"/>
                  </a:lnTo>
                  <a:lnTo>
                    <a:pt x="14159" y="17027"/>
                  </a:lnTo>
                  <a:lnTo>
                    <a:pt x="14340" y="16967"/>
                  </a:lnTo>
                  <a:lnTo>
                    <a:pt x="14521" y="16882"/>
                  </a:lnTo>
                  <a:lnTo>
                    <a:pt x="14701" y="16786"/>
                  </a:lnTo>
                  <a:lnTo>
                    <a:pt x="14870" y="16689"/>
                  </a:lnTo>
                  <a:lnTo>
                    <a:pt x="15039" y="16569"/>
                  </a:lnTo>
                  <a:lnTo>
                    <a:pt x="15196" y="16448"/>
                  </a:lnTo>
                  <a:lnTo>
                    <a:pt x="15340" y="16316"/>
                  </a:lnTo>
                  <a:lnTo>
                    <a:pt x="15485" y="16171"/>
                  </a:lnTo>
                  <a:lnTo>
                    <a:pt x="15617" y="16027"/>
                  </a:lnTo>
                  <a:lnTo>
                    <a:pt x="15738" y="15858"/>
                  </a:lnTo>
                  <a:lnTo>
                    <a:pt x="15846" y="15689"/>
                  </a:lnTo>
                  <a:lnTo>
                    <a:pt x="15943" y="15521"/>
                  </a:lnTo>
                  <a:lnTo>
                    <a:pt x="16015" y="15340"/>
                  </a:lnTo>
                  <a:lnTo>
                    <a:pt x="16087" y="15147"/>
                  </a:lnTo>
                  <a:lnTo>
                    <a:pt x="16147" y="14954"/>
                  </a:lnTo>
                  <a:lnTo>
                    <a:pt x="16184" y="14761"/>
                  </a:lnTo>
                  <a:lnTo>
                    <a:pt x="16208" y="14557"/>
                  </a:lnTo>
                  <a:lnTo>
                    <a:pt x="16220" y="14352"/>
                  </a:lnTo>
                  <a:lnTo>
                    <a:pt x="16220" y="14159"/>
                  </a:lnTo>
                  <a:lnTo>
                    <a:pt x="16208" y="13954"/>
                  </a:lnTo>
                  <a:lnTo>
                    <a:pt x="16184" y="13749"/>
                  </a:lnTo>
                  <a:lnTo>
                    <a:pt x="16147" y="13544"/>
                  </a:lnTo>
                  <a:lnTo>
                    <a:pt x="16099" y="13352"/>
                  </a:lnTo>
                  <a:lnTo>
                    <a:pt x="16039" y="13159"/>
                  </a:lnTo>
                  <a:lnTo>
                    <a:pt x="15955" y="12966"/>
                  </a:lnTo>
                  <a:lnTo>
                    <a:pt x="15870" y="12785"/>
                  </a:lnTo>
                  <a:lnTo>
                    <a:pt x="15774" y="12605"/>
                  </a:lnTo>
                  <a:lnTo>
                    <a:pt x="15665" y="12436"/>
                  </a:lnTo>
                  <a:lnTo>
                    <a:pt x="15822" y="12315"/>
                  </a:lnTo>
                  <a:lnTo>
                    <a:pt x="15967" y="12171"/>
                  </a:lnTo>
                  <a:lnTo>
                    <a:pt x="16099" y="12026"/>
                  </a:lnTo>
                  <a:lnTo>
                    <a:pt x="16220" y="11869"/>
                  </a:lnTo>
                  <a:lnTo>
                    <a:pt x="16340" y="11701"/>
                  </a:lnTo>
                  <a:lnTo>
                    <a:pt x="16449" y="11532"/>
                  </a:lnTo>
                  <a:lnTo>
                    <a:pt x="16545" y="11351"/>
                  </a:lnTo>
                  <a:lnTo>
                    <a:pt x="16629" y="11171"/>
                  </a:lnTo>
                  <a:lnTo>
                    <a:pt x="16702" y="10990"/>
                  </a:lnTo>
                  <a:lnTo>
                    <a:pt x="16774" y="10797"/>
                  </a:lnTo>
                  <a:lnTo>
                    <a:pt x="16822" y="10604"/>
                  </a:lnTo>
                  <a:lnTo>
                    <a:pt x="16870" y="10411"/>
                  </a:lnTo>
                  <a:lnTo>
                    <a:pt x="16895" y="10207"/>
                  </a:lnTo>
                  <a:lnTo>
                    <a:pt x="16919" y="10014"/>
                  </a:lnTo>
                  <a:lnTo>
                    <a:pt x="16919" y="9809"/>
                  </a:lnTo>
                  <a:lnTo>
                    <a:pt x="16919" y="9604"/>
                  </a:lnTo>
                  <a:lnTo>
                    <a:pt x="16895" y="9411"/>
                  </a:lnTo>
                  <a:lnTo>
                    <a:pt x="16858" y="9206"/>
                  </a:lnTo>
                  <a:lnTo>
                    <a:pt x="16822" y="8990"/>
                  </a:lnTo>
                  <a:lnTo>
                    <a:pt x="16762" y="8785"/>
                  </a:lnTo>
                  <a:lnTo>
                    <a:pt x="16690" y="8580"/>
                  </a:lnTo>
                  <a:lnTo>
                    <a:pt x="16605" y="8375"/>
                  </a:lnTo>
                  <a:lnTo>
                    <a:pt x="16521" y="8170"/>
                  </a:lnTo>
                  <a:lnTo>
                    <a:pt x="16413" y="7977"/>
                  </a:lnTo>
                  <a:lnTo>
                    <a:pt x="16304" y="7785"/>
                  </a:lnTo>
                  <a:lnTo>
                    <a:pt x="16184" y="7604"/>
                  </a:lnTo>
                  <a:lnTo>
                    <a:pt x="16051" y="7423"/>
                  </a:lnTo>
                  <a:lnTo>
                    <a:pt x="15919" y="7254"/>
                  </a:lnTo>
                  <a:lnTo>
                    <a:pt x="15774" y="7098"/>
                  </a:lnTo>
                  <a:lnTo>
                    <a:pt x="15617" y="6965"/>
                  </a:lnTo>
                  <a:lnTo>
                    <a:pt x="15461" y="6833"/>
                  </a:lnTo>
                  <a:lnTo>
                    <a:pt x="15292" y="6724"/>
                  </a:lnTo>
                  <a:lnTo>
                    <a:pt x="15376" y="6579"/>
                  </a:lnTo>
                  <a:lnTo>
                    <a:pt x="15449" y="6435"/>
                  </a:lnTo>
                  <a:lnTo>
                    <a:pt x="15521" y="6278"/>
                  </a:lnTo>
                  <a:lnTo>
                    <a:pt x="15569" y="6122"/>
                  </a:lnTo>
                  <a:lnTo>
                    <a:pt x="15617" y="5965"/>
                  </a:lnTo>
                  <a:lnTo>
                    <a:pt x="15653" y="5808"/>
                  </a:lnTo>
                  <a:lnTo>
                    <a:pt x="15678" y="5640"/>
                  </a:lnTo>
                  <a:lnTo>
                    <a:pt x="15690" y="5483"/>
                  </a:lnTo>
                  <a:lnTo>
                    <a:pt x="15702" y="5314"/>
                  </a:lnTo>
                  <a:lnTo>
                    <a:pt x="15690" y="5146"/>
                  </a:lnTo>
                  <a:lnTo>
                    <a:pt x="15678" y="4989"/>
                  </a:lnTo>
                  <a:lnTo>
                    <a:pt x="15653" y="4820"/>
                  </a:lnTo>
                  <a:lnTo>
                    <a:pt x="15617" y="4664"/>
                  </a:lnTo>
                  <a:lnTo>
                    <a:pt x="15569" y="4507"/>
                  </a:lnTo>
                  <a:lnTo>
                    <a:pt x="15509" y="4350"/>
                  </a:lnTo>
                  <a:lnTo>
                    <a:pt x="15437" y="4206"/>
                  </a:lnTo>
                  <a:lnTo>
                    <a:pt x="15352" y="4061"/>
                  </a:lnTo>
                  <a:lnTo>
                    <a:pt x="15268" y="3916"/>
                  </a:lnTo>
                  <a:lnTo>
                    <a:pt x="15171" y="3784"/>
                  </a:lnTo>
                  <a:lnTo>
                    <a:pt x="15063" y="3663"/>
                  </a:lnTo>
                  <a:lnTo>
                    <a:pt x="14942" y="3543"/>
                  </a:lnTo>
                  <a:lnTo>
                    <a:pt x="14822" y="3434"/>
                  </a:lnTo>
                  <a:lnTo>
                    <a:pt x="14689" y="3326"/>
                  </a:lnTo>
                  <a:lnTo>
                    <a:pt x="14545" y="3242"/>
                  </a:lnTo>
                  <a:lnTo>
                    <a:pt x="14400" y="3145"/>
                  </a:lnTo>
                  <a:lnTo>
                    <a:pt x="14256" y="3073"/>
                  </a:lnTo>
                  <a:lnTo>
                    <a:pt x="14099" y="3001"/>
                  </a:lnTo>
                  <a:lnTo>
                    <a:pt x="13942" y="2952"/>
                  </a:lnTo>
                  <a:lnTo>
                    <a:pt x="13786" y="2904"/>
                  </a:lnTo>
                  <a:lnTo>
                    <a:pt x="13629" y="2868"/>
                  </a:lnTo>
                  <a:lnTo>
                    <a:pt x="13460" y="2832"/>
                  </a:lnTo>
                  <a:lnTo>
                    <a:pt x="13304" y="2820"/>
                  </a:lnTo>
                  <a:lnTo>
                    <a:pt x="13292" y="2663"/>
                  </a:lnTo>
                  <a:lnTo>
                    <a:pt x="13280" y="2507"/>
                  </a:lnTo>
                  <a:lnTo>
                    <a:pt x="13243" y="2350"/>
                  </a:lnTo>
                  <a:lnTo>
                    <a:pt x="13207" y="2193"/>
                  </a:lnTo>
                  <a:lnTo>
                    <a:pt x="13159" y="2049"/>
                  </a:lnTo>
                  <a:lnTo>
                    <a:pt x="13099" y="1892"/>
                  </a:lnTo>
                  <a:lnTo>
                    <a:pt x="13039" y="1759"/>
                  </a:lnTo>
                  <a:lnTo>
                    <a:pt x="12954" y="1615"/>
                  </a:lnTo>
                  <a:lnTo>
                    <a:pt x="12870" y="1482"/>
                  </a:lnTo>
                  <a:lnTo>
                    <a:pt x="12773" y="1350"/>
                  </a:lnTo>
                  <a:lnTo>
                    <a:pt x="12677" y="1229"/>
                  </a:lnTo>
                  <a:lnTo>
                    <a:pt x="12569" y="1121"/>
                  </a:lnTo>
                  <a:lnTo>
                    <a:pt x="12448" y="1012"/>
                  </a:lnTo>
                  <a:lnTo>
                    <a:pt x="12328" y="916"/>
                  </a:lnTo>
                  <a:lnTo>
                    <a:pt x="12195" y="820"/>
                  </a:lnTo>
                  <a:lnTo>
                    <a:pt x="12050" y="747"/>
                  </a:lnTo>
                  <a:lnTo>
                    <a:pt x="11918" y="675"/>
                  </a:lnTo>
                  <a:lnTo>
                    <a:pt x="11761" y="615"/>
                  </a:lnTo>
                  <a:lnTo>
                    <a:pt x="11617" y="567"/>
                  </a:lnTo>
                  <a:lnTo>
                    <a:pt x="11460" y="530"/>
                  </a:lnTo>
                  <a:lnTo>
                    <a:pt x="11303" y="506"/>
                  </a:lnTo>
                  <a:lnTo>
                    <a:pt x="11147" y="494"/>
                  </a:lnTo>
                  <a:lnTo>
                    <a:pt x="10833" y="494"/>
                  </a:lnTo>
                  <a:lnTo>
                    <a:pt x="10677" y="518"/>
                  </a:lnTo>
                  <a:lnTo>
                    <a:pt x="10520" y="542"/>
                  </a:lnTo>
                  <a:lnTo>
                    <a:pt x="10363" y="579"/>
                  </a:lnTo>
                  <a:lnTo>
                    <a:pt x="10219" y="627"/>
                  </a:lnTo>
                  <a:lnTo>
                    <a:pt x="10062" y="687"/>
                  </a:lnTo>
                  <a:lnTo>
                    <a:pt x="9918" y="747"/>
                  </a:lnTo>
                  <a:lnTo>
                    <a:pt x="9785" y="832"/>
                  </a:lnTo>
                  <a:lnTo>
                    <a:pt x="9640" y="916"/>
                  </a:lnTo>
                  <a:lnTo>
                    <a:pt x="9508" y="771"/>
                  </a:lnTo>
                  <a:lnTo>
                    <a:pt x="9351" y="639"/>
                  </a:lnTo>
                  <a:lnTo>
                    <a:pt x="9195" y="518"/>
                  </a:lnTo>
                  <a:lnTo>
                    <a:pt x="9038" y="410"/>
                  </a:lnTo>
                  <a:lnTo>
                    <a:pt x="8857" y="326"/>
                  </a:lnTo>
                  <a:lnTo>
                    <a:pt x="8676" y="241"/>
                  </a:lnTo>
                  <a:lnTo>
                    <a:pt x="8496" y="169"/>
                  </a:lnTo>
                  <a:lnTo>
                    <a:pt x="8303" y="109"/>
                  </a:lnTo>
                  <a:lnTo>
                    <a:pt x="8110" y="60"/>
                  </a:lnTo>
                  <a:lnTo>
                    <a:pt x="7917" y="24"/>
                  </a:lnTo>
                  <a:lnTo>
                    <a:pt x="77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18"/>
            <p:cNvSpPr/>
            <p:nvPr/>
          </p:nvSpPr>
          <p:spPr>
            <a:xfrm>
              <a:off x="806545" y="2943865"/>
              <a:ext cx="501957" cy="524642"/>
            </a:xfrm>
            <a:custGeom>
              <a:avLst/>
              <a:gdLst/>
              <a:ahLst/>
              <a:cxnLst/>
              <a:rect l="l" t="t" r="r" b="b"/>
              <a:pathLst>
                <a:path w="12015" h="12558" extrusionOk="0">
                  <a:moveTo>
                    <a:pt x="7231" y="1"/>
                  </a:moveTo>
                  <a:lnTo>
                    <a:pt x="8388" y="2748"/>
                  </a:lnTo>
                  <a:lnTo>
                    <a:pt x="3290" y="7653"/>
                  </a:lnTo>
                  <a:lnTo>
                    <a:pt x="977" y="8677"/>
                  </a:lnTo>
                  <a:lnTo>
                    <a:pt x="820" y="8761"/>
                  </a:lnTo>
                  <a:lnTo>
                    <a:pt x="663" y="8870"/>
                  </a:lnTo>
                  <a:lnTo>
                    <a:pt x="519" y="8978"/>
                  </a:lnTo>
                  <a:lnTo>
                    <a:pt x="398" y="9111"/>
                  </a:lnTo>
                  <a:lnTo>
                    <a:pt x="278" y="9255"/>
                  </a:lnTo>
                  <a:lnTo>
                    <a:pt x="194" y="9412"/>
                  </a:lnTo>
                  <a:lnTo>
                    <a:pt x="109" y="9581"/>
                  </a:lnTo>
                  <a:lnTo>
                    <a:pt x="61" y="9749"/>
                  </a:lnTo>
                  <a:lnTo>
                    <a:pt x="25" y="9918"/>
                  </a:lnTo>
                  <a:lnTo>
                    <a:pt x="13" y="10099"/>
                  </a:lnTo>
                  <a:lnTo>
                    <a:pt x="1" y="10280"/>
                  </a:lnTo>
                  <a:lnTo>
                    <a:pt x="13" y="10460"/>
                  </a:lnTo>
                  <a:lnTo>
                    <a:pt x="37" y="10689"/>
                  </a:lnTo>
                  <a:lnTo>
                    <a:pt x="85" y="10918"/>
                  </a:lnTo>
                  <a:lnTo>
                    <a:pt x="145" y="11147"/>
                  </a:lnTo>
                  <a:lnTo>
                    <a:pt x="242" y="11364"/>
                  </a:lnTo>
                  <a:lnTo>
                    <a:pt x="278" y="11436"/>
                  </a:lnTo>
                  <a:lnTo>
                    <a:pt x="314" y="11509"/>
                  </a:lnTo>
                  <a:lnTo>
                    <a:pt x="422" y="11629"/>
                  </a:lnTo>
                  <a:lnTo>
                    <a:pt x="531" y="11726"/>
                  </a:lnTo>
                  <a:lnTo>
                    <a:pt x="676" y="11810"/>
                  </a:lnTo>
                  <a:lnTo>
                    <a:pt x="820" y="11870"/>
                  </a:lnTo>
                  <a:lnTo>
                    <a:pt x="977" y="11906"/>
                  </a:lnTo>
                  <a:lnTo>
                    <a:pt x="1133" y="11918"/>
                  </a:lnTo>
                  <a:lnTo>
                    <a:pt x="1290" y="11894"/>
                  </a:lnTo>
                  <a:lnTo>
                    <a:pt x="1302" y="11894"/>
                  </a:lnTo>
                  <a:lnTo>
                    <a:pt x="1362" y="11979"/>
                  </a:lnTo>
                  <a:lnTo>
                    <a:pt x="1435" y="12039"/>
                  </a:lnTo>
                  <a:lnTo>
                    <a:pt x="1519" y="12099"/>
                  </a:lnTo>
                  <a:lnTo>
                    <a:pt x="1603" y="12147"/>
                  </a:lnTo>
                  <a:lnTo>
                    <a:pt x="1700" y="12171"/>
                  </a:lnTo>
                  <a:lnTo>
                    <a:pt x="1796" y="12196"/>
                  </a:lnTo>
                  <a:lnTo>
                    <a:pt x="1893" y="12196"/>
                  </a:lnTo>
                  <a:lnTo>
                    <a:pt x="2001" y="12184"/>
                  </a:lnTo>
                  <a:lnTo>
                    <a:pt x="2158" y="12159"/>
                  </a:lnTo>
                  <a:lnTo>
                    <a:pt x="2230" y="12316"/>
                  </a:lnTo>
                  <a:lnTo>
                    <a:pt x="2266" y="12388"/>
                  </a:lnTo>
                  <a:lnTo>
                    <a:pt x="2314" y="12461"/>
                  </a:lnTo>
                  <a:lnTo>
                    <a:pt x="2338" y="12485"/>
                  </a:lnTo>
                  <a:lnTo>
                    <a:pt x="2387" y="12509"/>
                  </a:lnTo>
                  <a:lnTo>
                    <a:pt x="2483" y="12545"/>
                  </a:lnTo>
                  <a:lnTo>
                    <a:pt x="2604" y="12557"/>
                  </a:lnTo>
                  <a:lnTo>
                    <a:pt x="2724" y="12545"/>
                  </a:lnTo>
                  <a:lnTo>
                    <a:pt x="2832" y="12509"/>
                  </a:lnTo>
                  <a:lnTo>
                    <a:pt x="2941" y="12461"/>
                  </a:lnTo>
                  <a:lnTo>
                    <a:pt x="2989" y="12425"/>
                  </a:lnTo>
                  <a:lnTo>
                    <a:pt x="3025" y="12388"/>
                  </a:lnTo>
                  <a:lnTo>
                    <a:pt x="3049" y="12352"/>
                  </a:lnTo>
                  <a:lnTo>
                    <a:pt x="3073" y="12316"/>
                  </a:lnTo>
                  <a:lnTo>
                    <a:pt x="3086" y="12268"/>
                  </a:lnTo>
                  <a:lnTo>
                    <a:pt x="3086" y="12220"/>
                  </a:lnTo>
                  <a:lnTo>
                    <a:pt x="3061" y="12123"/>
                  </a:lnTo>
                  <a:lnTo>
                    <a:pt x="3037" y="12027"/>
                  </a:lnTo>
                  <a:lnTo>
                    <a:pt x="3013" y="11930"/>
                  </a:lnTo>
                  <a:lnTo>
                    <a:pt x="3278" y="11882"/>
                  </a:lnTo>
                  <a:lnTo>
                    <a:pt x="3327" y="11858"/>
                  </a:lnTo>
                  <a:lnTo>
                    <a:pt x="3375" y="11834"/>
                  </a:lnTo>
                  <a:lnTo>
                    <a:pt x="3411" y="11810"/>
                  </a:lnTo>
                  <a:lnTo>
                    <a:pt x="3447" y="11774"/>
                  </a:lnTo>
                  <a:lnTo>
                    <a:pt x="3471" y="11738"/>
                  </a:lnTo>
                  <a:lnTo>
                    <a:pt x="3495" y="11689"/>
                  </a:lnTo>
                  <a:lnTo>
                    <a:pt x="3507" y="11641"/>
                  </a:lnTo>
                  <a:lnTo>
                    <a:pt x="3495" y="11593"/>
                  </a:lnTo>
                  <a:lnTo>
                    <a:pt x="3483" y="11316"/>
                  </a:lnTo>
                  <a:lnTo>
                    <a:pt x="3483" y="11051"/>
                  </a:lnTo>
                  <a:lnTo>
                    <a:pt x="3519" y="10774"/>
                  </a:lnTo>
                  <a:lnTo>
                    <a:pt x="3580" y="10509"/>
                  </a:lnTo>
                  <a:lnTo>
                    <a:pt x="3664" y="10256"/>
                  </a:lnTo>
                  <a:lnTo>
                    <a:pt x="3784" y="10015"/>
                  </a:lnTo>
                  <a:lnTo>
                    <a:pt x="3845" y="9894"/>
                  </a:lnTo>
                  <a:lnTo>
                    <a:pt x="3917" y="9774"/>
                  </a:lnTo>
                  <a:lnTo>
                    <a:pt x="3989" y="9665"/>
                  </a:lnTo>
                  <a:lnTo>
                    <a:pt x="4074" y="9557"/>
                  </a:lnTo>
                  <a:lnTo>
                    <a:pt x="4110" y="9761"/>
                  </a:lnTo>
                  <a:lnTo>
                    <a:pt x="4134" y="9966"/>
                  </a:lnTo>
                  <a:lnTo>
                    <a:pt x="4134" y="10183"/>
                  </a:lnTo>
                  <a:lnTo>
                    <a:pt x="4122" y="10388"/>
                  </a:lnTo>
                  <a:lnTo>
                    <a:pt x="4110" y="10545"/>
                  </a:lnTo>
                  <a:lnTo>
                    <a:pt x="4134" y="10701"/>
                  </a:lnTo>
                  <a:lnTo>
                    <a:pt x="4182" y="10846"/>
                  </a:lnTo>
                  <a:lnTo>
                    <a:pt x="4254" y="10979"/>
                  </a:lnTo>
                  <a:lnTo>
                    <a:pt x="4339" y="11099"/>
                  </a:lnTo>
                  <a:lnTo>
                    <a:pt x="4447" y="11207"/>
                  </a:lnTo>
                  <a:lnTo>
                    <a:pt x="4580" y="11292"/>
                  </a:lnTo>
                  <a:lnTo>
                    <a:pt x="4724" y="11364"/>
                  </a:lnTo>
                  <a:lnTo>
                    <a:pt x="4821" y="11111"/>
                  </a:lnTo>
                  <a:lnTo>
                    <a:pt x="4893" y="10870"/>
                  </a:lnTo>
                  <a:lnTo>
                    <a:pt x="4953" y="10629"/>
                  </a:lnTo>
                  <a:lnTo>
                    <a:pt x="5001" y="10412"/>
                  </a:lnTo>
                  <a:lnTo>
                    <a:pt x="5038" y="10207"/>
                  </a:lnTo>
                  <a:lnTo>
                    <a:pt x="5062" y="10002"/>
                  </a:lnTo>
                  <a:lnTo>
                    <a:pt x="5074" y="9822"/>
                  </a:lnTo>
                  <a:lnTo>
                    <a:pt x="5086" y="9665"/>
                  </a:lnTo>
                  <a:lnTo>
                    <a:pt x="5086" y="9376"/>
                  </a:lnTo>
                  <a:lnTo>
                    <a:pt x="5062" y="9171"/>
                  </a:lnTo>
                  <a:lnTo>
                    <a:pt x="5038" y="8990"/>
                  </a:lnTo>
                  <a:lnTo>
                    <a:pt x="12015" y="5580"/>
                  </a:lnTo>
                  <a:lnTo>
                    <a:pt x="8882" y="1"/>
                  </a:lnTo>
                  <a:close/>
                </a:path>
              </a:pathLst>
            </a:custGeom>
            <a:solidFill>
              <a:srgbClr val="BD6C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18"/>
            <p:cNvSpPr/>
            <p:nvPr/>
          </p:nvSpPr>
          <p:spPr>
            <a:xfrm>
              <a:off x="882581" y="3056665"/>
              <a:ext cx="275899" cy="235124"/>
            </a:xfrm>
            <a:custGeom>
              <a:avLst/>
              <a:gdLst/>
              <a:ahLst/>
              <a:cxnLst/>
              <a:rect l="l" t="t" r="r" b="b"/>
              <a:pathLst>
                <a:path w="6604" h="5628" extrusionOk="0">
                  <a:moveTo>
                    <a:pt x="6568" y="0"/>
                  </a:moveTo>
                  <a:lnTo>
                    <a:pt x="6531" y="12"/>
                  </a:lnTo>
                  <a:lnTo>
                    <a:pt x="1446" y="4917"/>
                  </a:lnTo>
                  <a:lnTo>
                    <a:pt x="24" y="5555"/>
                  </a:lnTo>
                  <a:lnTo>
                    <a:pt x="0" y="5579"/>
                  </a:lnTo>
                  <a:lnTo>
                    <a:pt x="0" y="5603"/>
                  </a:lnTo>
                  <a:lnTo>
                    <a:pt x="24" y="5628"/>
                  </a:lnTo>
                  <a:lnTo>
                    <a:pt x="61" y="5628"/>
                  </a:lnTo>
                  <a:lnTo>
                    <a:pt x="1482" y="4989"/>
                  </a:lnTo>
                  <a:lnTo>
                    <a:pt x="1494" y="4989"/>
                  </a:lnTo>
                  <a:lnTo>
                    <a:pt x="6592" y="72"/>
                  </a:lnTo>
                  <a:lnTo>
                    <a:pt x="6604" y="48"/>
                  </a:lnTo>
                  <a:lnTo>
                    <a:pt x="6592" y="12"/>
                  </a:lnTo>
                  <a:lnTo>
                    <a:pt x="656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18"/>
            <p:cNvSpPr/>
            <p:nvPr/>
          </p:nvSpPr>
          <p:spPr>
            <a:xfrm>
              <a:off x="907731" y="3334528"/>
              <a:ext cx="26236" cy="110794"/>
            </a:xfrm>
            <a:custGeom>
              <a:avLst/>
              <a:gdLst/>
              <a:ahLst/>
              <a:cxnLst/>
              <a:rect l="l" t="t" r="r" b="b"/>
              <a:pathLst>
                <a:path w="628" h="2652" extrusionOk="0">
                  <a:moveTo>
                    <a:pt x="447" y="1"/>
                  </a:moveTo>
                  <a:lnTo>
                    <a:pt x="423" y="25"/>
                  </a:lnTo>
                  <a:lnTo>
                    <a:pt x="302" y="254"/>
                  </a:lnTo>
                  <a:lnTo>
                    <a:pt x="194" y="495"/>
                  </a:lnTo>
                  <a:lnTo>
                    <a:pt x="145" y="627"/>
                  </a:lnTo>
                  <a:lnTo>
                    <a:pt x="97" y="772"/>
                  </a:lnTo>
                  <a:lnTo>
                    <a:pt x="61" y="905"/>
                  </a:lnTo>
                  <a:lnTo>
                    <a:pt x="37" y="1061"/>
                  </a:lnTo>
                  <a:lnTo>
                    <a:pt x="13" y="1206"/>
                  </a:lnTo>
                  <a:lnTo>
                    <a:pt x="1" y="1374"/>
                  </a:lnTo>
                  <a:lnTo>
                    <a:pt x="1" y="1543"/>
                  </a:lnTo>
                  <a:lnTo>
                    <a:pt x="13" y="1712"/>
                  </a:lnTo>
                  <a:lnTo>
                    <a:pt x="49" y="1905"/>
                  </a:lnTo>
                  <a:lnTo>
                    <a:pt x="85" y="2097"/>
                  </a:lnTo>
                  <a:lnTo>
                    <a:pt x="145" y="2302"/>
                  </a:lnTo>
                  <a:lnTo>
                    <a:pt x="218" y="2507"/>
                  </a:lnTo>
                  <a:lnTo>
                    <a:pt x="242" y="2543"/>
                  </a:lnTo>
                  <a:lnTo>
                    <a:pt x="266" y="2579"/>
                  </a:lnTo>
                  <a:lnTo>
                    <a:pt x="302" y="2616"/>
                  </a:lnTo>
                  <a:lnTo>
                    <a:pt x="338" y="2628"/>
                  </a:lnTo>
                  <a:lnTo>
                    <a:pt x="386" y="2652"/>
                  </a:lnTo>
                  <a:lnTo>
                    <a:pt x="507" y="2652"/>
                  </a:lnTo>
                  <a:lnTo>
                    <a:pt x="555" y="2640"/>
                  </a:lnTo>
                  <a:lnTo>
                    <a:pt x="615" y="2616"/>
                  </a:lnTo>
                  <a:lnTo>
                    <a:pt x="627" y="2592"/>
                  </a:lnTo>
                  <a:lnTo>
                    <a:pt x="627" y="2567"/>
                  </a:lnTo>
                  <a:lnTo>
                    <a:pt x="615" y="2543"/>
                  </a:lnTo>
                  <a:lnTo>
                    <a:pt x="579" y="2543"/>
                  </a:lnTo>
                  <a:lnTo>
                    <a:pt x="507" y="2567"/>
                  </a:lnTo>
                  <a:lnTo>
                    <a:pt x="398" y="2567"/>
                  </a:lnTo>
                  <a:lnTo>
                    <a:pt x="374" y="2555"/>
                  </a:lnTo>
                  <a:lnTo>
                    <a:pt x="326" y="2531"/>
                  </a:lnTo>
                  <a:lnTo>
                    <a:pt x="302" y="2483"/>
                  </a:lnTo>
                  <a:lnTo>
                    <a:pt x="230" y="2278"/>
                  </a:lnTo>
                  <a:lnTo>
                    <a:pt x="169" y="2073"/>
                  </a:lnTo>
                  <a:lnTo>
                    <a:pt x="133" y="1893"/>
                  </a:lnTo>
                  <a:lnTo>
                    <a:pt x="97" y="1712"/>
                  </a:lnTo>
                  <a:lnTo>
                    <a:pt x="85" y="1543"/>
                  </a:lnTo>
                  <a:lnTo>
                    <a:pt x="85" y="1374"/>
                  </a:lnTo>
                  <a:lnTo>
                    <a:pt x="97" y="1218"/>
                  </a:lnTo>
                  <a:lnTo>
                    <a:pt x="109" y="1073"/>
                  </a:lnTo>
                  <a:lnTo>
                    <a:pt x="145" y="929"/>
                  </a:lnTo>
                  <a:lnTo>
                    <a:pt x="182" y="784"/>
                  </a:lnTo>
                  <a:lnTo>
                    <a:pt x="218" y="651"/>
                  </a:lnTo>
                  <a:lnTo>
                    <a:pt x="266" y="531"/>
                  </a:lnTo>
                  <a:lnTo>
                    <a:pt x="374" y="290"/>
                  </a:lnTo>
                  <a:lnTo>
                    <a:pt x="495" y="61"/>
                  </a:lnTo>
                  <a:lnTo>
                    <a:pt x="495" y="25"/>
                  </a:lnTo>
                  <a:lnTo>
                    <a:pt x="483" y="1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18"/>
            <p:cNvSpPr/>
            <p:nvPr/>
          </p:nvSpPr>
          <p:spPr>
            <a:xfrm>
              <a:off x="879029" y="3352659"/>
              <a:ext cx="19677" cy="101227"/>
            </a:xfrm>
            <a:custGeom>
              <a:avLst/>
              <a:gdLst/>
              <a:ahLst/>
              <a:cxnLst/>
              <a:rect l="l" t="t" r="r" b="b"/>
              <a:pathLst>
                <a:path w="471" h="2423" extrusionOk="0">
                  <a:moveTo>
                    <a:pt x="109" y="1"/>
                  </a:moveTo>
                  <a:lnTo>
                    <a:pt x="85" y="25"/>
                  </a:lnTo>
                  <a:lnTo>
                    <a:pt x="37" y="169"/>
                  </a:lnTo>
                  <a:lnTo>
                    <a:pt x="13" y="350"/>
                  </a:lnTo>
                  <a:lnTo>
                    <a:pt x="1" y="567"/>
                  </a:lnTo>
                  <a:lnTo>
                    <a:pt x="1" y="832"/>
                  </a:lnTo>
                  <a:lnTo>
                    <a:pt x="49" y="1133"/>
                  </a:lnTo>
                  <a:lnTo>
                    <a:pt x="121" y="1495"/>
                  </a:lnTo>
                  <a:lnTo>
                    <a:pt x="230" y="1917"/>
                  </a:lnTo>
                  <a:lnTo>
                    <a:pt x="387" y="2386"/>
                  </a:lnTo>
                  <a:lnTo>
                    <a:pt x="399" y="2411"/>
                  </a:lnTo>
                  <a:lnTo>
                    <a:pt x="423" y="2423"/>
                  </a:lnTo>
                  <a:lnTo>
                    <a:pt x="447" y="2411"/>
                  </a:lnTo>
                  <a:lnTo>
                    <a:pt x="459" y="2399"/>
                  </a:lnTo>
                  <a:lnTo>
                    <a:pt x="471" y="2362"/>
                  </a:lnTo>
                  <a:lnTo>
                    <a:pt x="314" y="1892"/>
                  </a:lnTo>
                  <a:lnTo>
                    <a:pt x="194" y="1495"/>
                  </a:lnTo>
                  <a:lnTo>
                    <a:pt x="121" y="1133"/>
                  </a:lnTo>
                  <a:lnTo>
                    <a:pt x="85" y="832"/>
                  </a:lnTo>
                  <a:lnTo>
                    <a:pt x="73" y="579"/>
                  </a:lnTo>
                  <a:lnTo>
                    <a:pt x="85" y="362"/>
                  </a:lnTo>
                  <a:lnTo>
                    <a:pt x="121" y="193"/>
                  </a:lnTo>
                  <a:lnTo>
                    <a:pt x="170" y="49"/>
                  </a:lnTo>
                  <a:lnTo>
                    <a:pt x="170" y="25"/>
                  </a:lnTo>
                  <a:lnTo>
                    <a:pt x="146" y="1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18"/>
            <p:cNvSpPr/>
            <p:nvPr/>
          </p:nvSpPr>
          <p:spPr>
            <a:xfrm>
              <a:off x="840803" y="3355166"/>
              <a:ext cx="21683" cy="87649"/>
            </a:xfrm>
            <a:custGeom>
              <a:avLst/>
              <a:gdLst/>
              <a:ahLst/>
              <a:cxnLst/>
              <a:rect l="l" t="t" r="r" b="b"/>
              <a:pathLst>
                <a:path w="519" h="2098" extrusionOk="0">
                  <a:moveTo>
                    <a:pt x="97" y="1"/>
                  </a:moveTo>
                  <a:lnTo>
                    <a:pt x="72" y="25"/>
                  </a:lnTo>
                  <a:lnTo>
                    <a:pt x="60" y="61"/>
                  </a:lnTo>
                  <a:lnTo>
                    <a:pt x="36" y="182"/>
                  </a:lnTo>
                  <a:lnTo>
                    <a:pt x="12" y="350"/>
                  </a:lnTo>
                  <a:lnTo>
                    <a:pt x="0" y="591"/>
                  </a:lnTo>
                  <a:lnTo>
                    <a:pt x="12" y="724"/>
                  </a:lnTo>
                  <a:lnTo>
                    <a:pt x="24" y="880"/>
                  </a:lnTo>
                  <a:lnTo>
                    <a:pt x="60" y="1049"/>
                  </a:lnTo>
                  <a:lnTo>
                    <a:pt x="97" y="1230"/>
                  </a:lnTo>
                  <a:lnTo>
                    <a:pt x="157" y="1423"/>
                  </a:lnTo>
                  <a:lnTo>
                    <a:pt x="229" y="1628"/>
                  </a:lnTo>
                  <a:lnTo>
                    <a:pt x="325" y="1844"/>
                  </a:lnTo>
                  <a:lnTo>
                    <a:pt x="434" y="2073"/>
                  </a:lnTo>
                  <a:lnTo>
                    <a:pt x="458" y="2085"/>
                  </a:lnTo>
                  <a:lnTo>
                    <a:pt x="470" y="2098"/>
                  </a:lnTo>
                  <a:lnTo>
                    <a:pt x="494" y="2085"/>
                  </a:lnTo>
                  <a:lnTo>
                    <a:pt x="518" y="2061"/>
                  </a:lnTo>
                  <a:lnTo>
                    <a:pt x="506" y="2037"/>
                  </a:lnTo>
                  <a:lnTo>
                    <a:pt x="398" y="1808"/>
                  </a:lnTo>
                  <a:lnTo>
                    <a:pt x="313" y="1603"/>
                  </a:lnTo>
                  <a:lnTo>
                    <a:pt x="241" y="1399"/>
                  </a:lnTo>
                  <a:lnTo>
                    <a:pt x="181" y="1206"/>
                  </a:lnTo>
                  <a:lnTo>
                    <a:pt x="145" y="1037"/>
                  </a:lnTo>
                  <a:lnTo>
                    <a:pt x="109" y="868"/>
                  </a:lnTo>
                  <a:lnTo>
                    <a:pt x="97" y="724"/>
                  </a:lnTo>
                  <a:lnTo>
                    <a:pt x="84" y="591"/>
                  </a:lnTo>
                  <a:lnTo>
                    <a:pt x="97" y="362"/>
                  </a:lnTo>
                  <a:lnTo>
                    <a:pt x="121" y="194"/>
                  </a:lnTo>
                  <a:lnTo>
                    <a:pt x="145" y="85"/>
                  </a:lnTo>
                  <a:lnTo>
                    <a:pt x="157" y="49"/>
                  </a:lnTo>
                  <a:lnTo>
                    <a:pt x="157" y="25"/>
                  </a:lnTo>
                  <a:lnTo>
                    <a:pt x="133" y="1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18"/>
            <p:cNvSpPr/>
            <p:nvPr/>
          </p:nvSpPr>
          <p:spPr>
            <a:xfrm>
              <a:off x="1010963" y="2529054"/>
              <a:ext cx="685694" cy="647969"/>
            </a:xfrm>
            <a:custGeom>
              <a:avLst/>
              <a:gdLst/>
              <a:ahLst/>
              <a:cxnLst/>
              <a:rect l="l" t="t" r="r" b="b"/>
              <a:pathLst>
                <a:path w="16413" h="15510" extrusionOk="0">
                  <a:moveTo>
                    <a:pt x="9953" y="1"/>
                  </a:moveTo>
                  <a:lnTo>
                    <a:pt x="8580" y="953"/>
                  </a:lnTo>
                  <a:lnTo>
                    <a:pt x="8556" y="1182"/>
                  </a:lnTo>
                  <a:lnTo>
                    <a:pt x="8519" y="1423"/>
                  </a:lnTo>
                  <a:lnTo>
                    <a:pt x="8471" y="1640"/>
                  </a:lnTo>
                  <a:lnTo>
                    <a:pt x="8411" y="1868"/>
                  </a:lnTo>
                  <a:lnTo>
                    <a:pt x="8351" y="2085"/>
                  </a:lnTo>
                  <a:lnTo>
                    <a:pt x="8278" y="2290"/>
                  </a:lnTo>
                  <a:lnTo>
                    <a:pt x="8194" y="2495"/>
                  </a:lnTo>
                  <a:lnTo>
                    <a:pt x="8098" y="2688"/>
                  </a:lnTo>
                  <a:lnTo>
                    <a:pt x="7977" y="2881"/>
                  </a:lnTo>
                  <a:lnTo>
                    <a:pt x="7857" y="3061"/>
                  </a:lnTo>
                  <a:lnTo>
                    <a:pt x="7724" y="3230"/>
                  </a:lnTo>
                  <a:lnTo>
                    <a:pt x="7567" y="3399"/>
                  </a:lnTo>
                  <a:lnTo>
                    <a:pt x="7423" y="3531"/>
                  </a:lnTo>
                  <a:lnTo>
                    <a:pt x="7266" y="3652"/>
                  </a:lnTo>
                  <a:lnTo>
                    <a:pt x="7097" y="3748"/>
                  </a:lnTo>
                  <a:lnTo>
                    <a:pt x="6929" y="3845"/>
                  </a:lnTo>
                  <a:lnTo>
                    <a:pt x="6748" y="3929"/>
                  </a:lnTo>
                  <a:lnTo>
                    <a:pt x="6555" y="4001"/>
                  </a:lnTo>
                  <a:lnTo>
                    <a:pt x="6362" y="4050"/>
                  </a:lnTo>
                  <a:lnTo>
                    <a:pt x="6170" y="4098"/>
                  </a:lnTo>
                  <a:lnTo>
                    <a:pt x="5977" y="4122"/>
                  </a:lnTo>
                  <a:lnTo>
                    <a:pt x="5772" y="4134"/>
                  </a:lnTo>
                  <a:lnTo>
                    <a:pt x="5579" y="4134"/>
                  </a:lnTo>
                  <a:lnTo>
                    <a:pt x="5374" y="4122"/>
                  </a:lnTo>
                  <a:lnTo>
                    <a:pt x="5182" y="4098"/>
                  </a:lnTo>
                  <a:lnTo>
                    <a:pt x="4989" y="4050"/>
                  </a:lnTo>
                  <a:lnTo>
                    <a:pt x="4796" y="4001"/>
                  </a:lnTo>
                  <a:lnTo>
                    <a:pt x="4603" y="3929"/>
                  </a:lnTo>
                  <a:lnTo>
                    <a:pt x="4471" y="3869"/>
                  </a:lnTo>
                  <a:lnTo>
                    <a:pt x="4338" y="3796"/>
                  </a:lnTo>
                  <a:lnTo>
                    <a:pt x="4205" y="3724"/>
                  </a:lnTo>
                  <a:lnTo>
                    <a:pt x="4085" y="3640"/>
                  </a:lnTo>
                  <a:lnTo>
                    <a:pt x="3964" y="3555"/>
                  </a:lnTo>
                  <a:lnTo>
                    <a:pt x="3844" y="3459"/>
                  </a:lnTo>
                  <a:lnTo>
                    <a:pt x="3736" y="3363"/>
                  </a:lnTo>
                  <a:lnTo>
                    <a:pt x="3627" y="3254"/>
                  </a:lnTo>
                  <a:lnTo>
                    <a:pt x="3434" y="3025"/>
                  </a:lnTo>
                  <a:lnTo>
                    <a:pt x="3266" y="2784"/>
                  </a:lnTo>
                  <a:lnTo>
                    <a:pt x="3109" y="2531"/>
                  </a:lnTo>
                  <a:lnTo>
                    <a:pt x="2976" y="2254"/>
                  </a:lnTo>
                  <a:lnTo>
                    <a:pt x="2687" y="2254"/>
                  </a:lnTo>
                  <a:lnTo>
                    <a:pt x="2506" y="2266"/>
                  </a:lnTo>
                  <a:lnTo>
                    <a:pt x="2326" y="2278"/>
                  </a:lnTo>
                  <a:lnTo>
                    <a:pt x="2145" y="2314"/>
                  </a:lnTo>
                  <a:lnTo>
                    <a:pt x="1976" y="2350"/>
                  </a:lnTo>
                  <a:lnTo>
                    <a:pt x="1808" y="2399"/>
                  </a:lnTo>
                  <a:lnTo>
                    <a:pt x="1639" y="2459"/>
                  </a:lnTo>
                  <a:lnTo>
                    <a:pt x="1494" y="2531"/>
                  </a:lnTo>
                  <a:lnTo>
                    <a:pt x="1338" y="2616"/>
                  </a:lnTo>
                  <a:lnTo>
                    <a:pt x="1193" y="2700"/>
                  </a:lnTo>
                  <a:lnTo>
                    <a:pt x="1060" y="2796"/>
                  </a:lnTo>
                  <a:lnTo>
                    <a:pt x="928" y="2905"/>
                  </a:lnTo>
                  <a:lnTo>
                    <a:pt x="807" y="3025"/>
                  </a:lnTo>
                  <a:lnTo>
                    <a:pt x="699" y="3146"/>
                  </a:lnTo>
                  <a:lnTo>
                    <a:pt x="590" y="3266"/>
                  </a:lnTo>
                  <a:lnTo>
                    <a:pt x="494" y="3399"/>
                  </a:lnTo>
                  <a:lnTo>
                    <a:pt x="398" y="3543"/>
                  </a:lnTo>
                  <a:lnTo>
                    <a:pt x="313" y="3688"/>
                  </a:lnTo>
                  <a:lnTo>
                    <a:pt x="241" y="3833"/>
                  </a:lnTo>
                  <a:lnTo>
                    <a:pt x="181" y="3989"/>
                  </a:lnTo>
                  <a:lnTo>
                    <a:pt x="133" y="4146"/>
                  </a:lnTo>
                  <a:lnTo>
                    <a:pt x="84" y="4303"/>
                  </a:lnTo>
                  <a:lnTo>
                    <a:pt x="48" y="4459"/>
                  </a:lnTo>
                  <a:lnTo>
                    <a:pt x="24" y="4628"/>
                  </a:lnTo>
                  <a:lnTo>
                    <a:pt x="12" y="4797"/>
                  </a:lnTo>
                  <a:lnTo>
                    <a:pt x="0" y="4965"/>
                  </a:lnTo>
                  <a:lnTo>
                    <a:pt x="12" y="5134"/>
                  </a:lnTo>
                  <a:lnTo>
                    <a:pt x="36" y="5303"/>
                  </a:lnTo>
                  <a:lnTo>
                    <a:pt x="60" y="5483"/>
                  </a:lnTo>
                  <a:lnTo>
                    <a:pt x="108" y="5652"/>
                  </a:lnTo>
                  <a:lnTo>
                    <a:pt x="157" y="5821"/>
                  </a:lnTo>
                  <a:lnTo>
                    <a:pt x="229" y="5990"/>
                  </a:lnTo>
                  <a:lnTo>
                    <a:pt x="301" y="6158"/>
                  </a:lnTo>
                  <a:lnTo>
                    <a:pt x="1410" y="8303"/>
                  </a:lnTo>
                  <a:lnTo>
                    <a:pt x="1434" y="9255"/>
                  </a:lnTo>
                  <a:lnTo>
                    <a:pt x="1446" y="9400"/>
                  </a:lnTo>
                  <a:lnTo>
                    <a:pt x="1470" y="9544"/>
                  </a:lnTo>
                  <a:lnTo>
                    <a:pt x="1506" y="9677"/>
                  </a:lnTo>
                  <a:lnTo>
                    <a:pt x="1542" y="9821"/>
                  </a:lnTo>
                  <a:lnTo>
                    <a:pt x="1591" y="9954"/>
                  </a:lnTo>
                  <a:lnTo>
                    <a:pt x="1651" y="10075"/>
                  </a:lnTo>
                  <a:lnTo>
                    <a:pt x="1723" y="10207"/>
                  </a:lnTo>
                  <a:lnTo>
                    <a:pt x="1808" y="10316"/>
                  </a:lnTo>
                  <a:lnTo>
                    <a:pt x="1892" y="10436"/>
                  </a:lnTo>
                  <a:lnTo>
                    <a:pt x="1988" y="10532"/>
                  </a:lnTo>
                  <a:lnTo>
                    <a:pt x="2097" y="10629"/>
                  </a:lnTo>
                  <a:lnTo>
                    <a:pt x="2205" y="10725"/>
                  </a:lnTo>
                  <a:lnTo>
                    <a:pt x="2326" y="10798"/>
                  </a:lnTo>
                  <a:lnTo>
                    <a:pt x="2446" y="10882"/>
                  </a:lnTo>
                  <a:lnTo>
                    <a:pt x="2579" y="10942"/>
                  </a:lnTo>
                  <a:lnTo>
                    <a:pt x="2711" y="10990"/>
                  </a:lnTo>
                  <a:lnTo>
                    <a:pt x="3844" y="11400"/>
                  </a:lnTo>
                  <a:lnTo>
                    <a:pt x="6338" y="15509"/>
                  </a:lnTo>
                  <a:lnTo>
                    <a:pt x="13677" y="15509"/>
                  </a:lnTo>
                  <a:lnTo>
                    <a:pt x="16412" y="12352"/>
                  </a:lnTo>
                  <a:lnTo>
                    <a:pt x="995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18"/>
            <p:cNvSpPr/>
            <p:nvPr/>
          </p:nvSpPr>
          <p:spPr>
            <a:xfrm>
              <a:off x="1135294" y="2506411"/>
              <a:ext cx="234121" cy="195352"/>
            </a:xfrm>
            <a:custGeom>
              <a:avLst/>
              <a:gdLst/>
              <a:ahLst/>
              <a:cxnLst/>
              <a:rect l="l" t="t" r="r" b="b"/>
              <a:pathLst>
                <a:path w="5604" h="4676" extrusionOk="0">
                  <a:moveTo>
                    <a:pt x="4073" y="0"/>
                  </a:moveTo>
                  <a:lnTo>
                    <a:pt x="1121" y="217"/>
                  </a:lnTo>
                  <a:lnTo>
                    <a:pt x="976" y="2796"/>
                  </a:lnTo>
                  <a:lnTo>
                    <a:pt x="0" y="2796"/>
                  </a:lnTo>
                  <a:lnTo>
                    <a:pt x="133" y="3073"/>
                  </a:lnTo>
                  <a:lnTo>
                    <a:pt x="290" y="3326"/>
                  </a:lnTo>
                  <a:lnTo>
                    <a:pt x="458" y="3567"/>
                  </a:lnTo>
                  <a:lnTo>
                    <a:pt x="651" y="3796"/>
                  </a:lnTo>
                  <a:lnTo>
                    <a:pt x="760" y="3905"/>
                  </a:lnTo>
                  <a:lnTo>
                    <a:pt x="868" y="4001"/>
                  </a:lnTo>
                  <a:lnTo>
                    <a:pt x="988" y="4097"/>
                  </a:lnTo>
                  <a:lnTo>
                    <a:pt x="1109" y="4182"/>
                  </a:lnTo>
                  <a:lnTo>
                    <a:pt x="1229" y="4266"/>
                  </a:lnTo>
                  <a:lnTo>
                    <a:pt x="1362" y="4338"/>
                  </a:lnTo>
                  <a:lnTo>
                    <a:pt x="1495" y="4411"/>
                  </a:lnTo>
                  <a:lnTo>
                    <a:pt x="1627" y="4471"/>
                  </a:lnTo>
                  <a:lnTo>
                    <a:pt x="1820" y="4543"/>
                  </a:lnTo>
                  <a:lnTo>
                    <a:pt x="2013" y="4592"/>
                  </a:lnTo>
                  <a:lnTo>
                    <a:pt x="2206" y="4640"/>
                  </a:lnTo>
                  <a:lnTo>
                    <a:pt x="2398" y="4664"/>
                  </a:lnTo>
                  <a:lnTo>
                    <a:pt x="2603" y="4676"/>
                  </a:lnTo>
                  <a:lnTo>
                    <a:pt x="2796" y="4676"/>
                  </a:lnTo>
                  <a:lnTo>
                    <a:pt x="3001" y="4664"/>
                  </a:lnTo>
                  <a:lnTo>
                    <a:pt x="3194" y="4640"/>
                  </a:lnTo>
                  <a:lnTo>
                    <a:pt x="3386" y="4592"/>
                  </a:lnTo>
                  <a:lnTo>
                    <a:pt x="3579" y="4543"/>
                  </a:lnTo>
                  <a:lnTo>
                    <a:pt x="3772" y="4471"/>
                  </a:lnTo>
                  <a:lnTo>
                    <a:pt x="3953" y="4387"/>
                  </a:lnTo>
                  <a:lnTo>
                    <a:pt x="4121" y="4290"/>
                  </a:lnTo>
                  <a:lnTo>
                    <a:pt x="4290" y="4194"/>
                  </a:lnTo>
                  <a:lnTo>
                    <a:pt x="4447" y="4073"/>
                  </a:lnTo>
                  <a:lnTo>
                    <a:pt x="4591" y="3941"/>
                  </a:lnTo>
                  <a:lnTo>
                    <a:pt x="4748" y="3772"/>
                  </a:lnTo>
                  <a:lnTo>
                    <a:pt x="4881" y="3603"/>
                  </a:lnTo>
                  <a:lnTo>
                    <a:pt x="5001" y="3423"/>
                  </a:lnTo>
                  <a:lnTo>
                    <a:pt x="5122" y="3230"/>
                  </a:lnTo>
                  <a:lnTo>
                    <a:pt x="5218" y="3037"/>
                  </a:lnTo>
                  <a:lnTo>
                    <a:pt x="5302" y="2832"/>
                  </a:lnTo>
                  <a:lnTo>
                    <a:pt x="5375" y="2627"/>
                  </a:lnTo>
                  <a:lnTo>
                    <a:pt x="5435" y="2410"/>
                  </a:lnTo>
                  <a:lnTo>
                    <a:pt x="5495" y="2182"/>
                  </a:lnTo>
                  <a:lnTo>
                    <a:pt x="5543" y="1965"/>
                  </a:lnTo>
                  <a:lnTo>
                    <a:pt x="5580" y="1724"/>
                  </a:lnTo>
                  <a:lnTo>
                    <a:pt x="5604" y="1495"/>
                  </a:lnTo>
                  <a:lnTo>
                    <a:pt x="4230" y="2459"/>
                  </a:lnTo>
                  <a:lnTo>
                    <a:pt x="4073" y="0"/>
                  </a:lnTo>
                  <a:close/>
                </a:path>
              </a:pathLst>
            </a:custGeom>
            <a:solidFill>
              <a:srgbClr val="BD6C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18"/>
            <p:cNvSpPr/>
            <p:nvPr/>
          </p:nvSpPr>
          <p:spPr>
            <a:xfrm>
              <a:off x="1180581" y="2506411"/>
              <a:ext cx="128925" cy="78082"/>
            </a:xfrm>
            <a:custGeom>
              <a:avLst/>
              <a:gdLst/>
              <a:ahLst/>
              <a:cxnLst/>
              <a:rect l="l" t="t" r="r" b="b"/>
              <a:pathLst>
                <a:path w="3086" h="1869" extrusionOk="0">
                  <a:moveTo>
                    <a:pt x="2989" y="0"/>
                  </a:moveTo>
                  <a:lnTo>
                    <a:pt x="37" y="217"/>
                  </a:lnTo>
                  <a:lnTo>
                    <a:pt x="1" y="928"/>
                  </a:lnTo>
                  <a:lnTo>
                    <a:pt x="206" y="1073"/>
                  </a:lnTo>
                  <a:lnTo>
                    <a:pt x="411" y="1205"/>
                  </a:lnTo>
                  <a:lnTo>
                    <a:pt x="603" y="1326"/>
                  </a:lnTo>
                  <a:lnTo>
                    <a:pt x="784" y="1434"/>
                  </a:lnTo>
                  <a:lnTo>
                    <a:pt x="965" y="1519"/>
                  </a:lnTo>
                  <a:lnTo>
                    <a:pt x="1134" y="1603"/>
                  </a:lnTo>
                  <a:lnTo>
                    <a:pt x="1290" y="1663"/>
                  </a:lnTo>
                  <a:lnTo>
                    <a:pt x="1447" y="1724"/>
                  </a:lnTo>
                  <a:lnTo>
                    <a:pt x="1591" y="1772"/>
                  </a:lnTo>
                  <a:lnTo>
                    <a:pt x="1724" y="1808"/>
                  </a:lnTo>
                  <a:lnTo>
                    <a:pt x="1977" y="1844"/>
                  </a:lnTo>
                  <a:lnTo>
                    <a:pt x="2206" y="1868"/>
                  </a:lnTo>
                  <a:lnTo>
                    <a:pt x="2399" y="1856"/>
                  </a:lnTo>
                  <a:lnTo>
                    <a:pt x="2568" y="1832"/>
                  </a:lnTo>
                  <a:lnTo>
                    <a:pt x="2712" y="1784"/>
                  </a:lnTo>
                  <a:lnTo>
                    <a:pt x="2833" y="1736"/>
                  </a:lnTo>
                  <a:lnTo>
                    <a:pt x="2929" y="1687"/>
                  </a:lnTo>
                  <a:lnTo>
                    <a:pt x="3001" y="1639"/>
                  </a:lnTo>
                  <a:lnTo>
                    <a:pt x="3050" y="1591"/>
                  </a:lnTo>
                  <a:lnTo>
                    <a:pt x="3086" y="1555"/>
                  </a:lnTo>
                  <a:lnTo>
                    <a:pt x="2989" y="0"/>
                  </a:lnTo>
                  <a:close/>
                </a:path>
              </a:pathLst>
            </a:custGeom>
            <a:solidFill>
              <a:srgbClr val="A459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8"/>
            <p:cNvSpPr/>
            <p:nvPr/>
          </p:nvSpPr>
          <p:spPr>
            <a:xfrm>
              <a:off x="1246548" y="2918715"/>
              <a:ext cx="160133" cy="49381"/>
            </a:xfrm>
            <a:custGeom>
              <a:avLst/>
              <a:gdLst/>
              <a:ahLst/>
              <a:cxnLst/>
              <a:rect l="l" t="t" r="r" b="b"/>
              <a:pathLst>
                <a:path w="3833" h="1182" extrusionOk="0">
                  <a:moveTo>
                    <a:pt x="37" y="0"/>
                  </a:moveTo>
                  <a:lnTo>
                    <a:pt x="12" y="12"/>
                  </a:lnTo>
                  <a:lnTo>
                    <a:pt x="0" y="37"/>
                  </a:lnTo>
                  <a:lnTo>
                    <a:pt x="12" y="73"/>
                  </a:lnTo>
                  <a:lnTo>
                    <a:pt x="145" y="193"/>
                  </a:lnTo>
                  <a:lnTo>
                    <a:pt x="290" y="326"/>
                  </a:lnTo>
                  <a:lnTo>
                    <a:pt x="446" y="434"/>
                  </a:lnTo>
                  <a:lnTo>
                    <a:pt x="603" y="543"/>
                  </a:lnTo>
                  <a:lnTo>
                    <a:pt x="760" y="639"/>
                  </a:lnTo>
                  <a:lnTo>
                    <a:pt x="928" y="735"/>
                  </a:lnTo>
                  <a:lnTo>
                    <a:pt x="1097" y="820"/>
                  </a:lnTo>
                  <a:lnTo>
                    <a:pt x="1278" y="892"/>
                  </a:lnTo>
                  <a:lnTo>
                    <a:pt x="1446" y="964"/>
                  </a:lnTo>
                  <a:lnTo>
                    <a:pt x="1639" y="1025"/>
                  </a:lnTo>
                  <a:lnTo>
                    <a:pt x="1820" y="1073"/>
                  </a:lnTo>
                  <a:lnTo>
                    <a:pt x="2001" y="1109"/>
                  </a:lnTo>
                  <a:lnTo>
                    <a:pt x="2194" y="1145"/>
                  </a:lnTo>
                  <a:lnTo>
                    <a:pt x="2386" y="1169"/>
                  </a:lnTo>
                  <a:lnTo>
                    <a:pt x="2567" y="1181"/>
                  </a:lnTo>
                  <a:lnTo>
                    <a:pt x="2760" y="1181"/>
                  </a:lnTo>
                  <a:lnTo>
                    <a:pt x="3025" y="1169"/>
                  </a:lnTo>
                  <a:lnTo>
                    <a:pt x="3290" y="1145"/>
                  </a:lnTo>
                  <a:lnTo>
                    <a:pt x="3543" y="1097"/>
                  </a:lnTo>
                  <a:lnTo>
                    <a:pt x="3808" y="1037"/>
                  </a:lnTo>
                  <a:lnTo>
                    <a:pt x="3832" y="1013"/>
                  </a:lnTo>
                  <a:lnTo>
                    <a:pt x="3832" y="989"/>
                  </a:lnTo>
                  <a:lnTo>
                    <a:pt x="3808" y="964"/>
                  </a:lnTo>
                  <a:lnTo>
                    <a:pt x="3784" y="952"/>
                  </a:lnTo>
                  <a:lnTo>
                    <a:pt x="3543" y="1025"/>
                  </a:lnTo>
                  <a:lnTo>
                    <a:pt x="3290" y="1061"/>
                  </a:lnTo>
                  <a:lnTo>
                    <a:pt x="3049" y="1097"/>
                  </a:lnTo>
                  <a:lnTo>
                    <a:pt x="2543" y="1097"/>
                  </a:lnTo>
                  <a:lnTo>
                    <a:pt x="2290" y="1073"/>
                  </a:lnTo>
                  <a:lnTo>
                    <a:pt x="2049" y="1037"/>
                  </a:lnTo>
                  <a:lnTo>
                    <a:pt x="1796" y="976"/>
                  </a:lnTo>
                  <a:lnTo>
                    <a:pt x="1555" y="916"/>
                  </a:lnTo>
                  <a:lnTo>
                    <a:pt x="1326" y="820"/>
                  </a:lnTo>
                  <a:lnTo>
                    <a:pt x="1085" y="723"/>
                  </a:lnTo>
                  <a:lnTo>
                    <a:pt x="868" y="615"/>
                  </a:lnTo>
                  <a:lnTo>
                    <a:pt x="651" y="482"/>
                  </a:lnTo>
                  <a:lnTo>
                    <a:pt x="446" y="338"/>
                  </a:lnTo>
                  <a:lnTo>
                    <a:pt x="253" y="181"/>
                  </a:lnTo>
                  <a:lnTo>
                    <a:pt x="73" y="12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18"/>
            <p:cNvSpPr/>
            <p:nvPr/>
          </p:nvSpPr>
          <p:spPr>
            <a:xfrm>
              <a:off x="1062810" y="2712291"/>
              <a:ext cx="10110" cy="204960"/>
            </a:xfrm>
            <a:custGeom>
              <a:avLst/>
              <a:gdLst/>
              <a:ahLst/>
              <a:cxnLst/>
              <a:rect l="l" t="t" r="r" b="b"/>
              <a:pathLst>
                <a:path w="242" h="4906" extrusionOk="0">
                  <a:moveTo>
                    <a:pt x="36" y="1"/>
                  </a:moveTo>
                  <a:lnTo>
                    <a:pt x="12" y="13"/>
                  </a:lnTo>
                  <a:lnTo>
                    <a:pt x="0" y="49"/>
                  </a:lnTo>
                  <a:lnTo>
                    <a:pt x="157" y="4869"/>
                  </a:lnTo>
                  <a:lnTo>
                    <a:pt x="169" y="4893"/>
                  </a:lnTo>
                  <a:lnTo>
                    <a:pt x="193" y="4905"/>
                  </a:lnTo>
                  <a:lnTo>
                    <a:pt x="229" y="4893"/>
                  </a:lnTo>
                  <a:lnTo>
                    <a:pt x="241" y="4869"/>
                  </a:lnTo>
                  <a:lnTo>
                    <a:pt x="85" y="37"/>
                  </a:lnTo>
                  <a:lnTo>
                    <a:pt x="72" y="13"/>
                  </a:lnTo>
                  <a:lnTo>
                    <a:pt x="6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18"/>
            <p:cNvSpPr/>
            <p:nvPr/>
          </p:nvSpPr>
          <p:spPr>
            <a:xfrm>
              <a:off x="1176069" y="2219941"/>
              <a:ext cx="199404" cy="330794"/>
            </a:xfrm>
            <a:custGeom>
              <a:avLst/>
              <a:gdLst/>
              <a:ahLst/>
              <a:cxnLst/>
              <a:rect l="l" t="t" r="r" b="b"/>
              <a:pathLst>
                <a:path w="4773" h="7918" extrusionOk="0">
                  <a:moveTo>
                    <a:pt x="1519" y="1"/>
                  </a:moveTo>
                  <a:lnTo>
                    <a:pt x="1531" y="146"/>
                  </a:lnTo>
                  <a:lnTo>
                    <a:pt x="1543" y="519"/>
                  </a:lnTo>
                  <a:lnTo>
                    <a:pt x="1531" y="796"/>
                  </a:lnTo>
                  <a:lnTo>
                    <a:pt x="1519" y="1110"/>
                  </a:lnTo>
                  <a:lnTo>
                    <a:pt x="1495" y="1459"/>
                  </a:lnTo>
                  <a:lnTo>
                    <a:pt x="1446" y="1845"/>
                  </a:lnTo>
                  <a:lnTo>
                    <a:pt x="1386" y="2254"/>
                  </a:lnTo>
                  <a:lnTo>
                    <a:pt x="1290" y="2676"/>
                  </a:lnTo>
                  <a:lnTo>
                    <a:pt x="1169" y="3122"/>
                  </a:lnTo>
                  <a:lnTo>
                    <a:pt x="1097" y="3351"/>
                  </a:lnTo>
                  <a:lnTo>
                    <a:pt x="1013" y="3580"/>
                  </a:lnTo>
                  <a:lnTo>
                    <a:pt x="928" y="3809"/>
                  </a:lnTo>
                  <a:lnTo>
                    <a:pt x="832" y="4050"/>
                  </a:lnTo>
                  <a:lnTo>
                    <a:pt x="711" y="4279"/>
                  </a:lnTo>
                  <a:lnTo>
                    <a:pt x="591" y="4508"/>
                  </a:lnTo>
                  <a:lnTo>
                    <a:pt x="470" y="4737"/>
                  </a:lnTo>
                  <a:lnTo>
                    <a:pt x="326" y="4954"/>
                  </a:lnTo>
                  <a:lnTo>
                    <a:pt x="169" y="5183"/>
                  </a:lnTo>
                  <a:lnTo>
                    <a:pt x="0" y="5399"/>
                  </a:lnTo>
                  <a:lnTo>
                    <a:pt x="278" y="6050"/>
                  </a:lnTo>
                  <a:lnTo>
                    <a:pt x="338" y="6195"/>
                  </a:lnTo>
                  <a:lnTo>
                    <a:pt x="374" y="6351"/>
                  </a:lnTo>
                  <a:lnTo>
                    <a:pt x="398" y="6508"/>
                  </a:lnTo>
                  <a:lnTo>
                    <a:pt x="410" y="6677"/>
                  </a:lnTo>
                  <a:lnTo>
                    <a:pt x="410" y="6833"/>
                  </a:lnTo>
                  <a:lnTo>
                    <a:pt x="386" y="6990"/>
                  </a:lnTo>
                  <a:lnTo>
                    <a:pt x="350" y="7159"/>
                  </a:lnTo>
                  <a:lnTo>
                    <a:pt x="302" y="7315"/>
                  </a:lnTo>
                  <a:lnTo>
                    <a:pt x="1965" y="7821"/>
                  </a:lnTo>
                  <a:lnTo>
                    <a:pt x="2157" y="7870"/>
                  </a:lnTo>
                  <a:lnTo>
                    <a:pt x="2362" y="7906"/>
                  </a:lnTo>
                  <a:lnTo>
                    <a:pt x="2567" y="7918"/>
                  </a:lnTo>
                  <a:lnTo>
                    <a:pt x="2772" y="7906"/>
                  </a:lnTo>
                  <a:lnTo>
                    <a:pt x="2977" y="7882"/>
                  </a:lnTo>
                  <a:lnTo>
                    <a:pt x="3182" y="7834"/>
                  </a:lnTo>
                  <a:lnTo>
                    <a:pt x="3374" y="7773"/>
                  </a:lnTo>
                  <a:lnTo>
                    <a:pt x="3567" y="7689"/>
                  </a:lnTo>
                  <a:lnTo>
                    <a:pt x="3700" y="7617"/>
                  </a:lnTo>
                  <a:lnTo>
                    <a:pt x="3832" y="7532"/>
                  </a:lnTo>
                  <a:lnTo>
                    <a:pt x="3953" y="7436"/>
                  </a:lnTo>
                  <a:lnTo>
                    <a:pt x="4073" y="7339"/>
                  </a:lnTo>
                  <a:lnTo>
                    <a:pt x="4170" y="7243"/>
                  </a:lnTo>
                  <a:lnTo>
                    <a:pt x="4278" y="7123"/>
                  </a:lnTo>
                  <a:lnTo>
                    <a:pt x="4363" y="7014"/>
                  </a:lnTo>
                  <a:lnTo>
                    <a:pt x="4447" y="6882"/>
                  </a:lnTo>
                  <a:lnTo>
                    <a:pt x="4519" y="6761"/>
                  </a:lnTo>
                  <a:lnTo>
                    <a:pt x="4579" y="6629"/>
                  </a:lnTo>
                  <a:lnTo>
                    <a:pt x="4640" y="6484"/>
                  </a:lnTo>
                  <a:lnTo>
                    <a:pt x="4688" y="6339"/>
                  </a:lnTo>
                  <a:lnTo>
                    <a:pt x="4724" y="6195"/>
                  </a:lnTo>
                  <a:lnTo>
                    <a:pt x="4748" y="6050"/>
                  </a:lnTo>
                  <a:lnTo>
                    <a:pt x="4760" y="5893"/>
                  </a:lnTo>
                  <a:lnTo>
                    <a:pt x="4772" y="5749"/>
                  </a:lnTo>
                  <a:lnTo>
                    <a:pt x="4772" y="5689"/>
                  </a:lnTo>
                  <a:lnTo>
                    <a:pt x="4760" y="5399"/>
                  </a:lnTo>
                  <a:lnTo>
                    <a:pt x="4748" y="5110"/>
                  </a:lnTo>
                  <a:lnTo>
                    <a:pt x="4712" y="4809"/>
                  </a:lnTo>
                  <a:lnTo>
                    <a:pt x="4664" y="4520"/>
                  </a:lnTo>
                  <a:lnTo>
                    <a:pt x="4604" y="4231"/>
                  </a:lnTo>
                  <a:lnTo>
                    <a:pt x="4531" y="3953"/>
                  </a:lnTo>
                  <a:lnTo>
                    <a:pt x="4447" y="3664"/>
                  </a:lnTo>
                  <a:lnTo>
                    <a:pt x="4350" y="3387"/>
                  </a:lnTo>
                  <a:lnTo>
                    <a:pt x="4254" y="3158"/>
                  </a:lnTo>
                  <a:lnTo>
                    <a:pt x="4158" y="2917"/>
                  </a:lnTo>
                  <a:lnTo>
                    <a:pt x="4049" y="2700"/>
                  </a:lnTo>
                  <a:lnTo>
                    <a:pt x="3929" y="2471"/>
                  </a:lnTo>
                  <a:lnTo>
                    <a:pt x="3796" y="2254"/>
                  </a:lnTo>
                  <a:lnTo>
                    <a:pt x="3664" y="2049"/>
                  </a:lnTo>
                  <a:lnTo>
                    <a:pt x="3519" y="1845"/>
                  </a:lnTo>
                  <a:lnTo>
                    <a:pt x="3362" y="1640"/>
                  </a:lnTo>
                  <a:lnTo>
                    <a:pt x="3206" y="1447"/>
                  </a:lnTo>
                  <a:lnTo>
                    <a:pt x="3049" y="1254"/>
                  </a:lnTo>
                  <a:lnTo>
                    <a:pt x="2868" y="1073"/>
                  </a:lnTo>
                  <a:lnTo>
                    <a:pt x="2688" y="905"/>
                  </a:lnTo>
                  <a:lnTo>
                    <a:pt x="2507" y="736"/>
                  </a:lnTo>
                  <a:lnTo>
                    <a:pt x="2314" y="567"/>
                  </a:lnTo>
                  <a:lnTo>
                    <a:pt x="2109" y="411"/>
                  </a:lnTo>
                  <a:lnTo>
                    <a:pt x="1904" y="266"/>
                  </a:lnTo>
                  <a:lnTo>
                    <a:pt x="1519" y="1"/>
                  </a:lnTo>
                  <a:close/>
                </a:path>
              </a:pathLst>
            </a:custGeom>
            <a:solidFill>
              <a:srgbClr val="BD6C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18"/>
            <p:cNvSpPr/>
            <p:nvPr/>
          </p:nvSpPr>
          <p:spPr>
            <a:xfrm>
              <a:off x="1091511" y="2467140"/>
              <a:ext cx="112799" cy="78082"/>
            </a:xfrm>
            <a:custGeom>
              <a:avLst/>
              <a:gdLst/>
              <a:ahLst/>
              <a:cxnLst/>
              <a:rect l="l" t="t" r="r" b="b"/>
              <a:pathLst>
                <a:path w="2700" h="1869" extrusionOk="0">
                  <a:moveTo>
                    <a:pt x="795" y="1"/>
                  </a:moveTo>
                  <a:lnTo>
                    <a:pt x="687" y="13"/>
                  </a:lnTo>
                  <a:lnTo>
                    <a:pt x="566" y="37"/>
                  </a:lnTo>
                  <a:lnTo>
                    <a:pt x="458" y="61"/>
                  </a:lnTo>
                  <a:lnTo>
                    <a:pt x="362" y="109"/>
                  </a:lnTo>
                  <a:lnTo>
                    <a:pt x="265" y="169"/>
                  </a:lnTo>
                  <a:lnTo>
                    <a:pt x="181" y="242"/>
                  </a:lnTo>
                  <a:lnTo>
                    <a:pt x="108" y="338"/>
                  </a:lnTo>
                  <a:lnTo>
                    <a:pt x="60" y="434"/>
                  </a:lnTo>
                  <a:lnTo>
                    <a:pt x="24" y="555"/>
                  </a:lnTo>
                  <a:lnTo>
                    <a:pt x="0" y="663"/>
                  </a:lnTo>
                  <a:lnTo>
                    <a:pt x="0" y="784"/>
                  </a:lnTo>
                  <a:lnTo>
                    <a:pt x="12" y="904"/>
                  </a:lnTo>
                  <a:lnTo>
                    <a:pt x="48" y="1025"/>
                  </a:lnTo>
                  <a:lnTo>
                    <a:pt x="96" y="1133"/>
                  </a:lnTo>
                  <a:lnTo>
                    <a:pt x="157" y="1230"/>
                  </a:lnTo>
                  <a:lnTo>
                    <a:pt x="229" y="1326"/>
                  </a:lnTo>
                  <a:lnTo>
                    <a:pt x="313" y="1410"/>
                  </a:lnTo>
                  <a:lnTo>
                    <a:pt x="410" y="1483"/>
                  </a:lnTo>
                  <a:lnTo>
                    <a:pt x="506" y="1555"/>
                  </a:lnTo>
                  <a:lnTo>
                    <a:pt x="603" y="1615"/>
                  </a:lnTo>
                  <a:lnTo>
                    <a:pt x="711" y="1663"/>
                  </a:lnTo>
                  <a:lnTo>
                    <a:pt x="831" y="1712"/>
                  </a:lnTo>
                  <a:lnTo>
                    <a:pt x="1060" y="1772"/>
                  </a:lnTo>
                  <a:lnTo>
                    <a:pt x="1289" y="1820"/>
                  </a:lnTo>
                  <a:lnTo>
                    <a:pt x="1530" y="1844"/>
                  </a:lnTo>
                  <a:lnTo>
                    <a:pt x="1771" y="1856"/>
                  </a:lnTo>
                  <a:lnTo>
                    <a:pt x="2000" y="1868"/>
                  </a:lnTo>
                  <a:lnTo>
                    <a:pt x="2109" y="1868"/>
                  </a:lnTo>
                  <a:lnTo>
                    <a:pt x="2229" y="1844"/>
                  </a:lnTo>
                  <a:lnTo>
                    <a:pt x="2338" y="1820"/>
                  </a:lnTo>
                  <a:lnTo>
                    <a:pt x="2434" y="1772"/>
                  </a:lnTo>
                  <a:lnTo>
                    <a:pt x="2531" y="1712"/>
                  </a:lnTo>
                  <a:lnTo>
                    <a:pt x="2603" y="1615"/>
                  </a:lnTo>
                  <a:lnTo>
                    <a:pt x="2663" y="1519"/>
                  </a:lnTo>
                  <a:lnTo>
                    <a:pt x="2687" y="1422"/>
                  </a:lnTo>
                  <a:lnTo>
                    <a:pt x="2699" y="1338"/>
                  </a:lnTo>
                  <a:lnTo>
                    <a:pt x="2675" y="1254"/>
                  </a:lnTo>
                  <a:lnTo>
                    <a:pt x="2639" y="1181"/>
                  </a:lnTo>
                  <a:lnTo>
                    <a:pt x="2591" y="1097"/>
                  </a:lnTo>
                  <a:lnTo>
                    <a:pt x="2482" y="928"/>
                  </a:lnTo>
                  <a:lnTo>
                    <a:pt x="2338" y="760"/>
                  </a:lnTo>
                  <a:lnTo>
                    <a:pt x="2181" y="591"/>
                  </a:lnTo>
                  <a:lnTo>
                    <a:pt x="2024" y="446"/>
                  </a:lnTo>
                  <a:lnTo>
                    <a:pt x="1844" y="326"/>
                  </a:lnTo>
                  <a:lnTo>
                    <a:pt x="1663" y="217"/>
                  </a:lnTo>
                  <a:lnTo>
                    <a:pt x="1458" y="121"/>
                  </a:lnTo>
                  <a:lnTo>
                    <a:pt x="1253" y="61"/>
                  </a:lnTo>
                  <a:lnTo>
                    <a:pt x="1024" y="13"/>
                  </a:lnTo>
                  <a:lnTo>
                    <a:pt x="916" y="13"/>
                  </a:lnTo>
                  <a:lnTo>
                    <a:pt x="795" y="1"/>
                  </a:lnTo>
                  <a:close/>
                </a:path>
              </a:pathLst>
            </a:custGeom>
            <a:solidFill>
              <a:srgbClr val="BD6C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18"/>
            <p:cNvSpPr/>
            <p:nvPr/>
          </p:nvSpPr>
          <p:spPr>
            <a:xfrm>
              <a:off x="1107595" y="2483266"/>
              <a:ext cx="80589" cy="45830"/>
            </a:xfrm>
            <a:custGeom>
              <a:avLst/>
              <a:gdLst/>
              <a:ahLst/>
              <a:cxnLst/>
              <a:rect l="l" t="t" r="r" b="b"/>
              <a:pathLst>
                <a:path w="1929" h="1097" extrusionOk="0">
                  <a:moveTo>
                    <a:pt x="374" y="0"/>
                  </a:moveTo>
                  <a:lnTo>
                    <a:pt x="266" y="24"/>
                  </a:lnTo>
                  <a:lnTo>
                    <a:pt x="157" y="60"/>
                  </a:lnTo>
                  <a:lnTo>
                    <a:pt x="121" y="85"/>
                  </a:lnTo>
                  <a:lnTo>
                    <a:pt x="73" y="121"/>
                  </a:lnTo>
                  <a:lnTo>
                    <a:pt x="49" y="157"/>
                  </a:lnTo>
                  <a:lnTo>
                    <a:pt x="25" y="205"/>
                  </a:lnTo>
                  <a:lnTo>
                    <a:pt x="1" y="265"/>
                  </a:lnTo>
                  <a:lnTo>
                    <a:pt x="1" y="326"/>
                  </a:lnTo>
                  <a:lnTo>
                    <a:pt x="1" y="386"/>
                  </a:lnTo>
                  <a:lnTo>
                    <a:pt x="13" y="446"/>
                  </a:lnTo>
                  <a:lnTo>
                    <a:pt x="25" y="506"/>
                  </a:lnTo>
                  <a:lnTo>
                    <a:pt x="49" y="567"/>
                  </a:lnTo>
                  <a:lnTo>
                    <a:pt x="85" y="627"/>
                  </a:lnTo>
                  <a:lnTo>
                    <a:pt x="133" y="687"/>
                  </a:lnTo>
                  <a:lnTo>
                    <a:pt x="193" y="747"/>
                  </a:lnTo>
                  <a:lnTo>
                    <a:pt x="254" y="795"/>
                  </a:lnTo>
                  <a:lnTo>
                    <a:pt x="326" y="844"/>
                  </a:lnTo>
                  <a:lnTo>
                    <a:pt x="398" y="892"/>
                  </a:lnTo>
                  <a:lnTo>
                    <a:pt x="567" y="964"/>
                  </a:lnTo>
                  <a:lnTo>
                    <a:pt x="760" y="1012"/>
                  </a:lnTo>
                  <a:lnTo>
                    <a:pt x="953" y="1049"/>
                  </a:lnTo>
                  <a:lnTo>
                    <a:pt x="1169" y="1073"/>
                  </a:lnTo>
                  <a:lnTo>
                    <a:pt x="1410" y="1097"/>
                  </a:lnTo>
                  <a:lnTo>
                    <a:pt x="1748" y="1097"/>
                  </a:lnTo>
                  <a:lnTo>
                    <a:pt x="1832" y="1073"/>
                  </a:lnTo>
                  <a:lnTo>
                    <a:pt x="1880" y="1036"/>
                  </a:lnTo>
                  <a:lnTo>
                    <a:pt x="1905" y="1012"/>
                  </a:lnTo>
                  <a:lnTo>
                    <a:pt x="1929" y="988"/>
                  </a:lnTo>
                  <a:lnTo>
                    <a:pt x="1868" y="892"/>
                  </a:lnTo>
                  <a:lnTo>
                    <a:pt x="1784" y="771"/>
                  </a:lnTo>
                  <a:lnTo>
                    <a:pt x="1651" y="615"/>
                  </a:lnTo>
                  <a:lnTo>
                    <a:pt x="1519" y="470"/>
                  </a:lnTo>
                  <a:lnTo>
                    <a:pt x="1386" y="350"/>
                  </a:lnTo>
                  <a:lnTo>
                    <a:pt x="1230" y="241"/>
                  </a:lnTo>
                  <a:lnTo>
                    <a:pt x="1085" y="157"/>
                  </a:lnTo>
                  <a:lnTo>
                    <a:pt x="928" y="85"/>
                  </a:lnTo>
                  <a:lnTo>
                    <a:pt x="760" y="36"/>
                  </a:lnTo>
                  <a:lnTo>
                    <a:pt x="591" y="12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rgbClr val="A64F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18"/>
            <p:cNvSpPr/>
            <p:nvPr/>
          </p:nvSpPr>
          <p:spPr>
            <a:xfrm>
              <a:off x="1426777" y="2500353"/>
              <a:ext cx="361501" cy="393210"/>
            </a:xfrm>
            <a:custGeom>
              <a:avLst/>
              <a:gdLst/>
              <a:ahLst/>
              <a:cxnLst/>
              <a:rect l="l" t="t" r="r" b="b"/>
              <a:pathLst>
                <a:path w="8653" h="9412" extrusionOk="0">
                  <a:moveTo>
                    <a:pt x="2181" y="1"/>
                  </a:moveTo>
                  <a:lnTo>
                    <a:pt x="1989" y="13"/>
                  </a:lnTo>
                  <a:lnTo>
                    <a:pt x="1796" y="25"/>
                  </a:lnTo>
                  <a:lnTo>
                    <a:pt x="1615" y="49"/>
                  </a:lnTo>
                  <a:lnTo>
                    <a:pt x="1422" y="85"/>
                  </a:lnTo>
                  <a:lnTo>
                    <a:pt x="1241" y="121"/>
                  </a:lnTo>
                  <a:lnTo>
                    <a:pt x="1049" y="182"/>
                  </a:lnTo>
                  <a:lnTo>
                    <a:pt x="868" y="242"/>
                  </a:lnTo>
                  <a:lnTo>
                    <a:pt x="687" y="314"/>
                  </a:lnTo>
                  <a:lnTo>
                    <a:pt x="518" y="386"/>
                  </a:lnTo>
                  <a:lnTo>
                    <a:pt x="338" y="483"/>
                  </a:lnTo>
                  <a:lnTo>
                    <a:pt x="169" y="579"/>
                  </a:lnTo>
                  <a:lnTo>
                    <a:pt x="0" y="688"/>
                  </a:lnTo>
                  <a:lnTo>
                    <a:pt x="4555" y="9412"/>
                  </a:lnTo>
                  <a:lnTo>
                    <a:pt x="8652" y="6628"/>
                  </a:lnTo>
                  <a:lnTo>
                    <a:pt x="5411" y="1736"/>
                  </a:lnTo>
                  <a:lnTo>
                    <a:pt x="5302" y="1567"/>
                  </a:lnTo>
                  <a:lnTo>
                    <a:pt x="5170" y="1411"/>
                  </a:lnTo>
                  <a:lnTo>
                    <a:pt x="5049" y="1254"/>
                  </a:lnTo>
                  <a:lnTo>
                    <a:pt x="4905" y="1122"/>
                  </a:lnTo>
                  <a:lnTo>
                    <a:pt x="4772" y="989"/>
                  </a:lnTo>
                  <a:lnTo>
                    <a:pt x="4628" y="856"/>
                  </a:lnTo>
                  <a:lnTo>
                    <a:pt x="4471" y="748"/>
                  </a:lnTo>
                  <a:lnTo>
                    <a:pt x="4314" y="640"/>
                  </a:lnTo>
                  <a:lnTo>
                    <a:pt x="4146" y="531"/>
                  </a:lnTo>
                  <a:lnTo>
                    <a:pt x="3989" y="447"/>
                  </a:lnTo>
                  <a:lnTo>
                    <a:pt x="3820" y="362"/>
                  </a:lnTo>
                  <a:lnTo>
                    <a:pt x="3639" y="278"/>
                  </a:lnTo>
                  <a:lnTo>
                    <a:pt x="3471" y="218"/>
                  </a:lnTo>
                  <a:lnTo>
                    <a:pt x="3290" y="158"/>
                  </a:lnTo>
                  <a:lnTo>
                    <a:pt x="3109" y="109"/>
                  </a:lnTo>
                  <a:lnTo>
                    <a:pt x="2928" y="73"/>
                  </a:lnTo>
                  <a:lnTo>
                    <a:pt x="2736" y="37"/>
                  </a:lnTo>
                  <a:lnTo>
                    <a:pt x="2555" y="25"/>
                  </a:lnTo>
                  <a:lnTo>
                    <a:pt x="2362" y="13"/>
                  </a:lnTo>
                  <a:lnTo>
                    <a:pt x="218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18"/>
            <p:cNvSpPr/>
            <p:nvPr/>
          </p:nvSpPr>
          <p:spPr>
            <a:xfrm>
              <a:off x="1298895" y="2790833"/>
              <a:ext cx="602640" cy="547787"/>
            </a:xfrm>
            <a:custGeom>
              <a:avLst/>
              <a:gdLst/>
              <a:ahLst/>
              <a:cxnLst/>
              <a:rect l="l" t="t" r="r" b="b"/>
              <a:pathLst>
                <a:path w="14425" h="13112" extrusionOk="0">
                  <a:moveTo>
                    <a:pt x="11231" y="1"/>
                  </a:moveTo>
                  <a:lnTo>
                    <a:pt x="7616" y="2459"/>
                  </a:lnTo>
                  <a:lnTo>
                    <a:pt x="9315" y="5700"/>
                  </a:lnTo>
                  <a:lnTo>
                    <a:pt x="4797" y="9785"/>
                  </a:lnTo>
                  <a:lnTo>
                    <a:pt x="4640" y="9677"/>
                  </a:lnTo>
                  <a:lnTo>
                    <a:pt x="4471" y="9580"/>
                  </a:lnTo>
                  <a:lnTo>
                    <a:pt x="4302" y="9496"/>
                  </a:lnTo>
                  <a:lnTo>
                    <a:pt x="4134" y="9424"/>
                  </a:lnTo>
                  <a:lnTo>
                    <a:pt x="3953" y="9364"/>
                  </a:lnTo>
                  <a:lnTo>
                    <a:pt x="3772" y="9315"/>
                  </a:lnTo>
                  <a:lnTo>
                    <a:pt x="3592" y="9267"/>
                  </a:lnTo>
                  <a:lnTo>
                    <a:pt x="3411" y="9243"/>
                  </a:lnTo>
                  <a:lnTo>
                    <a:pt x="3218" y="9219"/>
                  </a:lnTo>
                  <a:lnTo>
                    <a:pt x="3037" y="9207"/>
                  </a:lnTo>
                  <a:lnTo>
                    <a:pt x="2844" y="9219"/>
                  </a:lnTo>
                  <a:lnTo>
                    <a:pt x="2664" y="9231"/>
                  </a:lnTo>
                  <a:lnTo>
                    <a:pt x="2471" y="9255"/>
                  </a:lnTo>
                  <a:lnTo>
                    <a:pt x="2290" y="9291"/>
                  </a:lnTo>
                  <a:lnTo>
                    <a:pt x="2097" y="9339"/>
                  </a:lnTo>
                  <a:lnTo>
                    <a:pt x="1917" y="9388"/>
                  </a:lnTo>
                  <a:lnTo>
                    <a:pt x="1760" y="9448"/>
                  </a:lnTo>
                  <a:lnTo>
                    <a:pt x="1615" y="9508"/>
                  </a:lnTo>
                  <a:lnTo>
                    <a:pt x="1471" y="9580"/>
                  </a:lnTo>
                  <a:lnTo>
                    <a:pt x="1326" y="9665"/>
                  </a:lnTo>
                  <a:lnTo>
                    <a:pt x="1194" y="9749"/>
                  </a:lnTo>
                  <a:lnTo>
                    <a:pt x="1061" y="9846"/>
                  </a:lnTo>
                  <a:lnTo>
                    <a:pt x="928" y="9942"/>
                  </a:lnTo>
                  <a:lnTo>
                    <a:pt x="808" y="10050"/>
                  </a:lnTo>
                  <a:lnTo>
                    <a:pt x="687" y="10159"/>
                  </a:lnTo>
                  <a:lnTo>
                    <a:pt x="579" y="10279"/>
                  </a:lnTo>
                  <a:lnTo>
                    <a:pt x="471" y="10412"/>
                  </a:lnTo>
                  <a:lnTo>
                    <a:pt x="374" y="10532"/>
                  </a:lnTo>
                  <a:lnTo>
                    <a:pt x="278" y="10665"/>
                  </a:lnTo>
                  <a:lnTo>
                    <a:pt x="193" y="10810"/>
                  </a:lnTo>
                  <a:lnTo>
                    <a:pt x="121" y="10954"/>
                  </a:lnTo>
                  <a:lnTo>
                    <a:pt x="49" y="11099"/>
                  </a:lnTo>
                  <a:lnTo>
                    <a:pt x="13" y="11183"/>
                  </a:lnTo>
                  <a:lnTo>
                    <a:pt x="1" y="11267"/>
                  </a:lnTo>
                  <a:lnTo>
                    <a:pt x="13" y="11352"/>
                  </a:lnTo>
                  <a:lnTo>
                    <a:pt x="49" y="11436"/>
                  </a:lnTo>
                  <a:lnTo>
                    <a:pt x="85" y="11521"/>
                  </a:lnTo>
                  <a:lnTo>
                    <a:pt x="145" y="11581"/>
                  </a:lnTo>
                  <a:lnTo>
                    <a:pt x="218" y="11641"/>
                  </a:lnTo>
                  <a:lnTo>
                    <a:pt x="314" y="11677"/>
                  </a:lnTo>
                  <a:lnTo>
                    <a:pt x="386" y="11689"/>
                  </a:lnTo>
                  <a:lnTo>
                    <a:pt x="446" y="11701"/>
                  </a:lnTo>
                  <a:lnTo>
                    <a:pt x="519" y="11689"/>
                  </a:lnTo>
                  <a:lnTo>
                    <a:pt x="579" y="11677"/>
                  </a:lnTo>
                  <a:lnTo>
                    <a:pt x="639" y="11653"/>
                  </a:lnTo>
                  <a:lnTo>
                    <a:pt x="700" y="11617"/>
                  </a:lnTo>
                  <a:lnTo>
                    <a:pt x="748" y="11569"/>
                  </a:lnTo>
                  <a:lnTo>
                    <a:pt x="784" y="11521"/>
                  </a:lnTo>
                  <a:lnTo>
                    <a:pt x="928" y="11340"/>
                  </a:lnTo>
                  <a:lnTo>
                    <a:pt x="1085" y="11171"/>
                  </a:lnTo>
                  <a:lnTo>
                    <a:pt x="1254" y="11026"/>
                  </a:lnTo>
                  <a:lnTo>
                    <a:pt x="1435" y="10882"/>
                  </a:lnTo>
                  <a:lnTo>
                    <a:pt x="1615" y="10749"/>
                  </a:lnTo>
                  <a:lnTo>
                    <a:pt x="1820" y="10641"/>
                  </a:lnTo>
                  <a:lnTo>
                    <a:pt x="2025" y="10544"/>
                  </a:lnTo>
                  <a:lnTo>
                    <a:pt x="2242" y="10460"/>
                  </a:lnTo>
                  <a:lnTo>
                    <a:pt x="2085" y="10605"/>
                  </a:lnTo>
                  <a:lnTo>
                    <a:pt x="1929" y="10761"/>
                  </a:lnTo>
                  <a:lnTo>
                    <a:pt x="1784" y="10930"/>
                  </a:lnTo>
                  <a:lnTo>
                    <a:pt x="1639" y="11111"/>
                  </a:lnTo>
                  <a:lnTo>
                    <a:pt x="1507" y="11292"/>
                  </a:lnTo>
                  <a:lnTo>
                    <a:pt x="1386" y="11484"/>
                  </a:lnTo>
                  <a:lnTo>
                    <a:pt x="1278" y="11677"/>
                  </a:lnTo>
                  <a:lnTo>
                    <a:pt x="1169" y="11870"/>
                  </a:lnTo>
                  <a:lnTo>
                    <a:pt x="1133" y="11978"/>
                  </a:lnTo>
                  <a:lnTo>
                    <a:pt x="1121" y="12087"/>
                  </a:lnTo>
                  <a:lnTo>
                    <a:pt x="1121" y="12183"/>
                  </a:lnTo>
                  <a:lnTo>
                    <a:pt x="1145" y="12280"/>
                  </a:lnTo>
                  <a:lnTo>
                    <a:pt x="1194" y="12376"/>
                  </a:lnTo>
                  <a:lnTo>
                    <a:pt x="1254" y="12460"/>
                  </a:lnTo>
                  <a:lnTo>
                    <a:pt x="1338" y="12533"/>
                  </a:lnTo>
                  <a:lnTo>
                    <a:pt x="1435" y="12581"/>
                  </a:lnTo>
                  <a:lnTo>
                    <a:pt x="1519" y="12605"/>
                  </a:lnTo>
                  <a:lnTo>
                    <a:pt x="1603" y="12617"/>
                  </a:lnTo>
                  <a:lnTo>
                    <a:pt x="1688" y="12617"/>
                  </a:lnTo>
                  <a:lnTo>
                    <a:pt x="1760" y="12593"/>
                  </a:lnTo>
                  <a:lnTo>
                    <a:pt x="1844" y="12569"/>
                  </a:lnTo>
                  <a:lnTo>
                    <a:pt x="1917" y="12533"/>
                  </a:lnTo>
                  <a:lnTo>
                    <a:pt x="1977" y="12473"/>
                  </a:lnTo>
                  <a:lnTo>
                    <a:pt x="2037" y="12412"/>
                  </a:lnTo>
                  <a:lnTo>
                    <a:pt x="2206" y="12195"/>
                  </a:lnTo>
                  <a:lnTo>
                    <a:pt x="2387" y="11978"/>
                  </a:lnTo>
                  <a:lnTo>
                    <a:pt x="2579" y="11774"/>
                  </a:lnTo>
                  <a:lnTo>
                    <a:pt x="2772" y="11569"/>
                  </a:lnTo>
                  <a:lnTo>
                    <a:pt x="2965" y="11376"/>
                  </a:lnTo>
                  <a:lnTo>
                    <a:pt x="3170" y="11183"/>
                  </a:lnTo>
                  <a:lnTo>
                    <a:pt x="3387" y="11002"/>
                  </a:lnTo>
                  <a:lnTo>
                    <a:pt x="3604" y="10822"/>
                  </a:lnTo>
                  <a:lnTo>
                    <a:pt x="2615" y="12473"/>
                  </a:lnTo>
                  <a:lnTo>
                    <a:pt x="2579" y="12545"/>
                  </a:lnTo>
                  <a:lnTo>
                    <a:pt x="2567" y="12629"/>
                  </a:lnTo>
                  <a:lnTo>
                    <a:pt x="2567" y="12714"/>
                  </a:lnTo>
                  <a:lnTo>
                    <a:pt x="2591" y="12798"/>
                  </a:lnTo>
                  <a:lnTo>
                    <a:pt x="2615" y="12870"/>
                  </a:lnTo>
                  <a:lnTo>
                    <a:pt x="2676" y="12942"/>
                  </a:lnTo>
                  <a:lnTo>
                    <a:pt x="2736" y="12991"/>
                  </a:lnTo>
                  <a:lnTo>
                    <a:pt x="2808" y="13039"/>
                  </a:lnTo>
                  <a:lnTo>
                    <a:pt x="2820" y="13039"/>
                  </a:lnTo>
                  <a:lnTo>
                    <a:pt x="2869" y="13051"/>
                  </a:lnTo>
                  <a:lnTo>
                    <a:pt x="2929" y="13063"/>
                  </a:lnTo>
                  <a:lnTo>
                    <a:pt x="3037" y="13063"/>
                  </a:lnTo>
                  <a:lnTo>
                    <a:pt x="3085" y="13039"/>
                  </a:lnTo>
                  <a:lnTo>
                    <a:pt x="3146" y="13027"/>
                  </a:lnTo>
                  <a:lnTo>
                    <a:pt x="3194" y="12991"/>
                  </a:lnTo>
                  <a:lnTo>
                    <a:pt x="3230" y="12955"/>
                  </a:lnTo>
                  <a:lnTo>
                    <a:pt x="3808" y="12424"/>
                  </a:lnTo>
                  <a:lnTo>
                    <a:pt x="4375" y="11894"/>
                  </a:lnTo>
                  <a:lnTo>
                    <a:pt x="4375" y="11894"/>
                  </a:lnTo>
                  <a:lnTo>
                    <a:pt x="4182" y="12219"/>
                  </a:lnTo>
                  <a:lnTo>
                    <a:pt x="3977" y="12569"/>
                  </a:lnTo>
                  <a:lnTo>
                    <a:pt x="3941" y="12641"/>
                  </a:lnTo>
                  <a:lnTo>
                    <a:pt x="3929" y="12726"/>
                  </a:lnTo>
                  <a:lnTo>
                    <a:pt x="3929" y="12798"/>
                  </a:lnTo>
                  <a:lnTo>
                    <a:pt x="3953" y="12870"/>
                  </a:lnTo>
                  <a:lnTo>
                    <a:pt x="3989" y="12942"/>
                  </a:lnTo>
                  <a:lnTo>
                    <a:pt x="4037" y="13003"/>
                  </a:lnTo>
                  <a:lnTo>
                    <a:pt x="4098" y="13051"/>
                  </a:lnTo>
                  <a:lnTo>
                    <a:pt x="4170" y="13087"/>
                  </a:lnTo>
                  <a:lnTo>
                    <a:pt x="4230" y="13099"/>
                  </a:lnTo>
                  <a:lnTo>
                    <a:pt x="4290" y="13111"/>
                  </a:lnTo>
                  <a:lnTo>
                    <a:pt x="4351" y="13099"/>
                  </a:lnTo>
                  <a:lnTo>
                    <a:pt x="4411" y="13087"/>
                  </a:lnTo>
                  <a:lnTo>
                    <a:pt x="4471" y="13063"/>
                  </a:lnTo>
                  <a:lnTo>
                    <a:pt x="4519" y="13027"/>
                  </a:lnTo>
                  <a:lnTo>
                    <a:pt x="4556" y="12991"/>
                  </a:lnTo>
                  <a:lnTo>
                    <a:pt x="4592" y="12942"/>
                  </a:lnTo>
                  <a:lnTo>
                    <a:pt x="4809" y="12581"/>
                  </a:lnTo>
                  <a:lnTo>
                    <a:pt x="5025" y="12219"/>
                  </a:lnTo>
                  <a:lnTo>
                    <a:pt x="5134" y="12219"/>
                  </a:lnTo>
                  <a:lnTo>
                    <a:pt x="5254" y="12232"/>
                  </a:lnTo>
                  <a:lnTo>
                    <a:pt x="5387" y="12219"/>
                  </a:lnTo>
                  <a:lnTo>
                    <a:pt x="5507" y="12207"/>
                  </a:lnTo>
                  <a:lnTo>
                    <a:pt x="5628" y="12171"/>
                  </a:lnTo>
                  <a:lnTo>
                    <a:pt x="5736" y="12135"/>
                  </a:lnTo>
                  <a:lnTo>
                    <a:pt x="5857" y="12087"/>
                  </a:lnTo>
                  <a:lnTo>
                    <a:pt x="5965" y="12039"/>
                  </a:lnTo>
                  <a:lnTo>
                    <a:pt x="6062" y="11966"/>
                  </a:lnTo>
                  <a:lnTo>
                    <a:pt x="6158" y="11894"/>
                  </a:lnTo>
                  <a:lnTo>
                    <a:pt x="6255" y="11822"/>
                  </a:lnTo>
                  <a:lnTo>
                    <a:pt x="6339" y="11725"/>
                  </a:lnTo>
                  <a:lnTo>
                    <a:pt x="6411" y="11629"/>
                  </a:lnTo>
                  <a:lnTo>
                    <a:pt x="6484" y="11533"/>
                  </a:lnTo>
                  <a:lnTo>
                    <a:pt x="6544" y="11424"/>
                  </a:lnTo>
                  <a:lnTo>
                    <a:pt x="6592" y="11316"/>
                  </a:lnTo>
                  <a:lnTo>
                    <a:pt x="6628" y="11195"/>
                  </a:lnTo>
                  <a:lnTo>
                    <a:pt x="12906" y="8171"/>
                  </a:lnTo>
                  <a:lnTo>
                    <a:pt x="13039" y="8098"/>
                  </a:lnTo>
                  <a:lnTo>
                    <a:pt x="13171" y="8026"/>
                  </a:lnTo>
                  <a:lnTo>
                    <a:pt x="13292" y="7942"/>
                  </a:lnTo>
                  <a:lnTo>
                    <a:pt x="13412" y="7857"/>
                  </a:lnTo>
                  <a:lnTo>
                    <a:pt x="13521" y="7761"/>
                  </a:lnTo>
                  <a:lnTo>
                    <a:pt x="13629" y="7665"/>
                  </a:lnTo>
                  <a:lnTo>
                    <a:pt x="13726" y="7568"/>
                  </a:lnTo>
                  <a:lnTo>
                    <a:pt x="13822" y="7460"/>
                  </a:lnTo>
                  <a:lnTo>
                    <a:pt x="13906" y="7351"/>
                  </a:lnTo>
                  <a:lnTo>
                    <a:pt x="13979" y="7231"/>
                  </a:lnTo>
                  <a:lnTo>
                    <a:pt x="14051" y="7110"/>
                  </a:lnTo>
                  <a:lnTo>
                    <a:pt x="14123" y="6990"/>
                  </a:lnTo>
                  <a:lnTo>
                    <a:pt x="14244" y="6737"/>
                  </a:lnTo>
                  <a:lnTo>
                    <a:pt x="14328" y="6484"/>
                  </a:lnTo>
                  <a:lnTo>
                    <a:pt x="14388" y="6206"/>
                  </a:lnTo>
                  <a:lnTo>
                    <a:pt x="14425" y="5941"/>
                  </a:lnTo>
                  <a:lnTo>
                    <a:pt x="14425" y="5797"/>
                  </a:lnTo>
                  <a:lnTo>
                    <a:pt x="14425" y="5664"/>
                  </a:lnTo>
                  <a:lnTo>
                    <a:pt x="14425" y="5520"/>
                  </a:lnTo>
                  <a:lnTo>
                    <a:pt x="14400" y="5375"/>
                  </a:lnTo>
                  <a:lnTo>
                    <a:pt x="14376" y="5242"/>
                  </a:lnTo>
                  <a:lnTo>
                    <a:pt x="14352" y="5098"/>
                  </a:lnTo>
                  <a:lnTo>
                    <a:pt x="14316" y="4965"/>
                  </a:lnTo>
                  <a:lnTo>
                    <a:pt x="14268" y="4833"/>
                  </a:lnTo>
                  <a:lnTo>
                    <a:pt x="14208" y="4700"/>
                  </a:lnTo>
                  <a:lnTo>
                    <a:pt x="14147" y="4556"/>
                  </a:lnTo>
                  <a:lnTo>
                    <a:pt x="14075" y="4435"/>
                  </a:lnTo>
                  <a:lnTo>
                    <a:pt x="14003" y="4303"/>
                  </a:lnTo>
                  <a:lnTo>
                    <a:pt x="11231" y="1"/>
                  </a:lnTo>
                  <a:close/>
                </a:path>
              </a:pathLst>
            </a:custGeom>
            <a:solidFill>
              <a:srgbClr val="BD6C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18"/>
            <p:cNvSpPr/>
            <p:nvPr/>
          </p:nvSpPr>
          <p:spPr>
            <a:xfrm>
              <a:off x="1617074" y="2790833"/>
              <a:ext cx="159632" cy="153073"/>
            </a:xfrm>
            <a:custGeom>
              <a:avLst/>
              <a:gdLst/>
              <a:ahLst/>
              <a:cxnLst/>
              <a:rect l="l" t="t" r="r" b="b"/>
              <a:pathLst>
                <a:path w="3821" h="3664" extrusionOk="0">
                  <a:moveTo>
                    <a:pt x="3615" y="1"/>
                  </a:moveTo>
                  <a:lnTo>
                    <a:pt x="0" y="2459"/>
                  </a:lnTo>
                  <a:lnTo>
                    <a:pt x="639" y="3664"/>
                  </a:lnTo>
                  <a:lnTo>
                    <a:pt x="3820" y="314"/>
                  </a:lnTo>
                  <a:lnTo>
                    <a:pt x="3615" y="1"/>
                  </a:lnTo>
                  <a:close/>
                </a:path>
              </a:pathLst>
            </a:custGeom>
            <a:solidFill>
              <a:srgbClr val="A459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18"/>
            <p:cNvSpPr/>
            <p:nvPr/>
          </p:nvSpPr>
          <p:spPr>
            <a:xfrm>
              <a:off x="1491700" y="2654930"/>
              <a:ext cx="298584" cy="240179"/>
            </a:xfrm>
            <a:custGeom>
              <a:avLst/>
              <a:gdLst/>
              <a:ahLst/>
              <a:cxnLst/>
              <a:rect l="l" t="t" r="r" b="b"/>
              <a:pathLst>
                <a:path w="7147" h="5749" extrusionOk="0">
                  <a:moveTo>
                    <a:pt x="49" y="0"/>
                  </a:moveTo>
                  <a:lnTo>
                    <a:pt x="25" y="12"/>
                  </a:lnTo>
                  <a:lnTo>
                    <a:pt x="1" y="36"/>
                  </a:lnTo>
                  <a:lnTo>
                    <a:pt x="1" y="60"/>
                  </a:lnTo>
                  <a:lnTo>
                    <a:pt x="2965" y="5724"/>
                  </a:lnTo>
                  <a:lnTo>
                    <a:pt x="2977" y="5748"/>
                  </a:lnTo>
                  <a:lnTo>
                    <a:pt x="3025" y="5748"/>
                  </a:lnTo>
                  <a:lnTo>
                    <a:pt x="7122" y="2965"/>
                  </a:lnTo>
                  <a:lnTo>
                    <a:pt x="7146" y="2940"/>
                  </a:lnTo>
                  <a:lnTo>
                    <a:pt x="7134" y="2904"/>
                  </a:lnTo>
                  <a:lnTo>
                    <a:pt x="7110" y="2892"/>
                  </a:lnTo>
                  <a:lnTo>
                    <a:pt x="7086" y="2892"/>
                  </a:lnTo>
                  <a:lnTo>
                    <a:pt x="3013" y="5652"/>
                  </a:lnTo>
                  <a:lnTo>
                    <a:pt x="73" y="2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18"/>
            <p:cNvSpPr/>
            <p:nvPr/>
          </p:nvSpPr>
          <p:spPr>
            <a:xfrm>
              <a:off x="1497757" y="2953933"/>
              <a:ext cx="272891" cy="247741"/>
            </a:xfrm>
            <a:custGeom>
              <a:avLst/>
              <a:gdLst/>
              <a:ahLst/>
              <a:cxnLst/>
              <a:rect l="l" t="t" r="r" b="b"/>
              <a:pathLst>
                <a:path w="6532" h="5930" extrusionOk="0">
                  <a:moveTo>
                    <a:pt x="6495" y="1"/>
                  </a:moveTo>
                  <a:lnTo>
                    <a:pt x="6471" y="13"/>
                  </a:lnTo>
                  <a:lnTo>
                    <a:pt x="12" y="5857"/>
                  </a:lnTo>
                  <a:lnTo>
                    <a:pt x="0" y="5881"/>
                  </a:lnTo>
                  <a:lnTo>
                    <a:pt x="0" y="5905"/>
                  </a:lnTo>
                  <a:lnTo>
                    <a:pt x="24" y="5917"/>
                  </a:lnTo>
                  <a:lnTo>
                    <a:pt x="37" y="5930"/>
                  </a:lnTo>
                  <a:lnTo>
                    <a:pt x="61" y="5917"/>
                  </a:lnTo>
                  <a:lnTo>
                    <a:pt x="6519" y="73"/>
                  </a:lnTo>
                  <a:lnTo>
                    <a:pt x="6532" y="49"/>
                  </a:lnTo>
                  <a:lnTo>
                    <a:pt x="6519" y="13"/>
                  </a:lnTo>
                  <a:lnTo>
                    <a:pt x="649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18"/>
            <p:cNvSpPr/>
            <p:nvPr/>
          </p:nvSpPr>
          <p:spPr>
            <a:xfrm>
              <a:off x="1594389" y="2762633"/>
              <a:ext cx="142044" cy="92203"/>
            </a:xfrm>
            <a:custGeom>
              <a:avLst/>
              <a:gdLst/>
              <a:ahLst/>
              <a:cxnLst/>
              <a:rect l="l" t="t" r="r" b="b"/>
              <a:pathLst>
                <a:path w="3400" h="2207" extrusionOk="0">
                  <a:moveTo>
                    <a:pt x="3339" y="1"/>
                  </a:moveTo>
                  <a:lnTo>
                    <a:pt x="13" y="2134"/>
                  </a:lnTo>
                  <a:lnTo>
                    <a:pt x="1" y="2158"/>
                  </a:lnTo>
                  <a:lnTo>
                    <a:pt x="1" y="2194"/>
                  </a:lnTo>
                  <a:lnTo>
                    <a:pt x="25" y="2206"/>
                  </a:lnTo>
                  <a:lnTo>
                    <a:pt x="61" y="2206"/>
                  </a:lnTo>
                  <a:lnTo>
                    <a:pt x="3375" y="73"/>
                  </a:lnTo>
                  <a:lnTo>
                    <a:pt x="3399" y="49"/>
                  </a:lnTo>
                  <a:lnTo>
                    <a:pt x="3387" y="13"/>
                  </a:lnTo>
                  <a:lnTo>
                    <a:pt x="336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18"/>
            <p:cNvSpPr/>
            <p:nvPr/>
          </p:nvSpPr>
          <p:spPr>
            <a:xfrm>
              <a:off x="692784" y="3219263"/>
              <a:ext cx="60953" cy="299586"/>
            </a:xfrm>
            <a:custGeom>
              <a:avLst/>
              <a:gdLst/>
              <a:ahLst/>
              <a:cxnLst/>
              <a:rect l="l" t="t" r="r" b="b"/>
              <a:pathLst>
                <a:path w="1459" h="7171" extrusionOk="0">
                  <a:moveTo>
                    <a:pt x="1230" y="0"/>
                  </a:moveTo>
                  <a:lnTo>
                    <a:pt x="1169" y="36"/>
                  </a:lnTo>
                  <a:lnTo>
                    <a:pt x="1133" y="61"/>
                  </a:lnTo>
                  <a:lnTo>
                    <a:pt x="1109" y="85"/>
                  </a:lnTo>
                  <a:lnTo>
                    <a:pt x="989" y="277"/>
                  </a:lnTo>
                  <a:lnTo>
                    <a:pt x="868" y="482"/>
                  </a:lnTo>
                  <a:lnTo>
                    <a:pt x="748" y="687"/>
                  </a:lnTo>
                  <a:lnTo>
                    <a:pt x="651" y="892"/>
                  </a:lnTo>
                  <a:lnTo>
                    <a:pt x="555" y="1097"/>
                  </a:lnTo>
                  <a:lnTo>
                    <a:pt x="458" y="1314"/>
                  </a:lnTo>
                  <a:lnTo>
                    <a:pt x="386" y="1531"/>
                  </a:lnTo>
                  <a:lnTo>
                    <a:pt x="314" y="1748"/>
                  </a:lnTo>
                  <a:lnTo>
                    <a:pt x="241" y="1964"/>
                  </a:lnTo>
                  <a:lnTo>
                    <a:pt x="181" y="2193"/>
                  </a:lnTo>
                  <a:lnTo>
                    <a:pt x="133" y="2410"/>
                  </a:lnTo>
                  <a:lnTo>
                    <a:pt x="97" y="2639"/>
                  </a:lnTo>
                  <a:lnTo>
                    <a:pt x="61" y="2868"/>
                  </a:lnTo>
                  <a:lnTo>
                    <a:pt x="37" y="3097"/>
                  </a:lnTo>
                  <a:lnTo>
                    <a:pt x="12" y="3326"/>
                  </a:lnTo>
                  <a:lnTo>
                    <a:pt x="0" y="3555"/>
                  </a:lnTo>
                  <a:lnTo>
                    <a:pt x="0" y="3784"/>
                  </a:lnTo>
                  <a:lnTo>
                    <a:pt x="0" y="4013"/>
                  </a:lnTo>
                  <a:lnTo>
                    <a:pt x="12" y="4242"/>
                  </a:lnTo>
                  <a:lnTo>
                    <a:pt x="37" y="4471"/>
                  </a:lnTo>
                  <a:lnTo>
                    <a:pt x="73" y="4700"/>
                  </a:lnTo>
                  <a:lnTo>
                    <a:pt x="109" y="4929"/>
                  </a:lnTo>
                  <a:lnTo>
                    <a:pt x="145" y="5146"/>
                  </a:lnTo>
                  <a:lnTo>
                    <a:pt x="205" y="5375"/>
                  </a:lnTo>
                  <a:lnTo>
                    <a:pt x="253" y="5592"/>
                  </a:lnTo>
                  <a:lnTo>
                    <a:pt x="326" y="5820"/>
                  </a:lnTo>
                  <a:lnTo>
                    <a:pt x="398" y="6037"/>
                  </a:lnTo>
                  <a:lnTo>
                    <a:pt x="482" y="6254"/>
                  </a:lnTo>
                  <a:lnTo>
                    <a:pt x="579" y="6459"/>
                  </a:lnTo>
                  <a:lnTo>
                    <a:pt x="675" y="6676"/>
                  </a:lnTo>
                  <a:lnTo>
                    <a:pt x="784" y="6881"/>
                  </a:lnTo>
                  <a:lnTo>
                    <a:pt x="904" y="7074"/>
                  </a:lnTo>
                  <a:lnTo>
                    <a:pt x="928" y="7122"/>
                  </a:lnTo>
                  <a:lnTo>
                    <a:pt x="964" y="7146"/>
                  </a:lnTo>
                  <a:lnTo>
                    <a:pt x="1013" y="7170"/>
                  </a:lnTo>
                  <a:lnTo>
                    <a:pt x="1109" y="7170"/>
                  </a:lnTo>
                  <a:lnTo>
                    <a:pt x="1157" y="7146"/>
                  </a:lnTo>
                  <a:lnTo>
                    <a:pt x="1193" y="7122"/>
                  </a:lnTo>
                  <a:lnTo>
                    <a:pt x="1217" y="7098"/>
                  </a:lnTo>
                  <a:lnTo>
                    <a:pt x="1254" y="7025"/>
                  </a:lnTo>
                  <a:lnTo>
                    <a:pt x="1254" y="6953"/>
                  </a:lnTo>
                  <a:lnTo>
                    <a:pt x="1242" y="6917"/>
                  </a:lnTo>
                  <a:lnTo>
                    <a:pt x="1230" y="6881"/>
                  </a:lnTo>
                  <a:lnTo>
                    <a:pt x="1121" y="6700"/>
                  </a:lnTo>
                  <a:lnTo>
                    <a:pt x="1025" y="6507"/>
                  </a:lnTo>
                  <a:lnTo>
                    <a:pt x="928" y="6315"/>
                  </a:lnTo>
                  <a:lnTo>
                    <a:pt x="844" y="6110"/>
                  </a:lnTo>
                  <a:lnTo>
                    <a:pt x="772" y="5905"/>
                  </a:lnTo>
                  <a:lnTo>
                    <a:pt x="699" y="5700"/>
                  </a:lnTo>
                  <a:lnTo>
                    <a:pt x="639" y="5495"/>
                  </a:lnTo>
                  <a:lnTo>
                    <a:pt x="579" y="5290"/>
                  </a:lnTo>
                  <a:lnTo>
                    <a:pt x="531" y="5073"/>
                  </a:lnTo>
                  <a:lnTo>
                    <a:pt x="494" y="4869"/>
                  </a:lnTo>
                  <a:lnTo>
                    <a:pt x="458" y="4652"/>
                  </a:lnTo>
                  <a:lnTo>
                    <a:pt x="434" y="4435"/>
                  </a:lnTo>
                  <a:lnTo>
                    <a:pt x="410" y="4218"/>
                  </a:lnTo>
                  <a:lnTo>
                    <a:pt x="398" y="4001"/>
                  </a:lnTo>
                  <a:lnTo>
                    <a:pt x="398" y="3784"/>
                  </a:lnTo>
                  <a:lnTo>
                    <a:pt x="398" y="3567"/>
                  </a:lnTo>
                  <a:lnTo>
                    <a:pt x="410" y="3350"/>
                  </a:lnTo>
                  <a:lnTo>
                    <a:pt x="422" y="3133"/>
                  </a:lnTo>
                  <a:lnTo>
                    <a:pt x="458" y="2916"/>
                  </a:lnTo>
                  <a:lnTo>
                    <a:pt x="482" y="2700"/>
                  </a:lnTo>
                  <a:lnTo>
                    <a:pt x="519" y="2483"/>
                  </a:lnTo>
                  <a:lnTo>
                    <a:pt x="567" y="2278"/>
                  </a:lnTo>
                  <a:lnTo>
                    <a:pt x="627" y="2061"/>
                  </a:lnTo>
                  <a:lnTo>
                    <a:pt x="687" y="1856"/>
                  </a:lnTo>
                  <a:lnTo>
                    <a:pt x="748" y="1651"/>
                  </a:lnTo>
                  <a:lnTo>
                    <a:pt x="832" y="1446"/>
                  </a:lnTo>
                  <a:lnTo>
                    <a:pt x="904" y="1241"/>
                  </a:lnTo>
                  <a:lnTo>
                    <a:pt x="1001" y="1049"/>
                  </a:lnTo>
                  <a:lnTo>
                    <a:pt x="1097" y="856"/>
                  </a:lnTo>
                  <a:lnTo>
                    <a:pt x="1193" y="663"/>
                  </a:lnTo>
                  <a:lnTo>
                    <a:pt x="1314" y="482"/>
                  </a:lnTo>
                  <a:lnTo>
                    <a:pt x="1422" y="302"/>
                  </a:lnTo>
                  <a:lnTo>
                    <a:pt x="1446" y="265"/>
                  </a:lnTo>
                  <a:lnTo>
                    <a:pt x="1458" y="229"/>
                  </a:lnTo>
                  <a:lnTo>
                    <a:pt x="1458" y="157"/>
                  </a:lnTo>
                  <a:lnTo>
                    <a:pt x="1434" y="85"/>
                  </a:lnTo>
                  <a:lnTo>
                    <a:pt x="1410" y="61"/>
                  </a:lnTo>
                  <a:lnTo>
                    <a:pt x="1374" y="36"/>
                  </a:lnTo>
                  <a:lnTo>
                    <a:pt x="1338" y="12"/>
                  </a:lnTo>
                  <a:lnTo>
                    <a:pt x="1302" y="12"/>
                  </a:lnTo>
                  <a:lnTo>
                    <a:pt x="12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18"/>
            <p:cNvSpPr/>
            <p:nvPr/>
          </p:nvSpPr>
          <p:spPr>
            <a:xfrm>
              <a:off x="620300" y="3256487"/>
              <a:ext cx="48378" cy="226100"/>
            </a:xfrm>
            <a:custGeom>
              <a:avLst/>
              <a:gdLst/>
              <a:ahLst/>
              <a:cxnLst/>
              <a:rect l="l" t="t" r="r" b="b"/>
              <a:pathLst>
                <a:path w="1158" h="5412" extrusionOk="0">
                  <a:moveTo>
                    <a:pt x="916" y="1"/>
                  </a:moveTo>
                  <a:lnTo>
                    <a:pt x="856" y="25"/>
                  </a:lnTo>
                  <a:lnTo>
                    <a:pt x="832" y="49"/>
                  </a:lnTo>
                  <a:lnTo>
                    <a:pt x="808" y="85"/>
                  </a:lnTo>
                  <a:lnTo>
                    <a:pt x="639" y="375"/>
                  </a:lnTo>
                  <a:lnTo>
                    <a:pt x="482" y="688"/>
                  </a:lnTo>
                  <a:lnTo>
                    <a:pt x="350" y="1001"/>
                  </a:lnTo>
                  <a:lnTo>
                    <a:pt x="241" y="1314"/>
                  </a:lnTo>
                  <a:lnTo>
                    <a:pt x="157" y="1640"/>
                  </a:lnTo>
                  <a:lnTo>
                    <a:pt x="85" y="1977"/>
                  </a:lnTo>
                  <a:lnTo>
                    <a:pt x="36" y="2315"/>
                  </a:lnTo>
                  <a:lnTo>
                    <a:pt x="0" y="2652"/>
                  </a:lnTo>
                  <a:lnTo>
                    <a:pt x="0" y="2989"/>
                  </a:lnTo>
                  <a:lnTo>
                    <a:pt x="12" y="3339"/>
                  </a:lnTo>
                  <a:lnTo>
                    <a:pt x="36" y="3676"/>
                  </a:lnTo>
                  <a:lnTo>
                    <a:pt x="97" y="4014"/>
                  </a:lnTo>
                  <a:lnTo>
                    <a:pt x="169" y="4339"/>
                  </a:lnTo>
                  <a:lnTo>
                    <a:pt x="253" y="4664"/>
                  </a:lnTo>
                  <a:lnTo>
                    <a:pt x="374" y="4990"/>
                  </a:lnTo>
                  <a:lnTo>
                    <a:pt x="506" y="5291"/>
                  </a:lnTo>
                  <a:lnTo>
                    <a:pt x="542" y="5339"/>
                  </a:lnTo>
                  <a:lnTo>
                    <a:pt x="579" y="5375"/>
                  </a:lnTo>
                  <a:lnTo>
                    <a:pt x="627" y="5399"/>
                  </a:lnTo>
                  <a:lnTo>
                    <a:pt x="675" y="5411"/>
                  </a:lnTo>
                  <a:lnTo>
                    <a:pt x="723" y="5399"/>
                  </a:lnTo>
                  <a:lnTo>
                    <a:pt x="759" y="5387"/>
                  </a:lnTo>
                  <a:lnTo>
                    <a:pt x="796" y="5363"/>
                  </a:lnTo>
                  <a:lnTo>
                    <a:pt x="820" y="5339"/>
                  </a:lnTo>
                  <a:lnTo>
                    <a:pt x="856" y="5279"/>
                  </a:lnTo>
                  <a:lnTo>
                    <a:pt x="868" y="5207"/>
                  </a:lnTo>
                  <a:lnTo>
                    <a:pt x="868" y="5170"/>
                  </a:lnTo>
                  <a:lnTo>
                    <a:pt x="856" y="5134"/>
                  </a:lnTo>
                  <a:lnTo>
                    <a:pt x="723" y="4845"/>
                  </a:lnTo>
                  <a:lnTo>
                    <a:pt x="627" y="4544"/>
                  </a:lnTo>
                  <a:lnTo>
                    <a:pt x="530" y="4243"/>
                  </a:lnTo>
                  <a:lnTo>
                    <a:pt x="470" y="3941"/>
                  </a:lnTo>
                  <a:lnTo>
                    <a:pt x="422" y="3628"/>
                  </a:lnTo>
                  <a:lnTo>
                    <a:pt x="386" y="3303"/>
                  </a:lnTo>
                  <a:lnTo>
                    <a:pt x="374" y="2989"/>
                  </a:lnTo>
                  <a:lnTo>
                    <a:pt x="386" y="2676"/>
                  </a:lnTo>
                  <a:lnTo>
                    <a:pt x="410" y="2363"/>
                  </a:lnTo>
                  <a:lnTo>
                    <a:pt x="458" y="2050"/>
                  </a:lnTo>
                  <a:lnTo>
                    <a:pt x="530" y="1736"/>
                  </a:lnTo>
                  <a:lnTo>
                    <a:pt x="603" y="1435"/>
                  </a:lnTo>
                  <a:lnTo>
                    <a:pt x="711" y="1134"/>
                  </a:lnTo>
                  <a:lnTo>
                    <a:pt x="832" y="845"/>
                  </a:lnTo>
                  <a:lnTo>
                    <a:pt x="964" y="555"/>
                  </a:lnTo>
                  <a:lnTo>
                    <a:pt x="1133" y="290"/>
                  </a:lnTo>
                  <a:lnTo>
                    <a:pt x="1145" y="254"/>
                  </a:lnTo>
                  <a:lnTo>
                    <a:pt x="1157" y="218"/>
                  </a:lnTo>
                  <a:lnTo>
                    <a:pt x="1157" y="146"/>
                  </a:lnTo>
                  <a:lnTo>
                    <a:pt x="1121" y="73"/>
                  </a:lnTo>
                  <a:lnTo>
                    <a:pt x="1097" y="49"/>
                  </a:lnTo>
                  <a:lnTo>
                    <a:pt x="1061" y="25"/>
                  </a:lnTo>
                  <a:lnTo>
                    <a:pt x="1037" y="13"/>
                  </a:lnTo>
                  <a:lnTo>
                    <a:pt x="100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18"/>
            <p:cNvSpPr/>
            <p:nvPr/>
          </p:nvSpPr>
          <p:spPr>
            <a:xfrm>
              <a:off x="1970472" y="2885501"/>
              <a:ext cx="74030" cy="298041"/>
            </a:xfrm>
            <a:custGeom>
              <a:avLst/>
              <a:gdLst/>
              <a:ahLst/>
              <a:cxnLst/>
              <a:rect l="l" t="t" r="r" b="b"/>
              <a:pathLst>
                <a:path w="1772" h="7134" extrusionOk="0">
                  <a:moveTo>
                    <a:pt x="904" y="0"/>
                  </a:moveTo>
                  <a:lnTo>
                    <a:pt x="868" y="24"/>
                  </a:lnTo>
                  <a:lnTo>
                    <a:pt x="844" y="36"/>
                  </a:lnTo>
                  <a:lnTo>
                    <a:pt x="808" y="60"/>
                  </a:lnTo>
                  <a:lnTo>
                    <a:pt x="772" y="133"/>
                  </a:lnTo>
                  <a:lnTo>
                    <a:pt x="772" y="205"/>
                  </a:lnTo>
                  <a:lnTo>
                    <a:pt x="772" y="241"/>
                  </a:lnTo>
                  <a:lnTo>
                    <a:pt x="784" y="277"/>
                  </a:lnTo>
                  <a:lnTo>
                    <a:pt x="880" y="470"/>
                  </a:lnTo>
                  <a:lnTo>
                    <a:pt x="964" y="675"/>
                  </a:lnTo>
                  <a:lnTo>
                    <a:pt x="1037" y="868"/>
                  </a:lnTo>
                  <a:lnTo>
                    <a:pt x="1109" y="1073"/>
                  </a:lnTo>
                  <a:lnTo>
                    <a:pt x="1169" y="1277"/>
                  </a:lnTo>
                  <a:lnTo>
                    <a:pt x="1217" y="1494"/>
                  </a:lnTo>
                  <a:lnTo>
                    <a:pt x="1266" y="1699"/>
                  </a:lnTo>
                  <a:lnTo>
                    <a:pt x="1302" y="1916"/>
                  </a:lnTo>
                  <a:lnTo>
                    <a:pt x="1326" y="2133"/>
                  </a:lnTo>
                  <a:lnTo>
                    <a:pt x="1350" y="2350"/>
                  </a:lnTo>
                  <a:lnTo>
                    <a:pt x="1374" y="2567"/>
                  </a:lnTo>
                  <a:lnTo>
                    <a:pt x="1374" y="2784"/>
                  </a:lnTo>
                  <a:lnTo>
                    <a:pt x="1374" y="3001"/>
                  </a:lnTo>
                  <a:lnTo>
                    <a:pt x="1374" y="3217"/>
                  </a:lnTo>
                  <a:lnTo>
                    <a:pt x="1362" y="3434"/>
                  </a:lnTo>
                  <a:lnTo>
                    <a:pt x="1338" y="3651"/>
                  </a:lnTo>
                  <a:lnTo>
                    <a:pt x="1314" y="3868"/>
                  </a:lnTo>
                  <a:lnTo>
                    <a:pt x="1278" y="4085"/>
                  </a:lnTo>
                  <a:lnTo>
                    <a:pt x="1229" y="4290"/>
                  </a:lnTo>
                  <a:lnTo>
                    <a:pt x="1181" y="4507"/>
                  </a:lnTo>
                  <a:lnTo>
                    <a:pt x="1121" y="4712"/>
                  </a:lnTo>
                  <a:lnTo>
                    <a:pt x="1061" y="4929"/>
                  </a:lnTo>
                  <a:lnTo>
                    <a:pt x="988" y="5133"/>
                  </a:lnTo>
                  <a:lnTo>
                    <a:pt x="916" y="5326"/>
                  </a:lnTo>
                  <a:lnTo>
                    <a:pt x="832" y="5531"/>
                  </a:lnTo>
                  <a:lnTo>
                    <a:pt x="735" y="5724"/>
                  </a:lnTo>
                  <a:lnTo>
                    <a:pt x="639" y="5917"/>
                  </a:lnTo>
                  <a:lnTo>
                    <a:pt x="531" y="6109"/>
                  </a:lnTo>
                  <a:lnTo>
                    <a:pt x="422" y="6290"/>
                  </a:lnTo>
                  <a:lnTo>
                    <a:pt x="302" y="6471"/>
                  </a:lnTo>
                  <a:lnTo>
                    <a:pt x="181" y="6652"/>
                  </a:lnTo>
                  <a:lnTo>
                    <a:pt x="49" y="6820"/>
                  </a:lnTo>
                  <a:lnTo>
                    <a:pt x="24" y="6845"/>
                  </a:lnTo>
                  <a:lnTo>
                    <a:pt x="12" y="6881"/>
                  </a:lnTo>
                  <a:lnTo>
                    <a:pt x="0" y="6953"/>
                  </a:lnTo>
                  <a:lnTo>
                    <a:pt x="24" y="7025"/>
                  </a:lnTo>
                  <a:lnTo>
                    <a:pt x="49" y="7061"/>
                  </a:lnTo>
                  <a:lnTo>
                    <a:pt x="73" y="7086"/>
                  </a:lnTo>
                  <a:lnTo>
                    <a:pt x="133" y="7122"/>
                  </a:lnTo>
                  <a:lnTo>
                    <a:pt x="193" y="7134"/>
                  </a:lnTo>
                  <a:lnTo>
                    <a:pt x="229" y="7122"/>
                  </a:lnTo>
                  <a:lnTo>
                    <a:pt x="278" y="7110"/>
                  </a:lnTo>
                  <a:lnTo>
                    <a:pt x="314" y="7086"/>
                  </a:lnTo>
                  <a:lnTo>
                    <a:pt x="338" y="7061"/>
                  </a:lnTo>
                  <a:lnTo>
                    <a:pt x="482" y="6869"/>
                  </a:lnTo>
                  <a:lnTo>
                    <a:pt x="615" y="6688"/>
                  </a:lnTo>
                  <a:lnTo>
                    <a:pt x="747" y="6495"/>
                  </a:lnTo>
                  <a:lnTo>
                    <a:pt x="868" y="6302"/>
                  </a:lnTo>
                  <a:lnTo>
                    <a:pt x="988" y="6097"/>
                  </a:lnTo>
                  <a:lnTo>
                    <a:pt x="1085" y="5893"/>
                  </a:lnTo>
                  <a:lnTo>
                    <a:pt x="1181" y="5688"/>
                  </a:lnTo>
                  <a:lnTo>
                    <a:pt x="1278" y="5471"/>
                  </a:lnTo>
                  <a:lnTo>
                    <a:pt x="1362" y="5254"/>
                  </a:lnTo>
                  <a:lnTo>
                    <a:pt x="1434" y="5037"/>
                  </a:lnTo>
                  <a:lnTo>
                    <a:pt x="1507" y="4820"/>
                  </a:lnTo>
                  <a:lnTo>
                    <a:pt x="1567" y="4603"/>
                  </a:lnTo>
                  <a:lnTo>
                    <a:pt x="1615" y="4374"/>
                  </a:lnTo>
                  <a:lnTo>
                    <a:pt x="1663" y="4145"/>
                  </a:lnTo>
                  <a:lnTo>
                    <a:pt x="1699" y="3928"/>
                  </a:lnTo>
                  <a:lnTo>
                    <a:pt x="1736" y="3699"/>
                  </a:lnTo>
                  <a:lnTo>
                    <a:pt x="1748" y="3471"/>
                  </a:lnTo>
                  <a:lnTo>
                    <a:pt x="1772" y="3242"/>
                  </a:lnTo>
                  <a:lnTo>
                    <a:pt x="1772" y="3013"/>
                  </a:lnTo>
                  <a:lnTo>
                    <a:pt x="1772" y="2772"/>
                  </a:lnTo>
                  <a:lnTo>
                    <a:pt x="1760" y="2543"/>
                  </a:lnTo>
                  <a:lnTo>
                    <a:pt x="1748" y="2314"/>
                  </a:lnTo>
                  <a:lnTo>
                    <a:pt x="1724" y="2085"/>
                  </a:lnTo>
                  <a:lnTo>
                    <a:pt x="1687" y="1868"/>
                  </a:lnTo>
                  <a:lnTo>
                    <a:pt x="1639" y="1639"/>
                  </a:lnTo>
                  <a:lnTo>
                    <a:pt x="1591" y="1410"/>
                  </a:lnTo>
                  <a:lnTo>
                    <a:pt x="1543" y="1193"/>
                  </a:lnTo>
                  <a:lnTo>
                    <a:pt x="1470" y="964"/>
                  </a:lnTo>
                  <a:lnTo>
                    <a:pt x="1398" y="747"/>
                  </a:lnTo>
                  <a:lnTo>
                    <a:pt x="1314" y="530"/>
                  </a:lnTo>
                  <a:lnTo>
                    <a:pt x="1229" y="313"/>
                  </a:lnTo>
                  <a:lnTo>
                    <a:pt x="1133" y="109"/>
                  </a:lnTo>
                  <a:lnTo>
                    <a:pt x="1109" y="72"/>
                  </a:lnTo>
                  <a:lnTo>
                    <a:pt x="1085" y="48"/>
                  </a:lnTo>
                  <a:lnTo>
                    <a:pt x="1025" y="12"/>
                  </a:lnTo>
                  <a:lnTo>
                    <a:pt x="95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18"/>
            <p:cNvSpPr/>
            <p:nvPr/>
          </p:nvSpPr>
          <p:spPr>
            <a:xfrm>
              <a:off x="2058581" y="2929284"/>
              <a:ext cx="58405" cy="224053"/>
            </a:xfrm>
            <a:custGeom>
              <a:avLst/>
              <a:gdLst/>
              <a:ahLst/>
              <a:cxnLst/>
              <a:rect l="l" t="t" r="r" b="b"/>
              <a:pathLst>
                <a:path w="1398" h="5363" extrusionOk="0">
                  <a:moveTo>
                    <a:pt x="856" y="0"/>
                  </a:moveTo>
                  <a:lnTo>
                    <a:pt x="820" y="13"/>
                  </a:lnTo>
                  <a:lnTo>
                    <a:pt x="783" y="25"/>
                  </a:lnTo>
                  <a:lnTo>
                    <a:pt x="759" y="49"/>
                  </a:lnTo>
                  <a:lnTo>
                    <a:pt x="711" y="109"/>
                  </a:lnTo>
                  <a:lnTo>
                    <a:pt x="699" y="181"/>
                  </a:lnTo>
                  <a:lnTo>
                    <a:pt x="699" y="217"/>
                  </a:lnTo>
                  <a:lnTo>
                    <a:pt x="711" y="254"/>
                  </a:lnTo>
                  <a:lnTo>
                    <a:pt x="807" y="555"/>
                  </a:lnTo>
                  <a:lnTo>
                    <a:pt x="892" y="856"/>
                  </a:lnTo>
                  <a:lnTo>
                    <a:pt x="952" y="1169"/>
                  </a:lnTo>
                  <a:lnTo>
                    <a:pt x="1000" y="1483"/>
                  </a:lnTo>
                  <a:lnTo>
                    <a:pt x="1012" y="1796"/>
                  </a:lnTo>
                  <a:lnTo>
                    <a:pt x="1024" y="2109"/>
                  </a:lnTo>
                  <a:lnTo>
                    <a:pt x="1000" y="2423"/>
                  </a:lnTo>
                  <a:lnTo>
                    <a:pt x="976" y="2748"/>
                  </a:lnTo>
                  <a:lnTo>
                    <a:pt x="916" y="3061"/>
                  </a:lnTo>
                  <a:lnTo>
                    <a:pt x="844" y="3362"/>
                  </a:lnTo>
                  <a:lnTo>
                    <a:pt x="759" y="3664"/>
                  </a:lnTo>
                  <a:lnTo>
                    <a:pt x="651" y="3965"/>
                  </a:lnTo>
                  <a:lnTo>
                    <a:pt x="518" y="4254"/>
                  </a:lnTo>
                  <a:lnTo>
                    <a:pt x="374" y="4531"/>
                  </a:lnTo>
                  <a:lnTo>
                    <a:pt x="217" y="4808"/>
                  </a:lnTo>
                  <a:lnTo>
                    <a:pt x="36" y="5061"/>
                  </a:lnTo>
                  <a:lnTo>
                    <a:pt x="12" y="5098"/>
                  </a:lnTo>
                  <a:lnTo>
                    <a:pt x="0" y="5134"/>
                  </a:lnTo>
                  <a:lnTo>
                    <a:pt x="0" y="5206"/>
                  </a:lnTo>
                  <a:lnTo>
                    <a:pt x="24" y="5278"/>
                  </a:lnTo>
                  <a:lnTo>
                    <a:pt x="48" y="5302"/>
                  </a:lnTo>
                  <a:lnTo>
                    <a:pt x="72" y="5327"/>
                  </a:lnTo>
                  <a:lnTo>
                    <a:pt x="133" y="5363"/>
                  </a:lnTo>
                  <a:lnTo>
                    <a:pt x="229" y="5363"/>
                  </a:lnTo>
                  <a:lnTo>
                    <a:pt x="277" y="5351"/>
                  </a:lnTo>
                  <a:lnTo>
                    <a:pt x="313" y="5327"/>
                  </a:lnTo>
                  <a:lnTo>
                    <a:pt x="338" y="5290"/>
                  </a:lnTo>
                  <a:lnTo>
                    <a:pt x="530" y="5013"/>
                  </a:lnTo>
                  <a:lnTo>
                    <a:pt x="711" y="4724"/>
                  </a:lnTo>
                  <a:lnTo>
                    <a:pt x="868" y="4423"/>
                  </a:lnTo>
                  <a:lnTo>
                    <a:pt x="1000" y="4110"/>
                  </a:lnTo>
                  <a:lnTo>
                    <a:pt x="1121" y="3784"/>
                  </a:lnTo>
                  <a:lnTo>
                    <a:pt x="1217" y="3459"/>
                  </a:lnTo>
                  <a:lnTo>
                    <a:pt x="1289" y="3133"/>
                  </a:lnTo>
                  <a:lnTo>
                    <a:pt x="1350" y="2796"/>
                  </a:lnTo>
                  <a:lnTo>
                    <a:pt x="1386" y="2459"/>
                  </a:lnTo>
                  <a:lnTo>
                    <a:pt x="1398" y="2121"/>
                  </a:lnTo>
                  <a:lnTo>
                    <a:pt x="1398" y="1772"/>
                  </a:lnTo>
                  <a:lnTo>
                    <a:pt x="1374" y="1434"/>
                  </a:lnTo>
                  <a:lnTo>
                    <a:pt x="1326" y="1097"/>
                  </a:lnTo>
                  <a:lnTo>
                    <a:pt x="1265" y="772"/>
                  </a:lnTo>
                  <a:lnTo>
                    <a:pt x="1181" y="446"/>
                  </a:lnTo>
                  <a:lnTo>
                    <a:pt x="1061" y="121"/>
                  </a:lnTo>
                  <a:lnTo>
                    <a:pt x="1048" y="85"/>
                  </a:lnTo>
                  <a:lnTo>
                    <a:pt x="1024" y="61"/>
                  </a:lnTo>
                  <a:lnTo>
                    <a:pt x="964" y="13"/>
                  </a:lnTo>
                  <a:lnTo>
                    <a:pt x="8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18"/>
            <p:cNvSpPr/>
            <p:nvPr/>
          </p:nvSpPr>
          <p:spPr>
            <a:xfrm>
              <a:off x="798983" y="2077980"/>
              <a:ext cx="120862" cy="281956"/>
            </a:xfrm>
            <a:custGeom>
              <a:avLst/>
              <a:gdLst/>
              <a:ahLst/>
              <a:cxnLst/>
              <a:rect l="l" t="t" r="r" b="b"/>
              <a:pathLst>
                <a:path w="2893" h="6749" extrusionOk="0">
                  <a:moveTo>
                    <a:pt x="2736" y="1"/>
                  </a:moveTo>
                  <a:lnTo>
                    <a:pt x="2664" y="13"/>
                  </a:lnTo>
                  <a:lnTo>
                    <a:pt x="2628" y="25"/>
                  </a:lnTo>
                  <a:lnTo>
                    <a:pt x="2592" y="37"/>
                  </a:lnTo>
                  <a:lnTo>
                    <a:pt x="2411" y="182"/>
                  </a:lnTo>
                  <a:lnTo>
                    <a:pt x="2230" y="338"/>
                  </a:lnTo>
                  <a:lnTo>
                    <a:pt x="2062" y="495"/>
                  </a:lnTo>
                  <a:lnTo>
                    <a:pt x="1893" y="652"/>
                  </a:lnTo>
                  <a:lnTo>
                    <a:pt x="1736" y="820"/>
                  </a:lnTo>
                  <a:lnTo>
                    <a:pt x="1580" y="989"/>
                  </a:lnTo>
                  <a:lnTo>
                    <a:pt x="1435" y="1170"/>
                  </a:lnTo>
                  <a:lnTo>
                    <a:pt x="1302" y="1350"/>
                  </a:lnTo>
                  <a:lnTo>
                    <a:pt x="1170" y="1543"/>
                  </a:lnTo>
                  <a:lnTo>
                    <a:pt x="1037" y="1736"/>
                  </a:lnTo>
                  <a:lnTo>
                    <a:pt x="917" y="1929"/>
                  </a:lnTo>
                  <a:lnTo>
                    <a:pt x="808" y="2134"/>
                  </a:lnTo>
                  <a:lnTo>
                    <a:pt x="700" y="2339"/>
                  </a:lnTo>
                  <a:lnTo>
                    <a:pt x="603" y="2543"/>
                  </a:lnTo>
                  <a:lnTo>
                    <a:pt x="507" y="2748"/>
                  </a:lnTo>
                  <a:lnTo>
                    <a:pt x="423" y="2965"/>
                  </a:lnTo>
                  <a:lnTo>
                    <a:pt x="350" y="3182"/>
                  </a:lnTo>
                  <a:lnTo>
                    <a:pt x="278" y="3399"/>
                  </a:lnTo>
                  <a:lnTo>
                    <a:pt x="218" y="3628"/>
                  </a:lnTo>
                  <a:lnTo>
                    <a:pt x="158" y="3845"/>
                  </a:lnTo>
                  <a:lnTo>
                    <a:pt x="121" y="4074"/>
                  </a:lnTo>
                  <a:lnTo>
                    <a:pt x="73" y="4303"/>
                  </a:lnTo>
                  <a:lnTo>
                    <a:pt x="49" y="4532"/>
                  </a:lnTo>
                  <a:lnTo>
                    <a:pt x="25" y="4761"/>
                  </a:lnTo>
                  <a:lnTo>
                    <a:pt x="13" y="4990"/>
                  </a:lnTo>
                  <a:lnTo>
                    <a:pt x="1" y="5219"/>
                  </a:lnTo>
                  <a:lnTo>
                    <a:pt x="1" y="5447"/>
                  </a:lnTo>
                  <a:lnTo>
                    <a:pt x="13" y="5676"/>
                  </a:lnTo>
                  <a:lnTo>
                    <a:pt x="25" y="5905"/>
                  </a:lnTo>
                  <a:lnTo>
                    <a:pt x="61" y="6134"/>
                  </a:lnTo>
                  <a:lnTo>
                    <a:pt x="97" y="6363"/>
                  </a:lnTo>
                  <a:lnTo>
                    <a:pt x="134" y="6592"/>
                  </a:lnTo>
                  <a:lnTo>
                    <a:pt x="158" y="6652"/>
                  </a:lnTo>
                  <a:lnTo>
                    <a:pt x="206" y="6701"/>
                  </a:lnTo>
                  <a:lnTo>
                    <a:pt x="266" y="6737"/>
                  </a:lnTo>
                  <a:lnTo>
                    <a:pt x="326" y="6749"/>
                  </a:lnTo>
                  <a:lnTo>
                    <a:pt x="362" y="6737"/>
                  </a:lnTo>
                  <a:lnTo>
                    <a:pt x="399" y="6725"/>
                  </a:lnTo>
                  <a:lnTo>
                    <a:pt x="435" y="6713"/>
                  </a:lnTo>
                  <a:lnTo>
                    <a:pt x="483" y="6652"/>
                  </a:lnTo>
                  <a:lnTo>
                    <a:pt x="507" y="6592"/>
                  </a:lnTo>
                  <a:lnTo>
                    <a:pt x="519" y="6556"/>
                  </a:lnTo>
                  <a:lnTo>
                    <a:pt x="507" y="6508"/>
                  </a:lnTo>
                  <a:lnTo>
                    <a:pt x="471" y="6303"/>
                  </a:lnTo>
                  <a:lnTo>
                    <a:pt x="435" y="6086"/>
                  </a:lnTo>
                  <a:lnTo>
                    <a:pt x="411" y="5869"/>
                  </a:lnTo>
                  <a:lnTo>
                    <a:pt x="399" y="5664"/>
                  </a:lnTo>
                  <a:lnTo>
                    <a:pt x="387" y="5447"/>
                  </a:lnTo>
                  <a:lnTo>
                    <a:pt x="387" y="5231"/>
                  </a:lnTo>
                  <a:lnTo>
                    <a:pt x="399" y="5014"/>
                  </a:lnTo>
                  <a:lnTo>
                    <a:pt x="411" y="4797"/>
                  </a:lnTo>
                  <a:lnTo>
                    <a:pt x="435" y="4580"/>
                  </a:lnTo>
                  <a:lnTo>
                    <a:pt x="459" y="4363"/>
                  </a:lnTo>
                  <a:lnTo>
                    <a:pt x="507" y="4146"/>
                  </a:lnTo>
                  <a:lnTo>
                    <a:pt x="543" y="3941"/>
                  </a:lnTo>
                  <a:lnTo>
                    <a:pt x="603" y="3724"/>
                  </a:lnTo>
                  <a:lnTo>
                    <a:pt x="664" y="3519"/>
                  </a:lnTo>
                  <a:lnTo>
                    <a:pt x="724" y="3315"/>
                  </a:lnTo>
                  <a:lnTo>
                    <a:pt x="796" y="3110"/>
                  </a:lnTo>
                  <a:lnTo>
                    <a:pt x="881" y="2905"/>
                  </a:lnTo>
                  <a:lnTo>
                    <a:pt x="965" y="2700"/>
                  </a:lnTo>
                  <a:lnTo>
                    <a:pt x="1061" y="2507"/>
                  </a:lnTo>
                  <a:lnTo>
                    <a:pt x="1158" y="2314"/>
                  </a:lnTo>
                  <a:lnTo>
                    <a:pt x="1266" y="2122"/>
                  </a:lnTo>
                  <a:lnTo>
                    <a:pt x="1375" y="1941"/>
                  </a:lnTo>
                  <a:lnTo>
                    <a:pt x="1495" y="1760"/>
                  </a:lnTo>
                  <a:lnTo>
                    <a:pt x="1616" y="1579"/>
                  </a:lnTo>
                  <a:lnTo>
                    <a:pt x="1748" y="1411"/>
                  </a:lnTo>
                  <a:lnTo>
                    <a:pt x="1881" y="1242"/>
                  </a:lnTo>
                  <a:lnTo>
                    <a:pt x="2025" y="1073"/>
                  </a:lnTo>
                  <a:lnTo>
                    <a:pt x="2170" y="917"/>
                  </a:lnTo>
                  <a:lnTo>
                    <a:pt x="2327" y="760"/>
                  </a:lnTo>
                  <a:lnTo>
                    <a:pt x="2483" y="615"/>
                  </a:lnTo>
                  <a:lnTo>
                    <a:pt x="2652" y="483"/>
                  </a:lnTo>
                  <a:lnTo>
                    <a:pt x="2821" y="350"/>
                  </a:lnTo>
                  <a:lnTo>
                    <a:pt x="2845" y="326"/>
                  </a:lnTo>
                  <a:lnTo>
                    <a:pt x="2869" y="290"/>
                  </a:lnTo>
                  <a:lnTo>
                    <a:pt x="2893" y="218"/>
                  </a:lnTo>
                  <a:lnTo>
                    <a:pt x="2893" y="145"/>
                  </a:lnTo>
                  <a:lnTo>
                    <a:pt x="2881" y="109"/>
                  </a:lnTo>
                  <a:lnTo>
                    <a:pt x="2857" y="85"/>
                  </a:lnTo>
                  <a:lnTo>
                    <a:pt x="2833" y="49"/>
                  </a:lnTo>
                  <a:lnTo>
                    <a:pt x="2797" y="25"/>
                  </a:lnTo>
                  <a:lnTo>
                    <a:pt x="273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18"/>
            <p:cNvSpPr/>
            <p:nvPr/>
          </p:nvSpPr>
          <p:spPr>
            <a:xfrm>
              <a:off x="731053" y="2085542"/>
              <a:ext cx="96172" cy="210976"/>
            </a:xfrm>
            <a:custGeom>
              <a:avLst/>
              <a:gdLst/>
              <a:ahLst/>
              <a:cxnLst/>
              <a:rect l="l" t="t" r="r" b="b"/>
              <a:pathLst>
                <a:path w="2302" h="5050" extrusionOk="0">
                  <a:moveTo>
                    <a:pt x="2133" y="1"/>
                  </a:moveTo>
                  <a:lnTo>
                    <a:pt x="2061" y="13"/>
                  </a:lnTo>
                  <a:lnTo>
                    <a:pt x="2025" y="25"/>
                  </a:lnTo>
                  <a:lnTo>
                    <a:pt x="2001" y="49"/>
                  </a:lnTo>
                  <a:lnTo>
                    <a:pt x="1735" y="266"/>
                  </a:lnTo>
                  <a:lnTo>
                    <a:pt x="1506" y="507"/>
                  </a:lnTo>
                  <a:lnTo>
                    <a:pt x="1278" y="760"/>
                  </a:lnTo>
                  <a:lnTo>
                    <a:pt x="1073" y="1037"/>
                  </a:lnTo>
                  <a:lnTo>
                    <a:pt x="880" y="1314"/>
                  </a:lnTo>
                  <a:lnTo>
                    <a:pt x="711" y="1603"/>
                  </a:lnTo>
                  <a:lnTo>
                    <a:pt x="555" y="1905"/>
                  </a:lnTo>
                  <a:lnTo>
                    <a:pt x="410" y="2218"/>
                  </a:lnTo>
                  <a:lnTo>
                    <a:pt x="289" y="2543"/>
                  </a:lnTo>
                  <a:lnTo>
                    <a:pt x="193" y="2869"/>
                  </a:lnTo>
                  <a:lnTo>
                    <a:pt x="121" y="3194"/>
                  </a:lnTo>
                  <a:lnTo>
                    <a:pt x="60" y="3531"/>
                  </a:lnTo>
                  <a:lnTo>
                    <a:pt x="24" y="3869"/>
                  </a:lnTo>
                  <a:lnTo>
                    <a:pt x="0" y="4206"/>
                  </a:lnTo>
                  <a:lnTo>
                    <a:pt x="12" y="4543"/>
                  </a:lnTo>
                  <a:lnTo>
                    <a:pt x="36" y="4881"/>
                  </a:lnTo>
                  <a:lnTo>
                    <a:pt x="60" y="4953"/>
                  </a:lnTo>
                  <a:lnTo>
                    <a:pt x="97" y="5001"/>
                  </a:lnTo>
                  <a:lnTo>
                    <a:pt x="157" y="5038"/>
                  </a:lnTo>
                  <a:lnTo>
                    <a:pt x="229" y="5050"/>
                  </a:lnTo>
                  <a:lnTo>
                    <a:pt x="253" y="5050"/>
                  </a:lnTo>
                  <a:lnTo>
                    <a:pt x="289" y="5038"/>
                  </a:lnTo>
                  <a:lnTo>
                    <a:pt x="326" y="5025"/>
                  </a:lnTo>
                  <a:lnTo>
                    <a:pt x="374" y="4977"/>
                  </a:lnTo>
                  <a:lnTo>
                    <a:pt x="410" y="4917"/>
                  </a:lnTo>
                  <a:lnTo>
                    <a:pt x="422" y="4881"/>
                  </a:lnTo>
                  <a:lnTo>
                    <a:pt x="422" y="4845"/>
                  </a:lnTo>
                  <a:lnTo>
                    <a:pt x="386" y="4519"/>
                  </a:lnTo>
                  <a:lnTo>
                    <a:pt x="386" y="4206"/>
                  </a:lnTo>
                  <a:lnTo>
                    <a:pt x="398" y="3893"/>
                  </a:lnTo>
                  <a:lnTo>
                    <a:pt x="434" y="3579"/>
                  </a:lnTo>
                  <a:lnTo>
                    <a:pt x="494" y="3266"/>
                  </a:lnTo>
                  <a:lnTo>
                    <a:pt x="567" y="2965"/>
                  </a:lnTo>
                  <a:lnTo>
                    <a:pt x="663" y="2664"/>
                  </a:lnTo>
                  <a:lnTo>
                    <a:pt x="771" y="2362"/>
                  </a:lnTo>
                  <a:lnTo>
                    <a:pt x="892" y="2073"/>
                  </a:lnTo>
                  <a:lnTo>
                    <a:pt x="1037" y="1796"/>
                  </a:lnTo>
                  <a:lnTo>
                    <a:pt x="1205" y="1519"/>
                  </a:lnTo>
                  <a:lnTo>
                    <a:pt x="1374" y="1254"/>
                  </a:lnTo>
                  <a:lnTo>
                    <a:pt x="1567" y="1013"/>
                  </a:lnTo>
                  <a:lnTo>
                    <a:pt x="1784" y="772"/>
                  </a:lnTo>
                  <a:lnTo>
                    <a:pt x="2001" y="555"/>
                  </a:lnTo>
                  <a:lnTo>
                    <a:pt x="2242" y="338"/>
                  </a:lnTo>
                  <a:lnTo>
                    <a:pt x="2266" y="314"/>
                  </a:lnTo>
                  <a:lnTo>
                    <a:pt x="2290" y="278"/>
                  </a:lnTo>
                  <a:lnTo>
                    <a:pt x="2302" y="218"/>
                  </a:lnTo>
                  <a:lnTo>
                    <a:pt x="2302" y="145"/>
                  </a:lnTo>
                  <a:lnTo>
                    <a:pt x="2290" y="109"/>
                  </a:lnTo>
                  <a:lnTo>
                    <a:pt x="2266" y="73"/>
                  </a:lnTo>
                  <a:lnTo>
                    <a:pt x="2242" y="49"/>
                  </a:lnTo>
                  <a:lnTo>
                    <a:pt x="2205" y="25"/>
                  </a:lnTo>
                  <a:lnTo>
                    <a:pt x="213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18"/>
            <p:cNvSpPr/>
            <p:nvPr/>
          </p:nvSpPr>
          <p:spPr>
            <a:xfrm>
              <a:off x="2015759" y="3651203"/>
              <a:ext cx="56943" cy="299545"/>
            </a:xfrm>
            <a:custGeom>
              <a:avLst/>
              <a:gdLst/>
              <a:ahLst/>
              <a:cxnLst/>
              <a:rect l="l" t="t" r="r" b="b"/>
              <a:pathLst>
                <a:path w="1363" h="7170" extrusionOk="0">
                  <a:moveTo>
                    <a:pt x="145" y="0"/>
                  </a:moveTo>
                  <a:lnTo>
                    <a:pt x="109" y="12"/>
                  </a:lnTo>
                  <a:lnTo>
                    <a:pt x="85" y="36"/>
                  </a:lnTo>
                  <a:lnTo>
                    <a:pt x="49" y="60"/>
                  </a:lnTo>
                  <a:lnTo>
                    <a:pt x="25" y="85"/>
                  </a:lnTo>
                  <a:lnTo>
                    <a:pt x="1" y="157"/>
                  </a:lnTo>
                  <a:lnTo>
                    <a:pt x="1" y="229"/>
                  </a:lnTo>
                  <a:lnTo>
                    <a:pt x="1" y="265"/>
                  </a:lnTo>
                  <a:lnTo>
                    <a:pt x="25" y="301"/>
                  </a:lnTo>
                  <a:lnTo>
                    <a:pt x="133" y="482"/>
                  </a:lnTo>
                  <a:lnTo>
                    <a:pt x="242" y="663"/>
                  </a:lnTo>
                  <a:lnTo>
                    <a:pt x="338" y="856"/>
                  </a:lnTo>
                  <a:lnTo>
                    <a:pt x="435" y="1049"/>
                  </a:lnTo>
                  <a:lnTo>
                    <a:pt x="519" y="1253"/>
                  </a:lnTo>
                  <a:lnTo>
                    <a:pt x="591" y="1458"/>
                  </a:lnTo>
                  <a:lnTo>
                    <a:pt x="664" y="1663"/>
                  </a:lnTo>
                  <a:lnTo>
                    <a:pt x="724" y="1868"/>
                  </a:lnTo>
                  <a:lnTo>
                    <a:pt x="784" y="2073"/>
                  </a:lnTo>
                  <a:lnTo>
                    <a:pt x="832" y="2290"/>
                  </a:lnTo>
                  <a:lnTo>
                    <a:pt x="868" y="2495"/>
                  </a:lnTo>
                  <a:lnTo>
                    <a:pt x="905" y="2711"/>
                  </a:lnTo>
                  <a:lnTo>
                    <a:pt x="929" y="2928"/>
                  </a:lnTo>
                  <a:lnTo>
                    <a:pt x="953" y="3145"/>
                  </a:lnTo>
                  <a:lnTo>
                    <a:pt x="965" y="3362"/>
                  </a:lnTo>
                  <a:lnTo>
                    <a:pt x="965" y="3579"/>
                  </a:lnTo>
                  <a:lnTo>
                    <a:pt x="965" y="3796"/>
                  </a:lnTo>
                  <a:lnTo>
                    <a:pt x="953" y="4013"/>
                  </a:lnTo>
                  <a:lnTo>
                    <a:pt x="941" y="4230"/>
                  </a:lnTo>
                  <a:lnTo>
                    <a:pt x="917" y="4447"/>
                  </a:lnTo>
                  <a:lnTo>
                    <a:pt x="881" y="4664"/>
                  </a:lnTo>
                  <a:lnTo>
                    <a:pt x="844" y="4880"/>
                  </a:lnTo>
                  <a:lnTo>
                    <a:pt x="796" y="5097"/>
                  </a:lnTo>
                  <a:lnTo>
                    <a:pt x="748" y="5302"/>
                  </a:lnTo>
                  <a:lnTo>
                    <a:pt x="688" y="5507"/>
                  </a:lnTo>
                  <a:lnTo>
                    <a:pt x="615" y="5712"/>
                  </a:lnTo>
                  <a:lnTo>
                    <a:pt x="543" y="5917"/>
                  </a:lnTo>
                  <a:lnTo>
                    <a:pt x="459" y="6122"/>
                  </a:lnTo>
                  <a:lnTo>
                    <a:pt x="374" y="6314"/>
                  </a:lnTo>
                  <a:lnTo>
                    <a:pt x="278" y="6507"/>
                  </a:lnTo>
                  <a:lnTo>
                    <a:pt x="170" y="6700"/>
                  </a:lnTo>
                  <a:lnTo>
                    <a:pt x="61" y="6881"/>
                  </a:lnTo>
                  <a:lnTo>
                    <a:pt x="37" y="6917"/>
                  </a:lnTo>
                  <a:lnTo>
                    <a:pt x="25" y="6953"/>
                  </a:lnTo>
                  <a:lnTo>
                    <a:pt x="37" y="7025"/>
                  </a:lnTo>
                  <a:lnTo>
                    <a:pt x="61" y="7086"/>
                  </a:lnTo>
                  <a:lnTo>
                    <a:pt x="85" y="7122"/>
                  </a:lnTo>
                  <a:lnTo>
                    <a:pt x="121" y="7146"/>
                  </a:lnTo>
                  <a:lnTo>
                    <a:pt x="170" y="7170"/>
                  </a:lnTo>
                  <a:lnTo>
                    <a:pt x="266" y="7170"/>
                  </a:lnTo>
                  <a:lnTo>
                    <a:pt x="314" y="7146"/>
                  </a:lnTo>
                  <a:lnTo>
                    <a:pt x="350" y="7122"/>
                  </a:lnTo>
                  <a:lnTo>
                    <a:pt x="386" y="7086"/>
                  </a:lnTo>
                  <a:lnTo>
                    <a:pt x="507" y="6881"/>
                  </a:lnTo>
                  <a:lnTo>
                    <a:pt x="615" y="6676"/>
                  </a:lnTo>
                  <a:lnTo>
                    <a:pt x="724" y="6471"/>
                  </a:lnTo>
                  <a:lnTo>
                    <a:pt x="820" y="6266"/>
                  </a:lnTo>
                  <a:lnTo>
                    <a:pt x="905" y="6049"/>
                  </a:lnTo>
                  <a:lnTo>
                    <a:pt x="989" y="5832"/>
                  </a:lnTo>
                  <a:lnTo>
                    <a:pt x="1061" y="5616"/>
                  </a:lnTo>
                  <a:lnTo>
                    <a:pt x="1122" y="5399"/>
                  </a:lnTo>
                  <a:lnTo>
                    <a:pt x="1182" y="5170"/>
                  </a:lnTo>
                  <a:lnTo>
                    <a:pt x="1230" y="4953"/>
                  </a:lnTo>
                  <a:lnTo>
                    <a:pt x="1278" y="4724"/>
                  </a:lnTo>
                  <a:lnTo>
                    <a:pt x="1302" y="4495"/>
                  </a:lnTo>
                  <a:lnTo>
                    <a:pt x="1338" y="4266"/>
                  </a:lnTo>
                  <a:lnTo>
                    <a:pt x="1350" y="4037"/>
                  </a:lnTo>
                  <a:lnTo>
                    <a:pt x="1363" y="3808"/>
                  </a:lnTo>
                  <a:lnTo>
                    <a:pt x="1363" y="3579"/>
                  </a:lnTo>
                  <a:lnTo>
                    <a:pt x="1363" y="3350"/>
                  </a:lnTo>
                  <a:lnTo>
                    <a:pt x="1350" y="3121"/>
                  </a:lnTo>
                  <a:lnTo>
                    <a:pt x="1326" y="2892"/>
                  </a:lnTo>
                  <a:lnTo>
                    <a:pt x="1302" y="2663"/>
                  </a:lnTo>
                  <a:lnTo>
                    <a:pt x="1266" y="2434"/>
                  </a:lnTo>
                  <a:lnTo>
                    <a:pt x="1218" y="2217"/>
                  </a:lnTo>
                  <a:lnTo>
                    <a:pt x="1170" y="1988"/>
                  </a:lnTo>
                  <a:lnTo>
                    <a:pt x="1109" y="1772"/>
                  </a:lnTo>
                  <a:lnTo>
                    <a:pt x="1037" y="1543"/>
                  </a:lnTo>
                  <a:lnTo>
                    <a:pt x="965" y="1326"/>
                  </a:lnTo>
                  <a:lnTo>
                    <a:pt x="881" y="1109"/>
                  </a:lnTo>
                  <a:lnTo>
                    <a:pt x="784" y="904"/>
                  </a:lnTo>
                  <a:lnTo>
                    <a:pt x="688" y="687"/>
                  </a:lnTo>
                  <a:lnTo>
                    <a:pt x="579" y="482"/>
                  </a:lnTo>
                  <a:lnTo>
                    <a:pt x="471" y="289"/>
                  </a:lnTo>
                  <a:lnTo>
                    <a:pt x="350" y="85"/>
                  </a:lnTo>
                  <a:lnTo>
                    <a:pt x="314" y="60"/>
                  </a:lnTo>
                  <a:lnTo>
                    <a:pt x="290" y="36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18"/>
            <p:cNvSpPr/>
            <p:nvPr/>
          </p:nvSpPr>
          <p:spPr>
            <a:xfrm>
              <a:off x="2100860" y="3684416"/>
              <a:ext cx="44326" cy="226601"/>
            </a:xfrm>
            <a:custGeom>
              <a:avLst/>
              <a:gdLst/>
              <a:ahLst/>
              <a:cxnLst/>
              <a:rect l="l" t="t" r="r" b="b"/>
              <a:pathLst>
                <a:path w="1061" h="5424" extrusionOk="0">
                  <a:moveTo>
                    <a:pt x="277" y="1"/>
                  </a:moveTo>
                  <a:lnTo>
                    <a:pt x="241" y="13"/>
                  </a:lnTo>
                  <a:lnTo>
                    <a:pt x="205" y="25"/>
                  </a:lnTo>
                  <a:lnTo>
                    <a:pt x="169" y="49"/>
                  </a:lnTo>
                  <a:lnTo>
                    <a:pt x="145" y="73"/>
                  </a:lnTo>
                  <a:lnTo>
                    <a:pt x="109" y="133"/>
                  </a:lnTo>
                  <a:lnTo>
                    <a:pt x="109" y="217"/>
                  </a:lnTo>
                  <a:lnTo>
                    <a:pt x="109" y="254"/>
                  </a:lnTo>
                  <a:lnTo>
                    <a:pt x="121" y="290"/>
                  </a:lnTo>
                  <a:lnTo>
                    <a:pt x="265" y="567"/>
                  </a:lnTo>
                  <a:lnTo>
                    <a:pt x="374" y="856"/>
                  </a:lnTo>
                  <a:lnTo>
                    <a:pt x="470" y="1157"/>
                  </a:lnTo>
                  <a:lnTo>
                    <a:pt x="555" y="1471"/>
                  </a:lnTo>
                  <a:lnTo>
                    <a:pt x="615" y="1772"/>
                  </a:lnTo>
                  <a:lnTo>
                    <a:pt x="651" y="2085"/>
                  </a:lnTo>
                  <a:lnTo>
                    <a:pt x="675" y="2411"/>
                  </a:lnTo>
                  <a:lnTo>
                    <a:pt x="675" y="2724"/>
                  </a:lnTo>
                  <a:lnTo>
                    <a:pt x="663" y="3037"/>
                  </a:lnTo>
                  <a:lnTo>
                    <a:pt x="627" y="3350"/>
                  </a:lnTo>
                  <a:lnTo>
                    <a:pt x="579" y="3664"/>
                  </a:lnTo>
                  <a:lnTo>
                    <a:pt x="494" y="3977"/>
                  </a:lnTo>
                  <a:lnTo>
                    <a:pt x="410" y="4278"/>
                  </a:lnTo>
                  <a:lnTo>
                    <a:pt x="302" y="4567"/>
                  </a:lnTo>
                  <a:lnTo>
                    <a:pt x="169" y="4857"/>
                  </a:lnTo>
                  <a:lnTo>
                    <a:pt x="24" y="5134"/>
                  </a:lnTo>
                  <a:lnTo>
                    <a:pt x="12" y="5170"/>
                  </a:lnTo>
                  <a:lnTo>
                    <a:pt x="0" y="5206"/>
                  </a:lnTo>
                  <a:lnTo>
                    <a:pt x="0" y="5278"/>
                  </a:lnTo>
                  <a:lnTo>
                    <a:pt x="36" y="5351"/>
                  </a:lnTo>
                  <a:lnTo>
                    <a:pt x="61" y="5375"/>
                  </a:lnTo>
                  <a:lnTo>
                    <a:pt x="97" y="5399"/>
                  </a:lnTo>
                  <a:lnTo>
                    <a:pt x="145" y="5411"/>
                  </a:lnTo>
                  <a:lnTo>
                    <a:pt x="193" y="5423"/>
                  </a:lnTo>
                  <a:lnTo>
                    <a:pt x="241" y="5411"/>
                  </a:lnTo>
                  <a:lnTo>
                    <a:pt x="277" y="5399"/>
                  </a:lnTo>
                  <a:lnTo>
                    <a:pt x="326" y="5363"/>
                  </a:lnTo>
                  <a:lnTo>
                    <a:pt x="350" y="5327"/>
                  </a:lnTo>
                  <a:lnTo>
                    <a:pt x="518" y="5025"/>
                  </a:lnTo>
                  <a:lnTo>
                    <a:pt x="651" y="4712"/>
                  </a:lnTo>
                  <a:lnTo>
                    <a:pt x="772" y="4399"/>
                  </a:lnTo>
                  <a:lnTo>
                    <a:pt x="868" y="4073"/>
                  </a:lnTo>
                  <a:lnTo>
                    <a:pt x="952" y="3748"/>
                  </a:lnTo>
                  <a:lnTo>
                    <a:pt x="1000" y="3411"/>
                  </a:lnTo>
                  <a:lnTo>
                    <a:pt x="1037" y="3073"/>
                  </a:lnTo>
                  <a:lnTo>
                    <a:pt x="1061" y="2736"/>
                  </a:lnTo>
                  <a:lnTo>
                    <a:pt x="1061" y="2386"/>
                  </a:lnTo>
                  <a:lnTo>
                    <a:pt x="1037" y="2049"/>
                  </a:lnTo>
                  <a:lnTo>
                    <a:pt x="988" y="1712"/>
                  </a:lnTo>
                  <a:lnTo>
                    <a:pt x="928" y="1374"/>
                  </a:lnTo>
                  <a:lnTo>
                    <a:pt x="844" y="1049"/>
                  </a:lnTo>
                  <a:lnTo>
                    <a:pt x="735" y="724"/>
                  </a:lnTo>
                  <a:lnTo>
                    <a:pt x="615" y="410"/>
                  </a:lnTo>
                  <a:lnTo>
                    <a:pt x="470" y="109"/>
                  </a:lnTo>
                  <a:lnTo>
                    <a:pt x="446" y="73"/>
                  </a:lnTo>
                  <a:lnTo>
                    <a:pt x="422" y="49"/>
                  </a:lnTo>
                  <a:lnTo>
                    <a:pt x="350" y="13"/>
                  </a:lnTo>
                  <a:lnTo>
                    <a:pt x="31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8" name="Google Shape;338;p18"/>
          <p:cNvSpPr txBox="1"/>
          <p:nvPr/>
        </p:nvSpPr>
        <p:spPr>
          <a:xfrm>
            <a:off x="4847475" y="2424950"/>
            <a:ext cx="7053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50 %</a:t>
            </a:r>
            <a:endParaRPr sz="1800" b="1">
              <a:solidFill>
                <a:schemeClr val="accen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339" name="Google Shape;339;p18"/>
          <p:cNvGrpSpPr/>
          <p:nvPr/>
        </p:nvGrpSpPr>
        <p:grpSpPr>
          <a:xfrm>
            <a:off x="4480875" y="2224750"/>
            <a:ext cx="1382100" cy="180900"/>
            <a:chOff x="561000" y="2224750"/>
            <a:chExt cx="1382100" cy="180900"/>
          </a:xfrm>
        </p:grpSpPr>
        <p:sp>
          <p:nvSpPr>
            <p:cNvPr id="340" name="Google Shape;340;p18"/>
            <p:cNvSpPr/>
            <p:nvPr/>
          </p:nvSpPr>
          <p:spPr>
            <a:xfrm>
              <a:off x="561000" y="2277725"/>
              <a:ext cx="1382100" cy="75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18"/>
            <p:cNvSpPr/>
            <p:nvPr/>
          </p:nvSpPr>
          <p:spPr>
            <a:xfrm>
              <a:off x="561000" y="2224750"/>
              <a:ext cx="677700" cy="1809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6" name="Google Shape;346;p18"/>
          <p:cNvSpPr txBox="1"/>
          <p:nvPr/>
        </p:nvSpPr>
        <p:spPr>
          <a:xfrm>
            <a:off x="5214075" y="4495525"/>
            <a:ext cx="7053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4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75 %</a:t>
            </a:r>
            <a:endParaRPr sz="1800" b="1">
              <a:solidFill>
                <a:schemeClr val="accent4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347" name="Google Shape;347;p18"/>
          <p:cNvGrpSpPr/>
          <p:nvPr/>
        </p:nvGrpSpPr>
        <p:grpSpPr>
          <a:xfrm>
            <a:off x="4480875" y="4295325"/>
            <a:ext cx="1382100" cy="180900"/>
            <a:chOff x="561050" y="4200075"/>
            <a:chExt cx="1382100" cy="180900"/>
          </a:xfrm>
        </p:grpSpPr>
        <p:sp>
          <p:nvSpPr>
            <p:cNvPr id="348" name="Google Shape;348;p18"/>
            <p:cNvSpPr/>
            <p:nvPr/>
          </p:nvSpPr>
          <p:spPr>
            <a:xfrm>
              <a:off x="561050" y="4253025"/>
              <a:ext cx="1382100" cy="75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18"/>
            <p:cNvSpPr/>
            <p:nvPr/>
          </p:nvSpPr>
          <p:spPr>
            <a:xfrm>
              <a:off x="561050" y="4200075"/>
              <a:ext cx="1043400" cy="180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3" name="Google Shape;353;p18"/>
          <p:cNvSpPr txBox="1"/>
          <p:nvPr/>
        </p:nvSpPr>
        <p:spPr>
          <a:xfrm>
            <a:off x="6980850" y="2424950"/>
            <a:ext cx="7053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3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25 %</a:t>
            </a:r>
            <a:endParaRPr sz="1800" b="1">
              <a:solidFill>
                <a:schemeClr val="accent3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354" name="Google Shape;354;p18"/>
          <p:cNvGrpSpPr/>
          <p:nvPr/>
        </p:nvGrpSpPr>
        <p:grpSpPr>
          <a:xfrm>
            <a:off x="6980850" y="2224750"/>
            <a:ext cx="1382100" cy="180900"/>
            <a:chOff x="2984775" y="2224750"/>
            <a:chExt cx="1382100" cy="180900"/>
          </a:xfrm>
        </p:grpSpPr>
        <p:sp>
          <p:nvSpPr>
            <p:cNvPr id="355" name="Google Shape;355;p18"/>
            <p:cNvSpPr/>
            <p:nvPr/>
          </p:nvSpPr>
          <p:spPr>
            <a:xfrm>
              <a:off x="2984775" y="2277725"/>
              <a:ext cx="1382100" cy="75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8"/>
            <p:cNvSpPr/>
            <p:nvPr/>
          </p:nvSpPr>
          <p:spPr>
            <a:xfrm>
              <a:off x="2984775" y="2224750"/>
              <a:ext cx="342600" cy="1809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0" name="Google Shape;360;p18"/>
          <p:cNvSpPr txBox="1"/>
          <p:nvPr/>
        </p:nvSpPr>
        <p:spPr>
          <a:xfrm>
            <a:off x="7319250" y="4495525"/>
            <a:ext cx="7053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5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50 %</a:t>
            </a:r>
            <a:endParaRPr sz="1800" b="1">
              <a:solidFill>
                <a:schemeClr val="accent5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361" name="Google Shape;361;p18"/>
          <p:cNvGrpSpPr/>
          <p:nvPr/>
        </p:nvGrpSpPr>
        <p:grpSpPr>
          <a:xfrm>
            <a:off x="6980850" y="4295325"/>
            <a:ext cx="1382100" cy="180900"/>
            <a:chOff x="2984825" y="4200075"/>
            <a:chExt cx="1382100" cy="180900"/>
          </a:xfrm>
        </p:grpSpPr>
        <p:sp>
          <p:nvSpPr>
            <p:cNvPr id="362" name="Google Shape;362;p18"/>
            <p:cNvSpPr/>
            <p:nvPr/>
          </p:nvSpPr>
          <p:spPr>
            <a:xfrm>
              <a:off x="2984825" y="4253025"/>
              <a:ext cx="1382100" cy="75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8"/>
            <p:cNvSpPr/>
            <p:nvPr/>
          </p:nvSpPr>
          <p:spPr>
            <a:xfrm>
              <a:off x="2984825" y="4200075"/>
              <a:ext cx="677700" cy="1809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4" name="Google Shape;364;p18"/>
          <p:cNvGrpSpPr/>
          <p:nvPr/>
        </p:nvGrpSpPr>
        <p:grpSpPr>
          <a:xfrm>
            <a:off x="6441056" y="1195138"/>
            <a:ext cx="353757" cy="351463"/>
            <a:chOff x="-22845575" y="3504075"/>
            <a:chExt cx="296950" cy="295025"/>
          </a:xfrm>
        </p:grpSpPr>
        <p:sp>
          <p:nvSpPr>
            <p:cNvPr id="365" name="Google Shape;365;p18"/>
            <p:cNvSpPr/>
            <p:nvPr/>
          </p:nvSpPr>
          <p:spPr>
            <a:xfrm>
              <a:off x="-22688825" y="3504100"/>
              <a:ext cx="140200" cy="295000"/>
            </a:xfrm>
            <a:custGeom>
              <a:avLst/>
              <a:gdLst/>
              <a:ahLst/>
              <a:cxnLst/>
              <a:rect l="l" t="t" r="r" b="b"/>
              <a:pathLst>
                <a:path w="5608" h="11800" extrusionOk="0">
                  <a:moveTo>
                    <a:pt x="1465" y="2908"/>
                  </a:moveTo>
                  <a:cubicBezTo>
                    <a:pt x="1552" y="2908"/>
                    <a:pt x="1638" y="2931"/>
                    <a:pt x="1701" y="2979"/>
                  </a:cubicBezTo>
                  <a:cubicBezTo>
                    <a:pt x="1827" y="3105"/>
                    <a:pt x="1827" y="3357"/>
                    <a:pt x="1701" y="3451"/>
                  </a:cubicBezTo>
                  <a:cubicBezTo>
                    <a:pt x="1292" y="3861"/>
                    <a:pt x="1292" y="4522"/>
                    <a:pt x="1701" y="4932"/>
                  </a:cubicBezTo>
                  <a:cubicBezTo>
                    <a:pt x="1827" y="5026"/>
                    <a:pt x="1827" y="5279"/>
                    <a:pt x="1701" y="5373"/>
                  </a:cubicBezTo>
                  <a:cubicBezTo>
                    <a:pt x="1632" y="5477"/>
                    <a:pt x="1544" y="5524"/>
                    <a:pt x="1452" y="5524"/>
                  </a:cubicBezTo>
                  <a:cubicBezTo>
                    <a:pt x="1377" y="5524"/>
                    <a:pt x="1300" y="5493"/>
                    <a:pt x="1229" y="5436"/>
                  </a:cubicBezTo>
                  <a:cubicBezTo>
                    <a:pt x="567" y="4774"/>
                    <a:pt x="567" y="3672"/>
                    <a:pt x="1229" y="2979"/>
                  </a:cubicBezTo>
                  <a:cubicBezTo>
                    <a:pt x="1292" y="2931"/>
                    <a:pt x="1378" y="2908"/>
                    <a:pt x="1465" y="2908"/>
                  </a:cubicBezTo>
                  <a:close/>
                  <a:moveTo>
                    <a:pt x="2461" y="7313"/>
                  </a:moveTo>
                  <a:cubicBezTo>
                    <a:pt x="2532" y="7313"/>
                    <a:pt x="2605" y="7318"/>
                    <a:pt x="2678" y="7326"/>
                  </a:cubicBezTo>
                  <a:cubicBezTo>
                    <a:pt x="2867" y="7358"/>
                    <a:pt x="3025" y="7515"/>
                    <a:pt x="2993" y="7704"/>
                  </a:cubicBezTo>
                  <a:cubicBezTo>
                    <a:pt x="2962" y="7925"/>
                    <a:pt x="2804" y="8019"/>
                    <a:pt x="2615" y="8019"/>
                  </a:cubicBezTo>
                  <a:cubicBezTo>
                    <a:pt x="2579" y="8016"/>
                    <a:pt x="2543" y="8014"/>
                    <a:pt x="2507" y="8014"/>
                  </a:cubicBezTo>
                  <a:cubicBezTo>
                    <a:pt x="1947" y="8014"/>
                    <a:pt x="1418" y="8467"/>
                    <a:pt x="1418" y="9059"/>
                  </a:cubicBezTo>
                  <a:cubicBezTo>
                    <a:pt x="1418" y="9248"/>
                    <a:pt x="1260" y="9406"/>
                    <a:pt x="1071" y="9406"/>
                  </a:cubicBezTo>
                  <a:cubicBezTo>
                    <a:pt x="882" y="9406"/>
                    <a:pt x="725" y="9248"/>
                    <a:pt x="725" y="9059"/>
                  </a:cubicBezTo>
                  <a:cubicBezTo>
                    <a:pt x="725" y="8091"/>
                    <a:pt x="1490" y="7313"/>
                    <a:pt x="2461" y="7313"/>
                  </a:cubicBezTo>
                  <a:close/>
                  <a:moveTo>
                    <a:pt x="1060" y="0"/>
                  </a:moveTo>
                  <a:cubicBezTo>
                    <a:pt x="689" y="0"/>
                    <a:pt x="327" y="130"/>
                    <a:pt x="0" y="364"/>
                  </a:cubicBezTo>
                  <a:lnTo>
                    <a:pt x="0" y="5247"/>
                  </a:lnTo>
                  <a:cubicBezTo>
                    <a:pt x="0" y="5814"/>
                    <a:pt x="473" y="6255"/>
                    <a:pt x="1040" y="6255"/>
                  </a:cubicBezTo>
                  <a:cubicBezTo>
                    <a:pt x="1229" y="6255"/>
                    <a:pt x="1386" y="6413"/>
                    <a:pt x="1386" y="6602"/>
                  </a:cubicBezTo>
                  <a:cubicBezTo>
                    <a:pt x="1386" y="6822"/>
                    <a:pt x="1229" y="6948"/>
                    <a:pt x="1040" y="6948"/>
                  </a:cubicBezTo>
                  <a:cubicBezTo>
                    <a:pt x="630" y="6948"/>
                    <a:pt x="284" y="6854"/>
                    <a:pt x="0" y="6602"/>
                  </a:cubicBezTo>
                  <a:lnTo>
                    <a:pt x="0" y="11453"/>
                  </a:lnTo>
                  <a:cubicBezTo>
                    <a:pt x="284" y="11705"/>
                    <a:pt x="630" y="11800"/>
                    <a:pt x="1040" y="11800"/>
                  </a:cubicBezTo>
                  <a:cubicBezTo>
                    <a:pt x="1733" y="11800"/>
                    <a:pt x="2363" y="11359"/>
                    <a:pt x="2647" y="10760"/>
                  </a:cubicBezTo>
                  <a:cubicBezTo>
                    <a:pt x="3497" y="10634"/>
                    <a:pt x="4190" y="9910"/>
                    <a:pt x="4190" y="9028"/>
                  </a:cubicBezTo>
                  <a:cubicBezTo>
                    <a:pt x="4190" y="8902"/>
                    <a:pt x="4159" y="8776"/>
                    <a:pt x="4159" y="8618"/>
                  </a:cubicBezTo>
                  <a:cubicBezTo>
                    <a:pt x="4505" y="8555"/>
                    <a:pt x="4820" y="8397"/>
                    <a:pt x="5104" y="8145"/>
                  </a:cubicBezTo>
                  <a:cubicBezTo>
                    <a:pt x="5419" y="7830"/>
                    <a:pt x="5608" y="7389"/>
                    <a:pt x="5608" y="6917"/>
                  </a:cubicBezTo>
                  <a:cubicBezTo>
                    <a:pt x="5608" y="6539"/>
                    <a:pt x="5482" y="6192"/>
                    <a:pt x="5261" y="5909"/>
                  </a:cubicBezTo>
                  <a:cubicBezTo>
                    <a:pt x="5482" y="5594"/>
                    <a:pt x="5608" y="5247"/>
                    <a:pt x="5608" y="4869"/>
                  </a:cubicBezTo>
                  <a:cubicBezTo>
                    <a:pt x="5608" y="4396"/>
                    <a:pt x="5387" y="3987"/>
                    <a:pt x="5072" y="3672"/>
                  </a:cubicBezTo>
                  <a:cubicBezTo>
                    <a:pt x="4852" y="3420"/>
                    <a:pt x="4505" y="3262"/>
                    <a:pt x="4127" y="3199"/>
                  </a:cubicBezTo>
                  <a:cubicBezTo>
                    <a:pt x="4253" y="2632"/>
                    <a:pt x="4096" y="2002"/>
                    <a:pt x="3655" y="1561"/>
                  </a:cubicBezTo>
                  <a:cubicBezTo>
                    <a:pt x="3403" y="1309"/>
                    <a:pt x="3025" y="1120"/>
                    <a:pt x="2647" y="1088"/>
                  </a:cubicBezTo>
                  <a:cubicBezTo>
                    <a:pt x="2394" y="584"/>
                    <a:pt x="1985" y="143"/>
                    <a:pt x="1449" y="49"/>
                  </a:cubicBezTo>
                  <a:cubicBezTo>
                    <a:pt x="1319" y="16"/>
                    <a:pt x="1189" y="0"/>
                    <a:pt x="10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8"/>
            <p:cNvSpPr/>
            <p:nvPr/>
          </p:nvSpPr>
          <p:spPr>
            <a:xfrm>
              <a:off x="-22845575" y="3504075"/>
              <a:ext cx="139425" cy="294250"/>
            </a:xfrm>
            <a:custGeom>
              <a:avLst/>
              <a:gdLst/>
              <a:ahLst/>
              <a:cxnLst/>
              <a:rect l="l" t="t" r="r" b="b"/>
              <a:pathLst>
                <a:path w="5577" h="11770" extrusionOk="0">
                  <a:moveTo>
                    <a:pt x="4187" y="2948"/>
                  </a:moveTo>
                  <a:cubicBezTo>
                    <a:pt x="4277" y="2948"/>
                    <a:pt x="4364" y="2980"/>
                    <a:pt x="4411" y="3043"/>
                  </a:cubicBezTo>
                  <a:cubicBezTo>
                    <a:pt x="5104" y="3673"/>
                    <a:pt x="5104" y="4775"/>
                    <a:pt x="4411" y="5437"/>
                  </a:cubicBezTo>
                  <a:cubicBezTo>
                    <a:pt x="4364" y="5500"/>
                    <a:pt x="4277" y="5532"/>
                    <a:pt x="4187" y="5532"/>
                  </a:cubicBezTo>
                  <a:cubicBezTo>
                    <a:pt x="4096" y="5532"/>
                    <a:pt x="4002" y="5500"/>
                    <a:pt x="3939" y="5437"/>
                  </a:cubicBezTo>
                  <a:cubicBezTo>
                    <a:pt x="3844" y="5311"/>
                    <a:pt x="3844" y="5090"/>
                    <a:pt x="3939" y="4964"/>
                  </a:cubicBezTo>
                  <a:cubicBezTo>
                    <a:pt x="4348" y="4555"/>
                    <a:pt x="4348" y="3893"/>
                    <a:pt x="3939" y="3515"/>
                  </a:cubicBezTo>
                  <a:cubicBezTo>
                    <a:pt x="3844" y="3389"/>
                    <a:pt x="3844" y="3137"/>
                    <a:pt x="3939" y="3043"/>
                  </a:cubicBezTo>
                  <a:cubicBezTo>
                    <a:pt x="4002" y="2980"/>
                    <a:pt x="4096" y="2948"/>
                    <a:pt x="4187" y="2948"/>
                  </a:cubicBezTo>
                  <a:close/>
                  <a:moveTo>
                    <a:pt x="3148" y="7314"/>
                  </a:moveTo>
                  <a:cubicBezTo>
                    <a:pt x="4123" y="7314"/>
                    <a:pt x="4915" y="8092"/>
                    <a:pt x="4915" y="9060"/>
                  </a:cubicBezTo>
                  <a:cubicBezTo>
                    <a:pt x="4915" y="9249"/>
                    <a:pt x="4726" y="9407"/>
                    <a:pt x="4537" y="9407"/>
                  </a:cubicBezTo>
                  <a:cubicBezTo>
                    <a:pt x="4348" y="9407"/>
                    <a:pt x="4191" y="9249"/>
                    <a:pt x="4191" y="9060"/>
                  </a:cubicBezTo>
                  <a:cubicBezTo>
                    <a:pt x="4191" y="8468"/>
                    <a:pt x="3662" y="8015"/>
                    <a:pt x="3101" y="8015"/>
                  </a:cubicBezTo>
                  <a:cubicBezTo>
                    <a:pt x="3066" y="8015"/>
                    <a:pt x="3030" y="8017"/>
                    <a:pt x="2994" y="8020"/>
                  </a:cubicBezTo>
                  <a:cubicBezTo>
                    <a:pt x="2968" y="8029"/>
                    <a:pt x="2944" y="8033"/>
                    <a:pt x="2920" y="8033"/>
                  </a:cubicBezTo>
                  <a:cubicBezTo>
                    <a:pt x="2765" y="8033"/>
                    <a:pt x="2643" y="7869"/>
                    <a:pt x="2616" y="7705"/>
                  </a:cubicBezTo>
                  <a:cubicBezTo>
                    <a:pt x="2584" y="7516"/>
                    <a:pt x="2742" y="7359"/>
                    <a:pt x="2931" y="7327"/>
                  </a:cubicBezTo>
                  <a:cubicBezTo>
                    <a:pt x="3004" y="7319"/>
                    <a:pt x="3077" y="7314"/>
                    <a:pt x="3148" y="7314"/>
                  </a:cubicBezTo>
                  <a:close/>
                  <a:moveTo>
                    <a:pt x="4581" y="0"/>
                  </a:moveTo>
                  <a:cubicBezTo>
                    <a:pt x="4444" y="0"/>
                    <a:pt x="4303" y="16"/>
                    <a:pt x="4159" y="50"/>
                  </a:cubicBezTo>
                  <a:cubicBezTo>
                    <a:pt x="3592" y="144"/>
                    <a:pt x="3214" y="585"/>
                    <a:pt x="2962" y="1089"/>
                  </a:cubicBezTo>
                  <a:cubicBezTo>
                    <a:pt x="2584" y="1152"/>
                    <a:pt x="2206" y="1310"/>
                    <a:pt x="1954" y="1562"/>
                  </a:cubicBezTo>
                  <a:cubicBezTo>
                    <a:pt x="1513" y="2003"/>
                    <a:pt x="1355" y="2633"/>
                    <a:pt x="1481" y="3200"/>
                  </a:cubicBezTo>
                  <a:cubicBezTo>
                    <a:pt x="1135" y="3232"/>
                    <a:pt x="820" y="3389"/>
                    <a:pt x="536" y="3673"/>
                  </a:cubicBezTo>
                  <a:cubicBezTo>
                    <a:pt x="221" y="3988"/>
                    <a:pt x="1" y="4397"/>
                    <a:pt x="1" y="4870"/>
                  </a:cubicBezTo>
                  <a:cubicBezTo>
                    <a:pt x="1" y="5280"/>
                    <a:pt x="127" y="5626"/>
                    <a:pt x="379" y="5910"/>
                  </a:cubicBezTo>
                  <a:cubicBezTo>
                    <a:pt x="127" y="6225"/>
                    <a:pt x="1" y="6571"/>
                    <a:pt x="1" y="6918"/>
                  </a:cubicBezTo>
                  <a:cubicBezTo>
                    <a:pt x="1" y="7390"/>
                    <a:pt x="221" y="7831"/>
                    <a:pt x="536" y="8146"/>
                  </a:cubicBezTo>
                  <a:cubicBezTo>
                    <a:pt x="788" y="8430"/>
                    <a:pt x="1135" y="8588"/>
                    <a:pt x="1481" y="8619"/>
                  </a:cubicBezTo>
                  <a:cubicBezTo>
                    <a:pt x="1229" y="9690"/>
                    <a:pt x="1985" y="10604"/>
                    <a:pt x="2931" y="10698"/>
                  </a:cubicBezTo>
                  <a:cubicBezTo>
                    <a:pt x="3214" y="11328"/>
                    <a:pt x="3781" y="11769"/>
                    <a:pt x="4537" y="11769"/>
                  </a:cubicBezTo>
                  <a:cubicBezTo>
                    <a:pt x="4947" y="11769"/>
                    <a:pt x="5293" y="11612"/>
                    <a:pt x="5577" y="11423"/>
                  </a:cubicBezTo>
                  <a:lnTo>
                    <a:pt x="5577" y="6571"/>
                  </a:lnTo>
                  <a:cubicBezTo>
                    <a:pt x="5293" y="6823"/>
                    <a:pt x="4947" y="6918"/>
                    <a:pt x="4537" y="6918"/>
                  </a:cubicBezTo>
                  <a:cubicBezTo>
                    <a:pt x="4348" y="6918"/>
                    <a:pt x="4191" y="6760"/>
                    <a:pt x="4191" y="6571"/>
                  </a:cubicBezTo>
                  <a:cubicBezTo>
                    <a:pt x="4191" y="6382"/>
                    <a:pt x="4348" y="6225"/>
                    <a:pt x="4537" y="6225"/>
                  </a:cubicBezTo>
                  <a:cubicBezTo>
                    <a:pt x="5136" y="6225"/>
                    <a:pt x="5577" y="5752"/>
                    <a:pt x="5577" y="5185"/>
                  </a:cubicBezTo>
                  <a:lnTo>
                    <a:pt x="5577" y="302"/>
                  </a:lnTo>
                  <a:cubicBezTo>
                    <a:pt x="5300" y="117"/>
                    <a:pt x="4956" y="0"/>
                    <a:pt x="45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7" name="Google Shape;367;p18"/>
          <p:cNvGrpSpPr/>
          <p:nvPr/>
        </p:nvGrpSpPr>
        <p:grpSpPr>
          <a:xfrm>
            <a:off x="3941038" y="3270423"/>
            <a:ext cx="353757" cy="353757"/>
            <a:chOff x="-25834600" y="3176875"/>
            <a:chExt cx="296950" cy="296950"/>
          </a:xfrm>
        </p:grpSpPr>
        <p:sp>
          <p:nvSpPr>
            <p:cNvPr id="368" name="Google Shape;368;p18"/>
            <p:cNvSpPr/>
            <p:nvPr/>
          </p:nvSpPr>
          <p:spPr>
            <a:xfrm>
              <a:off x="-25625875" y="3316275"/>
              <a:ext cx="69325" cy="85875"/>
            </a:xfrm>
            <a:custGeom>
              <a:avLst/>
              <a:gdLst/>
              <a:ahLst/>
              <a:cxnLst/>
              <a:rect l="l" t="t" r="r" b="b"/>
              <a:pathLst>
                <a:path w="2773" h="3435" extrusionOk="0">
                  <a:moveTo>
                    <a:pt x="0" y="1"/>
                  </a:moveTo>
                  <a:lnTo>
                    <a:pt x="0" y="3435"/>
                  </a:lnTo>
                  <a:lnTo>
                    <a:pt x="2773" y="3435"/>
                  </a:lnTo>
                  <a:lnTo>
                    <a:pt x="2773" y="2741"/>
                  </a:lnTo>
                  <a:lnTo>
                    <a:pt x="1040" y="2741"/>
                  </a:lnTo>
                  <a:cubicBezTo>
                    <a:pt x="851" y="2741"/>
                    <a:pt x="693" y="2584"/>
                    <a:pt x="693" y="2395"/>
                  </a:cubicBezTo>
                  <a:cubicBezTo>
                    <a:pt x="693" y="2206"/>
                    <a:pt x="851" y="2048"/>
                    <a:pt x="1040" y="2048"/>
                  </a:cubicBezTo>
                  <a:lnTo>
                    <a:pt x="2773" y="2048"/>
                  </a:lnTo>
                  <a:lnTo>
                    <a:pt x="2773" y="1324"/>
                  </a:lnTo>
                  <a:lnTo>
                    <a:pt x="1040" y="1324"/>
                  </a:lnTo>
                  <a:cubicBezTo>
                    <a:pt x="851" y="1324"/>
                    <a:pt x="693" y="1166"/>
                    <a:pt x="693" y="977"/>
                  </a:cubicBezTo>
                  <a:cubicBezTo>
                    <a:pt x="693" y="851"/>
                    <a:pt x="851" y="694"/>
                    <a:pt x="1040" y="694"/>
                  </a:cubicBezTo>
                  <a:lnTo>
                    <a:pt x="2773" y="694"/>
                  </a:lnTo>
                  <a:lnTo>
                    <a:pt x="277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8"/>
            <p:cNvSpPr/>
            <p:nvPr/>
          </p:nvSpPr>
          <p:spPr>
            <a:xfrm>
              <a:off x="-25729075" y="3176875"/>
              <a:ext cx="191425" cy="296950"/>
            </a:xfrm>
            <a:custGeom>
              <a:avLst/>
              <a:gdLst/>
              <a:ahLst/>
              <a:cxnLst/>
              <a:rect l="l" t="t" r="r" b="b"/>
              <a:pathLst>
                <a:path w="7657" h="11878" extrusionOk="0">
                  <a:moveTo>
                    <a:pt x="2049" y="693"/>
                  </a:moveTo>
                  <a:lnTo>
                    <a:pt x="2049" y="2773"/>
                  </a:lnTo>
                  <a:lnTo>
                    <a:pt x="1356" y="2773"/>
                  </a:lnTo>
                  <a:lnTo>
                    <a:pt x="1356" y="693"/>
                  </a:lnTo>
                  <a:close/>
                  <a:moveTo>
                    <a:pt x="3435" y="693"/>
                  </a:moveTo>
                  <a:lnTo>
                    <a:pt x="3435" y="2773"/>
                  </a:lnTo>
                  <a:lnTo>
                    <a:pt x="2710" y="2773"/>
                  </a:lnTo>
                  <a:lnTo>
                    <a:pt x="2710" y="693"/>
                  </a:lnTo>
                  <a:close/>
                  <a:moveTo>
                    <a:pt x="4821" y="693"/>
                  </a:moveTo>
                  <a:lnTo>
                    <a:pt x="4821" y="2773"/>
                  </a:lnTo>
                  <a:lnTo>
                    <a:pt x="4097" y="2773"/>
                  </a:lnTo>
                  <a:lnTo>
                    <a:pt x="4097" y="693"/>
                  </a:lnTo>
                  <a:close/>
                  <a:moveTo>
                    <a:pt x="6176" y="693"/>
                  </a:moveTo>
                  <a:lnTo>
                    <a:pt x="6176" y="2773"/>
                  </a:lnTo>
                  <a:lnTo>
                    <a:pt x="5483" y="2773"/>
                  </a:lnTo>
                  <a:lnTo>
                    <a:pt x="5483" y="693"/>
                  </a:lnTo>
                  <a:close/>
                  <a:moveTo>
                    <a:pt x="1041" y="0"/>
                  </a:moveTo>
                  <a:cubicBezTo>
                    <a:pt x="442" y="0"/>
                    <a:pt x="1" y="473"/>
                    <a:pt x="1" y="1040"/>
                  </a:cubicBezTo>
                  <a:lnTo>
                    <a:pt x="1" y="3119"/>
                  </a:lnTo>
                  <a:cubicBezTo>
                    <a:pt x="1" y="3308"/>
                    <a:pt x="158" y="3466"/>
                    <a:pt x="379" y="3466"/>
                  </a:cubicBezTo>
                  <a:lnTo>
                    <a:pt x="726" y="3466"/>
                  </a:lnTo>
                  <a:lnTo>
                    <a:pt x="726" y="4883"/>
                  </a:lnTo>
                  <a:lnTo>
                    <a:pt x="2458" y="4883"/>
                  </a:lnTo>
                  <a:cubicBezTo>
                    <a:pt x="2647" y="4883"/>
                    <a:pt x="2805" y="5041"/>
                    <a:pt x="2805" y="5262"/>
                  </a:cubicBezTo>
                  <a:lnTo>
                    <a:pt x="2805" y="9420"/>
                  </a:lnTo>
                  <a:cubicBezTo>
                    <a:pt x="2805" y="9609"/>
                    <a:pt x="2647" y="9767"/>
                    <a:pt x="2458" y="9767"/>
                  </a:cubicBezTo>
                  <a:lnTo>
                    <a:pt x="2112" y="9767"/>
                  </a:lnTo>
                  <a:cubicBezTo>
                    <a:pt x="2112" y="10523"/>
                    <a:pt x="1797" y="11247"/>
                    <a:pt x="1261" y="11751"/>
                  </a:cubicBezTo>
                  <a:cubicBezTo>
                    <a:pt x="1419" y="11815"/>
                    <a:pt x="1576" y="11878"/>
                    <a:pt x="1734" y="11878"/>
                  </a:cubicBezTo>
                  <a:lnTo>
                    <a:pt x="5924" y="11878"/>
                  </a:lnTo>
                  <a:cubicBezTo>
                    <a:pt x="6522" y="11878"/>
                    <a:pt x="6932" y="11405"/>
                    <a:pt x="6932" y="10838"/>
                  </a:cubicBezTo>
                  <a:lnTo>
                    <a:pt x="6932" y="9798"/>
                  </a:lnTo>
                  <a:lnTo>
                    <a:pt x="3813" y="9798"/>
                  </a:lnTo>
                  <a:cubicBezTo>
                    <a:pt x="3624" y="9798"/>
                    <a:pt x="3467" y="9672"/>
                    <a:pt x="3467" y="9452"/>
                  </a:cubicBezTo>
                  <a:lnTo>
                    <a:pt x="3467" y="5293"/>
                  </a:lnTo>
                  <a:cubicBezTo>
                    <a:pt x="3467" y="5104"/>
                    <a:pt x="3624" y="4946"/>
                    <a:pt x="3813" y="4946"/>
                  </a:cubicBezTo>
                  <a:lnTo>
                    <a:pt x="6932" y="4946"/>
                  </a:lnTo>
                  <a:lnTo>
                    <a:pt x="6932" y="3529"/>
                  </a:lnTo>
                  <a:lnTo>
                    <a:pt x="7310" y="3529"/>
                  </a:lnTo>
                  <a:cubicBezTo>
                    <a:pt x="7499" y="3529"/>
                    <a:pt x="7657" y="3371"/>
                    <a:pt x="7657" y="3151"/>
                  </a:cubicBezTo>
                  <a:lnTo>
                    <a:pt x="7657" y="1040"/>
                  </a:lnTo>
                  <a:lnTo>
                    <a:pt x="7625" y="1040"/>
                  </a:lnTo>
                  <a:cubicBezTo>
                    <a:pt x="7625" y="441"/>
                    <a:pt x="7153" y="0"/>
                    <a:pt x="65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8"/>
            <p:cNvSpPr/>
            <p:nvPr/>
          </p:nvSpPr>
          <p:spPr>
            <a:xfrm>
              <a:off x="-25834600" y="3350150"/>
              <a:ext cx="69325" cy="96100"/>
            </a:xfrm>
            <a:custGeom>
              <a:avLst/>
              <a:gdLst/>
              <a:ahLst/>
              <a:cxnLst/>
              <a:rect l="l" t="t" r="r" b="b"/>
              <a:pathLst>
                <a:path w="2773" h="3844" extrusionOk="0">
                  <a:moveTo>
                    <a:pt x="2143" y="0"/>
                  </a:moveTo>
                  <a:cubicBezTo>
                    <a:pt x="1008" y="0"/>
                    <a:pt x="63" y="945"/>
                    <a:pt x="63" y="2080"/>
                  </a:cubicBezTo>
                  <a:cubicBezTo>
                    <a:pt x="0" y="2804"/>
                    <a:pt x="378" y="3434"/>
                    <a:pt x="914" y="3844"/>
                  </a:cubicBezTo>
                  <a:cubicBezTo>
                    <a:pt x="788" y="3529"/>
                    <a:pt x="725" y="3151"/>
                    <a:pt x="725" y="2804"/>
                  </a:cubicBezTo>
                  <a:cubicBezTo>
                    <a:pt x="725" y="1544"/>
                    <a:pt x="1576" y="473"/>
                    <a:pt x="2773" y="126"/>
                  </a:cubicBezTo>
                  <a:cubicBezTo>
                    <a:pt x="2584" y="63"/>
                    <a:pt x="2332" y="0"/>
                    <a:pt x="214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8"/>
            <p:cNvSpPr/>
            <p:nvPr/>
          </p:nvSpPr>
          <p:spPr>
            <a:xfrm>
              <a:off x="-25799950" y="3368250"/>
              <a:ext cx="104775" cy="104000"/>
            </a:xfrm>
            <a:custGeom>
              <a:avLst/>
              <a:gdLst/>
              <a:ahLst/>
              <a:cxnLst/>
              <a:rect l="l" t="t" r="r" b="b"/>
              <a:pathLst>
                <a:path w="4191" h="4160" extrusionOk="0">
                  <a:moveTo>
                    <a:pt x="2080" y="694"/>
                  </a:moveTo>
                  <a:cubicBezTo>
                    <a:pt x="2836" y="694"/>
                    <a:pt x="3466" y="1324"/>
                    <a:pt x="3466" y="2080"/>
                  </a:cubicBezTo>
                  <a:cubicBezTo>
                    <a:pt x="3466" y="2364"/>
                    <a:pt x="3403" y="2584"/>
                    <a:pt x="3246" y="2836"/>
                  </a:cubicBezTo>
                  <a:lnTo>
                    <a:pt x="1292" y="915"/>
                  </a:lnTo>
                  <a:cubicBezTo>
                    <a:pt x="1576" y="788"/>
                    <a:pt x="1828" y="694"/>
                    <a:pt x="2080" y="694"/>
                  </a:cubicBezTo>
                  <a:close/>
                  <a:moveTo>
                    <a:pt x="2111" y="1"/>
                  </a:moveTo>
                  <a:cubicBezTo>
                    <a:pt x="946" y="1"/>
                    <a:pt x="1" y="946"/>
                    <a:pt x="1" y="2080"/>
                  </a:cubicBezTo>
                  <a:cubicBezTo>
                    <a:pt x="1" y="3214"/>
                    <a:pt x="946" y="4160"/>
                    <a:pt x="2111" y="4160"/>
                  </a:cubicBezTo>
                  <a:cubicBezTo>
                    <a:pt x="3246" y="4160"/>
                    <a:pt x="4191" y="3214"/>
                    <a:pt x="4191" y="2080"/>
                  </a:cubicBezTo>
                  <a:cubicBezTo>
                    <a:pt x="4191" y="946"/>
                    <a:pt x="3246" y="1"/>
                    <a:pt x="211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8"/>
            <p:cNvSpPr/>
            <p:nvPr/>
          </p:nvSpPr>
          <p:spPr>
            <a:xfrm>
              <a:off x="-25712525" y="3317075"/>
              <a:ext cx="34675" cy="86650"/>
            </a:xfrm>
            <a:custGeom>
              <a:avLst/>
              <a:gdLst/>
              <a:ahLst/>
              <a:cxnLst/>
              <a:rect l="l" t="t" r="r" b="b"/>
              <a:pathLst>
                <a:path w="1387" h="3466" extrusionOk="0">
                  <a:moveTo>
                    <a:pt x="1" y="0"/>
                  </a:moveTo>
                  <a:lnTo>
                    <a:pt x="1" y="1764"/>
                  </a:lnTo>
                  <a:cubicBezTo>
                    <a:pt x="631" y="2111"/>
                    <a:pt x="1072" y="2709"/>
                    <a:pt x="1261" y="3466"/>
                  </a:cubicBezTo>
                  <a:lnTo>
                    <a:pt x="1387" y="3466"/>
                  </a:lnTo>
                  <a:lnTo>
                    <a:pt x="138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3" name="Google Shape;373;p18"/>
          <p:cNvSpPr/>
          <p:nvPr/>
        </p:nvSpPr>
        <p:spPr>
          <a:xfrm>
            <a:off x="3930243" y="1198663"/>
            <a:ext cx="375349" cy="344435"/>
          </a:xfrm>
          <a:custGeom>
            <a:avLst/>
            <a:gdLst/>
            <a:ahLst/>
            <a:cxnLst/>
            <a:rect l="l" t="t" r="r" b="b"/>
            <a:pathLst>
              <a:path w="12603" h="11565" extrusionOk="0">
                <a:moveTo>
                  <a:pt x="9200" y="822"/>
                </a:moveTo>
                <a:lnTo>
                  <a:pt x="11311" y="2933"/>
                </a:lnTo>
                <a:cubicBezTo>
                  <a:pt x="11279" y="3185"/>
                  <a:pt x="11185" y="3437"/>
                  <a:pt x="11090" y="3689"/>
                </a:cubicBezTo>
                <a:lnTo>
                  <a:pt x="8444" y="1074"/>
                </a:lnTo>
                <a:cubicBezTo>
                  <a:pt x="8664" y="948"/>
                  <a:pt x="8916" y="853"/>
                  <a:pt x="9200" y="822"/>
                </a:cubicBezTo>
                <a:close/>
                <a:moveTo>
                  <a:pt x="7814" y="1389"/>
                </a:moveTo>
                <a:lnTo>
                  <a:pt x="10712" y="4287"/>
                </a:lnTo>
                <a:cubicBezTo>
                  <a:pt x="10649" y="4413"/>
                  <a:pt x="10555" y="4476"/>
                  <a:pt x="10492" y="4571"/>
                </a:cubicBezTo>
                <a:cubicBezTo>
                  <a:pt x="10397" y="4634"/>
                  <a:pt x="10334" y="4728"/>
                  <a:pt x="10208" y="4791"/>
                </a:cubicBezTo>
                <a:lnTo>
                  <a:pt x="7310" y="1893"/>
                </a:lnTo>
                <a:cubicBezTo>
                  <a:pt x="7373" y="1798"/>
                  <a:pt x="7467" y="1704"/>
                  <a:pt x="7530" y="1609"/>
                </a:cubicBezTo>
                <a:cubicBezTo>
                  <a:pt x="7625" y="1546"/>
                  <a:pt x="7688" y="1452"/>
                  <a:pt x="7814" y="1389"/>
                </a:cubicBezTo>
                <a:close/>
                <a:moveTo>
                  <a:pt x="6994" y="2523"/>
                </a:moveTo>
                <a:lnTo>
                  <a:pt x="9609" y="5169"/>
                </a:lnTo>
                <a:cubicBezTo>
                  <a:pt x="9389" y="5264"/>
                  <a:pt x="9105" y="5327"/>
                  <a:pt x="8885" y="5390"/>
                </a:cubicBezTo>
                <a:lnTo>
                  <a:pt x="6742" y="3279"/>
                </a:lnTo>
                <a:cubicBezTo>
                  <a:pt x="6774" y="3027"/>
                  <a:pt x="6868" y="2743"/>
                  <a:pt x="6994" y="2523"/>
                </a:cubicBezTo>
                <a:close/>
                <a:moveTo>
                  <a:pt x="3812" y="6209"/>
                </a:moveTo>
                <a:lnTo>
                  <a:pt x="5923" y="8351"/>
                </a:lnTo>
                <a:cubicBezTo>
                  <a:pt x="5892" y="8572"/>
                  <a:pt x="5797" y="8855"/>
                  <a:pt x="5671" y="9107"/>
                </a:cubicBezTo>
                <a:lnTo>
                  <a:pt x="3056" y="6461"/>
                </a:lnTo>
                <a:cubicBezTo>
                  <a:pt x="3277" y="6335"/>
                  <a:pt x="3560" y="6272"/>
                  <a:pt x="3812" y="6209"/>
                </a:cubicBezTo>
                <a:close/>
                <a:moveTo>
                  <a:pt x="2426" y="6776"/>
                </a:moveTo>
                <a:lnTo>
                  <a:pt x="5325" y="9675"/>
                </a:lnTo>
                <a:cubicBezTo>
                  <a:pt x="5262" y="9801"/>
                  <a:pt x="5167" y="9895"/>
                  <a:pt x="5104" y="9958"/>
                </a:cubicBezTo>
                <a:cubicBezTo>
                  <a:pt x="5010" y="10053"/>
                  <a:pt x="4947" y="10116"/>
                  <a:pt x="4821" y="10210"/>
                </a:cubicBezTo>
                <a:lnTo>
                  <a:pt x="1891" y="7280"/>
                </a:lnTo>
                <a:cubicBezTo>
                  <a:pt x="1985" y="7217"/>
                  <a:pt x="2080" y="7091"/>
                  <a:pt x="2143" y="6997"/>
                </a:cubicBezTo>
                <a:cubicBezTo>
                  <a:pt x="2206" y="6934"/>
                  <a:pt x="2300" y="6839"/>
                  <a:pt x="2426" y="6776"/>
                </a:cubicBezTo>
                <a:close/>
                <a:moveTo>
                  <a:pt x="1576" y="7910"/>
                </a:moveTo>
                <a:lnTo>
                  <a:pt x="4222" y="10557"/>
                </a:lnTo>
                <a:cubicBezTo>
                  <a:pt x="4002" y="10620"/>
                  <a:pt x="3718" y="10714"/>
                  <a:pt x="3466" y="10777"/>
                </a:cubicBezTo>
                <a:lnTo>
                  <a:pt x="1355" y="8666"/>
                </a:lnTo>
                <a:cubicBezTo>
                  <a:pt x="1387" y="8414"/>
                  <a:pt x="1481" y="8162"/>
                  <a:pt x="1576" y="7910"/>
                </a:cubicBezTo>
                <a:close/>
                <a:moveTo>
                  <a:pt x="10602" y="0"/>
                </a:moveTo>
                <a:cubicBezTo>
                  <a:pt x="9383" y="0"/>
                  <a:pt x="7954" y="274"/>
                  <a:pt x="7089" y="1168"/>
                </a:cubicBezTo>
                <a:cubicBezTo>
                  <a:pt x="6207" y="2082"/>
                  <a:pt x="5923" y="3500"/>
                  <a:pt x="5923" y="4728"/>
                </a:cubicBezTo>
                <a:cubicBezTo>
                  <a:pt x="6238" y="4760"/>
                  <a:pt x="6459" y="4791"/>
                  <a:pt x="6522" y="4791"/>
                </a:cubicBezTo>
                <a:lnTo>
                  <a:pt x="6585" y="4791"/>
                </a:lnTo>
                <a:lnTo>
                  <a:pt x="6585" y="4130"/>
                </a:lnTo>
                <a:lnTo>
                  <a:pt x="7971" y="5516"/>
                </a:lnTo>
                <a:cubicBezTo>
                  <a:pt x="7751" y="5532"/>
                  <a:pt x="7540" y="5538"/>
                  <a:pt x="7348" y="5538"/>
                </a:cubicBezTo>
                <a:cubicBezTo>
                  <a:pt x="6772" y="5538"/>
                  <a:pt x="6364" y="5484"/>
                  <a:pt x="6364" y="5484"/>
                </a:cubicBezTo>
                <a:cubicBezTo>
                  <a:pt x="6314" y="5459"/>
                  <a:pt x="5810" y="5369"/>
                  <a:pt x="5121" y="5369"/>
                </a:cubicBezTo>
                <a:cubicBezTo>
                  <a:pt x="4077" y="5369"/>
                  <a:pt x="2606" y="5575"/>
                  <a:pt x="1639" y="6524"/>
                </a:cubicBezTo>
                <a:cubicBezTo>
                  <a:pt x="0" y="8162"/>
                  <a:pt x="536" y="11155"/>
                  <a:pt x="567" y="11250"/>
                </a:cubicBezTo>
                <a:cubicBezTo>
                  <a:pt x="599" y="11407"/>
                  <a:pt x="725" y="11533"/>
                  <a:pt x="914" y="11533"/>
                </a:cubicBezTo>
                <a:lnTo>
                  <a:pt x="1009" y="11533"/>
                </a:lnTo>
                <a:cubicBezTo>
                  <a:pt x="1198" y="11502"/>
                  <a:pt x="1324" y="11344"/>
                  <a:pt x="1261" y="11155"/>
                </a:cubicBezTo>
                <a:cubicBezTo>
                  <a:pt x="1261" y="11155"/>
                  <a:pt x="1166" y="10399"/>
                  <a:pt x="1229" y="9517"/>
                </a:cubicBezTo>
                <a:lnTo>
                  <a:pt x="1229" y="9517"/>
                </a:lnTo>
                <a:lnTo>
                  <a:pt x="2615" y="10903"/>
                </a:lnTo>
                <a:cubicBezTo>
                  <a:pt x="2447" y="10903"/>
                  <a:pt x="2293" y="10917"/>
                  <a:pt x="2153" y="10917"/>
                </a:cubicBezTo>
                <a:cubicBezTo>
                  <a:pt x="2083" y="10917"/>
                  <a:pt x="2017" y="10914"/>
                  <a:pt x="1954" y="10903"/>
                </a:cubicBezTo>
                <a:lnTo>
                  <a:pt x="1954" y="10966"/>
                </a:lnTo>
                <a:cubicBezTo>
                  <a:pt x="1985" y="11187"/>
                  <a:pt x="1954" y="11407"/>
                  <a:pt x="1859" y="11565"/>
                </a:cubicBezTo>
                <a:lnTo>
                  <a:pt x="2048" y="11565"/>
                </a:lnTo>
                <a:cubicBezTo>
                  <a:pt x="3277" y="11565"/>
                  <a:pt x="4695" y="11281"/>
                  <a:pt x="5577" y="10399"/>
                </a:cubicBezTo>
                <a:cubicBezTo>
                  <a:pt x="6427" y="9517"/>
                  <a:pt x="6742" y="8068"/>
                  <a:pt x="6742" y="6839"/>
                </a:cubicBezTo>
                <a:cubicBezTo>
                  <a:pt x="6396" y="6808"/>
                  <a:pt x="6144" y="6776"/>
                  <a:pt x="6112" y="6776"/>
                </a:cubicBezTo>
                <a:lnTo>
                  <a:pt x="6049" y="6776"/>
                </a:lnTo>
                <a:lnTo>
                  <a:pt x="6049" y="7438"/>
                </a:lnTo>
                <a:lnTo>
                  <a:pt x="4663" y="6051"/>
                </a:lnTo>
                <a:cubicBezTo>
                  <a:pt x="4876" y="6036"/>
                  <a:pt x="5083" y="6030"/>
                  <a:pt x="5273" y="6030"/>
                </a:cubicBezTo>
                <a:cubicBezTo>
                  <a:pt x="5845" y="6030"/>
                  <a:pt x="6270" y="6083"/>
                  <a:pt x="6270" y="6083"/>
                </a:cubicBezTo>
                <a:cubicBezTo>
                  <a:pt x="6301" y="6083"/>
                  <a:pt x="6837" y="6178"/>
                  <a:pt x="7499" y="6178"/>
                </a:cubicBezTo>
                <a:cubicBezTo>
                  <a:pt x="8727" y="6178"/>
                  <a:pt x="10145" y="5862"/>
                  <a:pt x="10996" y="4980"/>
                </a:cubicBezTo>
                <a:cubicBezTo>
                  <a:pt x="12602" y="3374"/>
                  <a:pt x="12098" y="381"/>
                  <a:pt x="12067" y="255"/>
                </a:cubicBezTo>
                <a:cubicBezTo>
                  <a:pt x="12035" y="160"/>
                  <a:pt x="11878" y="34"/>
                  <a:pt x="11657" y="34"/>
                </a:cubicBezTo>
                <a:cubicBezTo>
                  <a:pt x="11468" y="66"/>
                  <a:pt x="11342" y="223"/>
                  <a:pt x="11405" y="444"/>
                </a:cubicBezTo>
                <a:cubicBezTo>
                  <a:pt x="11405" y="444"/>
                  <a:pt x="11531" y="1168"/>
                  <a:pt x="11437" y="2050"/>
                </a:cubicBezTo>
                <a:lnTo>
                  <a:pt x="10050" y="664"/>
                </a:lnTo>
                <a:cubicBezTo>
                  <a:pt x="10218" y="664"/>
                  <a:pt x="10373" y="650"/>
                  <a:pt x="10513" y="650"/>
                </a:cubicBezTo>
                <a:cubicBezTo>
                  <a:pt x="10583" y="650"/>
                  <a:pt x="10649" y="654"/>
                  <a:pt x="10712" y="664"/>
                </a:cubicBezTo>
                <a:lnTo>
                  <a:pt x="10712" y="601"/>
                </a:lnTo>
                <a:cubicBezTo>
                  <a:pt x="10681" y="381"/>
                  <a:pt x="10712" y="160"/>
                  <a:pt x="10807" y="3"/>
                </a:cubicBezTo>
                <a:cubicBezTo>
                  <a:pt x="10739" y="1"/>
                  <a:pt x="10671" y="0"/>
                  <a:pt x="1060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4" name="Google Shape;374;p18"/>
          <p:cNvGrpSpPr/>
          <p:nvPr/>
        </p:nvGrpSpPr>
        <p:grpSpPr>
          <a:xfrm>
            <a:off x="6441951" y="3271798"/>
            <a:ext cx="351940" cy="350995"/>
            <a:chOff x="944600" y="3981825"/>
            <a:chExt cx="297750" cy="296950"/>
          </a:xfrm>
        </p:grpSpPr>
        <p:sp>
          <p:nvSpPr>
            <p:cNvPr id="375" name="Google Shape;375;p18"/>
            <p:cNvSpPr/>
            <p:nvPr/>
          </p:nvSpPr>
          <p:spPr>
            <a:xfrm>
              <a:off x="944600" y="3981825"/>
              <a:ext cx="297750" cy="296950"/>
            </a:xfrm>
            <a:custGeom>
              <a:avLst/>
              <a:gdLst/>
              <a:ahLst/>
              <a:cxnLst/>
              <a:rect l="l" t="t" r="r" b="b"/>
              <a:pathLst>
                <a:path w="11910" h="11878" extrusionOk="0">
                  <a:moveTo>
                    <a:pt x="6333" y="1418"/>
                  </a:moveTo>
                  <a:cubicBezTo>
                    <a:pt x="8539" y="1575"/>
                    <a:pt x="10303" y="3340"/>
                    <a:pt x="10461" y="5545"/>
                  </a:cubicBezTo>
                  <a:lnTo>
                    <a:pt x="10146" y="5545"/>
                  </a:lnTo>
                  <a:cubicBezTo>
                    <a:pt x="9957" y="5545"/>
                    <a:pt x="9799" y="5702"/>
                    <a:pt x="9799" y="5892"/>
                  </a:cubicBezTo>
                  <a:cubicBezTo>
                    <a:pt x="9799" y="6081"/>
                    <a:pt x="9957" y="6238"/>
                    <a:pt x="10146" y="6238"/>
                  </a:cubicBezTo>
                  <a:lnTo>
                    <a:pt x="10461" y="6238"/>
                  </a:lnTo>
                  <a:cubicBezTo>
                    <a:pt x="10303" y="8443"/>
                    <a:pt x="8539" y="10239"/>
                    <a:pt x="6333" y="10397"/>
                  </a:cubicBezTo>
                  <a:lnTo>
                    <a:pt x="6333" y="10082"/>
                  </a:lnTo>
                  <a:cubicBezTo>
                    <a:pt x="6333" y="9861"/>
                    <a:pt x="6176" y="9704"/>
                    <a:pt x="5955" y="9704"/>
                  </a:cubicBezTo>
                  <a:cubicBezTo>
                    <a:pt x="5766" y="9704"/>
                    <a:pt x="5609" y="9861"/>
                    <a:pt x="5609" y="10082"/>
                  </a:cubicBezTo>
                  <a:lnTo>
                    <a:pt x="5609" y="10397"/>
                  </a:lnTo>
                  <a:cubicBezTo>
                    <a:pt x="3403" y="10239"/>
                    <a:pt x="1639" y="8443"/>
                    <a:pt x="1482" y="6238"/>
                  </a:cubicBezTo>
                  <a:lnTo>
                    <a:pt x="1797" y="6238"/>
                  </a:lnTo>
                  <a:cubicBezTo>
                    <a:pt x="1986" y="6238"/>
                    <a:pt x="2143" y="6081"/>
                    <a:pt x="2143" y="5892"/>
                  </a:cubicBezTo>
                  <a:cubicBezTo>
                    <a:pt x="2143" y="5702"/>
                    <a:pt x="1986" y="5545"/>
                    <a:pt x="1797" y="5545"/>
                  </a:cubicBezTo>
                  <a:lnTo>
                    <a:pt x="1482" y="5545"/>
                  </a:lnTo>
                  <a:cubicBezTo>
                    <a:pt x="1639" y="3340"/>
                    <a:pt x="3403" y="1575"/>
                    <a:pt x="5609" y="1418"/>
                  </a:cubicBezTo>
                  <a:lnTo>
                    <a:pt x="5609" y="1733"/>
                  </a:lnTo>
                  <a:cubicBezTo>
                    <a:pt x="5609" y="1922"/>
                    <a:pt x="5766" y="2079"/>
                    <a:pt x="5955" y="2079"/>
                  </a:cubicBezTo>
                  <a:cubicBezTo>
                    <a:pt x="6176" y="2079"/>
                    <a:pt x="6333" y="1922"/>
                    <a:pt x="6333" y="1733"/>
                  </a:cubicBezTo>
                  <a:lnTo>
                    <a:pt x="6333" y="1418"/>
                  </a:lnTo>
                  <a:close/>
                  <a:moveTo>
                    <a:pt x="5955" y="0"/>
                  </a:moveTo>
                  <a:cubicBezTo>
                    <a:pt x="5766" y="0"/>
                    <a:pt x="5609" y="126"/>
                    <a:pt x="5609" y="347"/>
                  </a:cubicBezTo>
                  <a:lnTo>
                    <a:pt x="5609" y="725"/>
                  </a:lnTo>
                  <a:cubicBezTo>
                    <a:pt x="2994" y="882"/>
                    <a:pt x="946" y="2962"/>
                    <a:pt x="757" y="5576"/>
                  </a:cubicBezTo>
                  <a:lnTo>
                    <a:pt x="379" y="5576"/>
                  </a:lnTo>
                  <a:cubicBezTo>
                    <a:pt x="158" y="5576"/>
                    <a:pt x="1" y="5734"/>
                    <a:pt x="1" y="5923"/>
                  </a:cubicBezTo>
                  <a:cubicBezTo>
                    <a:pt x="1" y="6112"/>
                    <a:pt x="158" y="6270"/>
                    <a:pt x="379" y="6270"/>
                  </a:cubicBezTo>
                  <a:lnTo>
                    <a:pt x="757" y="6270"/>
                  </a:lnTo>
                  <a:cubicBezTo>
                    <a:pt x="915" y="8884"/>
                    <a:pt x="2994" y="10932"/>
                    <a:pt x="5609" y="11121"/>
                  </a:cubicBezTo>
                  <a:lnTo>
                    <a:pt x="5609" y="11531"/>
                  </a:lnTo>
                  <a:cubicBezTo>
                    <a:pt x="5609" y="11720"/>
                    <a:pt x="5766" y="11877"/>
                    <a:pt x="5955" y="11877"/>
                  </a:cubicBezTo>
                  <a:cubicBezTo>
                    <a:pt x="6176" y="11877"/>
                    <a:pt x="6333" y="11720"/>
                    <a:pt x="6333" y="11531"/>
                  </a:cubicBezTo>
                  <a:lnTo>
                    <a:pt x="6333" y="11121"/>
                  </a:lnTo>
                  <a:cubicBezTo>
                    <a:pt x="8917" y="10964"/>
                    <a:pt x="10965" y="8884"/>
                    <a:pt x="11154" y="6270"/>
                  </a:cubicBezTo>
                  <a:lnTo>
                    <a:pt x="11563" y="6270"/>
                  </a:lnTo>
                  <a:cubicBezTo>
                    <a:pt x="11752" y="6270"/>
                    <a:pt x="11910" y="6112"/>
                    <a:pt x="11910" y="5923"/>
                  </a:cubicBezTo>
                  <a:cubicBezTo>
                    <a:pt x="11910" y="5734"/>
                    <a:pt x="11752" y="5576"/>
                    <a:pt x="11563" y="5576"/>
                  </a:cubicBezTo>
                  <a:lnTo>
                    <a:pt x="11154" y="5576"/>
                  </a:lnTo>
                  <a:cubicBezTo>
                    <a:pt x="10996" y="2962"/>
                    <a:pt x="8917" y="914"/>
                    <a:pt x="6333" y="725"/>
                  </a:cubicBezTo>
                  <a:lnTo>
                    <a:pt x="6333" y="347"/>
                  </a:lnTo>
                  <a:cubicBezTo>
                    <a:pt x="6333" y="126"/>
                    <a:pt x="6176" y="0"/>
                    <a:pt x="595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18"/>
            <p:cNvSpPr/>
            <p:nvPr/>
          </p:nvSpPr>
          <p:spPr>
            <a:xfrm>
              <a:off x="1058025" y="4155875"/>
              <a:ext cx="72500" cy="52000"/>
            </a:xfrm>
            <a:custGeom>
              <a:avLst/>
              <a:gdLst/>
              <a:ahLst/>
              <a:cxnLst/>
              <a:rect l="l" t="t" r="r" b="b"/>
              <a:pathLst>
                <a:path w="2900" h="2080" extrusionOk="0">
                  <a:moveTo>
                    <a:pt x="1418" y="1"/>
                  </a:moveTo>
                  <a:cubicBezTo>
                    <a:pt x="851" y="1"/>
                    <a:pt x="316" y="347"/>
                    <a:pt x="127" y="914"/>
                  </a:cubicBezTo>
                  <a:cubicBezTo>
                    <a:pt x="1" y="1166"/>
                    <a:pt x="1" y="1450"/>
                    <a:pt x="95" y="1765"/>
                  </a:cubicBezTo>
                  <a:cubicBezTo>
                    <a:pt x="473" y="1954"/>
                    <a:pt x="946" y="2080"/>
                    <a:pt x="1418" y="2080"/>
                  </a:cubicBezTo>
                  <a:cubicBezTo>
                    <a:pt x="1891" y="2080"/>
                    <a:pt x="2332" y="1954"/>
                    <a:pt x="2773" y="1765"/>
                  </a:cubicBezTo>
                  <a:cubicBezTo>
                    <a:pt x="2899" y="1387"/>
                    <a:pt x="2805" y="946"/>
                    <a:pt x="2616" y="599"/>
                  </a:cubicBezTo>
                  <a:cubicBezTo>
                    <a:pt x="2332" y="221"/>
                    <a:pt x="1891" y="1"/>
                    <a:pt x="141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8"/>
            <p:cNvSpPr/>
            <p:nvPr/>
          </p:nvSpPr>
          <p:spPr>
            <a:xfrm>
              <a:off x="1076150" y="4103900"/>
              <a:ext cx="35475" cy="35475"/>
            </a:xfrm>
            <a:custGeom>
              <a:avLst/>
              <a:gdLst/>
              <a:ahLst/>
              <a:cxnLst/>
              <a:rect l="l" t="t" r="r" b="b"/>
              <a:pathLst>
                <a:path w="1419" h="1419" extrusionOk="0">
                  <a:moveTo>
                    <a:pt x="693" y="0"/>
                  </a:moveTo>
                  <a:cubicBezTo>
                    <a:pt x="315" y="0"/>
                    <a:pt x="0" y="315"/>
                    <a:pt x="0" y="693"/>
                  </a:cubicBezTo>
                  <a:cubicBezTo>
                    <a:pt x="0" y="1103"/>
                    <a:pt x="315" y="1418"/>
                    <a:pt x="693" y="1418"/>
                  </a:cubicBezTo>
                  <a:cubicBezTo>
                    <a:pt x="1103" y="1355"/>
                    <a:pt x="1418" y="1040"/>
                    <a:pt x="1418" y="693"/>
                  </a:cubicBezTo>
                  <a:cubicBezTo>
                    <a:pt x="1418" y="315"/>
                    <a:pt x="1103" y="0"/>
                    <a:pt x="69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8"/>
            <p:cNvSpPr/>
            <p:nvPr/>
          </p:nvSpPr>
          <p:spPr>
            <a:xfrm>
              <a:off x="1016275" y="4051125"/>
              <a:ext cx="155975" cy="137075"/>
            </a:xfrm>
            <a:custGeom>
              <a:avLst/>
              <a:gdLst/>
              <a:ahLst/>
              <a:cxnLst/>
              <a:rect l="l" t="t" r="r" b="b"/>
              <a:pathLst>
                <a:path w="6239" h="5483" extrusionOk="0">
                  <a:moveTo>
                    <a:pt x="3088" y="1"/>
                  </a:moveTo>
                  <a:cubicBezTo>
                    <a:pt x="1356" y="1"/>
                    <a:pt x="1" y="1387"/>
                    <a:pt x="1" y="3120"/>
                  </a:cubicBezTo>
                  <a:cubicBezTo>
                    <a:pt x="1" y="4033"/>
                    <a:pt x="379" y="4852"/>
                    <a:pt x="1041" y="5451"/>
                  </a:cubicBezTo>
                  <a:cubicBezTo>
                    <a:pt x="1041" y="5262"/>
                    <a:pt x="1104" y="5041"/>
                    <a:pt x="1167" y="4852"/>
                  </a:cubicBezTo>
                  <a:cubicBezTo>
                    <a:pt x="1324" y="4380"/>
                    <a:pt x="1671" y="4002"/>
                    <a:pt x="2112" y="3750"/>
                  </a:cubicBezTo>
                  <a:cubicBezTo>
                    <a:pt x="1891" y="3498"/>
                    <a:pt x="1734" y="3151"/>
                    <a:pt x="1734" y="2804"/>
                  </a:cubicBezTo>
                  <a:cubicBezTo>
                    <a:pt x="1734" y="2048"/>
                    <a:pt x="2364" y="1418"/>
                    <a:pt x="3088" y="1418"/>
                  </a:cubicBezTo>
                  <a:cubicBezTo>
                    <a:pt x="3845" y="1418"/>
                    <a:pt x="4475" y="2048"/>
                    <a:pt x="4475" y="2804"/>
                  </a:cubicBezTo>
                  <a:cubicBezTo>
                    <a:pt x="4475" y="3151"/>
                    <a:pt x="4317" y="3529"/>
                    <a:pt x="4097" y="3750"/>
                  </a:cubicBezTo>
                  <a:cubicBezTo>
                    <a:pt x="4349" y="3907"/>
                    <a:pt x="4632" y="4128"/>
                    <a:pt x="4790" y="4411"/>
                  </a:cubicBezTo>
                  <a:cubicBezTo>
                    <a:pt x="4979" y="4726"/>
                    <a:pt x="5105" y="5073"/>
                    <a:pt x="5136" y="5482"/>
                  </a:cubicBezTo>
                  <a:cubicBezTo>
                    <a:pt x="5766" y="4884"/>
                    <a:pt x="6207" y="4096"/>
                    <a:pt x="6207" y="3151"/>
                  </a:cubicBezTo>
                  <a:cubicBezTo>
                    <a:pt x="6239" y="1418"/>
                    <a:pt x="4821" y="1"/>
                    <a:pt x="308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798E569-2469-2EF0-1C46-23D7B6097CA9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C0650C-9D0A-748C-AB95-CD3E7118E959}"/>
              </a:ext>
            </a:extLst>
          </p:cNvPr>
          <p:cNvSpPr txBox="1"/>
          <p:nvPr/>
        </p:nvSpPr>
        <p:spPr>
          <a:xfrm>
            <a:off x="6866384" y="954390"/>
            <a:ext cx="190191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0EB9C8-090B-EC0E-25F3-42813F08BE4C}"/>
              </a:ext>
            </a:extLst>
          </p:cNvPr>
          <p:cNvSpPr txBox="1"/>
          <p:nvPr/>
        </p:nvSpPr>
        <p:spPr>
          <a:xfrm>
            <a:off x="4256843" y="954390"/>
            <a:ext cx="190191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CCCE99-CC01-1DA5-5E61-BEBC2E69F49D}"/>
              </a:ext>
            </a:extLst>
          </p:cNvPr>
          <p:cNvSpPr txBox="1"/>
          <p:nvPr/>
        </p:nvSpPr>
        <p:spPr>
          <a:xfrm>
            <a:off x="6866384" y="2949940"/>
            <a:ext cx="190191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495F83-9B6E-3E21-7E1E-251075BC3835}"/>
              </a:ext>
            </a:extLst>
          </p:cNvPr>
          <p:cNvSpPr txBox="1"/>
          <p:nvPr/>
        </p:nvSpPr>
        <p:spPr>
          <a:xfrm>
            <a:off x="4256843" y="2949940"/>
            <a:ext cx="190191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med">
    <p:pull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4" name="Google Shape;384;p19"/>
          <p:cNvGrpSpPr/>
          <p:nvPr/>
        </p:nvGrpSpPr>
        <p:grpSpPr>
          <a:xfrm>
            <a:off x="6735415" y="1144323"/>
            <a:ext cx="1527965" cy="1527965"/>
            <a:chOff x="803892" y="1254697"/>
            <a:chExt cx="828300" cy="828300"/>
          </a:xfrm>
        </p:grpSpPr>
        <p:sp>
          <p:nvSpPr>
            <p:cNvPr id="385" name="Google Shape;385;p19"/>
            <p:cNvSpPr/>
            <p:nvPr/>
          </p:nvSpPr>
          <p:spPr>
            <a:xfrm>
              <a:off x="803892" y="1254697"/>
              <a:ext cx="828300" cy="828300"/>
            </a:xfrm>
            <a:prstGeom prst="donut">
              <a:avLst>
                <a:gd name="adj" fmla="val 25415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9"/>
            <p:cNvSpPr/>
            <p:nvPr/>
          </p:nvSpPr>
          <p:spPr>
            <a:xfrm>
              <a:off x="803892" y="1254697"/>
              <a:ext cx="828300" cy="828300"/>
            </a:xfrm>
            <a:prstGeom prst="blockArc">
              <a:avLst>
                <a:gd name="adj1" fmla="val 16199169"/>
                <a:gd name="adj2" fmla="val 10781302"/>
                <a:gd name="adj3" fmla="val 25398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0" name="Google Shape;390;p19"/>
          <p:cNvSpPr/>
          <p:nvPr/>
        </p:nvSpPr>
        <p:spPr>
          <a:xfrm>
            <a:off x="7002462" y="3048688"/>
            <a:ext cx="993900" cy="3714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75 %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391" name="Google Shape;391;p19"/>
          <p:cNvGrpSpPr/>
          <p:nvPr/>
        </p:nvGrpSpPr>
        <p:grpSpPr>
          <a:xfrm>
            <a:off x="880590" y="1144197"/>
            <a:ext cx="1527965" cy="1527965"/>
            <a:chOff x="803892" y="1254697"/>
            <a:chExt cx="828300" cy="828300"/>
          </a:xfrm>
        </p:grpSpPr>
        <p:sp>
          <p:nvSpPr>
            <p:cNvPr id="392" name="Google Shape;392;p19"/>
            <p:cNvSpPr/>
            <p:nvPr/>
          </p:nvSpPr>
          <p:spPr>
            <a:xfrm>
              <a:off x="803892" y="1254697"/>
              <a:ext cx="828300" cy="828300"/>
            </a:xfrm>
            <a:prstGeom prst="donut">
              <a:avLst>
                <a:gd name="adj" fmla="val 25415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19"/>
            <p:cNvSpPr/>
            <p:nvPr/>
          </p:nvSpPr>
          <p:spPr>
            <a:xfrm>
              <a:off x="803892" y="1254697"/>
              <a:ext cx="828300" cy="828300"/>
            </a:xfrm>
            <a:prstGeom prst="blockArc">
              <a:avLst>
                <a:gd name="adj1" fmla="val 16109424"/>
                <a:gd name="adj2" fmla="val 21592893"/>
                <a:gd name="adj3" fmla="val 25320"/>
              </a:avLst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7" name="Google Shape;397;p19"/>
          <p:cNvSpPr/>
          <p:nvPr/>
        </p:nvSpPr>
        <p:spPr>
          <a:xfrm>
            <a:off x="1147637" y="3048675"/>
            <a:ext cx="993900" cy="3714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25 %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398" name="Google Shape;398;p19"/>
          <p:cNvGrpSpPr/>
          <p:nvPr/>
        </p:nvGrpSpPr>
        <p:grpSpPr>
          <a:xfrm>
            <a:off x="1474946" y="1738545"/>
            <a:ext cx="339253" cy="339253"/>
            <a:chOff x="5049725" y="3806450"/>
            <a:chExt cx="481825" cy="481825"/>
          </a:xfrm>
        </p:grpSpPr>
        <p:sp>
          <p:nvSpPr>
            <p:cNvPr id="399" name="Google Shape;399;p19"/>
            <p:cNvSpPr/>
            <p:nvPr/>
          </p:nvSpPr>
          <p:spPr>
            <a:xfrm>
              <a:off x="5361150" y="3976800"/>
              <a:ext cx="28250" cy="28275"/>
            </a:xfrm>
            <a:custGeom>
              <a:avLst/>
              <a:gdLst/>
              <a:ahLst/>
              <a:cxnLst/>
              <a:rect l="l" t="t" r="r" b="b"/>
              <a:pathLst>
                <a:path w="1130" h="1131" extrusionOk="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cubicBezTo>
                    <a:pt x="1" y="877"/>
                    <a:pt x="254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00" name="Google Shape;400;p19"/>
            <p:cNvSpPr/>
            <p:nvPr/>
          </p:nvSpPr>
          <p:spPr>
            <a:xfrm>
              <a:off x="5191775" y="3976800"/>
              <a:ext cx="28250" cy="28275"/>
            </a:xfrm>
            <a:custGeom>
              <a:avLst/>
              <a:gdLst/>
              <a:ahLst/>
              <a:cxnLst/>
              <a:rect l="l" t="t" r="r" b="b"/>
              <a:pathLst>
                <a:path w="1130" h="1131" extrusionOk="0">
                  <a:moveTo>
                    <a:pt x="567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01" name="Google Shape;401;p19"/>
            <p:cNvSpPr/>
            <p:nvPr/>
          </p:nvSpPr>
          <p:spPr>
            <a:xfrm>
              <a:off x="5049725" y="3806450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6249" y="5686"/>
                  </a:moveTo>
                  <a:cubicBezTo>
                    <a:pt x="6932" y="5686"/>
                    <a:pt x="7549" y="6098"/>
                    <a:pt x="7811" y="6730"/>
                  </a:cubicBezTo>
                  <a:cubicBezTo>
                    <a:pt x="8073" y="7363"/>
                    <a:pt x="7929" y="8092"/>
                    <a:pt x="7444" y="8576"/>
                  </a:cubicBezTo>
                  <a:cubicBezTo>
                    <a:pt x="7120" y="8901"/>
                    <a:pt x="6686" y="9073"/>
                    <a:pt x="6246" y="9073"/>
                  </a:cubicBezTo>
                  <a:cubicBezTo>
                    <a:pt x="6028" y="9073"/>
                    <a:pt x="5808" y="9031"/>
                    <a:pt x="5598" y="8944"/>
                  </a:cubicBezTo>
                  <a:cubicBezTo>
                    <a:pt x="4966" y="8682"/>
                    <a:pt x="4553" y="8064"/>
                    <a:pt x="4553" y="7378"/>
                  </a:cubicBezTo>
                  <a:cubicBezTo>
                    <a:pt x="4553" y="6441"/>
                    <a:pt x="5312" y="5686"/>
                    <a:pt x="6249" y="5686"/>
                  </a:cubicBezTo>
                  <a:close/>
                  <a:moveTo>
                    <a:pt x="13024" y="5683"/>
                  </a:moveTo>
                  <a:cubicBezTo>
                    <a:pt x="13242" y="5683"/>
                    <a:pt x="13462" y="5725"/>
                    <a:pt x="13671" y="5812"/>
                  </a:cubicBezTo>
                  <a:cubicBezTo>
                    <a:pt x="14304" y="6074"/>
                    <a:pt x="14716" y="6691"/>
                    <a:pt x="14716" y="7378"/>
                  </a:cubicBezTo>
                  <a:cubicBezTo>
                    <a:pt x="14716" y="8314"/>
                    <a:pt x="13957" y="9070"/>
                    <a:pt x="13024" y="9073"/>
                  </a:cubicBezTo>
                  <a:cubicBezTo>
                    <a:pt x="12337" y="9073"/>
                    <a:pt x="11720" y="8658"/>
                    <a:pt x="11458" y="8025"/>
                  </a:cubicBezTo>
                  <a:cubicBezTo>
                    <a:pt x="11196" y="7393"/>
                    <a:pt x="11341" y="6664"/>
                    <a:pt x="11825" y="6179"/>
                  </a:cubicBezTo>
                  <a:cubicBezTo>
                    <a:pt x="12150" y="5855"/>
                    <a:pt x="12583" y="5683"/>
                    <a:pt x="13024" y="5683"/>
                  </a:cubicBezTo>
                  <a:close/>
                  <a:moveTo>
                    <a:pt x="9636" y="10196"/>
                  </a:moveTo>
                  <a:cubicBezTo>
                    <a:pt x="11955" y="10196"/>
                    <a:pt x="13981" y="11765"/>
                    <a:pt x="14557" y="14012"/>
                  </a:cubicBezTo>
                  <a:cubicBezTo>
                    <a:pt x="14635" y="14316"/>
                    <a:pt x="14454" y="14623"/>
                    <a:pt x="14153" y="14701"/>
                  </a:cubicBezTo>
                  <a:cubicBezTo>
                    <a:pt x="14107" y="14713"/>
                    <a:pt x="14060" y="14718"/>
                    <a:pt x="14014" y="14718"/>
                  </a:cubicBezTo>
                  <a:cubicBezTo>
                    <a:pt x="13760" y="14718"/>
                    <a:pt x="13530" y="14550"/>
                    <a:pt x="13464" y="14295"/>
                  </a:cubicBezTo>
                  <a:cubicBezTo>
                    <a:pt x="13015" y="12548"/>
                    <a:pt x="11440" y="11326"/>
                    <a:pt x="9636" y="11326"/>
                  </a:cubicBezTo>
                  <a:cubicBezTo>
                    <a:pt x="7833" y="11326"/>
                    <a:pt x="6258" y="12548"/>
                    <a:pt x="5809" y="14295"/>
                  </a:cubicBezTo>
                  <a:cubicBezTo>
                    <a:pt x="5743" y="14550"/>
                    <a:pt x="5512" y="14718"/>
                    <a:pt x="5260" y="14718"/>
                  </a:cubicBezTo>
                  <a:cubicBezTo>
                    <a:pt x="5215" y="14718"/>
                    <a:pt x="5169" y="14713"/>
                    <a:pt x="5122" y="14701"/>
                  </a:cubicBezTo>
                  <a:cubicBezTo>
                    <a:pt x="4818" y="14623"/>
                    <a:pt x="4638" y="14316"/>
                    <a:pt x="4716" y="14012"/>
                  </a:cubicBezTo>
                  <a:cubicBezTo>
                    <a:pt x="5291" y="11765"/>
                    <a:pt x="7318" y="10196"/>
                    <a:pt x="9636" y="10196"/>
                  </a:cubicBezTo>
                  <a:close/>
                  <a:moveTo>
                    <a:pt x="9636" y="0"/>
                  </a:moveTo>
                  <a:cubicBezTo>
                    <a:pt x="4342" y="0"/>
                    <a:pt x="0" y="4343"/>
                    <a:pt x="0" y="9636"/>
                  </a:cubicBezTo>
                  <a:cubicBezTo>
                    <a:pt x="0" y="14930"/>
                    <a:pt x="4342" y="19272"/>
                    <a:pt x="9636" y="19272"/>
                  </a:cubicBezTo>
                  <a:cubicBezTo>
                    <a:pt x="14927" y="19272"/>
                    <a:pt x="19272" y="14930"/>
                    <a:pt x="19272" y="9636"/>
                  </a:cubicBezTo>
                  <a:cubicBezTo>
                    <a:pt x="19272" y="4343"/>
                    <a:pt x="14927" y="0"/>
                    <a:pt x="963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402" name="Google Shape;402;p19"/>
          <p:cNvGrpSpPr/>
          <p:nvPr/>
        </p:nvGrpSpPr>
        <p:grpSpPr>
          <a:xfrm>
            <a:off x="7329771" y="1738685"/>
            <a:ext cx="339253" cy="339253"/>
            <a:chOff x="5651375" y="3806450"/>
            <a:chExt cx="481825" cy="481825"/>
          </a:xfrm>
        </p:grpSpPr>
        <p:sp>
          <p:nvSpPr>
            <p:cNvPr id="403" name="Google Shape;403;p19"/>
            <p:cNvSpPr/>
            <p:nvPr/>
          </p:nvSpPr>
          <p:spPr>
            <a:xfrm>
              <a:off x="5793425" y="3976800"/>
              <a:ext cx="28250" cy="28275"/>
            </a:xfrm>
            <a:custGeom>
              <a:avLst/>
              <a:gdLst/>
              <a:ahLst/>
              <a:cxnLst/>
              <a:rect l="l" t="t" r="r" b="b"/>
              <a:pathLst>
                <a:path w="1130" h="1131" extrusionOk="0">
                  <a:moveTo>
                    <a:pt x="567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04" name="Google Shape;404;p19"/>
            <p:cNvSpPr/>
            <p:nvPr/>
          </p:nvSpPr>
          <p:spPr>
            <a:xfrm>
              <a:off x="5794475" y="4089725"/>
              <a:ext cx="195600" cy="84725"/>
            </a:xfrm>
            <a:custGeom>
              <a:avLst/>
              <a:gdLst/>
              <a:ahLst/>
              <a:cxnLst/>
              <a:rect l="l" t="t" r="r" b="b"/>
              <a:pathLst>
                <a:path w="7824" h="3389" extrusionOk="0">
                  <a:moveTo>
                    <a:pt x="1" y="1"/>
                  </a:moveTo>
                  <a:cubicBezTo>
                    <a:pt x="284" y="1943"/>
                    <a:pt x="1949" y="3385"/>
                    <a:pt x="3912" y="3388"/>
                  </a:cubicBezTo>
                  <a:cubicBezTo>
                    <a:pt x="5875" y="3385"/>
                    <a:pt x="7541" y="1943"/>
                    <a:pt x="782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05" name="Google Shape;405;p19"/>
            <p:cNvSpPr/>
            <p:nvPr/>
          </p:nvSpPr>
          <p:spPr>
            <a:xfrm>
              <a:off x="5651375" y="3806450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6249" y="5686"/>
                  </a:moveTo>
                  <a:cubicBezTo>
                    <a:pt x="6932" y="5686"/>
                    <a:pt x="7549" y="6098"/>
                    <a:pt x="7811" y="6730"/>
                  </a:cubicBezTo>
                  <a:cubicBezTo>
                    <a:pt x="8073" y="7363"/>
                    <a:pt x="7929" y="8092"/>
                    <a:pt x="7444" y="8576"/>
                  </a:cubicBezTo>
                  <a:cubicBezTo>
                    <a:pt x="7122" y="8901"/>
                    <a:pt x="6689" y="9073"/>
                    <a:pt x="6248" y="9073"/>
                  </a:cubicBezTo>
                  <a:cubicBezTo>
                    <a:pt x="6029" y="9073"/>
                    <a:pt x="5808" y="9031"/>
                    <a:pt x="5598" y="8944"/>
                  </a:cubicBezTo>
                  <a:cubicBezTo>
                    <a:pt x="4966" y="8682"/>
                    <a:pt x="4553" y="8064"/>
                    <a:pt x="4553" y="7378"/>
                  </a:cubicBezTo>
                  <a:cubicBezTo>
                    <a:pt x="4556" y="6441"/>
                    <a:pt x="5312" y="5686"/>
                    <a:pt x="6249" y="5686"/>
                  </a:cubicBezTo>
                  <a:close/>
                  <a:moveTo>
                    <a:pt x="13024" y="5683"/>
                  </a:moveTo>
                  <a:cubicBezTo>
                    <a:pt x="13242" y="5683"/>
                    <a:pt x="13462" y="5725"/>
                    <a:pt x="13671" y="5812"/>
                  </a:cubicBezTo>
                  <a:cubicBezTo>
                    <a:pt x="14304" y="6074"/>
                    <a:pt x="14716" y="6691"/>
                    <a:pt x="14716" y="7378"/>
                  </a:cubicBezTo>
                  <a:cubicBezTo>
                    <a:pt x="14716" y="8314"/>
                    <a:pt x="13957" y="9073"/>
                    <a:pt x="13024" y="9073"/>
                  </a:cubicBezTo>
                  <a:cubicBezTo>
                    <a:pt x="12337" y="9073"/>
                    <a:pt x="11720" y="8658"/>
                    <a:pt x="11458" y="8025"/>
                  </a:cubicBezTo>
                  <a:cubicBezTo>
                    <a:pt x="11196" y="7393"/>
                    <a:pt x="11341" y="6664"/>
                    <a:pt x="11825" y="6179"/>
                  </a:cubicBezTo>
                  <a:cubicBezTo>
                    <a:pt x="12150" y="5855"/>
                    <a:pt x="12583" y="5683"/>
                    <a:pt x="13024" y="5683"/>
                  </a:cubicBezTo>
                  <a:close/>
                  <a:moveTo>
                    <a:pt x="14153" y="10202"/>
                  </a:moveTo>
                  <a:cubicBezTo>
                    <a:pt x="14463" y="10202"/>
                    <a:pt x="14716" y="10452"/>
                    <a:pt x="14716" y="10766"/>
                  </a:cubicBezTo>
                  <a:cubicBezTo>
                    <a:pt x="14716" y="13566"/>
                    <a:pt x="12437" y="15849"/>
                    <a:pt x="9636" y="15849"/>
                  </a:cubicBezTo>
                  <a:cubicBezTo>
                    <a:pt x="6833" y="15849"/>
                    <a:pt x="4553" y="13566"/>
                    <a:pt x="4553" y="10766"/>
                  </a:cubicBezTo>
                  <a:cubicBezTo>
                    <a:pt x="4553" y="10452"/>
                    <a:pt x="4806" y="10202"/>
                    <a:pt x="5119" y="10202"/>
                  </a:cubicBezTo>
                  <a:close/>
                  <a:moveTo>
                    <a:pt x="9636" y="0"/>
                  </a:moveTo>
                  <a:cubicBezTo>
                    <a:pt x="4342" y="0"/>
                    <a:pt x="0" y="4343"/>
                    <a:pt x="0" y="9636"/>
                  </a:cubicBezTo>
                  <a:cubicBezTo>
                    <a:pt x="0" y="14930"/>
                    <a:pt x="4342" y="19272"/>
                    <a:pt x="9636" y="19272"/>
                  </a:cubicBezTo>
                  <a:cubicBezTo>
                    <a:pt x="14927" y="19272"/>
                    <a:pt x="19272" y="14930"/>
                    <a:pt x="19272" y="9636"/>
                  </a:cubicBezTo>
                  <a:cubicBezTo>
                    <a:pt x="19272" y="4343"/>
                    <a:pt x="14930" y="0"/>
                    <a:pt x="96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06" name="Google Shape;406;p19"/>
            <p:cNvSpPr/>
            <p:nvPr/>
          </p:nvSpPr>
          <p:spPr>
            <a:xfrm>
              <a:off x="5962800" y="3976800"/>
              <a:ext cx="28250" cy="28275"/>
            </a:xfrm>
            <a:custGeom>
              <a:avLst/>
              <a:gdLst/>
              <a:ahLst/>
              <a:cxnLst/>
              <a:rect l="l" t="t" r="r" b="b"/>
              <a:pathLst>
                <a:path w="1130" h="1131" extrusionOk="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cubicBezTo>
                    <a:pt x="1" y="877"/>
                    <a:pt x="254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407" name="Google Shape;407;p19"/>
          <p:cNvGrpSpPr/>
          <p:nvPr/>
        </p:nvGrpSpPr>
        <p:grpSpPr>
          <a:xfrm>
            <a:off x="3033750" y="1162050"/>
            <a:ext cx="3076500" cy="3605475"/>
            <a:chOff x="3033750" y="1162050"/>
            <a:chExt cx="3076500" cy="3605475"/>
          </a:xfrm>
        </p:grpSpPr>
        <p:sp>
          <p:nvSpPr>
            <p:cNvPr id="408" name="Google Shape;408;p19"/>
            <p:cNvSpPr/>
            <p:nvPr/>
          </p:nvSpPr>
          <p:spPr>
            <a:xfrm>
              <a:off x="3033750" y="4581525"/>
              <a:ext cx="3076500" cy="186000"/>
            </a:xfrm>
            <a:prstGeom prst="ellipse">
              <a:avLst/>
            </a:prstGeom>
            <a:solidFill>
              <a:srgbClr val="434343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19"/>
            <p:cNvSpPr/>
            <p:nvPr/>
          </p:nvSpPr>
          <p:spPr>
            <a:xfrm>
              <a:off x="3560809" y="1162050"/>
              <a:ext cx="2301349" cy="2969220"/>
            </a:xfrm>
            <a:custGeom>
              <a:avLst/>
              <a:gdLst/>
              <a:ahLst/>
              <a:cxnLst/>
              <a:rect l="l" t="t" r="r" b="b"/>
              <a:pathLst>
                <a:path w="56673" h="73120" extrusionOk="0">
                  <a:moveTo>
                    <a:pt x="28897" y="0"/>
                  </a:moveTo>
                  <a:lnTo>
                    <a:pt x="28572" y="12"/>
                  </a:lnTo>
                  <a:lnTo>
                    <a:pt x="28234" y="24"/>
                  </a:lnTo>
                  <a:lnTo>
                    <a:pt x="27897" y="48"/>
                  </a:lnTo>
                  <a:lnTo>
                    <a:pt x="27559" y="73"/>
                  </a:lnTo>
                  <a:lnTo>
                    <a:pt x="27222" y="121"/>
                  </a:lnTo>
                  <a:lnTo>
                    <a:pt x="26897" y="169"/>
                  </a:lnTo>
                  <a:lnTo>
                    <a:pt x="26559" y="217"/>
                  </a:lnTo>
                  <a:lnTo>
                    <a:pt x="26222" y="277"/>
                  </a:lnTo>
                  <a:lnTo>
                    <a:pt x="25896" y="350"/>
                  </a:lnTo>
                  <a:lnTo>
                    <a:pt x="25571" y="422"/>
                  </a:lnTo>
                  <a:lnTo>
                    <a:pt x="25234" y="506"/>
                  </a:lnTo>
                  <a:lnTo>
                    <a:pt x="24908" y="603"/>
                  </a:lnTo>
                  <a:lnTo>
                    <a:pt x="24583" y="699"/>
                  </a:lnTo>
                  <a:lnTo>
                    <a:pt x="23944" y="916"/>
                  </a:lnTo>
                  <a:lnTo>
                    <a:pt x="23318" y="1169"/>
                  </a:lnTo>
                  <a:lnTo>
                    <a:pt x="22691" y="1434"/>
                  </a:lnTo>
                  <a:lnTo>
                    <a:pt x="22089" y="1723"/>
                  </a:lnTo>
                  <a:lnTo>
                    <a:pt x="21486" y="2037"/>
                  </a:lnTo>
                  <a:lnTo>
                    <a:pt x="20908" y="2374"/>
                  </a:lnTo>
                  <a:lnTo>
                    <a:pt x="20329" y="2724"/>
                  </a:lnTo>
                  <a:lnTo>
                    <a:pt x="19775" y="3097"/>
                  </a:lnTo>
                  <a:lnTo>
                    <a:pt x="19221" y="3483"/>
                  </a:lnTo>
                  <a:lnTo>
                    <a:pt x="18691" y="3892"/>
                  </a:lnTo>
                  <a:lnTo>
                    <a:pt x="18160" y="4314"/>
                  </a:lnTo>
                  <a:lnTo>
                    <a:pt x="17642" y="4736"/>
                  </a:lnTo>
                  <a:lnTo>
                    <a:pt x="17136" y="5182"/>
                  </a:lnTo>
                  <a:lnTo>
                    <a:pt x="16642" y="5640"/>
                  </a:lnTo>
                  <a:lnTo>
                    <a:pt x="16148" y="6110"/>
                  </a:lnTo>
                  <a:lnTo>
                    <a:pt x="15678" y="6592"/>
                  </a:lnTo>
                  <a:lnTo>
                    <a:pt x="15208" y="7074"/>
                  </a:lnTo>
                  <a:lnTo>
                    <a:pt x="14738" y="7568"/>
                  </a:lnTo>
                  <a:lnTo>
                    <a:pt x="14292" y="8074"/>
                  </a:lnTo>
                  <a:lnTo>
                    <a:pt x="13846" y="8580"/>
                  </a:lnTo>
                  <a:lnTo>
                    <a:pt x="13376" y="9122"/>
                  </a:lnTo>
                  <a:lnTo>
                    <a:pt x="12919" y="9664"/>
                  </a:lnTo>
                  <a:lnTo>
                    <a:pt x="12461" y="10219"/>
                  </a:lnTo>
                  <a:lnTo>
                    <a:pt x="12015" y="10785"/>
                  </a:lnTo>
                  <a:lnTo>
                    <a:pt x="11581" y="11351"/>
                  </a:lnTo>
                  <a:lnTo>
                    <a:pt x="11147" y="11930"/>
                  </a:lnTo>
                  <a:lnTo>
                    <a:pt x="10725" y="12508"/>
                  </a:lnTo>
                  <a:lnTo>
                    <a:pt x="10316" y="13087"/>
                  </a:lnTo>
                  <a:lnTo>
                    <a:pt x="9906" y="13677"/>
                  </a:lnTo>
                  <a:lnTo>
                    <a:pt x="9508" y="14268"/>
                  </a:lnTo>
                  <a:lnTo>
                    <a:pt x="9123" y="14870"/>
                  </a:lnTo>
                  <a:lnTo>
                    <a:pt x="8737" y="15473"/>
                  </a:lnTo>
                  <a:lnTo>
                    <a:pt x="8352" y="16075"/>
                  </a:lnTo>
                  <a:lnTo>
                    <a:pt x="7990" y="16690"/>
                  </a:lnTo>
                  <a:lnTo>
                    <a:pt x="7629" y="17316"/>
                  </a:lnTo>
                  <a:lnTo>
                    <a:pt x="7279" y="17931"/>
                  </a:lnTo>
                  <a:lnTo>
                    <a:pt x="6930" y="18557"/>
                  </a:lnTo>
                  <a:lnTo>
                    <a:pt x="6592" y="19196"/>
                  </a:lnTo>
                  <a:lnTo>
                    <a:pt x="6267" y="19835"/>
                  </a:lnTo>
                  <a:lnTo>
                    <a:pt x="5942" y="20473"/>
                  </a:lnTo>
                  <a:lnTo>
                    <a:pt x="5628" y="21112"/>
                  </a:lnTo>
                  <a:lnTo>
                    <a:pt x="5327" y="21763"/>
                  </a:lnTo>
                  <a:lnTo>
                    <a:pt x="5026" y="22413"/>
                  </a:lnTo>
                  <a:lnTo>
                    <a:pt x="4737" y="23064"/>
                  </a:lnTo>
                  <a:lnTo>
                    <a:pt x="4459" y="23727"/>
                  </a:lnTo>
                  <a:lnTo>
                    <a:pt x="4182" y="24390"/>
                  </a:lnTo>
                  <a:lnTo>
                    <a:pt x="3917" y="25052"/>
                  </a:lnTo>
                  <a:lnTo>
                    <a:pt x="3664" y="25727"/>
                  </a:lnTo>
                  <a:lnTo>
                    <a:pt x="3423" y="26402"/>
                  </a:lnTo>
                  <a:lnTo>
                    <a:pt x="3182" y="27077"/>
                  </a:lnTo>
                  <a:lnTo>
                    <a:pt x="2953" y="27751"/>
                  </a:lnTo>
                  <a:lnTo>
                    <a:pt x="2724" y="28426"/>
                  </a:lnTo>
                  <a:lnTo>
                    <a:pt x="2507" y="29113"/>
                  </a:lnTo>
                  <a:lnTo>
                    <a:pt x="2303" y="29800"/>
                  </a:lnTo>
                  <a:lnTo>
                    <a:pt x="2110" y="30487"/>
                  </a:lnTo>
                  <a:lnTo>
                    <a:pt x="1917" y="31186"/>
                  </a:lnTo>
                  <a:lnTo>
                    <a:pt x="1736" y="31873"/>
                  </a:lnTo>
                  <a:lnTo>
                    <a:pt x="1567" y="32571"/>
                  </a:lnTo>
                  <a:lnTo>
                    <a:pt x="1411" y="33270"/>
                  </a:lnTo>
                  <a:lnTo>
                    <a:pt x="1254" y="33969"/>
                  </a:lnTo>
                  <a:lnTo>
                    <a:pt x="1110" y="34668"/>
                  </a:lnTo>
                  <a:lnTo>
                    <a:pt x="965" y="35367"/>
                  </a:lnTo>
                  <a:lnTo>
                    <a:pt x="844" y="36078"/>
                  </a:lnTo>
                  <a:lnTo>
                    <a:pt x="724" y="36777"/>
                  </a:lnTo>
                  <a:lnTo>
                    <a:pt x="616" y="37488"/>
                  </a:lnTo>
                  <a:lnTo>
                    <a:pt x="507" y="38199"/>
                  </a:lnTo>
                  <a:lnTo>
                    <a:pt x="423" y="38910"/>
                  </a:lnTo>
                  <a:lnTo>
                    <a:pt x="338" y="39621"/>
                  </a:lnTo>
                  <a:lnTo>
                    <a:pt x="266" y="40332"/>
                  </a:lnTo>
                  <a:lnTo>
                    <a:pt x="194" y="41043"/>
                  </a:lnTo>
                  <a:lnTo>
                    <a:pt x="146" y="41754"/>
                  </a:lnTo>
                  <a:lnTo>
                    <a:pt x="97" y="42465"/>
                  </a:lnTo>
                  <a:lnTo>
                    <a:pt x="61" y="43188"/>
                  </a:lnTo>
                  <a:lnTo>
                    <a:pt x="25" y="43899"/>
                  </a:lnTo>
                  <a:lnTo>
                    <a:pt x="13" y="44609"/>
                  </a:lnTo>
                  <a:lnTo>
                    <a:pt x="1" y="45332"/>
                  </a:lnTo>
                  <a:lnTo>
                    <a:pt x="1" y="46043"/>
                  </a:lnTo>
                  <a:lnTo>
                    <a:pt x="1" y="46766"/>
                  </a:lnTo>
                  <a:lnTo>
                    <a:pt x="25" y="47477"/>
                  </a:lnTo>
                  <a:lnTo>
                    <a:pt x="49" y="48188"/>
                  </a:lnTo>
                  <a:lnTo>
                    <a:pt x="85" y="48911"/>
                  </a:lnTo>
                  <a:lnTo>
                    <a:pt x="134" y="49622"/>
                  </a:lnTo>
                  <a:lnTo>
                    <a:pt x="182" y="50333"/>
                  </a:lnTo>
                  <a:lnTo>
                    <a:pt x="254" y="51056"/>
                  </a:lnTo>
                  <a:lnTo>
                    <a:pt x="326" y="51731"/>
                  </a:lnTo>
                  <a:lnTo>
                    <a:pt x="399" y="52406"/>
                  </a:lnTo>
                  <a:lnTo>
                    <a:pt x="495" y="53081"/>
                  </a:lnTo>
                  <a:lnTo>
                    <a:pt x="603" y="53767"/>
                  </a:lnTo>
                  <a:lnTo>
                    <a:pt x="712" y="54442"/>
                  </a:lnTo>
                  <a:lnTo>
                    <a:pt x="844" y="55105"/>
                  </a:lnTo>
                  <a:lnTo>
                    <a:pt x="989" y="55780"/>
                  </a:lnTo>
                  <a:lnTo>
                    <a:pt x="1158" y="56443"/>
                  </a:lnTo>
                  <a:lnTo>
                    <a:pt x="1339" y="57093"/>
                  </a:lnTo>
                  <a:lnTo>
                    <a:pt x="1531" y="57744"/>
                  </a:lnTo>
                  <a:lnTo>
                    <a:pt x="1748" y="58395"/>
                  </a:lnTo>
                  <a:lnTo>
                    <a:pt x="1989" y="59021"/>
                  </a:lnTo>
                  <a:lnTo>
                    <a:pt x="2242" y="59648"/>
                  </a:lnTo>
                  <a:lnTo>
                    <a:pt x="2531" y="60262"/>
                  </a:lnTo>
                  <a:lnTo>
                    <a:pt x="2833" y="60877"/>
                  </a:lnTo>
                  <a:lnTo>
                    <a:pt x="3158" y="61467"/>
                  </a:lnTo>
                  <a:lnTo>
                    <a:pt x="3423" y="61913"/>
                  </a:lnTo>
                  <a:lnTo>
                    <a:pt x="3700" y="62335"/>
                  </a:lnTo>
                  <a:lnTo>
                    <a:pt x="3990" y="62757"/>
                  </a:lnTo>
                  <a:lnTo>
                    <a:pt x="4291" y="63167"/>
                  </a:lnTo>
                  <a:lnTo>
                    <a:pt x="4604" y="63576"/>
                  </a:lnTo>
                  <a:lnTo>
                    <a:pt x="4929" y="63962"/>
                  </a:lnTo>
                  <a:lnTo>
                    <a:pt x="5267" y="64347"/>
                  </a:lnTo>
                  <a:lnTo>
                    <a:pt x="5616" y="64721"/>
                  </a:lnTo>
                  <a:lnTo>
                    <a:pt x="5978" y="65082"/>
                  </a:lnTo>
                  <a:lnTo>
                    <a:pt x="6339" y="65444"/>
                  </a:lnTo>
                  <a:lnTo>
                    <a:pt x="6713" y="65781"/>
                  </a:lnTo>
                  <a:lnTo>
                    <a:pt x="7110" y="66119"/>
                  </a:lnTo>
                  <a:lnTo>
                    <a:pt x="7496" y="66444"/>
                  </a:lnTo>
                  <a:lnTo>
                    <a:pt x="7906" y="66757"/>
                  </a:lnTo>
                  <a:lnTo>
                    <a:pt x="8315" y="67071"/>
                  </a:lnTo>
                  <a:lnTo>
                    <a:pt x="8737" y="67372"/>
                  </a:lnTo>
                  <a:lnTo>
                    <a:pt x="9159" y="67661"/>
                  </a:lnTo>
                  <a:lnTo>
                    <a:pt x="9593" y="67938"/>
                  </a:lnTo>
                  <a:lnTo>
                    <a:pt x="10027" y="68203"/>
                  </a:lnTo>
                  <a:lnTo>
                    <a:pt x="10472" y="68469"/>
                  </a:lnTo>
                  <a:lnTo>
                    <a:pt x="10930" y="68722"/>
                  </a:lnTo>
                  <a:lnTo>
                    <a:pt x="11388" y="68963"/>
                  </a:lnTo>
                  <a:lnTo>
                    <a:pt x="11846" y="69192"/>
                  </a:lnTo>
                  <a:lnTo>
                    <a:pt x="12316" y="69420"/>
                  </a:lnTo>
                  <a:lnTo>
                    <a:pt x="12786" y="69637"/>
                  </a:lnTo>
                  <a:lnTo>
                    <a:pt x="13268" y="69842"/>
                  </a:lnTo>
                  <a:lnTo>
                    <a:pt x="13738" y="70047"/>
                  </a:lnTo>
                  <a:lnTo>
                    <a:pt x="14220" y="70228"/>
                  </a:lnTo>
                  <a:lnTo>
                    <a:pt x="14714" y="70409"/>
                  </a:lnTo>
                  <a:lnTo>
                    <a:pt x="15196" y="70577"/>
                  </a:lnTo>
                  <a:lnTo>
                    <a:pt x="15690" y="70746"/>
                  </a:lnTo>
                  <a:lnTo>
                    <a:pt x="16184" y="70891"/>
                  </a:lnTo>
                  <a:lnTo>
                    <a:pt x="17413" y="71252"/>
                  </a:lnTo>
                  <a:lnTo>
                    <a:pt x="18654" y="71589"/>
                  </a:lnTo>
                  <a:lnTo>
                    <a:pt x="19281" y="71734"/>
                  </a:lnTo>
                  <a:lnTo>
                    <a:pt x="19908" y="71891"/>
                  </a:lnTo>
                  <a:lnTo>
                    <a:pt x="20534" y="72023"/>
                  </a:lnTo>
                  <a:lnTo>
                    <a:pt x="21161" y="72156"/>
                  </a:lnTo>
                  <a:lnTo>
                    <a:pt x="21799" y="72288"/>
                  </a:lnTo>
                  <a:lnTo>
                    <a:pt x="22426" y="72409"/>
                  </a:lnTo>
                  <a:lnTo>
                    <a:pt x="23065" y="72517"/>
                  </a:lnTo>
                  <a:lnTo>
                    <a:pt x="23691" y="72614"/>
                  </a:lnTo>
                  <a:lnTo>
                    <a:pt x="24330" y="72710"/>
                  </a:lnTo>
                  <a:lnTo>
                    <a:pt x="24957" y="72794"/>
                  </a:lnTo>
                  <a:lnTo>
                    <a:pt x="25595" y="72867"/>
                  </a:lnTo>
                  <a:lnTo>
                    <a:pt x="26222" y="72927"/>
                  </a:lnTo>
                  <a:lnTo>
                    <a:pt x="26860" y="72987"/>
                  </a:lnTo>
                  <a:lnTo>
                    <a:pt x="27487" y="73035"/>
                  </a:lnTo>
                  <a:lnTo>
                    <a:pt x="28126" y="73072"/>
                  </a:lnTo>
                  <a:lnTo>
                    <a:pt x="28752" y="73096"/>
                  </a:lnTo>
                  <a:lnTo>
                    <a:pt x="29379" y="73120"/>
                  </a:lnTo>
                  <a:lnTo>
                    <a:pt x="30632" y="73120"/>
                  </a:lnTo>
                  <a:lnTo>
                    <a:pt x="31247" y="73108"/>
                  </a:lnTo>
                  <a:lnTo>
                    <a:pt x="31873" y="73084"/>
                  </a:lnTo>
                  <a:lnTo>
                    <a:pt x="32488" y="73048"/>
                  </a:lnTo>
                  <a:lnTo>
                    <a:pt x="33102" y="72999"/>
                  </a:lnTo>
                  <a:lnTo>
                    <a:pt x="33717" y="72939"/>
                  </a:lnTo>
                  <a:lnTo>
                    <a:pt x="34331" y="72867"/>
                  </a:lnTo>
                  <a:lnTo>
                    <a:pt x="34934" y="72782"/>
                  </a:lnTo>
                  <a:lnTo>
                    <a:pt x="35536" y="72698"/>
                  </a:lnTo>
                  <a:lnTo>
                    <a:pt x="36139" y="72590"/>
                  </a:lnTo>
                  <a:lnTo>
                    <a:pt x="36741" y="72469"/>
                  </a:lnTo>
                  <a:lnTo>
                    <a:pt x="37332" y="72337"/>
                  </a:lnTo>
                  <a:lnTo>
                    <a:pt x="37922" y="72192"/>
                  </a:lnTo>
                  <a:lnTo>
                    <a:pt x="38501" y="72035"/>
                  </a:lnTo>
                  <a:lnTo>
                    <a:pt x="39079" y="71867"/>
                  </a:lnTo>
                  <a:lnTo>
                    <a:pt x="39658" y="71686"/>
                  </a:lnTo>
                  <a:lnTo>
                    <a:pt x="40224" y="71493"/>
                  </a:lnTo>
                  <a:lnTo>
                    <a:pt x="40790" y="71276"/>
                  </a:lnTo>
                  <a:lnTo>
                    <a:pt x="41345" y="71059"/>
                  </a:lnTo>
                  <a:lnTo>
                    <a:pt x="41899" y="70818"/>
                  </a:lnTo>
                  <a:lnTo>
                    <a:pt x="42453" y="70565"/>
                  </a:lnTo>
                  <a:lnTo>
                    <a:pt x="42995" y="70300"/>
                  </a:lnTo>
                  <a:lnTo>
                    <a:pt x="43526" y="70023"/>
                  </a:lnTo>
                  <a:lnTo>
                    <a:pt x="44056" y="69734"/>
                  </a:lnTo>
                  <a:lnTo>
                    <a:pt x="44574" y="69420"/>
                  </a:lnTo>
                  <a:lnTo>
                    <a:pt x="45092" y="69095"/>
                  </a:lnTo>
                  <a:lnTo>
                    <a:pt x="45598" y="68758"/>
                  </a:lnTo>
                  <a:lnTo>
                    <a:pt x="46104" y="68396"/>
                  </a:lnTo>
                  <a:lnTo>
                    <a:pt x="46598" y="68023"/>
                  </a:lnTo>
                  <a:lnTo>
                    <a:pt x="47080" y="67637"/>
                  </a:lnTo>
                  <a:lnTo>
                    <a:pt x="47562" y="67227"/>
                  </a:lnTo>
                  <a:lnTo>
                    <a:pt x="48032" y="66818"/>
                  </a:lnTo>
                  <a:lnTo>
                    <a:pt x="48490" y="66372"/>
                  </a:lnTo>
                  <a:lnTo>
                    <a:pt x="48948" y="65926"/>
                  </a:lnTo>
                  <a:lnTo>
                    <a:pt x="49394" y="65456"/>
                  </a:lnTo>
                  <a:lnTo>
                    <a:pt x="49828" y="64962"/>
                  </a:lnTo>
                  <a:lnTo>
                    <a:pt x="50250" y="64468"/>
                  </a:lnTo>
                  <a:lnTo>
                    <a:pt x="50671" y="63938"/>
                  </a:lnTo>
                  <a:lnTo>
                    <a:pt x="51081" y="63395"/>
                  </a:lnTo>
                  <a:lnTo>
                    <a:pt x="51479" y="62841"/>
                  </a:lnTo>
                  <a:lnTo>
                    <a:pt x="51864" y="62275"/>
                  </a:lnTo>
                  <a:lnTo>
                    <a:pt x="52238" y="61672"/>
                  </a:lnTo>
                  <a:lnTo>
                    <a:pt x="52599" y="61094"/>
                  </a:lnTo>
                  <a:lnTo>
                    <a:pt x="52925" y="60503"/>
                  </a:lnTo>
                  <a:lnTo>
                    <a:pt x="53250" y="59901"/>
                  </a:lnTo>
                  <a:lnTo>
                    <a:pt x="53551" y="59286"/>
                  </a:lnTo>
                  <a:lnTo>
                    <a:pt x="53852" y="58672"/>
                  </a:lnTo>
                  <a:lnTo>
                    <a:pt x="54130" y="58057"/>
                  </a:lnTo>
                  <a:lnTo>
                    <a:pt x="54383" y="57431"/>
                  </a:lnTo>
                  <a:lnTo>
                    <a:pt x="54636" y="56792"/>
                  </a:lnTo>
                  <a:lnTo>
                    <a:pt x="54865" y="56153"/>
                  </a:lnTo>
                  <a:lnTo>
                    <a:pt x="55082" y="55503"/>
                  </a:lnTo>
                  <a:lnTo>
                    <a:pt x="55286" y="54864"/>
                  </a:lnTo>
                  <a:lnTo>
                    <a:pt x="55467" y="54201"/>
                  </a:lnTo>
                  <a:lnTo>
                    <a:pt x="55648" y="53551"/>
                  </a:lnTo>
                  <a:lnTo>
                    <a:pt x="55805" y="52888"/>
                  </a:lnTo>
                  <a:lnTo>
                    <a:pt x="55949" y="52213"/>
                  </a:lnTo>
                  <a:lnTo>
                    <a:pt x="56082" y="51550"/>
                  </a:lnTo>
                  <a:lnTo>
                    <a:pt x="56202" y="50875"/>
                  </a:lnTo>
                  <a:lnTo>
                    <a:pt x="56311" y="50201"/>
                  </a:lnTo>
                  <a:lnTo>
                    <a:pt x="56395" y="49514"/>
                  </a:lnTo>
                  <a:lnTo>
                    <a:pt x="56479" y="48839"/>
                  </a:lnTo>
                  <a:lnTo>
                    <a:pt x="56540" y="48152"/>
                  </a:lnTo>
                  <a:lnTo>
                    <a:pt x="56588" y="47477"/>
                  </a:lnTo>
                  <a:lnTo>
                    <a:pt x="56636" y="46791"/>
                  </a:lnTo>
                  <a:lnTo>
                    <a:pt x="56660" y="46104"/>
                  </a:lnTo>
                  <a:lnTo>
                    <a:pt x="56672" y="45417"/>
                  </a:lnTo>
                  <a:lnTo>
                    <a:pt x="56672" y="44730"/>
                  </a:lnTo>
                  <a:lnTo>
                    <a:pt x="56648" y="44043"/>
                  </a:lnTo>
                  <a:lnTo>
                    <a:pt x="56624" y="43368"/>
                  </a:lnTo>
                  <a:lnTo>
                    <a:pt x="56588" y="42681"/>
                  </a:lnTo>
                  <a:lnTo>
                    <a:pt x="56540" y="41995"/>
                  </a:lnTo>
                  <a:lnTo>
                    <a:pt x="56479" y="41320"/>
                  </a:lnTo>
                  <a:lnTo>
                    <a:pt x="56395" y="40633"/>
                  </a:lnTo>
                  <a:lnTo>
                    <a:pt x="56299" y="39898"/>
                  </a:lnTo>
                  <a:lnTo>
                    <a:pt x="56190" y="39163"/>
                  </a:lnTo>
                  <a:lnTo>
                    <a:pt x="56058" y="38440"/>
                  </a:lnTo>
                  <a:lnTo>
                    <a:pt x="55913" y="37705"/>
                  </a:lnTo>
                  <a:lnTo>
                    <a:pt x="55744" y="36982"/>
                  </a:lnTo>
                  <a:lnTo>
                    <a:pt x="55552" y="36259"/>
                  </a:lnTo>
                  <a:lnTo>
                    <a:pt x="55335" y="35548"/>
                  </a:lnTo>
                  <a:lnTo>
                    <a:pt x="55094" y="34849"/>
                  </a:lnTo>
                  <a:lnTo>
                    <a:pt x="54961" y="34512"/>
                  </a:lnTo>
                  <a:lnTo>
                    <a:pt x="54829" y="34162"/>
                  </a:lnTo>
                  <a:lnTo>
                    <a:pt x="54684" y="33825"/>
                  </a:lnTo>
                  <a:lnTo>
                    <a:pt x="54539" y="33487"/>
                  </a:lnTo>
                  <a:lnTo>
                    <a:pt x="54383" y="33162"/>
                  </a:lnTo>
                  <a:lnTo>
                    <a:pt x="54214" y="32825"/>
                  </a:lnTo>
                  <a:lnTo>
                    <a:pt x="54045" y="32511"/>
                  </a:lnTo>
                  <a:lnTo>
                    <a:pt x="53865" y="32186"/>
                  </a:lnTo>
                  <a:lnTo>
                    <a:pt x="53684" y="31873"/>
                  </a:lnTo>
                  <a:lnTo>
                    <a:pt x="53479" y="31559"/>
                  </a:lnTo>
                  <a:lnTo>
                    <a:pt x="53286" y="31258"/>
                  </a:lnTo>
                  <a:lnTo>
                    <a:pt x="53069" y="30957"/>
                  </a:lnTo>
                  <a:lnTo>
                    <a:pt x="52852" y="30668"/>
                  </a:lnTo>
                  <a:lnTo>
                    <a:pt x="52623" y="30378"/>
                  </a:lnTo>
                  <a:lnTo>
                    <a:pt x="52394" y="30101"/>
                  </a:lnTo>
                  <a:lnTo>
                    <a:pt x="52141" y="29824"/>
                  </a:lnTo>
                  <a:lnTo>
                    <a:pt x="51732" y="29390"/>
                  </a:lnTo>
                  <a:lnTo>
                    <a:pt x="51298" y="28981"/>
                  </a:lnTo>
                  <a:lnTo>
                    <a:pt x="50852" y="28583"/>
                  </a:lnTo>
                  <a:lnTo>
                    <a:pt x="50394" y="28209"/>
                  </a:lnTo>
                  <a:lnTo>
                    <a:pt x="49912" y="27848"/>
                  </a:lnTo>
                  <a:lnTo>
                    <a:pt x="49430" y="27498"/>
                  </a:lnTo>
                  <a:lnTo>
                    <a:pt x="48936" y="27149"/>
                  </a:lnTo>
                  <a:lnTo>
                    <a:pt x="48442" y="26824"/>
                  </a:lnTo>
                  <a:lnTo>
                    <a:pt x="47936" y="26498"/>
                  </a:lnTo>
                  <a:lnTo>
                    <a:pt x="47418" y="26185"/>
                  </a:lnTo>
                  <a:lnTo>
                    <a:pt x="46394" y="25546"/>
                  </a:lnTo>
                  <a:lnTo>
                    <a:pt x="45369" y="24920"/>
                  </a:lnTo>
                  <a:lnTo>
                    <a:pt x="44863" y="24594"/>
                  </a:lnTo>
                  <a:lnTo>
                    <a:pt x="44357" y="24269"/>
                  </a:lnTo>
                  <a:lnTo>
                    <a:pt x="43863" y="23920"/>
                  </a:lnTo>
                  <a:lnTo>
                    <a:pt x="43369" y="23570"/>
                  </a:lnTo>
                  <a:lnTo>
                    <a:pt x="42887" y="23197"/>
                  </a:lnTo>
                  <a:lnTo>
                    <a:pt x="42405" y="22811"/>
                  </a:lnTo>
                  <a:lnTo>
                    <a:pt x="41947" y="22413"/>
                  </a:lnTo>
                  <a:lnTo>
                    <a:pt x="41513" y="21992"/>
                  </a:lnTo>
                  <a:lnTo>
                    <a:pt x="41092" y="21558"/>
                  </a:lnTo>
                  <a:lnTo>
                    <a:pt x="40682" y="21112"/>
                  </a:lnTo>
                  <a:lnTo>
                    <a:pt x="40501" y="20871"/>
                  </a:lnTo>
                  <a:lnTo>
                    <a:pt x="40308" y="20642"/>
                  </a:lnTo>
                  <a:lnTo>
                    <a:pt x="40140" y="20401"/>
                  </a:lnTo>
                  <a:lnTo>
                    <a:pt x="39959" y="20160"/>
                  </a:lnTo>
                  <a:lnTo>
                    <a:pt x="39802" y="19907"/>
                  </a:lnTo>
                  <a:lnTo>
                    <a:pt x="39646" y="19654"/>
                  </a:lnTo>
                  <a:lnTo>
                    <a:pt x="39501" y="19401"/>
                  </a:lnTo>
                  <a:lnTo>
                    <a:pt x="39368" y="19148"/>
                  </a:lnTo>
                  <a:lnTo>
                    <a:pt x="39236" y="18883"/>
                  </a:lnTo>
                  <a:lnTo>
                    <a:pt x="39115" y="18606"/>
                  </a:lnTo>
                  <a:lnTo>
                    <a:pt x="39007" y="18340"/>
                  </a:lnTo>
                  <a:lnTo>
                    <a:pt x="38910" y="18063"/>
                  </a:lnTo>
                  <a:lnTo>
                    <a:pt x="38826" y="17774"/>
                  </a:lnTo>
                  <a:lnTo>
                    <a:pt x="38742" y="17497"/>
                  </a:lnTo>
                  <a:lnTo>
                    <a:pt x="38682" y="17208"/>
                  </a:lnTo>
                  <a:lnTo>
                    <a:pt x="38621" y="16906"/>
                  </a:lnTo>
                  <a:lnTo>
                    <a:pt x="38585" y="16641"/>
                  </a:lnTo>
                  <a:lnTo>
                    <a:pt x="38561" y="16376"/>
                  </a:lnTo>
                  <a:lnTo>
                    <a:pt x="38537" y="16099"/>
                  </a:lnTo>
                  <a:lnTo>
                    <a:pt x="38525" y="15834"/>
                  </a:lnTo>
                  <a:lnTo>
                    <a:pt x="38525" y="15569"/>
                  </a:lnTo>
                  <a:lnTo>
                    <a:pt x="38525" y="15292"/>
                  </a:lnTo>
                  <a:lnTo>
                    <a:pt x="38561" y="14750"/>
                  </a:lnTo>
                  <a:lnTo>
                    <a:pt x="38609" y="14207"/>
                  </a:lnTo>
                  <a:lnTo>
                    <a:pt x="38669" y="13665"/>
                  </a:lnTo>
                  <a:lnTo>
                    <a:pt x="38754" y="13135"/>
                  </a:lnTo>
                  <a:lnTo>
                    <a:pt x="38838" y="12593"/>
                  </a:lnTo>
                  <a:lnTo>
                    <a:pt x="39019" y="11496"/>
                  </a:lnTo>
                  <a:lnTo>
                    <a:pt x="39091" y="10954"/>
                  </a:lnTo>
                  <a:lnTo>
                    <a:pt x="39151" y="10411"/>
                  </a:lnTo>
                  <a:lnTo>
                    <a:pt x="39200" y="9869"/>
                  </a:lnTo>
                  <a:lnTo>
                    <a:pt x="39224" y="9327"/>
                  </a:lnTo>
                  <a:lnTo>
                    <a:pt x="39236" y="9062"/>
                  </a:lnTo>
                  <a:lnTo>
                    <a:pt x="39224" y="8785"/>
                  </a:lnTo>
                  <a:lnTo>
                    <a:pt x="39212" y="8520"/>
                  </a:lnTo>
                  <a:lnTo>
                    <a:pt x="39188" y="8242"/>
                  </a:lnTo>
                  <a:lnTo>
                    <a:pt x="39151" y="7917"/>
                  </a:lnTo>
                  <a:lnTo>
                    <a:pt x="39103" y="7580"/>
                  </a:lnTo>
                  <a:lnTo>
                    <a:pt x="39031" y="7254"/>
                  </a:lnTo>
                  <a:lnTo>
                    <a:pt x="38947" y="6929"/>
                  </a:lnTo>
                  <a:lnTo>
                    <a:pt x="38850" y="6616"/>
                  </a:lnTo>
                  <a:lnTo>
                    <a:pt x="38742" y="6302"/>
                  </a:lnTo>
                  <a:lnTo>
                    <a:pt x="38621" y="5989"/>
                  </a:lnTo>
                  <a:lnTo>
                    <a:pt x="38489" y="5688"/>
                  </a:lnTo>
                  <a:lnTo>
                    <a:pt x="38344" y="5387"/>
                  </a:lnTo>
                  <a:lnTo>
                    <a:pt x="38187" y="5097"/>
                  </a:lnTo>
                  <a:lnTo>
                    <a:pt x="38019" y="4808"/>
                  </a:lnTo>
                  <a:lnTo>
                    <a:pt x="37838" y="4519"/>
                  </a:lnTo>
                  <a:lnTo>
                    <a:pt x="37645" y="4254"/>
                  </a:lnTo>
                  <a:lnTo>
                    <a:pt x="37440" y="3977"/>
                  </a:lnTo>
                  <a:lnTo>
                    <a:pt x="37236" y="3712"/>
                  </a:lnTo>
                  <a:lnTo>
                    <a:pt x="37019" y="3459"/>
                  </a:lnTo>
                  <a:lnTo>
                    <a:pt x="36790" y="3218"/>
                  </a:lnTo>
                  <a:lnTo>
                    <a:pt x="36549" y="2977"/>
                  </a:lnTo>
                  <a:lnTo>
                    <a:pt x="36308" y="2736"/>
                  </a:lnTo>
                  <a:lnTo>
                    <a:pt x="36055" y="2519"/>
                  </a:lnTo>
                  <a:lnTo>
                    <a:pt x="35790" y="2302"/>
                  </a:lnTo>
                  <a:lnTo>
                    <a:pt x="35524" y="2097"/>
                  </a:lnTo>
                  <a:lnTo>
                    <a:pt x="35247" y="1892"/>
                  </a:lnTo>
                  <a:lnTo>
                    <a:pt x="34970" y="1699"/>
                  </a:lnTo>
                  <a:lnTo>
                    <a:pt x="34681" y="1519"/>
                  </a:lnTo>
                  <a:lnTo>
                    <a:pt x="34392" y="1350"/>
                  </a:lnTo>
                  <a:lnTo>
                    <a:pt x="34090" y="1193"/>
                  </a:lnTo>
                  <a:lnTo>
                    <a:pt x="33789" y="1037"/>
                  </a:lnTo>
                  <a:lnTo>
                    <a:pt x="33476" y="904"/>
                  </a:lnTo>
                  <a:lnTo>
                    <a:pt x="33163" y="771"/>
                  </a:lnTo>
                  <a:lnTo>
                    <a:pt x="32849" y="651"/>
                  </a:lnTo>
                  <a:lnTo>
                    <a:pt x="32536" y="543"/>
                  </a:lnTo>
                  <a:lnTo>
                    <a:pt x="32211" y="446"/>
                  </a:lnTo>
                  <a:lnTo>
                    <a:pt x="31885" y="362"/>
                  </a:lnTo>
                  <a:lnTo>
                    <a:pt x="31560" y="277"/>
                  </a:lnTo>
                  <a:lnTo>
                    <a:pt x="31235" y="217"/>
                  </a:lnTo>
                  <a:lnTo>
                    <a:pt x="30897" y="157"/>
                  </a:lnTo>
                  <a:lnTo>
                    <a:pt x="30572" y="109"/>
                  </a:lnTo>
                  <a:lnTo>
                    <a:pt x="30234" y="73"/>
                  </a:lnTo>
                  <a:lnTo>
                    <a:pt x="29909" y="36"/>
                  </a:lnTo>
                  <a:lnTo>
                    <a:pt x="29572" y="24"/>
                  </a:lnTo>
                  <a:lnTo>
                    <a:pt x="29234" y="12"/>
                  </a:lnTo>
                  <a:lnTo>
                    <a:pt x="28897" y="0"/>
                  </a:lnTo>
                  <a:close/>
                </a:path>
              </a:pathLst>
            </a:custGeom>
            <a:solidFill>
              <a:srgbClr val="D14F2C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19"/>
            <p:cNvSpPr/>
            <p:nvPr/>
          </p:nvSpPr>
          <p:spPr>
            <a:xfrm>
              <a:off x="5229850" y="1389080"/>
              <a:ext cx="449241" cy="643994"/>
            </a:xfrm>
            <a:custGeom>
              <a:avLst/>
              <a:gdLst/>
              <a:ahLst/>
              <a:cxnLst/>
              <a:rect l="l" t="t" r="r" b="b"/>
              <a:pathLst>
                <a:path w="11063" h="15859" extrusionOk="0">
                  <a:moveTo>
                    <a:pt x="5773" y="0"/>
                  </a:moveTo>
                  <a:lnTo>
                    <a:pt x="5532" y="13"/>
                  </a:lnTo>
                  <a:lnTo>
                    <a:pt x="5303" y="37"/>
                  </a:lnTo>
                  <a:lnTo>
                    <a:pt x="5074" y="85"/>
                  </a:lnTo>
                  <a:lnTo>
                    <a:pt x="4845" y="133"/>
                  </a:lnTo>
                  <a:lnTo>
                    <a:pt x="4628" y="205"/>
                  </a:lnTo>
                  <a:lnTo>
                    <a:pt x="4411" y="278"/>
                  </a:lnTo>
                  <a:lnTo>
                    <a:pt x="4194" y="374"/>
                  </a:lnTo>
                  <a:lnTo>
                    <a:pt x="3989" y="482"/>
                  </a:lnTo>
                  <a:lnTo>
                    <a:pt x="3784" y="603"/>
                  </a:lnTo>
                  <a:lnTo>
                    <a:pt x="3591" y="723"/>
                  </a:lnTo>
                  <a:lnTo>
                    <a:pt x="3399" y="868"/>
                  </a:lnTo>
                  <a:lnTo>
                    <a:pt x="3206" y="1013"/>
                  </a:lnTo>
                  <a:lnTo>
                    <a:pt x="3025" y="1169"/>
                  </a:lnTo>
                  <a:lnTo>
                    <a:pt x="2856" y="1338"/>
                  </a:lnTo>
                  <a:lnTo>
                    <a:pt x="2676" y="1507"/>
                  </a:lnTo>
                  <a:lnTo>
                    <a:pt x="2507" y="1700"/>
                  </a:lnTo>
                  <a:lnTo>
                    <a:pt x="2350" y="1892"/>
                  </a:lnTo>
                  <a:lnTo>
                    <a:pt x="2194" y="2085"/>
                  </a:lnTo>
                  <a:lnTo>
                    <a:pt x="2037" y="2302"/>
                  </a:lnTo>
                  <a:lnTo>
                    <a:pt x="1892" y="2507"/>
                  </a:lnTo>
                  <a:lnTo>
                    <a:pt x="1748" y="2736"/>
                  </a:lnTo>
                  <a:lnTo>
                    <a:pt x="1615" y="2965"/>
                  </a:lnTo>
                  <a:lnTo>
                    <a:pt x="1483" y="3194"/>
                  </a:lnTo>
                  <a:lnTo>
                    <a:pt x="1242" y="3676"/>
                  </a:lnTo>
                  <a:lnTo>
                    <a:pt x="1013" y="4182"/>
                  </a:lnTo>
                  <a:lnTo>
                    <a:pt x="808" y="4688"/>
                  </a:lnTo>
                  <a:lnTo>
                    <a:pt x="627" y="5218"/>
                  </a:lnTo>
                  <a:lnTo>
                    <a:pt x="471" y="5748"/>
                  </a:lnTo>
                  <a:lnTo>
                    <a:pt x="338" y="6291"/>
                  </a:lnTo>
                  <a:lnTo>
                    <a:pt x="230" y="6833"/>
                  </a:lnTo>
                  <a:lnTo>
                    <a:pt x="133" y="7375"/>
                  </a:lnTo>
                  <a:lnTo>
                    <a:pt x="73" y="7917"/>
                  </a:lnTo>
                  <a:lnTo>
                    <a:pt x="25" y="8436"/>
                  </a:lnTo>
                  <a:lnTo>
                    <a:pt x="1" y="8954"/>
                  </a:lnTo>
                  <a:lnTo>
                    <a:pt x="13" y="9460"/>
                  </a:lnTo>
                  <a:lnTo>
                    <a:pt x="37" y="9942"/>
                  </a:lnTo>
                  <a:lnTo>
                    <a:pt x="97" y="10412"/>
                  </a:lnTo>
                  <a:lnTo>
                    <a:pt x="133" y="10641"/>
                  </a:lnTo>
                  <a:lnTo>
                    <a:pt x="169" y="10858"/>
                  </a:lnTo>
                  <a:lnTo>
                    <a:pt x="217" y="11062"/>
                  </a:lnTo>
                  <a:lnTo>
                    <a:pt x="278" y="11267"/>
                  </a:lnTo>
                  <a:lnTo>
                    <a:pt x="338" y="11460"/>
                  </a:lnTo>
                  <a:lnTo>
                    <a:pt x="398" y="11653"/>
                  </a:lnTo>
                  <a:lnTo>
                    <a:pt x="531" y="11966"/>
                  </a:lnTo>
                  <a:lnTo>
                    <a:pt x="663" y="12267"/>
                  </a:lnTo>
                  <a:lnTo>
                    <a:pt x="820" y="12557"/>
                  </a:lnTo>
                  <a:lnTo>
                    <a:pt x="989" y="12858"/>
                  </a:lnTo>
                  <a:lnTo>
                    <a:pt x="1169" y="13135"/>
                  </a:lnTo>
                  <a:lnTo>
                    <a:pt x="1362" y="13412"/>
                  </a:lnTo>
                  <a:lnTo>
                    <a:pt x="1579" y="13665"/>
                  </a:lnTo>
                  <a:lnTo>
                    <a:pt x="1796" y="13918"/>
                  </a:lnTo>
                  <a:lnTo>
                    <a:pt x="2025" y="14159"/>
                  </a:lnTo>
                  <a:lnTo>
                    <a:pt x="2266" y="14388"/>
                  </a:lnTo>
                  <a:lnTo>
                    <a:pt x="2519" y="14605"/>
                  </a:lnTo>
                  <a:lnTo>
                    <a:pt x="2784" y="14810"/>
                  </a:lnTo>
                  <a:lnTo>
                    <a:pt x="3061" y="15003"/>
                  </a:lnTo>
                  <a:lnTo>
                    <a:pt x="3338" y="15171"/>
                  </a:lnTo>
                  <a:lnTo>
                    <a:pt x="3640" y="15328"/>
                  </a:lnTo>
                  <a:lnTo>
                    <a:pt x="3941" y="15461"/>
                  </a:lnTo>
                  <a:lnTo>
                    <a:pt x="4254" y="15581"/>
                  </a:lnTo>
                  <a:lnTo>
                    <a:pt x="4580" y="15678"/>
                  </a:lnTo>
                  <a:lnTo>
                    <a:pt x="4905" y="15750"/>
                  </a:lnTo>
                  <a:lnTo>
                    <a:pt x="5230" y="15810"/>
                  </a:lnTo>
                  <a:lnTo>
                    <a:pt x="5568" y="15846"/>
                  </a:lnTo>
                  <a:lnTo>
                    <a:pt x="5905" y="15858"/>
                  </a:lnTo>
                  <a:lnTo>
                    <a:pt x="6230" y="15846"/>
                  </a:lnTo>
                  <a:lnTo>
                    <a:pt x="6568" y="15822"/>
                  </a:lnTo>
                  <a:lnTo>
                    <a:pt x="6905" y="15774"/>
                  </a:lnTo>
                  <a:lnTo>
                    <a:pt x="7219" y="15702"/>
                  </a:lnTo>
                  <a:lnTo>
                    <a:pt x="7544" y="15617"/>
                  </a:lnTo>
                  <a:lnTo>
                    <a:pt x="7857" y="15497"/>
                  </a:lnTo>
                  <a:lnTo>
                    <a:pt x="8158" y="15364"/>
                  </a:lnTo>
                  <a:lnTo>
                    <a:pt x="8448" y="15208"/>
                  </a:lnTo>
                  <a:lnTo>
                    <a:pt x="8725" y="15027"/>
                  </a:lnTo>
                  <a:lnTo>
                    <a:pt x="8990" y="14822"/>
                  </a:lnTo>
                  <a:lnTo>
                    <a:pt x="9171" y="14665"/>
                  </a:lnTo>
                  <a:lnTo>
                    <a:pt x="9351" y="14497"/>
                  </a:lnTo>
                  <a:lnTo>
                    <a:pt x="9508" y="14328"/>
                  </a:lnTo>
                  <a:lnTo>
                    <a:pt x="9665" y="14147"/>
                  </a:lnTo>
                  <a:lnTo>
                    <a:pt x="9809" y="13966"/>
                  </a:lnTo>
                  <a:lnTo>
                    <a:pt x="9942" y="13774"/>
                  </a:lnTo>
                  <a:lnTo>
                    <a:pt x="10062" y="13569"/>
                  </a:lnTo>
                  <a:lnTo>
                    <a:pt x="10171" y="13364"/>
                  </a:lnTo>
                  <a:lnTo>
                    <a:pt x="10279" y="13159"/>
                  </a:lnTo>
                  <a:lnTo>
                    <a:pt x="10376" y="12942"/>
                  </a:lnTo>
                  <a:lnTo>
                    <a:pt x="10472" y="12725"/>
                  </a:lnTo>
                  <a:lnTo>
                    <a:pt x="10556" y="12496"/>
                  </a:lnTo>
                  <a:lnTo>
                    <a:pt x="10629" y="12279"/>
                  </a:lnTo>
                  <a:lnTo>
                    <a:pt x="10689" y="12038"/>
                  </a:lnTo>
                  <a:lnTo>
                    <a:pt x="10809" y="11569"/>
                  </a:lnTo>
                  <a:lnTo>
                    <a:pt x="10894" y="11087"/>
                  </a:lnTo>
                  <a:lnTo>
                    <a:pt x="10966" y="10592"/>
                  </a:lnTo>
                  <a:lnTo>
                    <a:pt x="11014" y="10098"/>
                  </a:lnTo>
                  <a:lnTo>
                    <a:pt x="11038" y="9592"/>
                  </a:lnTo>
                  <a:lnTo>
                    <a:pt x="11062" y="9098"/>
                  </a:lnTo>
                  <a:lnTo>
                    <a:pt x="11062" y="8592"/>
                  </a:lnTo>
                  <a:lnTo>
                    <a:pt x="11050" y="8098"/>
                  </a:lnTo>
                  <a:lnTo>
                    <a:pt x="11026" y="7604"/>
                  </a:lnTo>
                  <a:lnTo>
                    <a:pt x="11002" y="7074"/>
                  </a:lnTo>
                  <a:lnTo>
                    <a:pt x="10966" y="6544"/>
                  </a:lnTo>
                  <a:lnTo>
                    <a:pt x="10918" y="6001"/>
                  </a:lnTo>
                  <a:lnTo>
                    <a:pt x="10858" y="5471"/>
                  </a:lnTo>
                  <a:lnTo>
                    <a:pt x="10773" y="4941"/>
                  </a:lnTo>
                  <a:lnTo>
                    <a:pt x="10665" y="4423"/>
                  </a:lnTo>
                  <a:lnTo>
                    <a:pt x="10605" y="4170"/>
                  </a:lnTo>
                  <a:lnTo>
                    <a:pt x="10532" y="3917"/>
                  </a:lnTo>
                  <a:lnTo>
                    <a:pt x="10448" y="3664"/>
                  </a:lnTo>
                  <a:lnTo>
                    <a:pt x="10364" y="3411"/>
                  </a:lnTo>
                  <a:lnTo>
                    <a:pt x="10267" y="3158"/>
                  </a:lnTo>
                  <a:lnTo>
                    <a:pt x="10147" y="2917"/>
                  </a:lnTo>
                  <a:lnTo>
                    <a:pt x="10038" y="2676"/>
                  </a:lnTo>
                  <a:lnTo>
                    <a:pt x="9906" y="2435"/>
                  </a:lnTo>
                  <a:lnTo>
                    <a:pt x="9761" y="2206"/>
                  </a:lnTo>
                  <a:lnTo>
                    <a:pt x="9616" y="1989"/>
                  </a:lnTo>
                  <a:lnTo>
                    <a:pt x="9448" y="1772"/>
                  </a:lnTo>
                  <a:lnTo>
                    <a:pt x="9279" y="1567"/>
                  </a:lnTo>
                  <a:lnTo>
                    <a:pt x="9098" y="1362"/>
                  </a:lnTo>
                  <a:lnTo>
                    <a:pt x="8918" y="1181"/>
                  </a:lnTo>
                  <a:lnTo>
                    <a:pt x="8713" y="1001"/>
                  </a:lnTo>
                  <a:lnTo>
                    <a:pt x="8508" y="844"/>
                  </a:lnTo>
                  <a:lnTo>
                    <a:pt x="8291" y="687"/>
                  </a:lnTo>
                  <a:lnTo>
                    <a:pt x="8062" y="555"/>
                  </a:lnTo>
                  <a:lnTo>
                    <a:pt x="7821" y="434"/>
                  </a:lnTo>
                  <a:lnTo>
                    <a:pt x="7580" y="338"/>
                  </a:lnTo>
                  <a:lnTo>
                    <a:pt x="7315" y="229"/>
                  </a:lnTo>
                  <a:lnTo>
                    <a:pt x="7038" y="157"/>
                  </a:lnTo>
                  <a:lnTo>
                    <a:pt x="6785" y="97"/>
                  </a:lnTo>
                  <a:lnTo>
                    <a:pt x="6520" y="49"/>
                  </a:lnTo>
                  <a:lnTo>
                    <a:pt x="6267" y="13"/>
                  </a:lnTo>
                  <a:lnTo>
                    <a:pt x="6026" y="0"/>
                  </a:lnTo>
                  <a:close/>
                </a:path>
              </a:pathLst>
            </a:custGeom>
            <a:solidFill>
              <a:srgbClr val="D14F2C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19"/>
            <p:cNvSpPr/>
            <p:nvPr/>
          </p:nvSpPr>
          <p:spPr>
            <a:xfrm>
              <a:off x="5017967" y="1719859"/>
              <a:ext cx="411557" cy="444327"/>
            </a:xfrm>
            <a:custGeom>
              <a:avLst/>
              <a:gdLst/>
              <a:ahLst/>
              <a:cxnLst/>
              <a:rect l="l" t="t" r="r" b="b"/>
              <a:pathLst>
                <a:path w="10135" h="10942" extrusionOk="0">
                  <a:moveTo>
                    <a:pt x="6219" y="0"/>
                  </a:moveTo>
                  <a:lnTo>
                    <a:pt x="5966" y="12"/>
                  </a:lnTo>
                  <a:lnTo>
                    <a:pt x="5701" y="36"/>
                  </a:lnTo>
                  <a:lnTo>
                    <a:pt x="5448" y="73"/>
                  </a:lnTo>
                  <a:lnTo>
                    <a:pt x="5194" y="121"/>
                  </a:lnTo>
                  <a:lnTo>
                    <a:pt x="4953" y="193"/>
                  </a:lnTo>
                  <a:lnTo>
                    <a:pt x="4712" y="277"/>
                  </a:lnTo>
                  <a:lnTo>
                    <a:pt x="4471" y="374"/>
                  </a:lnTo>
                  <a:lnTo>
                    <a:pt x="4243" y="494"/>
                  </a:lnTo>
                  <a:lnTo>
                    <a:pt x="4026" y="627"/>
                  </a:lnTo>
                  <a:lnTo>
                    <a:pt x="3809" y="759"/>
                  </a:lnTo>
                  <a:lnTo>
                    <a:pt x="3604" y="916"/>
                  </a:lnTo>
                  <a:lnTo>
                    <a:pt x="3411" y="1097"/>
                  </a:lnTo>
                  <a:lnTo>
                    <a:pt x="3254" y="1025"/>
                  </a:lnTo>
                  <a:lnTo>
                    <a:pt x="3086" y="988"/>
                  </a:lnTo>
                  <a:lnTo>
                    <a:pt x="2917" y="952"/>
                  </a:lnTo>
                  <a:lnTo>
                    <a:pt x="2748" y="952"/>
                  </a:lnTo>
                  <a:lnTo>
                    <a:pt x="2580" y="964"/>
                  </a:lnTo>
                  <a:lnTo>
                    <a:pt x="2411" y="988"/>
                  </a:lnTo>
                  <a:lnTo>
                    <a:pt x="2242" y="1025"/>
                  </a:lnTo>
                  <a:lnTo>
                    <a:pt x="2074" y="1085"/>
                  </a:lnTo>
                  <a:lnTo>
                    <a:pt x="1905" y="1145"/>
                  </a:lnTo>
                  <a:lnTo>
                    <a:pt x="1748" y="1229"/>
                  </a:lnTo>
                  <a:lnTo>
                    <a:pt x="1592" y="1326"/>
                  </a:lnTo>
                  <a:lnTo>
                    <a:pt x="1447" y="1422"/>
                  </a:lnTo>
                  <a:lnTo>
                    <a:pt x="1302" y="1531"/>
                  </a:lnTo>
                  <a:lnTo>
                    <a:pt x="1158" y="1651"/>
                  </a:lnTo>
                  <a:lnTo>
                    <a:pt x="1037" y="1772"/>
                  </a:lnTo>
                  <a:lnTo>
                    <a:pt x="917" y="1904"/>
                  </a:lnTo>
                  <a:lnTo>
                    <a:pt x="784" y="2085"/>
                  </a:lnTo>
                  <a:lnTo>
                    <a:pt x="652" y="2254"/>
                  </a:lnTo>
                  <a:lnTo>
                    <a:pt x="543" y="2446"/>
                  </a:lnTo>
                  <a:lnTo>
                    <a:pt x="435" y="2639"/>
                  </a:lnTo>
                  <a:lnTo>
                    <a:pt x="338" y="2832"/>
                  </a:lnTo>
                  <a:lnTo>
                    <a:pt x="254" y="3037"/>
                  </a:lnTo>
                  <a:lnTo>
                    <a:pt x="194" y="3242"/>
                  </a:lnTo>
                  <a:lnTo>
                    <a:pt x="133" y="3447"/>
                  </a:lnTo>
                  <a:lnTo>
                    <a:pt x="85" y="3664"/>
                  </a:lnTo>
                  <a:lnTo>
                    <a:pt x="49" y="3880"/>
                  </a:lnTo>
                  <a:lnTo>
                    <a:pt x="25" y="4085"/>
                  </a:lnTo>
                  <a:lnTo>
                    <a:pt x="1" y="4302"/>
                  </a:lnTo>
                  <a:lnTo>
                    <a:pt x="1" y="4531"/>
                  </a:lnTo>
                  <a:lnTo>
                    <a:pt x="13" y="4748"/>
                  </a:lnTo>
                  <a:lnTo>
                    <a:pt x="37" y="4965"/>
                  </a:lnTo>
                  <a:lnTo>
                    <a:pt x="85" y="5170"/>
                  </a:lnTo>
                  <a:lnTo>
                    <a:pt x="133" y="5387"/>
                  </a:lnTo>
                  <a:lnTo>
                    <a:pt x="194" y="5592"/>
                  </a:lnTo>
                  <a:lnTo>
                    <a:pt x="266" y="5796"/>
                  </a:lnTo>
                  <a:lnTo>
                    <a:pt x="350" y="6001"/>
                  </a:lnTo>
                  <a:lnTo>
                    <a:pt x="447" y="6194"/>
                  </a:lnTo>
                  <a:lnTo>
                    <a:pt x="555" y="6387"/>
                  </a:lnTo>
                  <a:lnTo>
                    <a:pt x="676" y="6568"/>
                  </a:lnTo>
                  <a:lnTo>
                    <a:pt x="796" y="6748"/>
                  </a:lnTo>
                  <a:lnTo>
                    <a:pt x="941" y="6917"/>
                  </a:lnTo>
                  <a:lnTo>
                    <a:pt x="1085" y="7074"/>
                  </a:lnTo>
                  <a:lnTo>
                    <a:pt x="1242" y="7230"/>
                  </a:lnTo>
                  <a:lnTo>
                    <a:pt x="1399" y="7375"/>
                  </a:lnTo>
                  <a:lnTo>
                    <a:pt x="1567" y="7507"/>
                  </a:lnTo>
                  <a:lnTo>
                    <a:pt x="1748" y="7628"/>
                  </a:lnTo>
                  <a:lnTo>
                    <a:pt x="1929" y="7748"/>
                  </a:lnTo>
                  <a:lnTo>
                    <a:pt x="2122" y="7857"/>
                  </a:lnTo>
                  <a:lnTo>
                    <a:pt x="2206" y="7893"/>
                  </a:lnTo>
                  <a:lnTo>
                    <a:pt x="2254" y="8062"/>
                  </a:lnTo>
                  <a:lnTo>
                    <a:pt x="2315" y="8230"/>
                  </a:lnTo>
                  <a:lnTo>
                    <a:pt x="2423" y="8532"/>
                  </a:lnTo>
                  <a:lnTo>
                    <a:pt x="2568" y="8821"/>
                  </a:lnTo>
                  <a:lnTo>
                    <a:pt x="2712" y="9110"/>
                  </a:lnTo>
                  <a:lnTo>
                    <a:pt x="2893" y="9375"/>
                  </a:lnTo>
                  <a:lnTo>
                    <a:pt x="3086" y="9628"/>
                  </a:lnTo>
                  <a:lnTo>
                    <a:pt x="3291" y="9869"/>
                  </a:lnTo>
                  <a:lnTo>
                    <a:pt x="3520" y="10098"/>
                  </a:lnTo>
                  <a:lnTo>
                    <a:pt x="3773" y="10291"/>
                  </a:lnTo>
                  <a:lnTo>
                    <a:pt x="3905" y="10387"/>
                  </a:lnTo>
                  <a:lnTo>
                    <a:pt x="4038" y="10472"/>
                  </a:lnTo>
                  <a:lnTo>
                    <a:pt x="4182" y="10556"/>
                  </a:lnTo>
                  <a:lnTo>
                    <a:pt x="4327" y="10628"/>
                  </a:lnTo>
                  <a:lnTo>
                    <a:pt x="4471" y="10689"/>
                  </a:lnTo>
                  <a:lnTo>
                    <a:pt x="4616" y="10749"/>
                  </a:lnTo>
                  <a:lnTo>
                    <a:pt x="4773" y="10797"/>
                  </a:lnTo>
                  <a:lnTo>
                    <a:pt x="4929" y="10845"/>
                  </a:lnTo>
                  <a:lnTo>
                    <a:pt x="5086" y="10881"/>
                  </a:lnTo>
                  <a:lnTo>
                    <a:pt x="5243" y="10906"/>
                  </a:lnTo>
                  <a:lnTo>
                    <a:pt x="5399" y="10930"/>
                  </a:lnTo>
                  <a:lnTo>
                    <a:pt x="5556" y="10942"/>
                  </a:lnTo>
                  <a:lnTo>
                    <a:pt x="5869" y="10942"/>
                  </a:lnTo>
                  <a:lnTo>
                    <a:pt x="6038" y="10930"/>
                  </a:lnTo>
                  <a:lnTo>
                    <a:pt x="6195" y="10906"/>
                  </a:lnTo>
                  <a:lnTo>
                    <a:pt x="6363" y="10869"/>
                  </a:lnTo>
                  <a:lnTo>
                    <a:pt x="6520" y="10821"/>
                  </a:lnTo>
                  <a:lnTo>
                    <a:pt x="6689" y="10761"/>
                  </a:lnTo>
                  <a:lnTo>
                    <a:pt x="6845" y="10701"/>
                  </a:lnTo>
                  <a:lnTo>
                    <a:pt x="6990" y="10628"/>
                  </a:lnTo>
                  <a:lnTo>
                    <a:pt x="7147" y="10544"/>
                  </a:lnTo>
                  <a:lnTo>
                    <a:pt x="7279" y="10460"/>
                  </a:lnTo>
                  <a:lnTo>
                    <a:pt x="7424" y="10351"/>
                  </a:lnTo>
                  <a:lnTo>
                    <a:pt x="7556" y="10255"/>
                  </a:lnTo>
                  <a:lnTo>
                    <a:pt x="7689" y="10134"/>
                  </a:lnTo>
                  <a:lnTo>
                    <a:pt x="7809" y="10026"/>
                  </a:lnTo>
                  <a:lnTo>
                    <a:pt x="7930" y="9893"/>
                  </a:lnTo>
                  <a:lnTo>
                    <a:pt x="8038" y="9761"/>
                  </a:lnTo>
                  <a:lnTo>
                    <a:pt x="8147" y="9628"/>
                  </a:lnTo>
                  <a:lnTo>
                    <a:pt x="8352" y="9339"/>
                  </a:lnTo>
                  <a:lnTo>
                    <a:pt x="8532" y="9026"/>
                  </a:lnTo>
                  <a:lnTo>
                    <a:pt x="8689" y="8700"/>
                  </a:lnTo>
                  <a:lnTo>
                    <a:pt x="8834" y="8363"/>
                  </a:lnTo>
                  <a:lnTo>
                    <a:pt x="8942" y="8014"/>
                  </a:lnTo>
                  <a:lnTo>
                    <a:pt x="9038" y="7652"/>
                  </a:lnTo>
                  <a:lnTo>
                    <a:pt x="9111" y="7291"/>
                  </a:lnTo>
                  <a:lnTo>
                    <a:pt x="9159" y="6929"/>
                  </a:lnTo>
                  <a:lnTo>
                    <a:pt x="9171" y="6556"/>
                  </a:lnTo>
                  <a:lnTo>
                    <a:pt x="9328" y="6375"/>
                  </a:lnTo>
                  <a:lnTo>
                    <a:pt x="9472" y="6170"/>
                  </a:lnTo>
                  <a:lnTo>
                    <a:pt x="9593" y="5965"/>
                  </a:lnTo>
                  <a:lnTo>
                    <a:pt x="9713" y="5748"/>
                  </a:lnTo>
                  <a:lnTo>
                    <a:pt x="9810" y="5531"/>
                  </a:lnTo>
                  <a:lnTo>
                    <a:pt x="9906" y="5302"/>
                  </a:lnTo>
                  <a:lnTo>
                    <a:pt x="9978" y="5073"/>
                  </a:lnTo>
                  <a:lnTo>
                    <a:pt x="10039" y="4832"/>
                  </a:lnTo>
                  <a:lnTo>
                    <a:pt x="10087" y="4603"/>
                  </a:lnTo>
                  <a:lnTo>
                    <a:pt x="10123" y="4362"/>
                  </a:lnTo>
                  <a:lnTo>
                    <a:pt x="10135" y="4121"/>
                  </a:lnTo>
                  <a:lnTo>
                    <a:pt x="10135" y="3868"/>
                  </a:lnTo>
                  <a:lnTo>
                    <a:pt x="10135" y="3627"/>
                  </a:lnTo>
                  <a:lnTo>
                    <a:pt x="10099" y="3386"/>
                  </a:lnTo>
                  <a:lnTo>
                    <a:pt x="10063" y="3145"/>
                  </a:lnTo>
                  <a:lnTo>
                    <a:pt x="10002" y="2916"/>
                  </a:lnTo>
                  <a:lnTo>
                    <a:pt x="9930" y="2675"/>
                  </a:lnTo>
                  <a:lnTo>
                    <a:pt x="9834" y="2434"/>
                  </a:lnTo>
                  <a:lnTo>
                    <a:pt x="9725" y="2205"/>
                  </a:lnTo>
                  <a:lnTo>
                    <a:pt x="9605" y="1977"/>
                  </a:lnTo>
                  <a:lnTo>
                    <a:pt x="9472" y="1760"/>
                  </a:lnTo>
                  <a:lnTo>
                    <a:pt x="9316" y="1555"/>
                  </a:lnTo>
                  <a:lnTo>
                    <a:pt x="9159" y="1362"/>
                  </a:lnTo>
                  <a:lnTo>
                    <a:pt x="8978" y="1169"/>
                  </a:lnTo>
                  <a:lnTo>
                    <a:pt x="8785" y="988"/>
                  </a:lnTo>
                  <a:lnTo>
                    <a:pt x="8593" y="832"/>
                  </a:lnTo>
                  <a:lnTo>
                    <a:pt x="8388" y="675"/>
                  </a:lnTo>
                  <a:lnTo>
                    <a:pt x="8171" y="543"/>
                  </a:lnTo>
                  <a:lnTo>
                    <a:pt x="7942" y="422"/>
                  </a:lnTo>
                  <a:lnTo>
                    <a:pt x="7713" y="314"/>
                  </a:lnTo>
                  <a:lnTo>
                    <a:pt x="7472" y="217"/>
                  </a:lnTo>
                  <a:lnTo>
                    <a:pt x="7231" y="145"/>
                  </a:lnTo>
                  <a:lnTo>
                    <a:pt x="6978" y="85"/>
                  </a:lnTo>
                  <a:lnTo>
                    <a:pt x="6725" y="36"/>
                  </a:lnTo>
                  <a:lnTo>
                    <a:pt x="6472" y="12"/>
                  </a:lnTo>
                  <a:lnTo>
                    <a:pt x="6219" y="0"/>
                  </a:lnTo>
                  <a:close/>
                </a:path>
              </a:pathLst>
            </a:custGeom>
            <a:solidFill>
              <a:srgbClr val="99A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19"/>
            <p:cNvSpPr/>
            <p:nvPr/>
          </p:nvSpPr>
          <p:spPr>
            <a:xfrm>
              <a:off x="5084033" y="2043288"/>
              <a:ext cx="161049" cy="185982"/>
            </a:xfrm>
            <a:custGeom>
              <a:avLst/>
              <a:gdLst/>
              <a:ahLst/>
              <a:cxnLst/>
              <a:rect l="l" t="t" r="r" b="b"/>
              <a:pathLst>
                <a:path w="3966" h="4580" extrusionOk="0">
                  <a:moveTo>
                    <a:pt x="1133" y="0"/>
                  </a:moveTo>
                  <a:lnTo>
                    <a:pt x="1" y="3350"/>
                  </a:lnTo>
                  <a:lnTo>
                    <a:pt x="3724" y="4579"/>
                  </a:lnTo>
                  <a:lnTo>
                    <a:pt x="3965" y="591"/>
                  </a:lnTo>
                  <a:lnTo>
                    <a:pt x="1133" y="0"/>
                  </a:lnTo>
                  <a:close/>
                </a:path>
              </a:pathLst>
            </a:custGeom>
            <a:solidFill>
              <a:srgbClr val="99A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19"/>
            <p:cNvSpPr/>
            <p:nvPr/>
          </p:nvSpPr>
          <p:spPr>
            <a:xfrm>
              <a:off x="4560496" y="1196768"/>
              <a:ext cx="1411720" cy="1836961"/>
            </a:xfrm>
            <a:custGeom>
              <a:avLst/>
              <a:gdLst/>
              <a:ahLst/>
              <a:cxnLst/>
              <a:rect l="l" t="t" r="r" b="b"/>
              <a:pathLst>
                <a:path w="34765" h="45237" extrusionOk="0">
                  <a:moveTo>
                    <a:pt x="10122" y="1"/>
                  </a:moveTo>
                  <a:lnTo>
                    <a:pt x="9929" y="13"/>
                  </a:lnTo>
                  <a:lnTo>
                    <a:pt x="9725" y="37"/>
                  </a:lnTo>
                  <a:lnTo>
                    <a:pt x="9532" y="61"/>
                  </a:lnTo>
                  <a:lnTo>
                    <a:pt x="9339" y="97"/>
                  </a:lnTo>
                  <a:lnTo>
                    <a:pt x="9279" y="109"/>
                  </a:lnTo>
                  <a:lnTo>
                    <a:pt x="9230" y="133"/>
                  </a:lnTo>
                  <a:lnTo>
                    <a:pt x="9134" y="194"/>
                  </a:lnTo>
                  <a:lnTo>
                    <a:pt x="9098" y="230"/>
                  </a:lnTo>
                  <a:lnTo>
                    <a:pt x="9062" y="278"/>
                  </a:lnTo>
                  <a:lnTo>
                    <a:pt x="9026" y="326"/>
                  </a:lnTo>
                  <a:lnTo>
                    <a:pt x="9014" y="374"/>
                  </a:lnTo>
                  <a:lnTo>
                    <a:pt x="8929" y="627"/>
                  </a:lnTo>
                  <a:lnTo>
                    <a:pt x="8869" y="880"/>
                  </a:lnTo>
                  <a:lnTo>
                    <a:pt x="8809" y="1134"/>
                  </a:lnTo>
                  <a:lnTo>
                    <a:pt x="8761" y="1387"/>
                  </a:lnTo>
                  <a:lnTo>
                    <a:pt x="8736" y="1652"/>
                  </a:lnTo>
                  <a:lnTo>
                    <a:pt x="8700" y="1905"/>
                  </a:lnTo>
                  <a:lnTo>
                    <a:pt x="8688" y="2170"/>
                  </a:lnTo>
                  <a:lnTo>
                    <a:pt x="8688" y="2423"/>
                  </a:lnTo>
                  <a:lnTo>
                    <a:pt x="8700" y="2688"/>
                  </a:lnTo>
                  <a:lnTo>
                    <a:pt x="8712" y="2953"/>
                  </a:lnTo>
                  <a:lnTo>
                    <a:pt x="8736" y="3206"/>
                  </a:lnTo>
                  <a:lnTo>
                    <a:pt x="8785" y="3471"/>
                  </a:lnTo>
                  <a:lnTo>
                    <a:pt x="8833" y="3724"/>
                  </a:lnTo>
                  <a:lnTo>
                    <a:pt x="8893" y="3977"/>
                  </a:lnTo>
                  <a:lnTo>
                    <a:pt x="8953" y="4218"/>
                  </a:lnTo>
                  <a:lnTo>
                    <a:pt x="9038" y="4471"/>
                  </a:lnTo>
                  <a:lnTo>
                    <a:pt x="928" y="12834"/>
                  </a:lnTo>
                  <a:lnTo>
                    <a:pt x="820" y="12943"/>
                  </a:lnTo>
                  <a:lnTo>
                    <a:pt x="711" y="13063"/>
                  </a:lnTo>
                  <a:lnTo>
                    <a:pt x="615" y="13196"/>
                  </a:lnTo>
                  <a:lnTo>
                    <a:pt x="530" y="13328"/>
                  </a:lnTo>
                  <a:lnTo>
                    <a:pt x="446" y="13461"/>
                  </a:lnTo>
                  <a:lnTo>
                    <a:pt x="374" y="13593"/>
                  </a:lnTo>
                  <a:lnTo>
                    <a:pt x="301" y="13726"/>
                  </a:lnTo>
                  <a:lnTo>
                    <a:pt x="241" y="13870"/>
                  </a:lnTo>
                  <a:lnTo>
                    <a:pt x="145" y="14160"/>
                  </a:lnTo>
                  <a:lnTo>
                    <a:pt x="60" y="14449"/>
                  </a:lnTo>
                  <a:lnTo>
                    <a:pt x="24" y="14750"/>
                  </a:lnTo>
                  <a:lnTo>
                    <a:pt x="0" y="15051"/>
                  </a:lnTo>
                  <a:lnTo>
                    <a:pt x="12" y="15353"/>
                  </a:lnTo>
                  <a:lnTo>
                    <a:pt x="36" y="15654"/>
                  </a:lnTo>
                  <a:lnTo>
                    <a:pt x="109" y="15943"/>
                  </a:lnTo>
                  <a:lnTo>
                    <a:pt x="193" y="16244"/>
                  </a:lnTo>
                  <a:lnTo>
                    <a:pt x="253" y="16377"/>
                  </a:lnTo>
                  <a:lnTo>
                    <a:pt x="313" y="16521"/>
                  </a:lnTo>
                  <a:lnTo>
                    <a:pt x="386" y="16666"/>
                  </a:lnTo>
                  <a:lnTo>
                    <a:pt x="458" y="16799"/>
                  </a:lnTo>
                  <a:lnTo>
                    <a:pt x="542" y="16931"/>
                  </a:lnTo>
                  <a:lnTo>
                    <a:pt x="639" y="17064"/>
                  </a:lnTo>
                  <a:lnTo>
                    <a:pt x="735" y="17184"/>
                  </a:lnTo>
                  <a:lnTo>
                    <a:pt x="844" y="17305"/>
                  </a:lnTo>
                  <a:lnTo>
                    <a:pt x="6628" y="23751"/>
                  </a:lnTo>
                  <a:lnTo>
                    <a:pt x="5423" y="45237"/>
                  </a:lnTo>
                  <a:lnTo>
                    <a:pt x="20051" y="45237"/>
                  </a:lnTo>
                  <a:lnTo>
                    <a:pt x="22040" y="29704"/>
                  </a:lnTo>
                  <a:lnTo>
                    <a:pt x="32788" y="25848"/>
                  </a:lnTo>
                  <a:lnTo>
                    <a:pt x="33053" y="25728"/>
                  </a:lnTo>
                  <a:lnTo>
                    <a:pt x="33306" y="25595"/>
                  </a:lnTo>
                  <a:lnTo>
                    <a:pt x="33547" y="25438"/>
                  </a:lnTo>
                  <a:lnTo>
                    <a:pt x="33764" y="25270"/>
                  </a:lnTo>
                  <a:lnTo>
                    <a:pt x="33957" y="25077"/>
                  </a:lnTo>
                  <a:lnTo>
                    <a:pt x="34138" y="24860"/>
                  </a:lnTo>
                  <a:lnTo>
                    <a:pt x="34295" y="24643"/>
                  </a:lnTo>
                  <a:lnTo>
                    <a:pt x="34427" y="24402"/>
                  </a:lnTo>
                  <a:lnTo>
                    <a:pt x="34548" y="24161"/>
                  </a:lnTo>
                  <a:lnTo>
                    <a:pt x="34632" y="23896"/>
                  </a:lnTo>
                  <a:lnTo>
                    <a:pt x="34704" y="23631"/>
                  </a:lnTo>
                  <a:lnTo>
                    <a:pt x="34740" y="23354"/>
                  </a:lnTo>
                  <a:lnTo>
                    <a:pt x="34764" y="23077"/>
                  </a:lnTo>
                  <a:lnTo>
                    <a:pt x="34752" y="22799"/>
                  </a:lnTo>
                  <a:lnTo>
                    <a:pt x="34716" y="22510"/>
                  </a:lnTo>
                  <a:lnTo>
                    <a:pt x="34656" y="22233"/>
                  </a:lnTo>
                  <a:lnTo>
                    <a:pt x="31427" y="10749"/>
                  </a:lnTo>
                  <a:lnTo>
                    <a:pt x="31595" y="10508"/>
                  </a:lnTo>
                  <a:lnTo>
                    <a:pt x="31764" y="10267"/>
                  </a:lnTo>
                  <a:lnTo>
                    <a:pt x="31921" y="10026"/>
                  </a:lnTo>
                  <a:lnTo>
                    <a:pt x="32065" y="9773"/>
                  </a:lnTo>
                  <a:lnTo>
                    <a:pt x="32210" y="9508"/>
                  </a:lnTo>
                  <a:lnTo>
                    <a:pt x="32342" y="9243"/>
                  </a:lnTo>
                  <a:lnTo>
                    <a:pt x="32463" y="8978"/>
                  </a:lnTo>
                  <a:lnTo>
                    <a:pt x="32583" y="8701"/>
                  </a:lnTo>
                  <a:lnTo>
                    <a:pt x="32704" y="8436"/>
                  </a:lnTo>
                  <a:lnTo>
                    <a:pt x="32812" y="8159"/>
                  </a:lnTo>
                  <a:lnTo>
                    <a:pt x="32909" y="7869"/>
                  </a:lnTo>
                  <a:lnTo>
                    <a:pt x="32993" y="7592"/>
                  </a:lnTo>
                  <a:lnTo>
                    <a:pt x="33077" y="7303"/>
                  </a:lnTo>
                  <a:lnTo>
                    <a:pt x="33150" y="7026"/>
                  </a:lnTo>
                  <a:lnTo>
                    <a:pt x="33222" y="6737"/>
                  </a:lnTo>
                  <a:lnTo>
                    <a:pt x="33282" y="6448"/>
                  </a:lnTo>
                  <a:lnTo>
                    <a:pt x="33282" y="6411"/>
                  </a:lnTo>
                  <a:lnTo>
                    <a:pt x="33282" y="6363"/>
                  </a:lnTo>
                  <a:lnTo>
                    <a:pt x="33270" y="6327"/>
                  </a:lnTo>
                  <a:lnTo>
                    <a:pt x="33258" y="6279"/>
                  </a:lnTo>
                  <a:lnTo>
                    <a:pt x="33234" y="6243"/>
                  </a:lnTo>
                  <a:lnTo>
                    <a:pt x="33198" y="6219"/>
                  </a:lnTo>
                  <a:lnTo>
                    <a:pt x="33162" y="6182"/>
                  </a:lnTo>
                  <a:lnTo>
                    <a:pt x="33126" y="6170"/>
                  </a:lnTo>
                  <a:lnTo>
                    <a:pt x="33114" y="6170"/>
                  </a:lnTo>
                  <a:lnTo>
                    <a:pt x="33065" y="6146"/>
                  </a:lnTo>
                  <a:lnTo>
                    <a:pt x="33017" y="6146"/>
                  </a:lnTo>
                  <a:lnTo>
                    <a:pt x="32969" y="6158"/>
                  </a:lnTo>
                  <a:lnTo>
                    <a:pt x="32921" y="6170"/>
                  </a:lnTo>
                  <a:lnTo>
                    <a:pt x="32873" y="6195"/>
                  </a:lnTo>
                  <a:lnTo>
                    <a:pt x="32836" y="6231"/>
                  </a:lnTo>
                  <a:lnTo>
                    <a:pt x="32800" y="6279"/>
                  </a:lnTo>
                  <a:lnTo>
                    <a:pt x="32776" y="6327"/>
                  </a:lnTo>
                  <a:lnTo>
                    <a:pt x="32692" y="6568"/>
                  </a:lnTo>
                  <a:lnTo>
                    <a:pt x="32583" y="6809"/>
                  </a:lnTo>
                  <a:lnTo>
                    <a:pt x="32451" y="7026"/>
                  </a:lnTo>
                  <a:lnTo>
                    <a:pt x="32306" y="7231"/>
                  </a:lnTo>
                  <a:lnTo>
                    <a:pt x="32379" y="7014"/>
                  </a:lnTo>
                  <a:lnTo>
                    <a:pt x="32427" y="6785"/>
                  </a:lnTo>
                  <a:lnTo>
                    <a:pt x="32463" y="6556"/>
                  </a:lnTo>
                  <a:lnTo>
                    <a:pt x="32475" y="6327"/>
                  </a:lnTo>
                  <a:lnTo>
                    <a:pt x="32463" y="6086"/>
                  </a:lnTo>
                  <a:lnTo>
                    <a:pt x="32451" y="5857"/>
                  </a:lnTo>
                  <a:lnTo>
                    <a:pt x="32403" y="5628"/>
                  </a:lnTo>
                  <a:lnTo>
                    <a:pt x="32354" y="5411"/>
                  </a:lnTo>
                  <a:lnTo>
                    <a:pt x="32330" y="5351"/>
                  </a:lnTo>
                  <a:lnTo>
                    <a:pt x="32306" y="5303"/>
                  </a:lnTo>
                  <a:lnTo>
                    <a:pt x="32270" y="5267"/>
                  </a:lnTo>
                  <a:lnTo>
                    <a:pt x="32222" y="5231"/>
                  </a:lnTo>
                  <a:lnTo>
                    <a:pt x="32186" y="5194"/>
                  </a:lnTo>
                  <a:lnTo>
                    <a:pt x="32126" y="5170"/>
                  </a:lnTo>
                  <a:lnTo>
                    <a:pt x="32077" y="5158"/>
                  </a:lnTo>
                  <a:lnTo>
                    <a:pt x="32017" y="5146"/>
                  </a:lnTo>
                  <a:lnTo>
                    <a:pt x="31933" y="5158"/>
                  </a:lnTo>
                  <a:lnTo>
                    <a:pt x="31872" y="5182"/>
                  </a:lnTo>
                  <a:lnTo>
                    <a:pt x="31800" y="5206"/>
                  </a:lnTo>
                  <a:lnTo>
                    <a:pt x="31752" y="5255"/>
                  </a:lnTo>
                  <a:lnTo>
                    <a:pt x="31704" y="5315"/>
                  </a:lnTo>
                  <a:lnTo>
                    <a:pt x="31680" y="5375"/>
                  </a:lnTo>
                  <a:lnTo>
                    <a:pt x="31656" y="5447"/>
                  </a:lnTo>
                  <a:lnTo>
                    <a:pt x="31656" y="5520"/>
                  </a:lnTo>
                  <a:lnTo>
                    <a:pt x="31656" y="5737"/>
                  </a:lnTo>
                  <a:lnTo>
                    <a:pt x="31643" y="5954"/>
                  </a:lnTo>
                  <a:lnTo>
                    <a:pt x="31607" y="6158"/>
                  </a:lnTo>
                  <a:lnTo>
                    <a:pt x="31571" y="6375"/>
                  </a:lnTo>
                  <a:lnTo>
                    <a:pt x="31523" y="6580"/>
                  </a:lnTo>
                  <a:lnTo>
                    <a:pt x="31463" y="6785"/>
                  </a:lnTo>
                  <a:lnTo>
                    <a:pt x="31390" y="6990"/>
                  </a:lnTo>
                  <a:lnTo>
                    <a:pt x="31318" y="7183"/>
                  </a:lnTo>
                  <a:lnTo>
                    <a:pt x="31330" y="6918"/>
                  </a:lnTo>
                  <a:lnTo>
                    <a:pt x="31330" y="6640"/>
                  </a:lnTo>
                  <a:lnTo>
                    <a:pt x="31306" y="6363"/>
                  </a:lnTo>
                  <a:lnTo>
                    <a:pt x="31270" y="6098"/>
                  </a:lnTo>
                  <a:lnTo>
                    <a:pt x="31222" y="5833"/>
                  </a:lnTo>
                  <a:lnTo>
                    <a:pt x="31149" y="5568"/>
                  </a:lnTo>
                  <a:lnTo>
                    <a:pt x="31065" y="5315"/>
                  </a:lnTo>
                  <a:lnTo>
                    <a:pt x="30969" y="5050"/>
                  </a:lnTo>
                  <a:lnTo>
                    <a:pt x="30945" y="4990"/>
                  </a:lnTo>
                  <a:lnTo>
                    <a:pt x="30896" y="4941"/>
                  </a:lnTo>
                  <a:lnTo>
                    <a:pt x="30848" y="4893"/>
                  </a:lnTo>
                  <a:lnTo>
                    <a:pt x="30788" y="4869"/>
                  </a:lnTo>
                  <a:lnTo>
                    <a:pt x="30728" y="4845"/>
                  </a:lnTo>
                  <a:lnTo>
                    <a:pt x="30667" y="4833"/>
                  </a:lnTo>
                  <a:lnTo>
                    <a:pt x="30595" y="4833"/>
                  </a:lnTo>
                  <a:lnTo>
                    <a:pt x="30523" y="4845"/>
                  </a:lnTo>
                  <a:lnTo>
                    <a:pt x="30523" y="4857"/>
                  </a:lnTo>
                  <a:lnTo>
                    <a:pt x="30463" y="4881"/>
                  </a:lnTo>
                  <a:lnTo>
                    <a:pt x="30402" y="4917"/>
                  </a:lnTo>
                  <a:lnTo>
                    <a:pt x="30354" y="4965"/>
                  </a:lnTo>
                  <a:lnTo>
                    <a:pt x="30318" y="5014"/>
                  </a:lnTo>
                  <a:lnTo>
                    <a:pt x="30294" y="5074"/>
                  </a:lnTo>
                  <a:lnTo>
                    <a:pt x="30282" y="5146"/>
                  </a:lnTo>
                  <a:lnTo>
                    <a:pt x="30270" y="5206"/>
                  </a:lnTo>
                  <a:lnTo>
                    <a:pt x="30282" y="5279"/>
                  </a:lnTo>
                  <a:lnTo>
                    <a:pt x="30342" y="5532"/>
                  </a:lnTo>
                  <a:lnTo>
                    <a:pt x="30390" y="5785"/>
                  </a:lnTo>
                  <a:lnTo>
                    <a:pt x="30426" y="6050"/>
                  </a:lnTo>
                  <a:lnTo>
                    <a:pt x="30451" y="6303"/>
                  </a:lnTo>
                  <a:lnTo>
                    <a:pt x="30463" y="6568"/>
                  </a:lnTo>
                  <a:lnTo>
                    <a:pt x="30463" y="6833"/>
                  </a:lnTo>
                  <a:lnTo>
                    <a:pt x="30451" y="7086"/>
                  </a:lnTo>
                  <a:lnTo>
                    <a:pt x="30426" y="7351"/>
                  </a:lnTo>
                  <a:lnTo>
                    <a:pt x="30426" y="7110"/>
                  </a:lnTo>
                  <a:lnTo>
                    <a:pt x="30414" y="6869"/>
                  </a:lnTo>
                  <a:lnTo>
                    <a:pt x="30378" y="6640"/>
                  </a:lnTo>
                  <a:lnTo>
                    <a:pt x="30318" y="6411"/>
                  </a:lnTo>
                  <a:lnTo>
                    <a:pt x="30246" y="6182"/>
                  </a:lnTo>
                  <a:lnTo>
                    <a:pt x="30149" y="5966"/>
                  </a:lnTo>
                  <a:lnTo>
                    <a:pt x="30041" y="5761"/>
                  </a:lnTo>
                  <a:lnTo>
                    <a:pt x="29908" y="5556"/>
                  </a:lnTo>
                  <a:lnTo>
                    <a:pt x="29872" y="5508"/>
                  </a:lnTo>
                  <a:lnTo>
                    <a:pt x="29824" y="5472"/>
                  </a:lnTo>
                  <a:lnTo>
                    <a:pt x="29776" y="5447"/>
                  </a:lnTo>
                  <a:lnTo>
                    <a:pt x="29728" y="5423"/>
                  </a:lnTo>
                  <a:lnTo>
                    <a:pt x="29679" y="5411"/>
                  </a:lnTo>
                  <a:lnTo>
                    <a:pt x="29619" y="5399"/>
                  </a:lnTo>
                  <a:lnTo>
                    <a:pt x="29559" y="5399"/>
                  </a:lnTo>
                  <a:lnTo>
                    <a:pt x="29499" y="5411"/>
                  </a:lnTo>
                  <a:lnTo>
                    <a:pt x="29474" y="5423"/>
                  </a:lnTo>
                  <a:lnTo>
                    <a:pt x="29402" y="5447"/>
                  </a:lnTo>
                  <a:lnTo>
                    <a:pt x="29330" y="5496"/>
                  </a:lnTo>
                  <a:lnTo>
                    <a:pt x="29282" y="5544"/>
                  </a:lnTo>
                  <a:lnTo>
                    <a:pt x="29246" y="5616"/>
                  </a:lnTo>
                  <a:lnTo>
                    <a:pt x="29209" y="5676"/>
                  </a:lnTo>
                  <a:lnTo>
                    <a:pt x="29197" y="5761"/>
                  </a:lnTo>
                  <a:lnTo>
                    <a:pt x="29197" y="5833"/>
                  </a:lnTo>
                  <a:lnTo>
                    <a:pt x="29221" y="5917"/>
                  </a:lnTo>
                  <a:lnTo>
                    <a:pt x="29270" y="6098"/>
                  </a:lnTo>
                  <a:lnTo>
                    <a:pt x="29318" y="6291"/>
                  </a:lnTo>
                  <a:lnTo>
                    <a:pt x="29354" y="6484"/>
                  </a:lnTo>
                  <a:lnTo>
                    <a:pt x="29390" y="6677"/>
                  </a:lnTo>
                  <a:lnTo>
                    <a:pt x="29402" y="6881"/>
                  </a:lnTo>
                  <a:lnTo>
                    <a:pt x="29414" y="7074"/>
                  </a:lnTo>
                  <a:lnTo>
                    <a:pt x="29426" y="7279"/>
                  </a:lnTo>
                  <a:lnTo>
                    <a:pt x="29426" y="7472"/>
                  </a:lnTo>
                  <a:lnTo>
                    <a:pt x="29414" y="7677"/>
                  </a:lnTo>
                  <a:lnTo>
                    <a:pt x="29390" y="7869"/>
                  </a:lnTo>
                  <a:lnTo>
                    <a:pt x="29366" y="8074"/>
                  </a:lnTo>
                  <a:lnTo>
                    <a:pt x="29330" y="8267"/>
                  </a:lnTo>
                  <a:lnTo>
                    <a:pt x="29294" y="8460"/>
                  </a:lnTo>
                  <a:lnTo>
                    <a:pt x="29246" y="8653"/>
                  </a:lnTo>
                  <a:lnTo>
                    <a:pt x="29185" y="8846"/>
                  </a:lnTo>
                  <a:lnTo>
                    <a:pt x="29125" y="9026"/>
                  </a:lnTo>
                  <a:lnTo>
                    <a:pt x="28968" y="8966"/>
                  </a:lnTo>
                  <a:lnTo>
                    <a:pt x="28812" y="8882"/>
                  </a:lnTo>
                  <a:lnTo>
                    <a:pt x="28667" y="8797"/>
                  </a:lnTo>
                  <a:lnTo>
                    <a:pt x="28535" y="8689"/>
                  </a:lnTo>
                  <a:lnTo>
                    <a:pt x="28402" y="8592"/>
                  </a:lnTo>
                  <a:lnTo>
                    <a:pt x="28257" y="8508"/>
                  </a:lnTo>
                  <a:lnTo>
                    <a:pt x="28113" y="8460"/>
                  </a:lnTo>
                  <a:lnTo>
                    <a:pt x="27956" y="8424"/>
                  </a:lnTo>
                  <a:lnTo>
                    <a:pt x="27800" y="8400"/>
                  </a:lnTo>
                  <a:lnTo>
                    <a:pt x="27643" y="8412"/>
                  </a:lnTo>
                  <a:lnTo>
                    <a:pt x="27486" y="8448"/>
                  </a:lnTo>
                  <a:lnTo>
                    <a:pt x="27342" y="8496"/>
                  </a:lnTo>
                  <a:lnTo>
                    <a:pt x="27293" y="8520"/>
                  </a:lnTo>
                  <a:lnTo>
                    <a:pt x="27354" y="8713"/>
                  </a:lnTo>
                  <a:lnTo>
                    <a:pt x="27426" y="8906"/>
                  </a:lnTo>
                  <a:lnTo>
                    <a:pt x="27510" y="9087"/>
                  </a:lnTo>
                  <a:lnTo>
                    <a:pt x="27607" y="9267"/>
                  </a:lnTo>
                  <a:lnTo>
                    <a:pt x="27703" y="9448"/>
                  </a:lnTo>
                  <a:lnTo>
                    <a:pt x="27824" y="9617"/>
                  </a:lnTo>
                  <a:lnTo>
                    <a:pt x="27944" y="9785"/>
                  </a:lnTo>
                  <a:lnTo>
                    <a:pt x="28077" y="9942"/>
                  </a:lnTo>
                  <a:lnTo>
                    <a:pt x="28209" y="10099"/>
                  </a:lnTo>
                  <a:lnTo>
                    <a:pt x="28354" y="10243"/>
                  </a:lnTo>
                  <a:lnTo>
                    <a:pt x="28510" y="10376"/>
                  </a:lnTo>
                  <a:lnTo>
                    <a:pt x="28679" y="10496"/>
                  </a:lnTo>
                  <a:lnTo>
                    <a:pt x="28848" y="10605"/>
                  </a:lnTo>
                  <a:lnTo>
                    <a:pt x="29017" y="10701"/>
                  </a:lnTo>
                  <a:lnTo>
                    <a:pt x="29197" y="10786"/>
                  </a:lnTo>
                  <a:lnTo>
                    <a:pt x="29390" y="10858"/>
                  </a:lnTo>
                  <a:lnTo>
                    <a:pt x="30234" y="21992"/>
                  </a:lnTo>
                  <a:lnTo>
                    <a:pt x="20401" y="24017"/>
                  </a:lnTo>
                  <a:lnTo>
                    <a:pt x="17328" y="25209"/>
                  </a:lnTo>
                  <a:lnTo>
                    <a:pt x="13870" y="24077"/>
                  </a:lnTo>
                  <a:lnTo>
                    <a:pt x="11424" y="21064"/>
                  </a:lnTo>
                  <a:lnTo>
                    <a:pt x="5001" y="14750"/>
                  </a:lnTo>
                  <a:lnTo>
                    <a:pt x="11098" y="6387"/>
                  </a:lnTo>
                  <a:lnTo>
                    <a:pt x="11339" y="6387"/>
                  </a:lnTo>
                  <a:lnTo>
                    <a:pt x="11580" y="6363"/>
                  </a:lnTo>
                  <a:lnTo>
                    <a:pt x="11821" y="6339"/>
                  </a:lnTo>
                  <a:lnTo>
                    <a:pt x="12062" y="6291"/>
                  </a:lnTo>
                  <a:lnTo>
                    <a:pt x="12303" y="6243"/>
                  </a:lnTo>
                  <a:lnTo>
                    <a:pt x="12544" y="6182"/>
                  </a:lnTo>
                  <a:lnTo>
                    <a:pt x="12773" y="6098"/>
                  </a:lnTo>
                  <a:lnTo>
                    <a:pt x="13002" y="6014"/>
                  </a:lnTo>
                  <a:lnTo>
                    <a:pt x="13219" y="5905"/>
                  </a:lnTo>
                  <a:lnTo>
                    <a:pt x="13436" y="5797"/>
                  </a:lnTo>
                  <a:lnTo>
                    <a:pt x="13629" y="5664"/>
                  </a:lnTo>
                  <a:lnTo>
                    <a:pt x="13822" y="5532"/>
                  </a:lnTo>
                  <a:lnTo>
                    <a:pt x="14002" y="5375"/>
                  </a:lnTo>
                  <a:lnTo>
                    <a:pt x="14171" y="5206"/>
                  </a:lnTo>
                  <a:lnTo>
                    <a:pt x="14328" y="5026"/>
                  </a:lnTo>
                  <a:lnTo>
                    <a:pt x="14460" y="4833"/>
                  </a:lnTo>
                  <a:lnTo>
                    <a:pt x="14448" y="4821"/>
                  </a:lnTo>
                  <a:lnTo>
                    <a:pt x="14352" y="4736"/>
                  </a:lnTo>
                  <a:lnTo>
                    <a:pt x="14267" y="4664"/>
                  </a:lnTo>
                  <a:lnTo>
                    <a:pt x="14159" y="4604"/>
                  </a:lnTo>
                  <a:lnTo>
                    <a:pt x="14063" y="4544"/>
                  </a:lnTo>
                  <a:lnTo>
                    <a:pt x="13954" y="4495"/>
                  </a:lnTo>
                  <a:lnTo>
                    <a:pt x="13846" y="4447"/>
                  </a:lnTo>
                  <a:lnTo>
                    <a:pt x="13737" y="4423"/>
                  </a:lnTo>
                  <a:lnTo>
                    <a:pt x="13629" y="4399"/>
                  </a:lnTo>
                  <a:lnTo>
                    <a:pt x="13508" y="4375"/>
                  </a:lnTo>
                  <a:lnTo>
                    <a:pt x="13279" y="4375"/>
                  </a:lnTo>
                  <a:lnTo>
                    <a:pt x="13159" y="4387"/>
                  </a:lnTo>
                  <a:lnTo>
                    <a:pt x="13050" y="4399"/>
                  </a:lnTo>
                  <a:lnTo>
                    <a:pt x="12930" y="4423"/>
                  </a:lnTo>
                  <a:lnTo>
                    <a:pt x="12821" y="4459"/>
                  </a:lnTo>
                  <a:lnTo>
                    <a:pt x="12701" y="4495"/>
                  </a:lnTo>
                  <a:lnTo>
                    <a:pt x="12580" y="4544"/>
                  </a:lnTo>
                  <a:lnTo>
                    <a:pt x="12448" y="4592"/>
                  </a:lnTo>
                  <a:lnTo>
                    <a:pt x="12327" y="4616"/>
                  </a:lnTo>
                  <a:lnTo>
                    <a:pt x="12195" y="4652"/>
                  </a:lnTo>
                  <a:lnTo>
                    <a:pt x="12062" y="4664"/>
                  </a:lnTo>
                  <a:lnTo>
                    <a:pt x="11918" y="4676"/>
                  </a:lnTo>
                  <a:lnTo>
                    <a:pt x="11653" y="4676"/>
                  </a:lnTo>
                  <a:lnTo>
                    <a:pt x="11616" y="4459"/>
                  </a:lnTo>
                  <a:lnTo>
                    <a:pt x="11604" y="4254"/>
                  </a:lnTo>
                  <a:lnTo>
                    <a:pt x="11592" y="4038"/>
                  </a:lnTo>
                  <a:lnTo>
                    <a:pt x="11604" y="3821"/>
                  </a:lnTo>
                  <a:lnTo>
                    <a:pt x="11616" y="3604"/>
                  </a:lnTo>
                  <a:lnTo>
                    <a:pt x="11653" y="3387"/>
                  </a:lnTo>
                  <a:lnTo>
                    <a:pt x="11701" y="3170"/>
                  </a:lnTo>
                  <a:lnTo>
                    <a:pt x="11749" y="2965"/>
                  </a:lnTo>
                  <a:lnTo>
                    <a:pt x="11821" y="2748"/>
                  </a:lnTo>
                  <a:lnTo>
                    <a:pt x="11894" y="2543"/>
                  </a:lnTo>
                  <a:lnTo>
                    <a:pt x="11990" y="2339"/>
                  </a:lnTo>
                  <a:lnTo>
                    <a:pt x="12086" y="2146"/>
                  </a:lnTo>
                  <a:lnTo>
                    <a:pt x="12195" y="1953"/>
                  </a:lnTo>
                  <a:lnTo>
                    <a:pt x="12315" y="1772"/>
                  </a:lnTo>
                  <a:lnTo>
                    <a:pt x="12448" y="1591"/>
                  </a:lnTo>
                  <a:lnTo>
                    <a:pt x="12580" y="1423"/>
                  </a:lnTo>
                  <a:lnTo>
                    <a:pt x="12641" y="1338"/>
                  </a:lnTo>
                  <a:lnTo>
                    <a:pt x="12677" y="1230"/>
                  </a:lnTo>
                  <a:lnTo>
                    <a:pt x="12689" y="1134"/>
                  </a:lnTo>
                  <a:lnTo>
                    <a:pt x="12677" y="1037"/>
                  </a:lnTo>
                  <a:lnTo>
                    <a:pt x="12641" y="941"/>
                  </a:lnTo>
                  <a:lnTo>
                    <a:pt x="12580" y="856"/>
                  </a:lnTo>
                  <a:lnTo>
                    <a:pt x="12508" y="784"/>
                  </a:lnTo>
                  <a:lnTo>
                    <a:pt x="12412" y="736"/>
                  </a:lnTo>
                  <a:lnTo>
                    <a:pt x="12400" y="736"/>
                  </a:lnTo>
                  <a:lnTo>
                    <a:pt x="12351" y="712"/>
                  </a:lnTo>
                  <a:lnTo>
                    <a:pt x="12291" y="712"/>
                  </a:lnTo>
                  <a:lnTo>
                    <a:pt x="12231" y="700"/>
                  </a:lnTo>
                  <a:lnTo>
                    <a:pt x="12183" y="712"/>
                  </a:lnTo>
                  <a:lnTo>
                    <a:pt x="12122" y="724"/>
                  </a:lnTo>
                  <a:lnTo>
                    <a:pt x="12074" y="736"/>
                  </a:lnTo>
                  <a:lnTo>
                    <a:pt x="12026" y="772"/>
                  </a:lnTo>
                  <a:lnTo>
                    <a:pt x="11978" y="796"/>
                  </a:lnTo>
                  <a:lnTo>
                    <a:pt x="11809" y="953"/>
                  </a:lnTo>
                  <a:lnTo>
                    <a:pt x="11640" y="1109"/>
                  </a:lnTo>
                  <a:lnTo>
                    <a:pt x="11496" y="1278"/>
                  </a:lnTo>
                  <a:lnTo>
                    <a:pt x="11351" y="1459"/>
                  </a:lnTo>
                  <a:lnTo>
                    <a:pt x="11231" y="1652"/>
                  </a:lnTo>
                  <a:lnTo>
                    <a:pt x="11122" y="1857"/>
                  </a:lnTo>
                  <a:lnTo>
                    <a:pt x="11026" y="2061"/>
                  </a:lnTo>
                  <a:lnTo>
                    <a:pt x="10954" y="2266"/>
                  </a:lnTo>
                  <a:lnTo>
                    <a:pt x="10954" y="2061"/>
                  </a:lnTo>
                  <a:lnTo>
                    <a:pt x="10966" y="1844"/>
                  </a:lnTo>
                  <a:lnTo>
                    <a:pt x="10990" y="1640"/>
                  </a:lnTo>
                  <a:lnTo>
                    <a:pt x="11026" y="1435"/>
                  </a:lnTo>
                  <a:lnTo>
                    <a:pt x="11074" y="1230"/>
                  </a:lnTo>
                  <a:lnTo>
                    <a:pt x="11134" y="1025"/>
                  </a:lnTo>
                  <a:lnTo>
                    <a:pt x="11207" y="832"/>
                  </a:lnTo>
                  <a:lnTo>
                    <a:pt x="11291" y="639"/>
                  </a:lnTo>
                  <a:lnTo>
                    <a:pt x="11327" y="531"/>
                  </a:lnTo>
                  <a:lnTo>
                    <a:pt x="11327" y="435"/>
                  </a:lnTo>
                  <a:lnTo>
                    <a:pt x="11315" y="338"/>
                  </a:lnTo>
                  <a:lnTo>
                    <a:pt x="11267" y="242"/>
                  </a:lnTo>
                  <a:lnTo>
                    <a:pt x="11207" y="170"/>
                  </a:lnTo>
                  <a:lnTo>
                    <a:pt x="11134" y="97"/>
                  </a:lnTo>
                  <a:lnTo>
                    <a:pt x="11038" y="49"/>
                  </a:lnTo>
                  <a:lnTo>
                    <a:pt x="10942" y="25"/>
                  </a:lnTo>
                  <a:lnTo>
                    <a:pt x="10532" y="1"/>
                  </a:lnTo>
                  <a:close/>
                </a:path>
              </a:pathLst>
            </a:custGeom>
            <a:solidFill>
              <a:srgbClr val="99A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19"/>
            <p:cNvSpPr/>
            <p:nvPr/>
          </p:nvSpPr>
          <p:spPr>
            <a:xfrm>
              <a:off x="4776765" y="3033635"/>
              <a:ext cx="1269309" cy="1487575"/>
            </a:xfrm>
            <a:custGeom>
              <a:avLst/>
              <a:gdLst/>
              <a:ahLst/>
              <a:cxnLst/>
              <a:rect l="l" t="t" r="r" b="b"/>
              <a:pathLst>
                <a:path w="31258" h="36633" extrusionOk="0">
                  <a:moveTo>
                    <a:pt x="97" y="1"/>
                  </a:moveTo>
                  <a:lnTo>
                    <a:pt x="48" y="434"/>
                  </a:lnTo>
                  <a:lnTo>
                    <a:pt x="12" y="856"/>
                  </a:lnTo>
                  <a:lnTo>
                    <a:pt x="0" y="1290"/>
                  </a:lnTo>
                  <a:lnTo>
                    <a:pt x="12" y="1712"/>
                  </a:lnTo>
                  <a:lnTo>
                    <a:pt x="24" y="2146"/>
                  </a:lnTo>
                  <a:lnTo>
                    <a:pt x="61" y="2567"/>
                  </a:lnTo>
                  <a:lnTo>
                    <a:pt x="121" y="2989"/>
                  </a:lnTo>
                  <a:lnTo>
                    <a:pt x="193" y="3411"/>
                  </a:lnTo>
                  <a:lnTo>
                    <a:pt x="277" y="3820"/>
                  </a:lnTo>
                  <a:lnTo>
                    <a:pt x="386" y="4242"/>
                  </a:lnTo>
                  <a:lnTo>
                    <a:pt x="506" y="4652"/>
                  </a:lnTo>
                  <a:lnTo>
                    <a:pt x="639" y="5050"/>
                  </a:lnTo>
                  <a:lnTo>
                    <a:pt x="796" y="5447"/>
                  </a:lnTo>
                  <a:lnTo>
                    <a:pt x="964" y="5845"/>
                  </a:lnTo>
                  <a:lnTo>
                    <a:pt x="1145" y="6230"/>
                  </a:lnTo>
                  <a:lnTo>
                    <a:pt x="1350" y="6616"/>
                  </a:lnTo>
                  <a:lnTo>
                    <a:pt x="8580" y="19630"/>
                  </a:lnTo>
                  <a:lnTo>
                    <a:pt x="5941" y="35476"/>
                  </a:lnTo>
                  <a:lnTo>
                    <a:pt x="12954" y="36633"/>
                  </a:lnTo>
                  <a:lnTo>
                    <a:pt x="15400" y="19486"/>
                  </a:lnTo>
                  <a:lnTo>
                    <a:pt x="12050" y="5797"/>
                  </a:lnTo>
                  <a:lnTo>
                    <a:pt x="12050" y="5797"/>
                  </a:lnTo>
                  <a:lnTo>
                    <a:pt x="24787" y="11460"/>
                  </a:lnTo>
                  <a:lnTo>
                    <a:pt x="20473" y="22872"/>
                  </a:lnTo>
                  <a:lnTo>
                    <a:pt x="27378" y="24932"/>
                  </a:lnTo>
                  <a:lnTo>
                    <a:pt x="31041" y="11954"/>
                  </a:lnTo>
                  <a:lnTo>
                    <a:pt x="31113" y="11689"/>
                  </a:lnTo>
                  <a:lnTo>
                    <a:pt x="31162" y="11412"/>
                  </a:lnTo>
                  <a:lnTo>
                    <a:pt x="31210" y="11147"/>
                  </a:lnTo>
                  <a:lnTo>
                    <a:pt x="31234" y="10870"/>
                  </a:lnTo>
                  <a:lnTo>
                    <a:pt x="31258" y="10605"/>
                  </a:lnTo>
                  <a:lnTo>
                    <a:pt x="31258" y="10328"/>
                  </a:lnTo>
                  <a:lnTo>
                    <a:pt x="31246" y="10062"/>
                  </a:lnTo>
                  <a:lnTo>
                    <a:pt x="31234" y="9797"/>
                  </a:lnTo>
                  <a:lnTo>
                    <a:pt x="31198" y="9532"/>
                  </a:lnTo>
                  <a:lnTo>
                    <a:pt x="31150" y="9267"/>
                  </a:lnTo>
                  <a:lnTo>
                    <a:pt x="31089" y="9014"/>
                  </a:lnTo>
                  <a:lnTo>
                    <a:pt x="31029" y="8749"/>
                  </a:lnTo>
                  <a:lnTo>
                    <a:pt x="30945" y="8508"/>
                  </a:lnTo>
                  <a:lnTo>
                    <a:pt x="30860" y="8255"/>
                  </a:lnTo>
                  <a:lnTo>
                    <a:pt x="30752" y="8014"/>
                  </a:lnTo>
                  <a:lnTo>
                    <a:pt x="30643" y="7773"/>
                  </a:lnTo>
                  <a:lnTo>
                    <a:pt x="30523" y="7544"/>
                  </a:lnTo>
                  <a:lnTo>
                    <a:pt x="30390" y="7315"/>
                  </a:lnTo>
                  <a:lnTo>
                    <a:pt x="30246" y="7098"/>
                  </a:lnTo>
                  <a:lnTo>
                    <a:pt x="30089" y="6881"/>
                  </a:lnTo>
                  <a:lnTo>
                    <a:pt x="29920" y="6676"/>
                  </a:lnTo>
                  <a:lnTo>
                    <a:pt x="29752" y="6471"/>
                  </a:lnTo>
                  <a:lnTo>
                    <a:pt x="29571" y="6279"/>
                  </a:lnTo>
                  <a:lnTo>
                    <a:pt x="29378" y="6098"/>
                  </a:lnTo>
                  <a:lnTo>
                    <a:pt x="29173" y="5917"/>
                  </a:lnTo>
                  <a:lnTo>
                    <a:pt x="28969" y="5748"/>
                  </a:lnTo>
                  <a:lnTo>
                    <a:pt x="28752" y="5592"/>
                  </a:lnTo>
                  <a:lnTo>
                    <a:pt x="28523" y="5435"/>
                  </a:lnTo>
                  <a:lnTo>
                    <a:pt x="28282" y="5303"/>
                  </a:lnTo>
                  <a:lnTo>
                    <a:pt x="28041" y="5170"/>
                  </a:lnTo>
                  <a:lnTo>
                    <a:pt x="27788" y="5050"/>
                  </a:lnTo>
                  <a:lnTo>
                    <a:pt x="27535" y="4941"/>
                  </a:lnTo>
                  <a:lnTo>
                    <a:pt x="14725" y="1"/>
                  </a:lnTo>
                  <a:close/>
                </a:path>
              </a:pathLst>
            </a:custGeom>
            <a:solidFill>
              <a:srgbClr val="99A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19"/>
            <p:cNvSpPr/>
            <p:nvPr/>
          </p:nvSpPr>
          <p:spPr>
            <a:xfrm>
              <a:off x="5075709" y="4454572"/>
              <a:ext cx="335743" cy="230041"/>
            </a:xfrm>
            <a:custGeom>
              <a:avLst/>
              <a:gdLst/>
              <a:ahLst/>
              <a:cxnLst/>
              <a:rect l="l" t="t" r="r" b="b"/>
              <a:pathLst>
                <a:path w="8268" h="5665" extrusionOk="0">
                  <a:moveTo>
                    <a:pt x="1134" y="1"/>
                  </a:moveTo>
                  <a:lnTo>
                    <a:pt x="1" y="5664"/>
                  </a:lnTo>
                  <a:lnTo>
                    <a:pt x="8267" y="5664"/>
                  </a:lnTo>
                  <a:lnTo>
                    <a:pt x="8123" y="5110"/>
                  </a:lnTo>
                  <a:lnTo>
                    <a:pt x="8086" y="4953"/>
                  </a:lnTo>
                  <a:lnTo>
                    <a:pt x="8026" y="4809"/>
                  </a:lnTo>
                  <a:lnTo>
                    <a:pt x="7954" y="4652"/>
                  </a:lnTo>
                  <a:lnTo>
                    <a:pt x="7882" y="4520"/>
                  </a:lnTo>
                  <a:lnTo>
                    <a:pt x="7797" y="4375"/>
                  </a:lnTo>
                  <a:lnTo>
                    <a:pt x="7701" y="4255"/>
                  </a:lnTo>
                  <a:lnTo>
                    <a:pt x="7592" y="4134"/>
                  </a:lnTo>
                  <a:lnTo>
                    <a:pt x="7484" y="4014"/>
                  </a:lnTo>
                  <a:lnTo>
                    <a:pt x="7363" y="3917"/>
                  </a:lnTo>
                  <a:lnTo>
                    <a:pt x="7231" y="3821"/>
                  </a:lnTo>
                  <a:lnTo>
                    <a:pt x="7098" y="3736"/>
                  </a:lnTo>
                  <a:lnTo>
                    <a:pt x="6954" y="3652"/>
                  </a:lnTo>
                  <a:lnTo>
                    <a:pt x="6809" y="3580"/>
                  </a:lnTo>
                  <a:lnTo>
                    <a:pt x="6652" y="3532"/>
                  </a:lnTo>
                  <a:lnTo>
                    <a:pt x="6496" y="3483"/>
                  </a:lnTo>
                  <a:lnTo>
                    <a:pt x="6339" y="3447"/>
                  </a:lnTo>
                  <a:lnTo>
                    <a:pt x="6207" y="3423"/>
                  </a:lnTo>
                  <a:lnTo>
                    <a:pt x="6086" y="3387"/>
                  </a:lnTo>
                  <a:lnTo>
                    <a:pt x="5845" y="3303"/>
                  </a:lnTo>
                  <a:lnTo>
                    <a:pt x="5628" y="3182"/>
                  </a:lnTo>
                  <a:lnTo>
                    <a:pt x="5411" y="3050"/>
                  </a:lnTo>
                  <a:lnTo>
                    <a:pt x="5218" y="2893"/>
                  </a:lnTo>
                  <a:lnTo>
                    <a:pt x="5038" y="2712"/>
                  </a:lnTo>
                  <a:lnTo>
                    <a:pt x="4881" y="2507"/>
                  </a:lnTo>
                  <a:lnTo>
                    <a:pt x="4809" y="2399"/>
                  </a:lnTo>
                  <a:lnTo>
                    <a:pt x="4749" y="2290"/>
                  </a:lnTo>
                  <a:lnTo>
                    <a:pt x="4206" y="1290"/>
                  </a:lnTo>
                  <a:lnTo>
                    <a:pt x="1134" y="1"/>
                  </a:lnTo>
                  <a:close/>
                </a:path>
              </a:pathLst>
            </a:custGeom>
            <a:solidFill>
              <a:srgbClr val="99A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19"/>
            <p:cNvSpPr/>
            <p:nvPr/>
          </p:nvSpPr>
          <p:spPr>
            <a:xfrm>
              <a:off x="5611022" y="3962342"/>
              <a:ext cx="318606" cy="347966"/>
            </a:xfrm>
            <a:custGeom>
              <a:avLst/>
              <a:gdLst/>
              <a:ahLst/>
              <a:cxnLst/>
              <a:rect l="l" t="t" r="r" b="b"/>
              <a:pathLst>
                <a:path w="7846" h="8569" extrusionOk="0">
                  <a:moveTo>
                    <a:pt x="2591" y="1"/>
                  </a:moveTo>
                  <a:lnTo>
                    <a:pt x="1" y="4278"/>
                  </a:lnTo>
                  <a:lnTo>
                    <a:pt x="7604" y="8568"/>
                  </a:lnTo>
                  <a:lnTo>
                    <a:pt x="7688" y="8339"/>
                  </a:lnTo>
                  <a:lnTo>
                    <a:pt x="7761" y="8122"/>
                  </a:lnTo>
                  <a:lnTo>
                    <a:pt x="7809" y="7893"/>
                  </a:lnTo>
                  <a:lnTo>
                    <a:pt x="7833" y="7664"/>
                  </a:lnTo>
                  <a:lnTo>
                    <a:pt x="7845" y="7435"/>
                  </a:lnTo>
                  <a:lnTo>
                    <a:pt x="7845" y="7207"/>
                  </a:lnTo>
                  <a:lnTo>
                    <a:pt x="7821" y="6978"/>
                  </a:lnTo>
                  <a:lnTo>
                    <a:pt x="7785" y="6749"/>
                  </a:lnTo>
                  <a:lnTo>
                    <a:pt x="7737" y="6532"/>
                  </a:lnTo>
                  <a:lnTo>
                    <a:pt x="7664" y="6315"/>
                  </a:lnTo>
                  <a:lnTo>
                    <a:pt x="7580" y="6098"/>
                  </a:lnTo>
                  <a:lnTo>
                    <a:pt x="7484" y="5893"/>
                  </a:lnTo>
                  <a:lnTo>
                    <a:pt x="7363" y="5688"/>
                  </a:lnTo>
                  <a:lnTo>
                    <a:pt x="7231" y="5495"/>
                  </a:lnTo>
                  <a:lnTo>
                    <a:pt x="7086" y="5315"/>
                  </a:lnTo>
                  <a:lnTo>
                    <a:pt x="6929" y="5134"/>
                  </a:lnTo>
                  <a:lnTo>
                    <a:pt x="6580" y="4796"/>
                  </a:lnTo>
                  <a:lnTo>
                    <a:pt x="6483" y="4688"/>
                  </a:lnTo>
                  <a:lnTo>
                    <a:pt x="6375" y="4568"/>
                  </a:lnTo>
                  <a:lnTo>
                    <a:pt x="6279" y="4447"/>
                  </a:lnTo>
                  <a:lnTo>
                    <a:pt x="6194" y="4314"/>
                  </a:lnTo>
                  <a:lnTo>
                    <a:pt x="6110" y="4182"/>
                  </a:lnTo>
                  <a:lnTo>
                    <a:pt x="6038" y="4049"/>
                  </a:lnTo>
                  <a:lnTo>
                    <a:pt x="5965" y="3917"/>
                  </a:lnTo>
                  <a:lnTo>
                    <a:pt x="5905" y="3772"/>
                  </a:lnTo>
                  <a:lnTo>
                    <a:pt x="5845" y="3640"/>
                  </a:lnTo>
                  <a:lnTo>
                    <a:pt x="5797" y="3483"/>
                  </a:lnTo>
                  <a:lnTo>
                    <a:pt x="5760" y="3338"/>
                  </a:lnTo>
                  <a:lnTo>
                    <a:pt x="5724" y="3194"/>
                  </a:lnTo>
                  <a:lnTo>
                    <a:pt x="5700" y="3037"/>
                  </a:lnTo>
                  <a:lnTo>
                    <a:pt x="5676" y="2881"/>
                  </a:lnTo>
                  <a:lnTo>
                    <a:pt x="5664" y="2736"/>
                  </a:lnTo>
                  <a:lnTo>
                    <a:pt x="5664" y="2579"/>
                  </a:lnTo>
                  <a:lnTo>
                    <a:pt x="5664" y="1049"/>
                  </a:lnTo>
                  <a:lnTo>
                    <a:pt x="2591" y="1"/>
                  </a:lnTo>
                  <a:close/>
                </a:path>
              </a:pathLst>
            </a:custGeom>
            <a:solidFill>
              <a:srgbClr val="99A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19"/>
            <p:cNvSpPr/>
            <p:nvPr/>
          </p:nvSpPr>
          <p:spPr>
            <a:xfrm>
              <a:off x="3645960" y="1719859"/>
              <a:ext cx="411557" cy="444327"/>
            </a:xfrm>
            <a:custGeom>
              <a:avLst/>
              <a:gdLst/>
              <a:ahLst/>
              <a:cxnLst/>
              <a:rect l="l" t="t" r="r" b="b"/>
              <a:pathLst>
                <a:path w="10135" h="10942" extrusionOk="0">
                  <a:moveTo>
                    <a:pt x="3929" y="0"/>
                  </a:moveTo>
                  <a:lnTo>
                    <a:pt x="3664" y="12"/>
                  </a:lnTo>
                  <a:lnTo>
                    <a:pt x="3411" y="36"/>
                  </a:lnTo>
                  <a:lnTo>
                    <a:pt x="3158" y="85"/>
                  </a:lnTo>
                  <a:lnTo>
                    <a:pt x="2905" y="145"/>
                  </a:lnTo>
                  <a:lnTo>
                    <a:pt x="2664" y="217"/>
                  </a:lnTo>
                  <a:lnTo>
                    <a:pt x="2423" y="314"/>
                  </a:lnTo>
                  <a:lnTo>
                    <a:pt x="2194" y="422"/>
                  </a:lnTo>
                  <a:lnTo>
                    <a:pt x="1977" y="543"/>
                  </a:lnTo>
                  <a:lnTo>
                    <a:pt x="1760" y="675"/>
                  </a:lnTo>
                  <a:lnTo>
                    <a:pt x="1543" y="832"/>
                  </a:lnTo>
                  <a:lnTo>
                    <a:pt x="1350" y="988"/>
                  </a:lnTo>
                  <a:lnTo>
                    <a:pt x="1170" y="1169"/>
                  </a:lnTo>
                  <a:lnTo>
                    <a:pt x="989" y="1362"/>
                  </a:lnTo>
                  <a:lnTo>
                    <a:pt x="820" y="1555"/>
                  </a:lnTo>
                  <a:lnTo>
                    <a:pt x="675" y="1760"/>
                  </a:lnTo>
                  <a:lnTo>
                    <a:pt x="543" y="1977"/>
                  </a:lnTo>
                  <a:lnTo>
                    <a:pt x="410" y="2205"/>
                  </a:lnTo>
                  <a:lnTo>
                    <a:pt x="302" y="2434"/>
                  </a:lnTo>
                  <a:lnTo>
                    <a:pt x="218" y="2675"/>
                  </a:lnTo>
                  <a:lnTo>
                    <a:pt x="133" y="2916"/>
                  </a:lnTo>
                  <a:lnTo>
                    <a:pt x="85" y="3145"/>
                  </a:lnTo>
                  <a:lnTo>
                    <a:pt x="37" y="3386"/>
                  </a:lnTo>
                  <a:lnTo>
                    <a:pt x="13" y="3627"/>
                  </a:lnTo>
                  <a:lnTo>
                    <a:pt x="1" y="3868"/>
                  </a:lnTo>
                  <a:lnTo>
                    <a:pt x="1" y="4121"/>
                  </a:lnTo>
                  <a:lnTo>
                    <a:pt x="25" y="4362"/>
                  </a:lnTo>
                  <a:lnTo>
                    <a:pt x="61" y="4603"/>
                  </a:lnTo>
                  <a:lnTo>
                    <a:pt x="109" y="4832"/>
                  </a:lnTo>
                  <a:lnTo>
                    <a:pt x="169" y="5073"/>
                  </a:lnTo>
                  <a:lnTo>
                    <a:pt x="242" y="5302"/>
                  </a:lnTo>
                  <a:lnTo>
                    <a:pt x="326" y="5531"/>
                  </a:lnTo>
                  <a:lnTo>
                    <a:pt x="434" y="5748"/>
                  </a:lnTo>
                  <a:lnTo>
                    <a:pt x="543" y="5965"/>
                  </a:lnTo>
                  <a:lnTo>
                    <a:pt x="675" y="6170"/>
                  </a:lnTo>
                  <a:lnTo>
                    <a:pt x="820" y="6375"/>
                  </a:lnTo>
                  <a:lnTo>
                    <a:pt x="965" y="6556"/>
                  </a:lnTo>
                  <a:lnTo>
                    <a:pt x="989" y="6929"/>
                  </a:lnTo>
                  <a:lnTo>
                    <a:pt x="1037" y="7291"/>
                  </a:lnTo>
                  <a:lnTo>
                    <a:pt x="1109" y="7652"/>
                  </a:lnTo>
                  <a:lnTo>
                    <a:pt x="1194" y="8014"/>
                  </a:lnTo>
                  <a:lnTo>
                    <a:pt x="1314" y="8363"/>
                  </a:lnTo>
                  <a:lnTo>
                    <a:pt x="1447" y="8700"/>
                  </a:lnTo>
                  <a:lnTo>
                    <a:pt x="1615" y="9026"/>
                  </a:lnTo>
                  <a:lnTo>
                    <a:pt x="1796" y="9339"/>
                  </a:lnTo>
                  <a:lnTo>
                    <a:pt x="2001" y="9628"/>
                  </a:lnTo>
                  <a:lnTo>
                    <a:pt x="2109" y="9761"/>
                  </a:lnTo>
                  <a:lnTo>
                    <a:pt x="2218" y="9893"/>
                  </a:lnTo>
                  <a:lnTo>
                    <a:pt x="2338" y="10026"/>
                  </a:lnTo>
                  <a:lnTo>
                    <a:pt x="2459" y="10134"/>
                  </a:lnTo>
                  <a:lnTo>
                    <a:pt x="2591" y="10255"/>
                  </a:lnTo>
                  <a:lnTo>
                    <a:pt x="2724" y="10351"/>
                  </a:lnTo>
                  <a:lnTo>
                    <a:pt x="2857" y="10460"/>
                  </a:lnTo>
                  <a:lnTo>
                    <a:pt x="3001" y="10544"/>
                  </a:lnTo>
                  <a:lnTo>
                    <a:pt x="3146" y="10628"/>
                  </a:lnTo>
                  <a:lnTo>
                    <a:pt x="3302" y="10701"/>
                  </a:lnTo>
                  <a:lnTo>
                    <a:pt x="3459" y="10761"/>
                  </a:lnTo>
                  <a:lnTo>
                    <a:pt x="3616" y="10821"/>
                  </a:lnTo>
                  <a:lnTo>
                    <a:pt x="3784" y="10869"/>
                  </a:lnTo>
                  <a:lnTo>
                    <a:pt x="3953" y="10906"/>
                  </a:lnTo>
                  <a:lnTo>
                    <a:pt x="4110" y="10930"/>
                  </a:lnTo>
                  <a:lnTo>
                    <a:pt x="4266" y="10942"/>
                  </a:lnTo>
                  <a:lnTo>
                    <a:pt x="4592" y="10942"/>
                  </a:lnTo>
                  <a:lnTo>
                    <a:pt x="4748" y="10930"/>
                  </a:lnTo>
                  <a:lnTo>
                    <a:pt x="4905" y="10906"/>
                  </a:lnTo>
                  <a:lnTo>
                    <a:pt x="5062" y="10881"/>
                  </a:lnTo>
                  <a:lnTo>
                    <a:pt x="5218" y="10845"/>
                  </a:lnTo>
                  <a:lnTo>
                    <a:pt x="5375" y="10797"/>
                  </a:lnTo>
                  <a:lnTo>
                    <a:pt x="5520" y="10749"/>
                  </a:lnTo>
                  <a:lnTo>
                    <a:pt x="5676" y="10689"/>
                  </a:lnTo>
                  <a:lnTo>
                    <a:pt x="5821" y="10628"/>
                  </a:lnTo>
                  <a:lnTo>
                    <a:pt x="5965" y="10556"/>
                  </a:lnTo>
                  <a:lnTo>
                    <a:pt x="6098" y="10472"/>
                  </a:lnTo>
                  <a:lnTo>
                    <a:pt x="6243" y="10387"/>
                  </a:lnTo>
                  <a:lnTo>
                    <a:pt x="6375" y="10291"/>
                  </a:lnTo>
                  <a:lnTo>
                    <a:pt x="6616" y="10098"/>
                  </a:lnTo>
                  <a:lnTo>
                    <a:pt x="6845" y="9869"/>
                  </a:lnTo>
                  <a:lnTo>
                    <a:pt x="7062" y="9628"/>
                  </a:lnTo>
                  <a:lnTo>
                    <a:pt x="7255" y="9375"/>
                  </a:lnTo>
                  <a:lnTo>
                    <a:pt x="7423" y="9110"/>
                  </a:lnTo>
                  <a:lnTo>
                    <a:pt x="7580" y="8821"/>
                  </a:lnTo>
                  <a:lnTo>
                    <a:pt x="7713" y="8532"/>
                  </a:lnTo>
                  <a:lnTo>
                    <a:pt x="7833" y="8230"/>
                  </a:lnTo>
                  <a:lnTo>
                    <a:pt x="7881" y="8062"/>
                  </a:lnTo>
                  <a:lnTo>
                    <a:pt x="7930" y="7893"/>
                  </a:lnTo>
                  <a:lnTo>
                    <a:pt x="8014" y="7857"/>
                  </a:lnTo>
                  <a:lnTo>
                    <a:pt x="8207" y="7748"/>
                  </a:lnTo>
                  <a:lnTo>
                    <a:pt x="8400" y="7628"/>
                  </a:lnTo>
                  <a:lnTo>
                    <a:pt x="8568" y="7507"/>
                  </a:lnTo>
                  <a:lnTo>
                    <a:pt x="8749" y="7375"/>
                  </a:lnTo>
                  <a:lnTo>
                    <a:pt x="8906" y="7230"/>
                  </a:lnTo>
                  <a:lnTo>
                    <a:pt x="9062" y="7074"/>
                  </a:lnTo>
                  <a:lnTo>
                    <a:pt x="9207" y="6917"/>
                  </a:lnTo>
                  <a:lnTo>
                    <a:pt x="9339" y="6748"/>
                  </a:lnTo>
                  <a:lnTo>
                    <a:pt x="9472" y="6568"/>
                  </a:lnTo>
                  <a:lnTo>
                    <a:pt x="9592" y="6387"/>
                  </a:lnTo>
                  <a:lnTo>
                    <a:pt x="9689" y="6194"/>
                  </a:lnTo>
                  <a:lnTo>
                    <a:pt x="9797" y="6001"/>
                  </a:lnTo>
                  <a:lnTo>
                    <a:pt x="9882" y="5796"/>
                  </a:lnTo>
                  <a:lnTo>
                    <a:pt x="9954" y="5592"/>
                  </a:lnTo>
                  <a:lnTo>
                    <a:pt x="10014" y="5387"/>
                  </a:lnTo>
                  <a:lnTo>
                    <a:pt x="10062" y="5170"/>
                  </a:lnTo>
                  <a:lnTo>
                    <a:pt x="10099" y="4965"/>
                  </a:lnTo>
                  <a:lnTo>
                    <a:pt x="10123" y="4748"/>
                  </a:lnTo>
                  <a:lnTo>
                    <a:pt x="10135" y="4531"/>
                  </a:lnTo>
                  <a:lnTo>
                    <a:pt x="10135" y="4302"/>
                  </a:lnTo>
                  <a:lnTo>
                    <a:pt x="10123" y="4085"/>
                  </a:lnTo>
                  <a:lnTo>
                    <a:pt x="10099" y="3880"/>
                  </a:lnTo>
                  <a:lnTo>
                    <a:pt x="10062" y="3664"/>
                  </a:lnTo>
                  <a:lnTo>
                    <a:pt x="10014" y="3447"/>
                  </a:lnTo>
                  <a:lnTo>
                    <a:pt x="9954" y="3242"/>
                  </a:lnTo>
                  <a:lnTo>
                    <a:pt x="9882" y="3037"/>
                  </a:lnTo>
                  <a:lnTo>
                    <a:pt x="9797" y="2832"/>
                  </a:lnTo>
                  <a:lnTo>
                    <a:pt x="9713" y="2639"/>
                  </a:lnTo>
                  <a:lnTo>
                    <a:pt x="9605" y="2446"/>
                  </a:lnTo>
                  <a:lnTo>
                    <a:pt x="9484" y="2254"/>
                  </a:lnTo>
                  <a:lnTo>
                    <a:pt x="9364" y="2085"/>
                  </a:lnTo>
                  <a:lnTo>
                    <a:pt x="9231" y="1904"/>
                  </a:lnTo>
                  <a:lnTo>
                    <a:pt x="9110" y="1772"/>
                  </a:lnTo>
                  <a:lnTo>
                    <a:pt x="8978" y="1651"/>
                  </a:lnTo>
                  <a:lnTo>
                    <a:pt x="8845" y="1531"/>
                  </a:lnTo>
                  <a:lnTo>
                    <a:pt x="8701" y="1422"/>
                  </a:lnTo>
                  <a:lnTo>
                    <a:pt x="8556" y="1326"/>
                  </a:lnTo>
                  <a:lnTo>
                    <a:pt x="8400" y="1229"/>
                  </a:lnTo>
                  <a:lnTo>
                    <a:pt x="8231" y="1145"/>
                  </a:lnTo>
                  <a:lnTo>
                    <a:pt x="8074" y="1085"/>
                  </a:lnTo>
                  <a:lnTo>
                    <a:pt x="7905" y="1025"/>
                  </a:lnTo>
                  <a:lnTo>
                    <a:pt x="7737" y="988"/>
                  </a:lnTo>
                  <a:lnTo>
                    <a:pt x="7568" y="964"/>
                  </a:lnTo>
                  <a:lnTo>
                    <a:pt x="7387" y="952"/>
                  </a:lnTo>
                  <a:lnTo>
                    <a:pt x="7219" y="952"/>
                  </a:lnTo>
                  <a:lnTo>
                    <a:pt x="7050" y="988"/>
                  </a:lnTo>
                  <a:lnTo>
                    <a:pt x="6893" y="1025"/>
                  </a:lnTo>
                  <a:lnTo>
                    <a:pt x="6725" y="1097"/>
                  </a:lnTo>
                  <a:lnTo>
                    <a:pt x="6532" y="916"/>
                  </a:lnTo>
                  <a:lnTo>
                    <a:pt x="6339" y="759"/>
                  </a:lnTo>
                  <a:lnTo>
                    <a:pt x="6122" y="627"/>
                  </a:lnTo>
                  <a:lnTo>
                    <a:pt x="5905" y="494"/>
                  </a:lnTo>
                  <a:lnTo>
                    <a:pt x="5664" y="374"/>
                  </a:lnTo>
                  <a:lnTo>
                    <a:pt x="5435" y="277"/>
                  </a:lnTo>
                  <a:lnTo>
                    <a:pt x="5194" y="193"/>
                  </a:lnTo>
                  <a:lnTo>
                    <a:pt x="4941" y="121"/>
                  </a:lnTo>
                  <a:lnTo>
                    <a:pt x="4688" y="73"/>
                  </a:lnTo>
                  <a:lnTo>
                    <a:pt x="4435" y="36"/>
                  </a:lnTo>
                  <a:lnTo>
                    <a:pt x="4182" y="12"/>
                  </a:lnTo>
                  <a:lnTo>
                    <a:pt x="3929" y="0"/>
                  </a:lnTo>
                  <a:close/>
                </a:path>
              </a:pathLst>
            </a:custGeom>
            <a:solidFill>
              <a:srgbClr val="99A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19"/>
            <p:cNvSpPr/>
            <p:nvPr/>
          </p:nvSpPr>
          <p:spPr>
            <a:xfrm>
              <a:off x="3830435" y="2043288"/>
              <a:ext cx="161009" cy="185982"/>
            </a:xfrm>
            <a:custGeom>
              <a:avLst/>
              <a:gdLst/>
              <a:ahLst/>
              <a:cxnLst/>
              <a:rect l="l" t="t" r="r" b="b"/>
              <a:pathLst>
                <a:path w="3965" h="4580" extrusionOk="0">
                  <a:moveTo>
                    <a:pt x="2832" y="0"/>
                  </a:moveTo>
                  <a:lnTo>
                    <a:pt x="1" y="591"/>
                  </a:lnTo>
                  <a:lnTo>
                    <a:pt x="254" y="4579"/>
                  </a:lnTo>
                  <a:lnTo>
                    <a:pt x="3965" y="3350"/>
                  </a:lnTo>
                  <a:lnTo>
                    <a:pt x="2832" y="0"/>
                  </a:lnTo>
                  <a:close/>
                </a:path>
              </a:pathLst>
            </a:custGeom>
            <a:solidFill>
              <a:srgbClr val="99A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19"/>
            <p:cNvSpPr/>
            <p:nvPr/>
          </p:nvSpPr>
          <p:spPr>
            <a:xfrm>
              <a:off x="3169851" y="2162183"/>
              <a:ext cx="1338342" cy="871518"/>
            </a:xfrm>
            <a:custGeom>
              <a:avLst/>
              <a:gdLst/>
              <a:ahLst/>
              <a:cxnLst/>
              <a:rect l="l" t="t" r="r" b="b"/>
              <a:pathLst>
                <a:path w="32958" h="21462" extrusionOk="0">
                  <a:moveTo>
                    <a:pt x="29548" y="1"/>
                  </a:moveTo>
                  <a:lnTo>
                    <a:pt x="20185" y="278"/>
                  </a:lnTo>
                  <a:lnTo>
                    <a:pt x="15811" y="1434"/>
                  </a:lnTo>
                  <a:lnTo>
                    <a:pt x="13015" y="940"/>
                  </a:lnTo>
                  <a:lnTo>
                    <a:pt x="5845" y="892"/>
                  </a:lnTo>
                  <a:lnTo>
                    <a:pt x="1" y="3700"/>
                  </a:lnTo>
                  <a:lnTo>
                    <a:pt x="11099" y="5929"/>
                  </a:lnTo>
                  <a:lnTo>
                    <a:pt x="13087" y="21462"/>
                  </a:lnTo>
                  <a:lnTo>
                    <a:pt x="27716" y="21462"/>
                  </a:lnTo>
                  <a:lnTo>
                    <a:pt x="26812" y="5411"/>
                  </a:lnTo>
                  <a:lnTo>
                    <a:pt x="32958" y="2736"/>
                  </a:lnTo>
                  <a:lnTo>
                    <a:pt x="29548" y="1"/>
                  </a:lnTo>
                  <a:close/>
                </a:path>
              </a:pathLst>
            </a:custGeom>
            <a:solidFill>
              <a:srgbClr val="99A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19"/>
            <p:cNvSpPr/>
            <p:nvPr/>
          </p:nvSpPr>
          <p:spPr>
            <a:xfrm>
              <a:off x="3097938" y="1850977"/>
              <a:ext cx="642532" cy="462966"/>
            </a:xfrm>
            <a:custGeom>
              <a:avLst/>
              <a:gdLst/>
              <a:ahLst/>
              <a:cxnLst/>
              <a:rect l="l" t="t" r="r" b="b"/>
              <a:pathLst>
                <a:path w="15823" h="11401" extrusionOk="0">
                  <a:moveTo>
                    <a:pt x="14449" y="1"/>
                  </a:moveTo>
                  <a:lnTo>
                    <a:pt x="13822" y="892"/>
                  </a:lnTo>
                  <a:lnTo>
                    <a:pt x="13714" y="1073"/>
                  </a:lnTo>
                  <a:lnTo>
                    <a:pt x="13605" y="1254"/>
                  </a:lnTo>
                  <a:lnTo>
                    <a:pt x="13509" y="1435"/>
                  </a:lnTo>
                  <a:lnTo>
                    <a:pt x="13424" y="1627"/>
                  </a:lnTo>
                  <a:lnTo>
                    <a:pt x="13352" y="1832"/>
                  </a:lnTo>
                  <a:lnTo>
                    <a:pt x="13292" y="2025"/>
                  </a:lnTo>
                  <a:lnTo>
                    <a:pt x="13244" y="2230"/>
                  </a:lnTo>
                  <a:lnTo>
                    <a:pt x="13207" y="2447"/>
                  </a:lnTo>
                  <a:lnTo>
                    <a:pt x="13039" y="3519"/>
                  </a:lnTo>
                  <a:lnTo>
                    <a:pt x="1579" y="7038"/>
                  </a:lnTo>
                  <a:lnTo>
                    <a:pt x="1350" y="7122"/>
                  </a:lnTo>
                  <a:lnTo>
                    <a:pt x="1145" y="7219"/>
                  </a:lnTo>
                  <a:lnTo>
                    <a:pt x="965" y="7339"/>
                  </a:lnTo>
                  <a:lnTo>
                    <a:pt x="784" y="7472"/>
                  </a:lnTo>
                  <a:lnTo>
                    <a:pt x="627" y="7628"/>
                  </a:lnTo>
                  <a:lnTo>
                    <a:pt x="483" y="7785"/>
                  </a:lnTo>
                  <a:lnTo>
                    <a:pt x="350" y="7966"/>
                  </a:lnTo>
                  <a:lnTo>
                    <a:pt x="242" y="8159"/>
                  </a:lnTo>
                  <a:lnTo>
                    <a:pt x="157" y="8351"/>
                  </a:lnTo>
                  <a:lnTo>
                    <a:pt x="85" y="8556"/>
                  </a:lnTo>
                  <a:lnTo>
                    <a:pt x="37" y="8773"/>
                  </a:lnTo>
                  <a:lnTo>
                    <a:pt x="1" y="8990"/>
                  </a:lnTo>
                  <a:lnTo>
                    <a:pt x="1" y="9207"/>
                  </a:lnTo>
                  <a:lnTo>
                    <a:pt x="13" y="9436"/>
                  </a:lnTo>
                  <a:lnTo>
                    <a:pt x="49" y="9665"/>
                  </a:lnTo>
                  <a:lnTo>
                    <a:pt x="109" y="9882"/>
                  </a:lnTo>
                  <a:lnTo>
                    <a:pt x="157" y="10002"/>
                  </a:lnTo>
                  <a:lnTo>
                    <a:pt x="205" y="10123"/>
                  </a:lnTo>
                  <a:lnTo>
                    <a:pt x="326" y="10340"/>
                  </a:lnTo>
                  <a:lnTo>
                    <a:pt x="471" y="10544"/>
                  </a:lnTo>
                  <a:lnTo>
                    <a:pt x="627" y="10725"/>
                  </a:lnTo>
                  <a:lnTo>
                    <a:pt x="808" y="10894"/>
                  </a:lnTo>
                  <a:lnTo>
                    <a:pt x="1001" y="11039"/>
                  </a:lnTo>
                  <a:lnTo>
                    <a:pt x="1206" y="11159"/>
                  </a:lnTo>
                  <a:lnTo>
                    <a:pt x="1423" y="11255"/>
                  </a:lnTo>
                  <a:lnTo>
                    <a:pt x="1639" y="11328"/>
                  </a:lnTo>
                  <a:lnTo>
                    <a:pt x="1880" y="11376"/>
                  </a:lnTo>
                  <a:lnTo>
                    <a:pt x="2109" y="11400"/>
                  </a:lnTo>
                  <a:lnTo>
                    <a:pt x="2350" y="11400"/>
                  </a:lnTo>
                  <a:lnTo>
                    <a:pt x="2591" y="11376"/>
                  </a:lnTo>
                  <a:lnTo>
                    <a:pt x="2832" y="11328"/>
                  </a:lnTo>
                  <a:lnTo>
                    <a:pt x="3073" y="11243"/>
                  </a:lnTo>
                  <a:lnTo>
                    <a:pt x="3194" y="11195"/>
                  </a:lnTo>
                  <a:lnTo>
                    <a:pt x="3302" y="11135"/>
                  </a:lnTo>
                  <a:lnTo>
                    <a:pt x="13677" y="5435"/>
                  </a:lnTo>
                  <a:lnTo>
                    <a:pt x="14003" y="5616"/>
                  </a:lnTo>
                  <a:lnTo>
                    <a:pt x="14220" y="5724"/>
                  </a:lnTo>
                  <a:lnTo>
                    <a:pt x="14437" y="5821"/>
                  </a:lnTo>
                  <a:lnTo>
                    <a:pt x="14653" y="5893"/>
                  </a:lnTo>
                  <a:lnTo>
                    <a:pt x="14882" y="5965"/>
                  </a:lnTo>
                  <a:lnTo>
                    <a:pt x="15111" y="6014"/>
                  </a:lnTo>
                  <a:lnTo>
                    <a:pt x="15352" y="6050"/>
                  </a:lnTo>
                  <a:lnTo>
                    <a:pt x="15581" y="6074"/>
                  </a:lnTo>
                  <a:lnTo>
                    <a:pt x="15822" y="6086"/>
                  </a:lnTo>
                  <a:lnTo>
                    <a:pt x="14449" y="1"/>
                  </a:lnTo>
                  <a:close/>
                </a:path>
              </a:pathLst>
            </a:custGeom>
            <a:solidFill>
              <a:srgbClr val="99A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19"/>
            <p:cNvSpPr/>
            <p:nvPr/>
          </p:nvSpPr>
          <p:spPr>
            <a:xfrm>
              <a:off x="3939544" y="1811345"/>
              <a:ext cx="642532" cy="463453"/>
            </a:xfrm>
            <a:custGeom>
              <a:avLst/>
              <a:gdLst/>
              <a:ahLst/>
              <a:cxnLst/>
              <a:rect l="l" t="t" r="r" b="b"/>
              <a:pathLst>
                <a:path w="15823" h="11413" extrusionOk="0">
                  <a:moveTo>
                    <a:pt x="1374" y="1"/>
                  </a:moveTo>
                  <a:lnTo>
                    <a:pt x="1" y="6086"/>
                  </a:lnTo>
                  <a:lnTo>
                    <a:pt x="242" y="6074"/>
                  </a:lnTo>
                  <a:lnTo>
                    <a:pt x="471" y="6062"/>
                  </a:lnTo>
                  <a:lnTo>
                    <a:pt x="712" y="6014"/>
                  </a:lnTo>
                  <a:lnTo>
                    <a:pt x="941" y="5965"/>
                  </a:lnTo>
                  <a:lnTo>
                    <a:pt x="1170" y="5905"/>
                  </a:lnTo>
                  <a:lnTo>
                    <a:pt x="1386" y="5821"/>
                  </a:lnTo>
                  <a:lnTo>
                    <a:pt x="1603" y="5724"/>
                  </a:lnTo>
                  <a:lnTo>
                    <a:pt x="1820" y="5616"/>
                  </a:lnTo>
                  <a:lnTo>
                    <a:pt x="2146" y="5435"/>
                  </a:lnTo>
                  <a:lnTo>
                    <a:pt x="12521" y="11135"/>
                  </a:lnTo>
                  <a:lnTo>
                    <a:pt x="12629" y="11195"/>
                  </a:lnTo>
                  <a:lnTo>
                    <a:pt x="12750" y="11243"/>
                  </a:lnTo>
                  <a:lnTo>
                    <a:pt x="12991" y="11328"/>
                  </a:lnTo>
                  <a:lnTo>
                    <a:pt x="13232" y="11388"/>
                  </a:lnTo>
                  <a:lnTo>
                    <a:pt x="13473" y="11412"/>
                  </a:lnTo>
                  <a:lnTo>
                    <a:pt x="13714" y="11412"/>
                  </a:lnTo>
                  <a:lnTo>
                    <a:pt x="13943" y="11388"/>
                  </a:lnTo>
                  <a:lnTo>
                    <a:pt x="14184" y="11328"/>
                  </a:lnTo>
                  <a:lnTo>
                    <a:pt x="14400" y="11255"/>
                  </a:lnTo>
                  <a:lnTo>
                    <a:pt x="14617" y="11159"/>
                  </a:lnTo>
                  <a:lnTo>
                    <a:pt x="14822" y="11038"/>
                  </a:lnTo>
                  <a:lnTo>
                    <a:pt x="15015" y="10894"/>
                  </a:lnTo>
                  <a:lnTo>
                    <a:pt x="15196" y="10737"/>
                  </a:lnTo>
                  <a:lnTo>
                    <a:pt x="15352" y="10556"/>
                  </a:lnTo>
                  <a:lnTo>
                    <a:pt x="15497" y="10352"/>
                  </a:lnTo>
                  <a:lnTo>
                    <a:pt x="15617" y="10123"/>
                  </a:lnTo>
                  <a:lnTo>
                    <a:pt x="15666" y="10014"/>
                  </a:lnTo>
                  <a:lnTo>
                    <a:pt x="15714" y="9894"/>
                  </a:lnTo>
                  <a:lnTo>
                    <a:pt x="15774" y="9665"/>
                  </a:lnTo>
                  <a:lnTo>
                    <a:pt x="15810" y="9436"/>
                  </a:lnTo>
                  <a:lnTo>
                    <a:pt x="15822" y="9219"/>
                  </a:lnTo>
                  <a:lnTo>
                    <a:pt x="15822" y="8990"/>
                  </a:lnTo>
                  <a:lnTo>
                    <a:pt x="15786" y="8773"/>
                  </a:lnTo>
                  <a:lnTo>
                    <a:pt x="15738" y="8568"/>
                  </a:lnTo>
                  <a:lnTo>
                    <a:pt x="15666" y="8351"/>
                  </a:lnTo>
                  <a:lnTo>
                    <a:pt x="15581" y="8159"/>
                  </a:lnTo>
                  <a:lnTo>
                    <a:pt x="15473" y="7966"/>
                  </a:lnTo>
                  <a:lnTo>
                    <a:pt x="15340" y="7797"/>
                  </a:lnTo>
                  <a:lnTo>
                    <a:pt x="15196" y="7628"/>
                  </a:lnTo>
                  <a:lnTo>
                    <a:pt x="15039" y="7484"/>
                  </a:lnTo>
                  <a:lnTo>
                    <a:pt x="14858" y="7339"/>
                  </a:lnTo>
                  <a:lnTo>
                    <a:pt x="14678" y="7231"/>
                  </a:lnTo>
                  <a:lnTo>
                    <a:pt x="14473" y="7122"/>
                  </a:lnTo>
                  <a:lnTo>
                    <a:pt x="14256" y="7050"/>
                  </a:lnTo>
                  <a:lnTo>
                    <a:pt x="2796" y="3519"/>
                  </a:lnTo>
                  <a:lnTo>
                    <a:pt x="2616" y="2447"/>
                  </a:lnTo>
                  <a:lnTo>
                    <a:pt x="2579" y="2242"/>
                  </a:lnTo>
                  <a:lnTo>
                    <a:pt x="2531" y="2037"/>
                  </a:lnTo>
                  <a:lnTo>
                    <a:pt x="2471" y="1832"/>
                  </a:lnTo>
                  <a:lnTo>
                    <a:pt x="2399" y="1639"/>
                  </a:lnTo>
                  <a:lnTo>
                    <a:pt x="2314" y="1447"/>
                  </a:lnTo>
                  <a:lnTo>
                    <a:pt x="2218" y="1254"/>
                  </a:lnTo>
                  <a:lnTo>
                    <a:pt x="2109" y="1073"/>
                  </a:lnTo>
                  <a:lnTo>
                    <a:pt x="2001" y="892"/>
                  </a:lnTo>
                  <a:lnTo>
                    <a:pt x="1374" y="1"/>
                  </a:lnTo>
                  <a:close/>
                </a:path>
              </a:pathLst>
            </a:custGeom>
            <a:solidFill>
              <a:srgbClr val="99A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19"/>
            <p:cNvSpPr/>
            <p:nvPr/>
          </p:nvSpPr>
          <p:spPr>
            <a:xfrm>
              <a:off x="3442401" y="4454572"/>
              <a:ext cx="335743" cy="230041"/>
            </a:xfrm>
            <a:custGeom>
              <a:avLst/>
              <a:gdLst/>
              <a:ahLst/>
              <a:cxnLst/>
              <a:rect l="l" t="t" r="r" b="b"/>
              <a:pathLst>
                <a:path w="8268" h="5665" extrusionOk="0">
                  <a:moveTo>
                    <a:pt x="7134" y="1"/>
                  </a:moveTo>
                  <a:lnTo>
                    <a:pt x="4062" y="1290"/>
                  </a:lnTo>
                  <a:lnTo>
                    <a:pt x="3532" y="2290"/>
                  </a:lnTo>
                  <a:lnTo>
                    <a:pt x="3459" y="2399"/>
                  </a:lnTo>
                  <a:lnTo>
                    <a:pt x="3399" y="2507"/>
                  </a:lnTo>
                  <a:lnTo>
                    <a:pt x="3242" y="2712"/>
                  </a:lnTo>
                  <a:lnTo>
                    <a:pt x="3062" y="2893"/>
                  </a:lnTo>
                  <a:lnTo>
                    <a:pt x="2869" y="3050"/>
                  </a:lnTo>
                  <a:lnTo>
                    <a:pt x="2652" y="3182"/>
                  </a:lnTo>
                  <a:lnTo>
                    <a:pt x="2423" y="3303"/>
                  </a:lnTo>
                  <a:lnTo>
                    <a:pt x="2182" y="3387"/>
                  </a:lnTo>
                  <a:lnTo>
                    <a:pt x="2061" y="3423"/>
                  </a:lnTo>
                  <a:lnTo>
                    <a:pt x="1941" y="3447"/>
                  </a:lnTo>
                  <a:lnTo>
                    <a:pt x="1772" y="3483"/>
                  </a:lnTo>
                  <a:lnTo>
                    <a:pt x="1616" y="3532"/>
                  </a:lnTo>
                  <a:lnTo>
                    <a:pt x="1471" y="3580"/>
                  </a:lnTo>
                  <a:lnTo>
                    <a:pt x="1314" y="3652"/>
                  </a:lnTo>
                  <a:lnTo>
                    <a:pt x="1182" y="3736"/>
                  </a:lnTo>
                  <a:lnTo>
                    <a:pt x="1049" y="3821"/>
                  </a:lnTo>
                  <a:lnTo>
                    <a:pt x="917" y="3917"/>
                  </a:lnTo>
                  <a:lnTo>
                    <a:pt x="796" y="4014"/>
                  </a:lnTo>
                  <a:lnTo>
                    <a:pt x="688" y="4134"/>
                  </a:lnTo>
                  <a:lnTo>
                    <a:pt x="579" y="4255"/>
                  </a:lnTo>
                  <a:lnTo>
                    <a:pt x="483" y="4375"/>
                  </a:lnTo>
                  <a:lnTo>
                    <a:pt x="399" y="4520"/>
                  </a:lnTo>
                  <a:lnTo>
                    <a:pt x="314" y="4652"/>
                  </a:lnTo>
                  <a:lnTo>
                    <a:pt x="254" y="4809"/>
                  </a:lnTo>
                  <a:lnTo>
                    <a:pt x="194" y="4953"/>
                  </a:lnTo>
                  <a:lnTo>
                    <a:pt x="145" y="5110"/>
                  </a:lnTo>
                  <a:lnTo>
                    <a:pt x="1" y="5664"/>
                  </a:lnTo>
                  <a:lnTo>
                    <a:pt x="8267" y="5664"/>
                  </a:lnTo>
                  <a:lnTo>
                    <a:pt x="7134" y="1"/>
                  </a:lnTo>
                  <a:close/>
                </a:path>
              </a:pathLst>
            </a:custGeom>
            <a:solidFill>
              <a:srgbClr val="99A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19"/>
            <p:cNvSpPr/>
            <p:nvPr/>
          </p:nvSpPr>
          <p:spPr>
            <a:xfrm>
              <a:off x="3939544" y="4454572"/>
              <a:ext cx="335702" cy="230041"/>
            </a:xfrm>
            <a:custGeom>
              <a:avLst/>
              <a:gdLst/>
              <a:ahLst/>
              <a:cxnLst/>
              <a:rect l="l" t="t" r="r" b="b"/>
              <a:pathLst>
                <a:path w="8267" h="5665" extrusionOk="0">
                  <a:moveTo>
                    <a:pt x="7134" y="1"/>
                  </a:moveTo>
                  <a:lnTo>
                    <a:pt x="4062" y="1290"/>
                  </a:lnTo>
                  <a:lnTo>
                    <a:pt x="3519" y="2290"/>
                  </a:lnTo>
                  <a:lnTo>
                    <a:pt x="3459" y="2399"/>
                  </a:lnTo>
                  <a:lnTo>
                    <a:pt x="3387" y="2507"/>
                  </a:lnTo>
                  <a:lnTo>
                    <a:pt x="3230" y="2712"/>
                  </a:lnTo>
                  <a:lnTo>
                    <a:pt x="3049" y="2893"/>
                  </a:lnTo>
                  <a:lnTo>
                    <a:pt x="2857" y="3050"/>
                  </a:lnTo>
                  <a:lnTo>
                    <a:pt x="2652" y="3182"/>
                  </a:lnTo>
                  <a:lnTo>
                    <a:pt x="2423" y="3303"/>
                  </a:lnTo>
                  <a:lnTo>
                    <a:pt x="2182" y="3387"/>
                  </a:lnTo>
                  <a:lnTo>
                    <a:pt x="2061" y="3423"/>
                  </a:lnTo>
                  <a:lnTo>
                    <a:pt x="1929" y="3447"/>
                  </a:lnTo>
                  <a:lnTo>
                    <a:pt x="1772" y="3483"/>
                  </a:lnTo>
                  <a:lnTo>
                    <a:pt x="1615" y="3532"/>
                  </a:lnTo>
                  <a:lnTo>
                    <a:pt x="1459" y="3580"/>
                  </a:lnTo>
                  <a:lnTo>
                    <a:pt x="1314" y="3652"/>
                  </a:lnTo>
                  <a:lnTo>
                    <a:pt x="1170" y="3736"/>
                  </a:lnTo>
                  <a:lnTo>
                    <a:pt x="1037" y="3821"/>
                  </a:lnTo>
                  <a:lnTo>
                    <a:pt x="916" y="3917"/>
                  </a:lnTo>
                  <a:lnTo>
                    <a:pt x="796" y="4014"/>
                  </a:lnTo>
                  <a:lnTo>
                    <a:pt x="675" y="4134"/>
                  </a:lnTo>
                  <a:lnTo>
                    <a:pt x="579" y="4255"/>
                  </a:lnTo>
                  <a:lnTo>
                    <a:pt x="483" y="4375"/>
                  </a:lnTo>
                  <a:lnTo>
                    <a:pt x="386" y="4520"/>
                  </a:lnTo>
                  <a:lnTo>
                    <a:pt x="314" y="4652"/>
                  </a:lnTo>
                  <a:lnTo>
                    <a:pt x="242" y="4809"/>
                  </a:lnTo>
                  <a:lnTo>
                    <a:pt x="193" y="4953"/>
                  </a:lnTo>
                  <a:lnTo>
                    <a:pt x="145" y="5110"/>
                  </a:lnTo>
                  <a:lnTo>
                    <a:pt x="1" y="5664"/>
                  </a:lnTo>
                  <a:lnTo>
                    <a:pt x="8267" y="5664"/>
                  </a:lnTo>
                  <a:lnTo>
                    <a:pt x="7134" y="1"/>
                  </a:lnTo>
                  <a:close/>
                </a:path>
              </a:pathLst>
            </a:custGeom>
            <a:solidFill>
              <a:srgbClr val="99A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19"/>
            <p:cNvSpPr/>
            <p:nvPr/>
          </p:nvSpPr>
          <p:spPr>
            <a:xfrm>
              <a:off x="3373411" y="3033635"/>
              <a:ext cx="933688" cy="1487575"/>
            </a:xfrm>
            <a:custGeom>
              <a:avLst/>
              <a:gdLst/>
              <a:ahLst/>
              <a:cxnLst/>
              <a:rect l="l" t="t" r="r" b="b"/>
              <a:pathLst>
                <a:path w="22993" h="36633" extrusionOk="0">
                  <a:moveTo>
                    <a:pt x="8074" y="1"/>
                  </a:moveTo>
                  <a:lnTo>
                    <a:pt x="1121" y="14280"/>
                  </a:lnTo>
                  <a:lnTo>
                    <a:pt x="917" y="14726"/>
                  </a:lnTo>
                  <a:lnTo>
                    <a:pt x="736" y="15184"/>
                  </a:lnTo>
                  <a:lnTo>
                    <a:pt x="567" y="15642"/>
                  </a:lnTo>
                  <a:lnTo>
                    <a:pt x="423" y="16112"/>
                  </a:lnTo>
                  <a:lnTo>
                    <a:pt x="302" y="16581"/>
                  </a:lnTo>
                  <a:lnTo>
                    <a:pt x="194" y="17063"/>
                  </a:lnTo>
                  <a:lnTo>
                    <a:pt x="121" y="17545"/>
                  </a:lnTo>
                  <a:lnTo>
                    <a:pt x="61" y="18027"/>
                  </a:lnTo>
                  <a:lnTo>
                    <a:pt x="25" y="18522"/>
                  </a:lnTo>
                  <a:lnTo>
                    <a:pt x="1" y="19004"/>
                  </a:lnTo>
                  <a:lnTo>
                    <a:pt x="1" y="19498"/>
                  </a:lnTo>
                  <a:lnTo>
                    <a:pt x="37" y="19980"/>
                  </a:lnTo>
                  <a:lnTo>
                    <a:pt x="73" y="20474"/>
                  </a:lnTo>
                  <a:lnTo>
                    <a:pt x="145" y="20956"/>
                  </a:lnTo>
                  <a:lnTo>
                    <a:pt x="242" y="21438"/>
                  </a:lnTo>
                  <a:lnTo>
                    <a:pt x="350" y="21920"/>
                  </a:lnTo>
                  <a:lnTo>
                    <a:pt x="4110" y="36633"/>
                  </a:lnTo>
                  <a:lnTo>
                    <a:pt x="10496" y="34994"/>
                  </a:lnTo>
                  <a:lnTo>
                    <a:pt x="7062" y="19389"/>
                  </a:lnTo>
                  <a:lnTo>
                    <a:pt x="13798" y="7604"/>
                  </a:lnTo>
                  <a:lnTo>
                    <a:pt x="11497" y="17413"/>
                  </a:lnTo>
                  <a:lnTo>
                    <a:pt x="11412" y="17811"/>
                  </a:lnTo>
                  <a:lnTo>
                    <a:pt x="11340" y="18208"/>
                  </a:lnTo>
                  <a:lnTo>
                    <a:pt x="11280" y="18606"/>
                  </a:lnTo>
                  <a:lnTo>
                    <a:pt x="11243" y="19004"/>
                  </a:lnTo>
                  <a:lnTo>
                    <a:pt x="11219" y="19413"/>
                  </a:lnTo>
                  <a:lnTo>
                    <a:pt x="11207" y="19811"/>
                  </a:lnTo>
                  <a:lnTo>
                    <a:pt x="11207" y="20221"/>
                  </a:lnTo>
                  <a:lnTo>
                    <a:pt x="11219" y="20618"/>
                  </a:lnTo>
                  <a:lnTo>
                    <a:pt x="11256" y="21016"/>
                  </a:lnTo>
                  <a:lnTo>
                    <a:pt x="11304" y="21426"/>
                  </a:lnTo>
                  <a:lnTo>
                    <a:pt x="11364" y="21823"/>
                  </a:lnTo>
                  <a:lnTo>
                    <a:pt x="11436" y="22221"/>
                  </a:lnTo>
                  <a:lnTo>
                    <a:pt x="11521" y="22606"/>
                  </a:lnTo>
                  <a:lnTo>
                    <a:pt x="11629" y="23004"/>
                  </a:lnTo>
                  <a:lnTo>
                    <a:pt x="11750" y="23390"/>
                  </a:lnTo>
                  <a:lnTo>
                    <a:pt x="11882" y="23775"/>
                  </a:lnTo>
                  <a:lnTo>
                    <a:pt x="16558" y="36633"/>
                  </a:lnTo>
                  <a:lnTo>
                    <a:pt x="22992" y="34994"/>
                  </a:lnTo>
                  <a:lnTo>
                    <a:pt x="18076" y="20654"/>
                  </a:lnTo>
                  <a:lnTo>
                    <a:pt x="21606" y="10966"/>
                  </a:lnTo>
                  <a:lnTo>
                    <a:pt x="21799" y="10388"/>
                  </a:lnTo>
                  <a:lnTo>
                    <a:pt x="21992" y="9797"/>
                  </a:lnTo>
                  <a:lnTo>
                    <a:pt x="22161" y="9219"/>
                  </a:lnTo>
                  <a:lnTo>
                    <a:pt x="22305" y="8628"/>
                  </a:lnTo>
                  <a:lnTo>
                    <a:pt x="22438" y="8026"/>
                  </a:lnTo>
                  <a:lnTo>
                    <a:pt x="22558" y="7435"/>
                  </a:lnTo>
                  <a:lnTo>
                    <a:pt x="22667" y="6833"/>
                  </a:lnTo>
                  <a:lnTo>
                    <a:pt x="22751" y="6230"/>
                  </a:lnTo>
                  <a:lnTo>
                    <a:pt x="22811" y="5628"/>
                  </a:lnTo>
                  <a:lnTo>
                    <a:pt x="22872" y="5025"/>
                  </a:lnTo>
                  <a:lnTo>
                    <a:pt x="22908" y="4411"/>
                  </a:lnTo>
                  <a:lnTo>
                    <a:pt x="22920" y="3808"/>
                  </a:lnTo>
                  <a:lnTo>
                    <a:pt x="22920" y="3194"/>
                  </a:lnTo>
                  <a:lnTo>
                    <a:pt x="22908" y="2591"/>
                  </a:lnTo>
                  <a:lnTo>
                    <a:pt x="22872" y="1977"/>
                  </a:lnTo>
                  <a:lnTo>
                    <a:pt x="22824" y="1374"/>
                  </a:lnTo>
                  <a:lnTo>
                    <a:pt x="22703" y="1"/>
                  </a:lnTo>
                  <a:close/>
                </a:path>
              </a:pathLst>
            </a:custGeom>
            <a:solidFill>
              <a:srgbClr val="99A3B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19"/>
            <p:cNvSpPr/>
            <p:nvPr/>
          </p:nvSpPr>
          <p:spPr>
            <a:xfrm>
              <a:off x="4189111" y="2581037"/>
              <a:ext cx="161496" cy="799602"/>
            </a:xfrm>
            <a:custGeom>
              <a:avLst/>
              <a:gdLst/>
              <a:ahLst/>
              <a:cxnLst/>
              <a:rect l="l" t="t" r="r" b="b"/>
              <a:pathLst>
                <a:path w="3977" h="19691" extrusionOk="0">
                  <a:moveTo>
                    <a:pt x="0" y="0"/>
                  </a:moveTo>
                  <a:lnTo>
                    <a:pt x="326" y="6580"/>
                  </a:lnTo>
                  <a:lnTo>
                    <a:pt x="350" y="6977"/>
                  </a:lnTo>
                  <a:lnTo>
                    <a:pt x="386" y="7387"/>
                  </a:lnTo>
                  <a:lnTo>
                    <a:pt x="434" y="7785"/>
                  </a:lnTo>
                  <a:lnTo>
                    <a:pt x="482" y="8182"/>
                  </a:lnTo>
                  <a:lnTo>
                    <a:pt x="554" y="8580"/>
                  </a:lnTo>
                  <a:lnTo>
                    <a:pt x="627" y="8978"/>
                  </a:lnTo>
                  <a:lnTo>
                    <a:pt x="711" y="9375"/>
                  </a:lnTo>
                  <a:lnTo>
                    <a:pt x="808" y="9761"/>
                  </a:lnTo>
                  <a:lnTo>
                    <a:pt x="3338" y="19690"/>
                  </a:lnTo>
                  <a:lnTo>
                    <a:pt x="3977" y="0"/>
                  </a:lnTo>
                  <a:close/>
                </a:path>
              </a:pathLst>
            </a:custGeom>
            <a:solidFill>
              <a:srgbClr val="F2C9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19"/>
            <p:cNvSpPr/>
            <p:nvPr/>
          </p:nvSpPr>
          <p:spPr>
            <a:xfrm>
              <a:off x="4161214" y="2097579"/>
              <a:ext cx="920937" cy="859783"/>
            </a:xfrm>
            <a:custGeom>
              <a:avLst/>
              <a:gdLst/>
              <a:ahLst/>
              <a:cxnLst/>
              <a:rect l="l" t="t" r="r" b="b"/>
              <a:pathLst>
                <a:path w="22679" h="21173" extrusionOk="0">
                  <a:moveTo>
                    <a:pt x="12701" y="1"/>
                  </a:moveTo>
                  <a:lnTo>
                    <a:pt x="8725" y="615"/>
                  </a:lnTo>
                  <a:lnTo>
                    <a:pt x="3953" y="2061"/>
                  </a:lnTo>
                  <a:lnTo>
                    <a:pt x="3760" y="2122"/>
                  </a:lnTo>
                  <a:lnTo>
                    <a:pt x="3555" y="2194"/>
                  </a:lnTo>
                  <a:lnTo>
                    <a:pt x="3374" y="2266"/>
                  </a:lnTo>
                  <a:lnTo>
                    <a:pt x="3182" y="2351"/>
                  </a:lnTo>
                  <a:lnTo>
                    <a:pt x="3001" y="2447"/>
                  </a:lnTo>
                  <a:lnTo>
                    <a:pt x="2832" y="2543"/>
                  </a:lnTo>
                  <a:lnTo>
                    <a:pt x="2651" y="2652"/>
                  </a:lnTo>
                  <a:lnTo>
                    <a:pt x="2495" y="2760"/>
                  </a:lnTo>
                  <a:lnTo>
                    <a:pt x="2326" y="2881"/>
                  </a:lnTo>
                  <a:lnTo>
                    <a:pt x="2169" y="3001"/>
                  </a:lnTo>
                  <a:lnTo>
                    <a:pt x="2013" y="3134"/>
                  </a:lnTo>
                  <a:lnTo>
                    <a:pt x="1868" y="3266"/>
                  </a:lnTo>
                  <a:lnTo>
                    <a:pt x="1723" y="3399"/>
                  </a:lnTo>
                  <a:lnTo>
                    <a:pt x="1591" y="3544"/>
                  </a:lnTo>
                  <a:lnTo>
                    <a:pt x="1458" y="3700"/>
                  </a:lnTo>
                  <a:lnTo>
                    <a:pt x="1338" y="3857"/>
                  </a:lnTo>
                  <a:lnTo>
                    <a:pt x="1217" y="4014"/>
                  </a:lnTo>
                  <a:lnTo>
                    <a:pt x="1109" y="4170"/>
                  </a:lnTo>
                  <a:lnTo>
                    <a:pt x="1000" y="4339"/>
                  </a:lnTo>
                  <a:lnTo>
                    <a:pt x="892" y="4520"/>
                  </a:lnTo>
                  <a:lnTo>
                    <a:pt x="808" y="4688"/>
                  </a:lnTo>
                  <a:lnTo>
                    <a:pt x="711" y="4869"/>
                  </a:lnTo>
                  <a:lnTo>
                    <a:pt x="639" y="5050"/>
                  </a:lnTo>
                  <a:lnTo>
                    <a:pt x="555" y="5243"/>
                  </a:lnTo>
                  <a:lnTo>
                    <a:pt x="494" y="5435"/>
                  </a:lnTo>
                  <a:lnTo>
                    <a:pt x="434" y="5628"/>
                  </a:lnTo>
                  <a:lnTo>
                    <a:pt x="386" y="5821"/>
                  </a:lnTo>
                  <a:lnTo>
                    <a:pt x="338" y="6014"/>
                  </a:lnTo>
                  <a:lnTo>
                    <a:pt x="302" y="6219"/>
                  </a:lnTo>
                  <a:lnTo>
                    <a:pt x="265" y="6424"/>
                  </a:lnTo>
                  <a:lnTo>
                    <a:pt x="253" y="6628"/>
                  </a:lnTo>
                  <a:lnTo>
                    <a:pt x="241" y="6833"/>
                  </a:lnTo>
                  <a:lnTo>
                    <a:pt x="0" y="11906"/>
                  </a:lnTo>
                  <a:lnTo>
                    <a:pt x="3820" y="11906"/>
                  </a:lnTo>
                  <a:lnTo>
                    <a:pt x="3374" y="17775"/>
                  </a:lnTo>
                  <a:lnTo>
                    <a:pt x="3362" y="18004"/>
                  </a:lnTo>
                  <a:lnTo>
                    <a:pt x="3362" y="18233"/>
                  </a:lnTo>
                  <a:lnTo>
                    <a:pt x="3362" y="18462"/>
                  </a:lnTo>
                  <a:lnTo>
                    <a:pt x="3386" y="18678"/>
                  </a:lnTo>
                  <a:lnTo>
                    <a:pt x="3410" y="18907"/>
                  </a:lnTo>
                  <a:lnTo>
                    <a:pt x="3447" y="19124"/>
                  </a:lnTo>
                  <a:lnTo>
                    <a:pt x="3495" y="19353"/>
                  </a:lnTo>
                  <a:lnTo>
                    <a:pt x="3555" y="19570"/>
                  </a:lnTo>
                  <a:lnTo>
                    <a:pt x="3627" y="19775"/>
                  </a:lnTo>
                  <a:lnTo>
                    <a:pt x="3700" y="19992"/>
                  </a:lnTo>
                  <a:lnTo>
                    <a:pt x="3784" y="20197"/>
                  </a:lnTo>
                  <a:lnTo>
                    <a:pt x="3880" y="20402"/>
                  </a:lnTo>
                  <a:lnTo>
                    <a:pt x="3989" y="20606"/>
                  </a:lnTo>
                  <a:lnTo>
                    <a:pt x="4109" y="20799"/>
                  </a:lnTo>
                  <a:lnTo>
                    <a:pt x="4230" y="20992"/>
                  </a:lnTo>
                  <a:lnTo>
                    <a:pt x="4362" y="21173"/>
                  </a:lnTo>
                  <a:lnTo>
                    <a:pt x="16075" y="21173"/>
                  </a:lnTo>
                  <a:lnTo>
                    <a:pt x="16075" y="12003"/>
                  </a:lnTo>
                  <a:lnTo>
                    <a:pt x="22678" y="12003"/>
                  </a:lnTo>
                  <a:lnTo>
                    <a:pt x="22377" y="7171"/>
                  </a:lnTo>
                  <a:lnTo>
                    <a:pt x="22353" y="6906"/>
                  </a:lnTo>
                  <a:lnTo>
                    <a:pt x="22317" y="6653"/>
                  </a:lnTo>
                  <a:lnTo>
                    <a:pt x="22281" y="6399"/>
                  </a:lnTo>
                  <a:lnTo>
                    <a:pt x="22233" y="6158"/>
                  </a:lnTo>
                  <a:lnTo>
                    <a:pt x="22172" y="5917"/>
                  </a:lnTo>
                  <a:lnTo>
                    <a:pt x="22100" y="5676"/>
                  </a:lnTo>
                  <a:lnTo>
                    <a:pt x="22016" y="5435"/>
                  </a:lnTo>
                  <a:lnTo>
                    <a:pt x="21931" y="5194"/>
                  </a:lnTo>
                  <a:lnTo>
                    <a:pt x="21835" y="4966"/>
                  </a:lnTo>
                  <a:lnTo>
                    <a:pt x="21727" y="4749"/>
                  </a:lnTo>
                  <a:lnTo>
                    <a:pt x="21618" y="4532"/>
                  </a:lnTo>
                  <a:lnTo>
                    <a:pt x="21498" y="4315"/>
                  </a:lnTo>
                  <a:lnTo>
                    <a:pt x="21365" y="4098"/>
                  </a:lnTo>
                  <a:lnTo>
                    <a:pt x="21232" y="3893"/>
                  </a:lnTo>
                  <a:lnTo>
                    <a:pt x="21088" y="3700"/>
                  </a:lnTo>
                  <a:lnTo>
                    <a:pt x="20931" y="3507"/>
                  </a:lnTo>
                  <a:lnTo>
                    <a:pt x="20775" y="3315"/>
                  </a:lnTo>
                  <a:lnTo>
                    <a:pt x="20606" y="3134"/>
                  </a:lnTo>
                  <a:lnTo>
                    <a:pt x="20437" y="2953"/>
                  </a:lnTo>
                  <a:lnTo>
                    <a:pt x="20256" y="2784"/>
                  </a:lnTo>
                  <a:lnTo>
                    <a:pt x="20076" y="2628"/>
                  </a:lnTo>
                  <a:lnTo>
                    <a:pt x="19883" y="2471"/>
                  </a:lnTo>
                  <a:lnTo>
                    <a:pt x="19678" y="2327"/>
                  </a:lnTo>
                  <a:lnTo>
                    <a:pt x="19473" y="2182"/>
                  </a:lnTo>
                  <a:lnTo>
                    <a:pt x="19256" y="2049"/>
                  </a:lnTo>
                  <a:lnTo>
                    <a:pt x="19039" y="1929"/>
                  </a:lnTo>
                  <a:lnTo>
                    <a:pt x="18822" y="1808"/>
                  </a:lnTo>
                  <a:lnTo>
                    <a:pt x="18594" y="1700"/>
                  </a:lnTo>
                  <a:lnTo>
                    <a:pt x="18365" y="1604"/>
                  </a:lnTo>
                  <a:lnTo>
                    <a:pt x="18124" y="1507"/>
                  </a:lnTo>
                  <a:lnTo>
                    <a:pt x="17883" y="1423"/>
                  </a:lnTo>
                  <a:lnTo>
                    <a:pt x="17630" y="1351"/>
                  </a:lnTo>
                  <a:lnTo>
                    <a:pt x="1270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19"/>
            <p:cNvSpPr/>
            <p:nvPr/>
          </p:nvSpPr>
          <p:spPr>
            <a:xfrm>
              <a:off x="4292819" y="2303574"/>
              <a:ext cx="40648" cy="517746"/>
            </a:xfrm>
            <a:custGeom>
              <a:avLst/>
              <a:gdLst/>
              <a:ahLst/>
              <a:cxnLst/>
              <a:rect l="l" t="t" r="r" b="b"/>
              <a:pathLst>
                <a:path w="1001" h="12750" extrusionOk="0">
                  <a:moveTo>
                    <a:pt x="49" y="1"/>
                  </a:moveTo>
                  <a:lnTo>
                    <a:pt x="13" y="13"/>
                  </a:lnTo>
                  <a:lnTo>
                    <a:pt x="1" y="37"/>
                  </a:lnTo>
                  <a:lnTo>
                    <a:pt x="1" y="61"/>
                  </a:lnTo>
                  <a:lnTo>
                    <a:pt x="917" y="1808"/>
                  </a:lnTo>
                  <a:lnTo>
                    <a:pt x="85" y="12702"/>
                  </a:lnTo>
                  <a:lnTo>
                    <a:pt x="97" y="12726"/>
                  </a:lnTo>
                  <a:lnTo>
                    <a:pt x="121" y="12750"/>
                  </a:lnTo>
                  <a:lnTo>
                    <a:pt x="133" y="12750"/>
                  </a:lnTo>
                  <a:lnTo>
                    <a:pt x="157" y="12738"/>
                  </a:lnTo>
                  <a:lnTo>
                    <a:pt x="169" y="12714"/>
                  </a:lnTo>
                  <a:lnTo>
                    <a:pt x="1001" y="1796"/>
                  </a:lnTo>
                  <a:lnTo>
                    <a:pt x="989" y="1772"/>
                  </a:lnTo>
                  <a:lnTo>
                    <a:pt x="73" y="25"/>
                  </a:lnTo>
                  <a:lnTo>
                    <a:pt x="49" y="1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19"/>
            <p:cNvSpPr/>
            <p:nvPr/>
          </p:nvSpPr>
          <p:spPr>
            <a:xfrm>
              <a:off x="4187649" y="2532107"/>
              <a:ext cx="133599" cy="3452"/>
            </a:xfrm>
            <a:custGeom>
              <a:avLst/>
              <a:gdLst/>
              <a:ahLst/>
              <a:cxnLst/>
              <a:rect l="l" t="t" r="r" b="b"/>
              <a:pathLst>
                <a:path w="3290" h="85" extrusionOk="0">
                  <a:moveTo>
                    <a:pt x="36" y="0"/>
                  </a:moveTo>
                  <a:lnTo>
                    <a:pt x="12" y="12"/>
                  </a:lnTo>
                  <a:lnTo>
                    <a:pt x="0" y="49"/>
                  </a:lnTo>
                  <a:lnTo>
                    <a:pt x="12" y="73"/>
                  </a:lnTo>
                  <a:lnTo>
                    <a:pt x="36" y="85"/>
                  </a:lnTo>
                  <a:lnTo>
                    <a:pt x="3241" y="85"/>
                  </a:lnTo>
                  <a:lnTo>
                    <a:pt x="3278" y="73"/>
                  </a:lnTo>
                  <a:lnTo>
                    <a:pt x="3290" y="49"/>
                  </a:lnTo>
                  <a:lnTo>
                    <a:pt x="3278" y="12"/>
                  </a:lnTo>
                  <a:lnTo>
                    <a:pt x="3241" y="0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19"/>
            <p:cNvSpPr/>
            <p:nvPr/>
          </p:nvSpPr>
          <p:spPr>
            <a:xfrm>
              <a:off x="4788988" y="2200353"/>
              <a:ext cx="295095" cy="386096"/>
            </a:xfrm>
            <a:custGeom>
              <a:avLst/>
              <a:gdLst/>
              <a:ahLst/>
              <a:cxnLst/>
              <a:rect l="l" t="t" r="r" b="b"/>
              <a:pathLst>
                <a:path w="7267" h="9508" extrusionOk="0">
                  <a:moveTo>
                    <a:pt x="1627" y="0"/>
                  </a:moveTo>
                  <a:lnTo>
                    <a:pt x="1591" y="12"/>
                  </a:lnTo>
                  <a:lnTo>
                    <a:pt x="1410" y="193"/>
                  </a:lnTo>
                  <a:lnTo>
                    <a:pt x="1230" y="374"/>
                  </a:lnTo>
                  <a:lnTo>
                    <a:pt x="1073" y="567"/>
                  </a:lnTo>
                  <a:lnTo>
                    <a:pt x="916" y="772"/>
                  </a:lnTo>
                  <a:lnTo>
                    <a:pt x="772" y="989"/>
                  </a:lnTo>
                  <a:lnTo>
                    <a:pt x="639" y="1205"/>
                  </a:lnTo>
                  <a:lnTo>
                    <a:pt x="519" y="1434"/>
                  </a:lnTo>
                  <a:lnTo>
                    <a:pt x="410" y="1663"/>
                  </a:lnTo>
                  <a:lnTo>
                    <a:pt x="314" y="1892"/>
                  </a:lnTo>
                  <a:lnTo>
                    <a:pt x="229" y="2133"/>
                  </a:lnTo>
                  <a:lnTo>
                    <a:pt x="157" y="2374"/>
                  </a:lnTo>
                  <a:lnTo>
                    <a:pt x="97" y="2627"/>
                  </a:lnTo>
                  <a:lnTo>
                    <a:pt x="61" y="2880"/>
                  </a:lnTo>
                  <a:lnTo>
                    <a:pt x="25" y="3133"/>
                  </a:lnTo>
                  <a:lnTo>
                    <a:pt x="1" y="3386"/>
                  </a:lnTo>
                  <a:lnTo>
                    <a:pt x="1" y="3640"/>
                  </a:lnTo>
                  <a:lnTo>
                    <a:pt x="1" y="9472"/>
                  </a:lnTo>
                  <a:lnTo>
                    <a:pt x="13" y="9496"/>
                  </a:lnTo>
                  <a:lnTo>
                    <a:pt x="37" y="9508"/>
                  </a:lnTo>
                  <a:lnTo>
                    <a:pt x="7218" y="9508"/>
                  </a:lnTo>
                  <a:lnTo>
                    <a:pt x="7255" y="9496"/>
                  </a:lnTo>
                  <a:lnTo>
                    <a:pt x="7267" y="9472"/>
                  </a:lnTo>
                  <a:lnTo>
                    <a:pt x="7255" y="9436"/>
                  </a:lnTo>
                  <a:lnTo>
                    <a:pt x="7218" y="9424"/>
                  </a:lnTo>
                  <a:lnTo>
                    <a:pt x="73" y="9424"/>
                  </a:lnTo>
                  <a:lnTo>
                    <a:pt x="73" y="3640"/>
                  </a:lnTo>
                  <a:lnTo>
                    <a:pt x="85" y="3386"/>
                  </a:lnTo>
                  <a:lnTo>
                    <a:pt x="109" y="3133"/>
                  </a:lnTo>
                  <a:lnTo>
                    <a:pt x="133" y="2892"/>
                  </a:lnTo>
                  <a:lnTo>
                    <a:pt x="181" y="2639"/>
                  </a:lnTo>
                  <a:lnTo>
                    <a:pt x="242" y="2398"/>
                  </a:lnTo>
                  <a:lnTo>
                    <a:pt x="314" y="2157"/>
                  </a:lnTo>
                  <a:lnTo>
                    <a:pt x="398" y="1928"/>
                  </a:lnTo>
                  <a:lnTo>
                    <a:pt x="483" y="1687"/>
                  </a:lnTo>
                  <a:lnTo>
                    <a:pt x="591" y="1471"/>
                  </a:lnTo>
                  <a:lnTo>
                    <a:pt x="711" y="1242"/>
                  </a:lnTo>
                  <a:lnTo>
                    <a:pt x="844" y="1037"/>
                  </a:lnTo>
                  <a:lnTo>
                    <a:pt x="977" y="820"/>
                  </a:lnTo>
                  <a:lnTo>
                    <a:pt x="1133" y="627"/>
                  </a:lnTo>
                  <a:lnTo>
                    <a:pt x="1290" y="434"/>
                  </a:lnTo>
                  <a:lnTo>
                    <a:pt x="1471" y="241"/>
                  </a:lnTo>
                  <a:lnTo>
                    <a:pt x="1651" y="73"/>
                  </a:lnTo>
                  <a:lnTo>
                    <a:pt x="1663" y="37"/>
                  </a:lnTo>
                  <a:lnTo>
                    <a:pt x="1651" y="12"/>
                  </a:lnTo>
                  <a:lnTo>
                    <a:pt x="1627" y="0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19"/>
            <p:cNvSpPr/>
            <p:nvPr/>
          </p:nvSpPr>
          <p:spPr>
            <a:xfrm>
              <a:off x="4788988" y="2532107"/>
              <a:ext cx="253513" cy="3452"/>
            </a:xfrm>
            <a:custGeom>
              <a:avLst/>
              <a:gdLst/>
              <a:ahLst/>
              <a:cxnLst/>
              <a:rect l="l" t="t" r="r" b="b"/>
              <a:pathLst>
                <a:path w="6243" h="85" extrusionOk="0">
                  <a:moveTo>
                    <a:pt x="37" y="0"/>
                  </a:moveTo>
                  <a:lnTo>
                    <a:pt x="13" y="12"/>
                  </a:lnTo>
                  <a:lnTo>
                    <a:pt x="1" y="49"/>
                  </a:lnTo>
                  <a:lnTo>
                    <a:pt x="13" y="73"/>
                  </a:lnTo>
                  <a:lnTo>
                    <a:pt x="37" y="85"/>
                  </a:lnTo>
                  <a:lnTo>
                    <a:pt x="6194" y="85"/>
                  </a:lnTo>
                  <a:lnTo>
                    <a:pt x="6230" y="73"/>
                  </a:lnTo>
                  <a:lnTo>
                    <a:pt x="6242" y="49"/>
                  </a:lnTo>
                  <a:lnTo>
                    <a:pt x="6230" y="12"/>
                  </a:lnTo>
                  <a:lnTo>
                    <a:pt x="6194" y="0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19"/>
            <p:cNvSpPr/>
            <p:nvPr/>
          </p:nvSpPr>
          <p:spPr>
            <a:xfrm>
              <a:off x="4294281" y="2957295"/>
              <a:ext cx="684602" cy="1610900"/>
            </a:xfrm>
            <a:custGeom>
              <a:avLst/>
              <a:gdLst/>
              <a:ahLst/>
              <a:cxnLst/>
              <a:rect l="l" t="t" r="r" b="b"/>
              <a:pathLst>
                <a:path w="16859" h="39670" extrusionOk="0">
                  <a:moveTo>
                    <a:pt x="1085" y="1"/>
                  </a:moveTo>
                  <a:lnTo>
                    <a:pt x="1" y="39320"/>
                  </a:lnTo>
                  <a:lnTo>
                    <a:pt x="6207" y="39320"/>
                  </a:lnTo>
                  <a:lnTo>
                    <a:pt x="8472" y="10942"/>
                  </a:lnTo>
                  <a:lnTo>
                    <a:pt x="9376" y="39670"/>
                  </a:lnTo>
                  <a:lnTo>
                    <a:pt x="15594" y="39670"/>
                  </a:lnTo>
                  <a:lnTo>
                    <a:pt x="16823" y="6652"/>
                  </a:lnTo>
                  <a:lnTo>
                    <a:pt x="16847" y="6050"/>
                  </a:lnTo>
                  <a:lnTo>
                    <a:pt x="16859" y="5447"/>
                  </a:lnTo>
                  <a:lnTo>
                    <a:pt x="16859" y="4845"/>
                  </a:lnTo>
                  <a:lnTo>
                    <a:pt x="16847" y="4242"/>
                  </a:lnTo>
                  <a:lnTo>
                    <a:pt x="16823" y="3640"/>
                  </a:lnTo>
                  <a:lnTo>
                    <a:pt x="16787" y="3037"/>
                  </a:lnTo>
                  <a:lnTo>
                    <a:pt x="16738" y="2435"/>
                  </a:lnTo>
                  <a:lnTo>
                    <a:pt x="16678" y="1832"/>
                  </a:lnTo>
                  <a:lnTo>
                    <a:pt x="1648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19"/>
            <p:cNvSpPr/>
            <p:nvPr/>
          </p:nvSpPr>
          <p:spPr>
            <a:xfrm>
              <a:off x="4556557" y="3181401"/>
              <a:ext cx="81784" cy="655730"/>
            </a:xfrm>
            <a:custGeom>
              <a:avLst/>
              <a:gdLst/>
              <a:ahLst/>
              <a:cxnLst/>
              <a:rect l="l" t="t" r="r" b="b"/>
              <a:pathLst>
                <a:path w="2014" h="16148" extrusionOk="0">
                  <a:moveTo>
                    <a:pt x="1" y="1"/>
                  </a:moveTo>
                  <a:lnTo>
                    <a:pt x="1242" y="1206"/>
                  </a:lnTo>
                  <a:lnTo>
                    <a:pt x="1121" y="1495"/>
                  </a:lnTo>
                  <a:lnTo>
                    <a:pt x="1025" y="1784"/>
                  </a:lnTo>
                  <a:lnTo>
                    <a:pt x="929" y="2073"/>
                  </a:lnTo>
                  <a:lnTo>
                    <a:pt x="844" y="2375"/>
                  </a:lnTo>
                  <a:lnTo>
                    <a:pt x="760" y="2664"/>
                  </a:lnTo>
                  <a:lnTo>
                    <a:pt x="688" y="2965"/>
                  </a:lnTo>
                  <a:lnTo>
                    <a:pt x="627" y="3266"/>
                  </a:lnTo>
                  <a:lnTo>
                    <a:pt x="579" y="3568"/>
                  </a:lnTo>
                  <a:lnTo>
                    <a:pt x="531" y="3869"/>
                  </a:lnTo>
                  <a:lnTo>
                    <a:pt x="495" y="4170"/>
                  </a:lnTo>
                  <a:lnTo>
                    <a:pt x="471" y="4483"/>
                  </a:lnTo>
                  <a:lnTo>
                    <a:pt x="447" y="4785"/>
                  </a:lnTo>
                  <a:lnTo>
                    <a:pt x="447" y="5098"/>
                  </a:lnTo>
                  <a:lnTo>
                    <a:pt x="447" y="5399"/>
                  </a:lnTo>
                  <a:lnTo>
                    <a:pt x="447" y="5712"/>
                  </a:lnTo>
                  <a:lnTo>
                    <a:pt x="471" y="6014"/>
                  </a:lnTo>
                  <a:lnTo>
                    <a:pt x="1158" y="16148"/>
                  </a:lnTo>
                  <a:lnTo>
                    <a:pt x="2013" y="5423"/>
                  </a:lnTo>
                  <a:lnTo>
                    <a:pt x="1856" y="66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11426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19"/>
            <p:cNvSpPr/>
            <p:nvPr/>
          </p:nvSpPr>
          <p:spPr>
            <a:xfrm>
              <a:off x="4534061" y="3172590"/>
              <a:ext cx="124827" cy="837286"/>
            </a:xfrm>
            <a:custGeom>
              <a:avLst/>
              <a:gdLst/>
              <a:ahLst/>
              <a:cxnLst/>
              <a:rect l="l" t="t" r="r" b="b"/>
              <a:pathLst>
                <a:path w="3074" h="20619" extrusionOk="0">
                  <a:moveTo>
                    <a:pt x="25" y="1"/>
                  </a:moveTo>
                  <a:lnTo>
                    <a:pt x="0" y="25"/>
                  </a:lnTo>
                  <a:lnTo>
                    <a:pt x="12" y="61"/>
                  </a:lnTo>
                  <a:lnTo>
                    <a:pt x="37" y="85"/>
                  </a:lnTo>
                  <a:lnTo>
                    <a:pt x="2374" y="905"/>
                  </a:lnTo>
                  <a:lnTo>
                    <a:pt x="3001" y="20570"/>
                  </a:lnTo>
                  <a:lnTo>
                    <a:pt x="3013" y="20606"/>
                  </a:lnTo>
                  <a:lnTo>
                    <a:pt x="3037" y="20618"/>
                  </a:lnTo>
                  <a:lnTo>
                    <a:pt x="3061" y="20606"/>
                  </a:lnTo>
                  <a:lnTo>
                    <a:pt x="3073" y="20570"/>
                  </a:lnTo>
                  <a:lnTo>
                    <a:pt x="2459" y="880"/>
                  </a:lnTo>
                  <a:lnTo>
                    <a:pt x="2447" y="856"/>
                  </a:lnTo>
                  <a:lnTo>
                    <a:pt x="2423" y="844"/>
                  </a:lnTo>
                  <a:lnTo>
                    <a:pt x="61" y="1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19"/>
            <p:cNvSpPr/>
            <p:nvPr/>
          </p:nvSpPr>
          <p:spPr>
            <a:xfrm>
              <a:off x="4695025" y="3820951"/>
              <a:ext cx="58759" cy="102290"/>
            </a:xfrm>
            <a:custGeom>
              <a:avLst/>
              <a:gdLst/>
              <a:ahLst/>
              <a:cxnLst/>
              <a:rect l="l" t="t" r="r" b="b"/>
              <a:pathLst>
                <a:path w="1447" h="2519" extrusionOk="0">
                  <a:moveTo>
                    <a:pt x="25" y="0"/>
                  </a:moveTo>
                  <a:lnTo>
                    <a:pt x="1" y="24"/>
                  </a:lnTo>
                  <a:lnTo>
                    <a:pt x="1" y="60"/>
                  </a:lnTo>
                  <a:lnTo>
                    <a:pt x="121" y="386"/>
                  </a:lnTo>
                  <a:lnTo>
                    <a:pt x="254" y="711"/>
                  </a:lnTo>
                  <a:lnTo>
                    <a:pt x="399" y="1036"/>
                  </a:lnTo>
                  <a:lnTo>
                    <a:pt x="567" y="1350"/>
                  </a:lnTo>
                  <a:lnTo>
                    <a:pt x="748" y="1651"/>
                  </a:lnTo>
                  <a:lnTo>
                    <a:pt x="953" y="1940"/>
                  </a:lnTo>
                  <a:lnTo>
                    <a:pt x="1158" y="2229"/>
                  </a:lnTo>
                  <a:lnTo>
                    <a:pt x="1375" y="2507"/>
                  </a:lnTo>
                  <a:lnTo>
                    <a:pt x="1399" y="2507"/>
                  </a:lnTo>
                  <a:lnTo>
                    <a:pt x="1411" y="2519"/>
                  </a:lnTo>
                  <a:lnTo>
                    <a:pt x="1435" y="2507"/>
                  </a:lnTo>
                  <a:lnTo>
                    <a:pt x="1447" y="2482"/>
                  </a:lnTo>
                  <a:lnTo>
                    <a:pt x="1447" y="2446"/>
                  </a:lnTo>
                  <a:lnTo>
                    <a:pt x="1218" y="2181"/>
                  </a:lnTo>
                  <a:lnTo>
                    <a:pt x="1013" y="1892"/>
                  </a:lnTo>
                  <a:lnTo>
                    <a:pt x="820" y="1603"/>
                  </a:lnTo>
                  <a:lnTo>
                    <a:pt x="640" y="1302"/>
                  </a:lnTo>
                  <a:lnTo>
                    <a:pt x="471" y="1000"/>
                  </a:lnTo>
                  <a:lnTo>
                    <a:pt x="326" y="687"/>
                  </a:lnTo>
                  <a:lnTo>
                    <a:pt x="194" y="362"/>
                  </a:lnTo>
                  <a:lnTo>
                    <a:pt x="73" y="36"/>
                  </a:lnTo>
                  <a:lnTo>
                    <a:pt x="61" y="1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19"/>
            <p:cNvSpPr/>
            <p:nvPr/>
          </p:nvSpPr>
          <p:spPr>
            <a:xfrm>
              <a:off x="4766492" y="3827773"/>
              <a:ext cx="106717" cy="210469"/>
            </a:xfrm>
            <a:custGeom>
              <a:avLst/>
              <a:gdLst/>
              <a:ahLst/>
              <a:cxnLst/>
              <a:rect l="l" t="t" r="r" b="b"/>
              <a:pathLst>
                <a:path w="2628" h="5183" extrusionOk="0">
                  <a:moveTo>
                    <a:pt x="2567" y="1"/>
                  </a:moveTo>
                  <a:lnTo>
                    <a:pt x="2555" y="25"/>
                  </a:lnTo>
                  <a:lnTo>
                    <a:pt x="2495" y="386"/>
                  </a:lnTo>
                  <a:lnTo>
                    <a:pt x="2422" y="748"/>
                  </a:lnTo>
                  <a:lnTo>
                    <a:pt x="2338" y="1097"/>
                  </a:lnTo>
                  <a:lnTo>
                    <a:pt x="2229" y="1435"/>
                  </a:lnTo>
                  <a:lnTo>
                    <a:pt x="2121" y="1784"/>
                  </a:lnTo>
                  <a:lnTo>
                    <a:pt x="1988" y="2122"/>
                  </a:lnTo>
                  <a:lnTo>
                    <a:pt x="1856" y="2447"/>
                  </a:lnTo>
                  <a:lnTo>
                    <a:pt x="1699" y="2772"/>
                  </a:lnTo>
                  <a:lnTo>
                    <a:pt x="1531" y="3098"/>
                  </a:lnTo>
                  <a:lnTo>
                    <a:pt x="1350" y="3411"/>
                  </a:lnTo>
                  <a:lnTo>
                    <a:pt x="1157" y="3712"/>
                  </a:lnTo>
                  <a:lnTo>
                    <a:pt x="952" y="4013"/>
                  </a:lnTo>
                  <a:lnTo>
                    <a:pt x="735" y="4303"/>
                  </a:lnTo>
                  <a:lnTo>
                    <a:pt x="506" y="4580"/>
                  </a:lnTo>
                  <a:lnTo>
                    <a:pt x="265" y="4845"/>
                  </a:lnTo>
                  <a:lnTo>
                    <a:pt x="12" y="5110"/>
                  </a:lnTo>
                  <a:lnTo>
                    <a:pt x="0" y="5134"/>
                  </a:lnTo>
                  <a:lnTo>
                    <a:pt x="12" y="5170"/>
                  </a:lnTo>
                  <a:lnTo>
                    <a:pt x="48" y="5182"/>
                  </a:lnTo>
                  <a:lnTo>
                    <a:pt x="73" y="5170"/>
                  </a:lnTo>
                  <a:lnTo>
                    <a:pt x="326" y="4905"/>
                  </a:lnTo>
                  <a:lnTo>
                    <a:pt x="567" y="4628"/>
                  </a:lnTo>
                  <a:lnTo>
                    <a:pt x="796" y="4351"/>
                  </a:lnTo>
                  <a:lnTo>
                    <a:pt x="1024" y="4062"/>
                  </a:lnTo>
                  <a:lnTo>
                    <a:pt x="1229" y="3760"/>
                  </a:lnTo>
                  <a:lnTo>
                    <a:pt x="1422" y="3447"/>
                  </a:lnTo>
                  <a:lnTo>
                    <a:pt x="1603" y="3134"/>
                  </a:lnTo>
                  <a:lnTo>
                    <a:pt x="1772" y="2808"/>
                  </a:lnTo>
                  <a:lnTo>
                    <a:pt x="1928" y="2483"/>
                  </a:lnTo>
                  <a:lnTo>
                    <a:pt x="2073" y="2146"/>
                  </a:lnTo>
                  <a:lnTo>
                    <a:pt x="2193" y="1808"/>
                  </a:lnTo>
                  <a:lnTo>
                    <a:pt x="2314" y="1459"/>
                  </a:lnTo>
                  <a:lnTo>
                    <a:pt x="2410" y="1109"/>
                  </a:lnTo>
                  <a:lnTo>
                    <a:pt x="2507" y="760"/>
                  </a:lnTo>
                  <a:lnTo>
                    <a:pt x="2579" y="398"/>
                  </a:lnTo>
                  <a:lnTo>
                    <a:pt x="2627" y="37"/>
                  </a:lnTo>
                  <a:lnTo>
                    <a:pt x="2627" y="13"/>
                  </a:lnTo>
                  <a:lnTo>
                    <a:pt x="2591" y="1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19"/>
            <p:cNvSpPr/>
            <p:nvPr/>
          </p:nvSpPr>
          <p:spPr>
            <a:xfrm>
              <a:off x="4357424" y="3782781"/>
              <a:ext cx="119427" cy="189881"/>
            </a:xfrm>
            <a:custGeom>
              <a:avLst/>
              <a:gdLst/>
              <a:ahLst/>
              <a:cxnLst/>
              <a:rect l="l" t="t" r="r" b="b"/>
              <a:pathLst>
                <a:path w="2941" h="4676" extrusionOk="0">
                  <a:moveTo>
                    <a:pt x="2892" y="0"/>
                  </a:moveTo>
                  <a:lnTo>
                    <a:pt x="2868" y="12"/>
                  </a:lnTo>
                  <a:lnTo>
                    <a:pt x="2579" y="639"/>
                  </a:lnTo>
                  <a:lnTo>
                    <a:pt x="2278" y="1241"/>
                  </a:lnTo>
                  <a:lnTo>
                    <a:pt x="1940" y="1832"/>
                  </a:lnTo>
                  <a:lnTo>
                    <a:pt x="1603" y="2410"/>
                  </a:lnTo>
                  <a:lnTo>
                    <a:pt x="1229" y="2989"/>
                  </a:lnTo>
                  <a:lnTo>
                    <a:pt x="844" y="3543"/>
                  </a:lnTo>
                  <a:lnTo>
                    <a:pt x="434" y="4085"/>
                  </a:lnTo>
                  <a:lnTo>
                    <a:pt x="0" y="4615"/>
                  </a:lnTo>
                  <a:lnTo>
                    <a:pt x="0" y="4639"/>
                  </a:lnTo>
                  <a:lnTo>
                    <a:pt x="12" y="4676"/>
                  </a:lnTo>
                  <a:lnTo>
                    <a:pt x="49" y="4676"/>
                  </a:lnTo>
                  <a:lnTo>
                    <a:pt x="73" y="4664"/>
                  </a:lnTo>
                  <a:lnTo>
                    <a:pt x="494" y="4133"/>
                  </a:lnTo>
                  <a:lnTo>
                    <a:pt x="904" y="3591"/>
                  </a:lnTo>
                  <a:lnTo>
                    <a:pt x="1302" y="3037"/>
                  </a:lnTo>
                  <a:lnTo>
                    <a:pt x="1663" y="2458"/>
                  </a:lnTo>
                  <a:lnTo>
                    <a:pt x="2013" y="1880"/>
                  </a:lnTo>
                  <a:lnTo>
                    <a:pt x="2350" y="1278"/>
                  </a:lnTo>
                  <a:lnTo>
                    <a:pt x="2651" y="675"/>
                  </a:lnTo>
                  <a:lnTo>
                    <a:pt x="2941" y="48"/>
                  </a:lnTo>
                  <a:lnTo>
                    <a:pt x="2941" y="24"/>
                  </a:lnTo>
                  <a:lnTo>
                    <a:pt x="2929" y="0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19"/>
            <p:cNvSpPr/>
            <p:nvPr/>
          </p:nvSpPr>
          <p:spPr>
            <a:xfrm>
              <a:off x="4314340" y="4476621"/>
              <a:ext cx="206083" cy="3452"/>
            </a:xfrm>
            <a:custGeom>
              <a:avLst/>
              <a:gdLst/>
              <a:ahLst/>
              <a:cxnLst/>
              <a:rect l="l" t="t" r="r" b="b"/>
              <a:pathLst>
                <a:path w="5075" h="85" extrusionOk="0">
                  <a:moveTo>
                    <a:pt x="37" y="0"/>
                  </a:moveTo>
                  <a:lnTo>
                    <a:pt x="13" y="12"/>
                  </a:lnTo>
                  <a:lnTo>
                    <a:pt x="1" y="48"/>
                  </a:lnTo>
                  <a:lnTo>
                    <a:pt x="13" y="72"/>
                  </a:lnTo>
                  <a:lnTo>
                    <a:pt x="37" y="85"/>
                  </a:lnTo>
                  <a:lnTo>
                    <a:pt x="5026" y="85"/>
                  </a:lnTo>
                  <a:lnTo>
                    <a:pt x="5062" y="72"/>
                  </a:lnTo>
                  <a:lnTo>
                    <a:pt x="5074" y="48"/>
                  </a:lnTo>
                  <a:lnTo>
                    <a:pt x="5062" y="12"/>
                  </a:lnTo>
                  <a:lnTo>
                    <a:pt x="5026" y="0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19"/>
            <p:cNvSpPr/>
            <p:nvPr/>
          </p:nvSpPr>
          <p:spPr>
            <a:xfrm>
              <a:off x="4695025" y="4498629"/>
              <a:ext cx="219281" cy="2964"/>
            </a:xfrm>
            <a:custGeom>
              <a:avLst/>
              <a:gdLst/>
              <a:ahLst/>
              <a:cxnLst/>
              <a:rect l="l" t="t" r="r" b="b"/>
              <a:pathLst>
                <a:path w="5400" h="73" extrusionOk="0">
                  <a:moveTo>
                    <a:pt x="37" y="0"/>
                  </a:moveTo>
                  <a:lnTo>
                    <a:pt x="13" y="12"/>
                  </a:lnTo>
                  <a:lnTo>
                    <a:pt x="1" y="37"/>
                  </a:lnTo>
                  <a:lnTo>
                    <a:pt x="13" y="61"/>
                  </a:lnTo>
                  <a:lnTo>
                    <a:pt x="37" y="73"/>
                  </a:lnTo>
                  <a:lnTo>
                    <a:pt x="5351" y="73"/>
                  </a:lnTo>
                  <a:lnTo>
                    <a:pt x="5387" y="61"/>
                  </a:lnTo>
                  <a:lnTo>
                    <a:pt x="5399" y="37"/>
                  </a:lnTo>
                  <a:lnTo>
                    <a:pt x="5387" y="12"/>
                  </a:lnTo>
                  <a:lnTo>
                    <a:pt x="5351" y="0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19"/>
            <p:cNvSpPr/>
            <p:nvPr/>
          </p:nvSpPr>
          <p:spPr>
            <a:xfrm>
              <a:off x="4572718" y="4568107"/>
              <a:ext cx="292658" cy="131162"/>
            </a:xfrm>
            <a:custGeom>
              <a:avLst/>
              <a:gdLst/>
              <a:ahLst/>
              <a:cxnLst/>
              <a:rect l="l" t="t" r="r" b="b"/>
              <a:pathLst>
                <a:path w="7207" h="3230" extrusionOk="0">
                  <a:moveTo>
                    <a:pt x="3483" y="1"/>
                  </a:moveTo>
                  <a:lnTo>
                    <a:pt x="3314" y="434"/>
                  </a:lnTo>
                  <a:lnTo>
                    <a:pt x="3266" y="579"/>
                  </a:lnTo>
                  <a:lnTo>
                    <a:pt x="3194" y="711"/>
                  </a:lnTo>
                  <a:lnTo>
                    <a:pt x="3121" y="844"/>
                  </a:lnTo>
                  <a:lnTo>
                    <a:pt x="3049" y="977"/>
                  </a:lnTo>
                  <a:lnTo>
                    <a:pt x="2953" y="1097"/>
                  </a:lnTo>
                  <a:lnTo>
                    <a:pt x="2856" y="1206"/>
                  </a:lnTo>
                  <a:lnTo>
                    <a:pt x="2760" y="1314"/>
                  </a:lnTo>
                  <a:lnTo>
                    <a:pt x="2651" y="1422"/>
                  </a:lnTo>
                  <a:lnTo>
                    <a:pt x="2543" y="1507"/>
                  </a:lnTo>
                  <a:lnTo>
                    <a:pt x="2422" y="1603"/>
                  </a:lnTo>
                  <a:lnTo>
                    <a:pt x="2290" y="1675"/>
                  </a:lnTo>
                  <a:lnTo>
                    <a:pt x="2169" y="1748"/>
                  </a:lnTo>
                  <a:lnTo>
                    <a:pt x="2025" y="1820"/>
                  </a:lnTo>
                  <a:lnTo>
                    <a:pt x="1892" y="1880"/>
                  </a:lnTo>
                  <a:lnTo>
                    <a:pt x="1748" y="1929"/>
                  </a:lnTo>
                  <a:lnTo>
                    <a:pt x="1603" y="1965"/>
                  </a:lnTo>
                  <a:lnTo>
                    <a:pt x="1471" y="2001"/>
                  </a:lnTo>
                  <a:lnTo>
                    <a:pt x="1350" y="2037"/>
                  </a:lnTo>
                  <a:lnTo>
                    <a:pt x="1217" y="2085"/>
                  </a:lnTo>
                  <a:lnTo>
                    <a:pt x="1097" y="2145"/>
                  </a:lnTo>
                  <a:lnTo>
                    <a:pt x="868" y="2266"/>
                  </a:lnTo>
                  <a:lnTo>
                    <a:pt x="663" y="2423"/>
                  </a:lnTo>
                  <a:lnTo>
                    <a:pt x="458" y="2591"/>
                  </a:lnTo>
                  <a:lnTo>
                    <a:pt x="290" y="2784"/>
                  </a:lnTo>
                  <a:lnTo>
                    <a:pt x="133" y="3001"/>
                  </a:lnTo>
                  <a:lnTo>
                    <a:pt x="61" y="3109"/>
                  </a:lnTo>
                  <a:lnTo>
                    <a:pt x="0" y="3230"/>
                  </a:lnTo>
                  <a:lnTo>
                    <a:pt x="7206" y="3230"/>
                  </a:lnTo>
                  <a:lnTo>
                    <a:pt x="660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19"/>
            <p:cNvSpPr/>
            <p:nvPr/>
          </p:nvSpPr>
          <p:spPr>
            <a:xfrm>
              <a:off x="4560496" y="4699225"/>
              <a:ext cx="311216" cy="32851"/>
            </a:xfrm>
            <a:custGeom>
              <a:avLst/>
              <a:gdLst/>
              <a:ahLst/>
              <a:cxnLst/>
              <a:rect l="l" t="t" r="r" b="b"/>
              <a:pathLst>
                <a:path w="7664" h="809" extrusionOk="0">
                  <a:moveTo>
                    <a:pt x="301" y="1"/>
                  </a:moveTo>
                  <a:lnTo>
                    <a:pt x="229" y="146"/>
                  </a:lnTo>
                  <a:lnTo>
                    <a:pt x="169" y="302"/>
                  </a:lnTo>
                  <a:lnTo>
                    <a:pt x="0" y="808"/>
                  </a:lnTo>
                  <a:lnTo>
                    <a:pt x="7664" y="808"/>
                  </a:lnTo>
                  <a:lnTo>
                    <a:pt x="7507" y="1"/>
                  </a:lnTo>
                  <a:close/>
                </a:path>
              </a:pathLst>
            </a:custGeom>
            <a:solidFill>
              <a:srgbClr val="FDF7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19"/>
            <p:cNvSpPr/>
            <p:nvPr/>
          </p:nvSpPr>
          <p:spPr>
            <a:xfrm>
              <a:off x="4711186" y="4568107"/>
              <a:ext cx="138025" cy="43572"/>
            </a:xfrm>
            <a:custGeom>
              <a:avLst/>
              <a:gdLst/>
              <a:ahLst/>
              <a:cxnLst/>
              <a:rect l="l" t="t" r="r" b="b"/>
              <a:pathLst>
                <a:path w="3399" h="1073" extrusionOk="0">
                  <a:moveTo>
                    <a:pt x="73" y="1"/>
                  </a:moveTo>
                  <a:lnTo>
                    <a:pt x="1" y="193"/>
                  </a:lnTo>
                  <a:lnTo>
                    <a:pt x="3399" y="1073"/>
                  </a:lnTo>
                  <a:lnTo>
                    <a:pt x="3194" y="1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19"/>
            <p:cNvSpPr/>
            <p:nvPr/>
          </p:nvSpPr>
          <p:spPr>
            <a:xfrm>
              <a:off x="4219931" y="4553935"/>
              <a:ext cx="292658" cy="130675"/>
            </a:xfrm>
            <a:custGeom>
              <a:avLst/>
              <a:gdLst/>
              <a:ahLst/>
              <a:cxnLst/>
              <a:rect l="l" t="t" r="r" b="b"/>
              <a:pathLst>
                <a:path w="7207" h="3218" extrusionOk="0">
                  <a:moveTo>
                    <a:pt x="3471" y="0"/>
                  </a:moveTo>
                  <a:lnTo>
                    <a:pt x="3314" y="434"/>
                  </a:lnTo>
                  <a:lnTo>
                    <a:pt x="3266" y="578"/>
                  </a:lnTo>
                  <a:lnTo>
                    <a:pt x="3194" y="711"/>
                  </a:lnTo>
                  <a:lnTo>
                    <a:pt x="3121" y="844"/>
                  </a:lnTo>
                  <a:lnTo>
                    <a:pt x="3037" y="964"/>
                  </a:lnTo>
                  <a:lnTo>
                    <a:pt x="2953" y="1085"/>
                  </a:lnTo>
                  <a:lnTo>
                    <a:pt x="2856" y="1205"/>
                  </a:lnTo>
                  <a:lnTo>
                    <a:pt x="2760" y="1314"/>
                  </a:lnTo>
                  <a:lnTo>
                    <a:pt x="2651" y="1410"/>
                  </a:lnTo>
                  <a:lnTo>
                    <a:pt x="2543" y="1506"/>
                  </a:lnTo>
                  <a:lnTo>
                    <a:pt x="2422" y="1591"/>
                  </a:lnTo>
                  <a:lnTo>
                    <a:pt x="2290" y="1675"/>
                  </a:lnTo>
                  <a:lnTo>
                    <a:pt x="2169" y="1747"/>
                  </a:lnTo>
                  <a:lnTo>
                    <a:pt x="2025" y="1820"/>
                  </a:lnTo>
                  <a:lnTo>
                    <a:pt x="1892" y="1868"/>
                  </a:lnTo>
                  <a:lnTo>
                    <a:pt x="1748" y="1916"/>
                  </a:lnTo>
                  <a:lnTo>
                    <a:pt x="1603" y="1964"/>
                  </a:lnTo>
                  <a:lnTo>
                    <a:pt x="1470" y="1988"/>
                  </a:lnTo>
                  <a:lnTo>
                    <a:pt x="1338" y="2037"/>
                  </a:lnTo>
                  <a:lnTo>
                    <a:pt x="1217" y="2085"/>
                  </a:lnTo>
                  <a:lnTo>
                    <a:pt x="1097" y="2133"/>
                  </a:lnTo>
                  <a:lnTo>
                    <a:pt x="868" y="2265"/>
                  </a:lnTo>
                  <a:lnTo>
                    <a:pt x="651" y="2410"/>
                  </a:lnTo>
                  <a:lnTo>
                    <a:pt x="458" y="2591"/>
                  </a:lnTo>
                  <a:lnTo>
                    <a:pt x="290" y="2784"/>
                  </a:lnTo>
                  <a:lnTo>
                    <a:pt x="133" y="2988"/>
                  </a:lnTo>
                  <a:lnTo>
                    <a:pt x="61" y="3109"/>
                  </a:lnTo>
                  <a:lnTo>
                    <a:pt x="0" y="3217"/>
                  </a:lnTo>
                  <a:lnTo>
                    <a:pt x="7206" y="3217"/>
                  </a:lnTo>
                  <a:lnTo>
                    <a:pt x="660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19"/>
            <p:cNvSpPr/>
            <p:nvPr/>
          </p:nvSpPr>
          <p:spPr>
            <a:xfrm>
              <a:off x="4207708" y="4684566"/>
              <a:ext cx="310729" cy="32811"/>
            </a:xfrm>
            <a:custGeom>
              <a:avLst/>
              <a:gdLst/>
              <a:ahLst/>
              <a:cxnLst/>
              <a:rect l="l" t="t" r="r" b="b"/>
              <a:pathLst>
                <a:path w="7652" h="808" extrusionOk="0">
                  <a:moveTo>
                    <a:pt x="301" y="0"/>
                  </a:moveTo>
                  <a:lnTo>
                    <a:pt x="229" y="157"/>
                  </a:lnTo>
                  <a:lnTo>
                    <a:pt x="169" y="314"/>
                  </a:lnTo>
                  <a:lnTo>
                    <a:pt x="0" y="808"/>
                  </a:lnTo>
                  <a:lnTo>
                    <a:pt x="7652" y="808"/>
                  </a:lnTo>
                  <a:lnTo>
                    <a:pt x="7507" y="0"/>
                  </a:lnTo>
                  <a:close/>
                </a:path>
              </a:pathLst>
            </a:custGeom>
            <a:solidFill>
              <a:srgbClr val="FDF7E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19"/>
            <p:cNvSpPr/>
            <p:nvPr/>
          </p:nvSpPr>
          <p:spPr>
            <a:xfrm>
              <a:off x="4358398" y="4553935"/>
              <a:ext cx="137538" cy="43572"/>
            </a:xfrm>
            <a:custGeom>
              <a:avLst/>
              <a:gdLst/>
              <a:ahLst/>
              <a:cxnLst/>
              <a:rect l="l" t="t" r="r" b="b"/>
              <a:pathLst>
                <a:path w="3387" h="1073" extrusionOk="0">
                  <a:moveTo>
                    <a:pt x="61" y="0"/>
                  </a:moveTo>
                  <a:lnTo>
                    <a:pt x="0" y="193"/>
                  </a:lnTo>
                  <a:lnTo>
                    <a:pt x="3387" y="1073"/>
                  </a:lnTo>
                  <a:lnTo>
                    <a:pt x="3194" y="0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19"/>
            <p:cNvSpPr/>
            <p:nvPr/>
          </p:nvSpPr>
          <p:spPr>
            <a:xfrm>
              <a:off x="4500277" y="2097579"/>
              <a:ext cx="180135" cy="128766"/>
            </a:xfrm>
            <a:custGeom>
              <a:avLst/>
              <a:gdLst/>
              <a:ahLst/>
              <a:cxnLst/>
              <a:rect l="l" t="t" r="r" b="b"/>
              <a:pathLst>
                <a:path w="4436" h="3171" extrusionOk="0">
                  <a:moveTo>
                    <a:pt x="4351" y="1"/>
                  </a:moveTo>
                  <a:lnTo>
                    <a:pt x="4110" y="158"/>
                  </a:lnTo>
                  <a:lnTo>
                    <a:pt x="3857" y="314"/>
                  </a:lnTo>
                  <a:lnTo>
                    <a:pt x="3604" y="447"/>
                  </a:lnTo>
                  <a:lnTo>
                    <a:pt x="3351" y="579"/>
                  </a:lnTo>
                  <a:lnTo>
                    <a:pt x="3086" y="712"/>
                  </a:lnTo>
                  <a:lnTo>
                    <a:pt x="2809" y="820"/>
                  </a:lnTo>
                  <a:lnTo>
                    <a:pt x="2544" y="929"/>
                  </a:lnTo>
                  <a:lnTo>
                    <a:pt x="2266" y="1037"/>
                  </a:lnTo>
                  <a:lnTo>
                    <a:pt x="1989" y="1134"/>
                  </a:lnTo>
                  <a:lnTo>
                    <a:pt x="1700" y="1218"/>
                  </a:lnTo>
                  <a:lnTo>
                    <a:pt x="1134" y="1375"/>
                  </a:lnTo>
                  <a:lnTo>
                    <a:pt x="567" y="1507"/>
                  </a:lnTo>
                  <a:lnTo>
                    <a:pt x="1" y="1616"/>
                  </a:lnTo>
                  <a:lnTo>
                    <a:pt x="25" y="1941"/>
                  </a:lnTo>
                  <a:lnTo>
                    <a:pt x="170" y="2122"/>
                  </a:lnTo>
                  <a:lnTo>
                    <a:pt x="326" y="2302"/>
                  </a:lnTo>
                  <a:lnTo>
                    <a:pt x="507" y="2471"/>
                  </a:lnTo>
                  <a:lnTo>
                    <a:pt x="688" y="2640"/>
                  </a:lnTo>
                  <a:lnTo>
                    <a:pt x="893" y="2784"/>
                  </a:lnTo>
                  <a:lnTo>
                    <a:pt x="1098" y="2905"/>
                  </a:lnTo>
                  <a:lnTo>
                    <a:pt x="1314" y="3013"/>
                  </a:lnTo>
                  <a:lnTo>
                    <a:pt x="1543" y="3098"/>
                  </a:lnTo>
                  <a:lnTo>
                    <a:pt x="1664" y="3122"/>
                  </a:lnTo>
                  <a:lnTo>
                    <a:pt x="1784" y="3146"/>
                  </a:lnTo>
                  <a:lnTo>
                    <a:pt x="1905" y="3158"/>
                  </a:lnTo>
                  <a:lnTo>
                    <a:pt x="2025" y="3170"/>
                  </a:lnTo>
                  <a:lnTo>
                    <a:pt x="2194" y="3170"/>
                  </a:lnTo>
                  <a:lnTo>
                    <a:pt x="2363" y="3158"/>
                  </a:lnTo>
                  <a:lnTo>
                    <a:pt x="2531" y="3122"/>
                  </a:lnTo>
                  <a:lnTo>
                    <a:pt x="2700" y="3074"/>
                  </a:lnTo>
                  <a:lnTo>
                    <a:pt x="2857" y="3013"/>
                  </a:lnTo>
                  <a:lnTo>
                    <a:pt x="3013" y="2953"/>
                  </a:lnTo>
                  <a:lnTo>
                    <a:pt x="3158" y="2869"/>
                  </a:lnTo>
                  <a:lnTo>
                    <a:pt x="3303" y="2772"/>
                  </a:lnTo>
                  <a:lnTo>
                    <a:pt x="3447" y="2664"/>
                  </a:lnTo>
                  <a:lnTo>
                    <a:pt x="3580" y="2556"/>
                  </a:lnTo>
                  <a:lnTo>
                    <a:pt x="3712" y="2435"/>
                  </a:lnTo>
                  <a:lnTo>
                    <a:pt x="3833" y="2315"/>
                  </a:lnTo>
                  <a:lnTo>
                    <a:pt x="3941" y="2170"/>
                  </a:lnTo>
                  <a:lnTo>
                    <a:pt x="4050" y="2037"/>
                  </a:lnTo>
                  <a:lnTo>
                    <a:pt x="4146" y="1893"/>
                  </a:lnTo>
                  <a:lnTo>
                    <a:pt x="4231" y="1736"/>
                  </a:lnTo>
                  <a:lnTo>
                    <a:pt x="4339" y="1531"/>
                  </a:lnTo>
                  <a:lnTo>
                    <a:pt x="4435" y="1314"/>
                  </a:lnTo>
                  <a:lnTo>
                    <a:pt x="4423" y="989"/>
                  </a:lnTo>
                  <a:lnTo>
                    <a:pt x="4399" y="664"/>
                  </a:lnTo>
                  <a:lnTo>
                    <a:pt x="4351" y="1"/>
                  </a:lnTo>
                  <a:close/>
                </a:path>
              </a:pathLst>
            </a:custGeom>
            <a:solidFill>
              <a:srgbClr val="EBA5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19"/>
            <p:cNvSpPr/>
            <p:nvPr/>
          </p:nvSpPr>
          <p:spPr>
            <a:xfrm>
              <a:off x="4501292" y="2150935"/>
              <a:ext cx="179120" cy="125315"/>
            </a:xfrm>
            <a:custGeom>
              <a:avLst/>
              <a:gdLst/>
              <a:ahLst/>
              <a:cxnLst/>
              <a:rect l="l" t="t" r="r" b="b"/>
              <a:pathLst>
                <a:path w="4411" h="3086" extrusionOk="0">
                  <a:moveTo>
                    <a:pt x="4410" y="0"/>
                  </a:moveTo>
                  <a:lnTo>
                    <a:pt x="4314" y="217"/>
                  </a:lnTo>
                  <a:lnTo>
                    <a:pt x="4206" y="422"/>
                  </a:lnTo>
                  <a:lnTo>
                    <a:pt x="4121" y="579"/>
                  </a:lnTo>
                  <a:lnTo>
                    <a:pt x="4025" y="723"/>
                  </a:lnTo>
                  <a:lnTo>
                    <a:pt x="3916" y="856"/>
                  </a:lnTo>
                  <a:lnTo>
                    <a:pt x="3808" y="1001"/>
                  </a:lnTo>
                  <a:lnTo>
                    <a:pt x="3687" y="1121"/>
                  </a:lnTo>
                  <a:lnTo>
                    <a:pt x="3555" y="1242"/>
                  </a:lnTo>
                  <a:lnTo>
                    <a:pt x="3422" y="1350"/>
                  </a:lnTo>
                  <a:lnTo>
                    <a:pt x="3278" y="1458"/>
                  </a:lnTo>
                  <a:lnTo>
                    <a:pt x="3133" y="1555"/>
                  </a:lnTo>
                  <a:lnTo>
                    <a:pt x="2988" y="1639"/>
                  </a:lnTo>
                  <a:lnTo>
                    <a:pt x="2832" y="1699"/>
                  </a:lnTo>
                  <a:lnTo>
                    <a:pt x="2675" y="1760"/>
                  </a:lnTo>
                  <a:lnTo>
                    <a:pt x="2506" y="1808"/>
                  </a:lnTo>
                  <a:lnTo>
                    <a:pt x="2338" y="1844"/>
                  </a:lnTo>
                  <a:lnTo>
                    <a:pt x="2169" y="1856"/>
                  </a:lnTo>
                  <a:lnTo>
                    <a:pt x="2000" y="1856"/>
                  </a:lnTo>
                  <a:lnTo>
                    <a:pt x="1880" y="1844"/>
                  </a:lnTo>
                  <a:lnTo>
                    <a:pt x="1759" y="1832"/>
                  </a:lnTo>
                  <a:lnTo>
                    <a:pt x="1639" y="1808"/>
                  </a:lnTo>
                  <a:lnTo>
                    <a:pt x="1518" y="1784"/>
                  </a:lnTo>
                  <a:lnTo>
                    <a:pt x="1289" y="1699"/>
                  </a:lnTo>
                  <a:lnTo>
                    <a:pt x="1073" y="1591"/>
                  </a:lnTo>
                  <a:lnTo>
                    <a:pt x="868" y="1470"/>
                  </a:lnTo>
                  <a:lnTo>
                    <a:pt x="663" y="1326"/>
                  </a:lnTo>
                  <a:lnTo>
                    <a:pt x="482" y="1157"/>
                  </a:lnTo>
                  <a:lnTo>
                    <a:pt x="301" y="988"/>
                  </a:lnTo>
                  <a:lnTo>
                    <a:pt x="145" y="808"/>
                  </a:lnTo>
                  <a:lnTo>
                    <a:pt x="0" y="627"/>
                  </a:lnTo>
                  <a:lnTo>
                    <a:pt x="24" y="844"/>
                  </a:lnTo>
                  <a:lnTo>
                    <a:pt x="72" y="1061"/>
                  </a:lnTo>
                  <a:lnTo>
                    <a:pt x="121" y="1278"/>
                  </a:lnTo>
                  <a:lnTo>
                    <a:pt x="193" y="1495"/>
                  </a:lnTo>
                  <a:lnTo>
                    <a:pt x="277" y="1699"/>
                  </a:lnTo>
                  <a:lnTo>
                    <a:pt x="374" y="1904"/>
                  </a:lnTo>
                  <a:lnTo>
                    <a:pt x="494" y="2085"/>
                  </a:lnTo>
                  <a:lnTo>
                    <a:pt x="615" y="2266"/>
                  </a:lnTo>
                  <a:lnTo>
                    <a:pt x="711" y="2362"/>
                  </a:lnTo>
                  <a:lnTo>
                    <a:pt x="795" y="2459"/>
                  </a:lnTo>
                  <a:lnTo>
                    <a:pt x="892" y="2555"/>
                  </a:lnTo>
                  <a:lnTo>
                    <a:pt x="1000" y="2639"/>
                  </a:lnTo>
                  <a:lnTo>
                    <a:pt x="1109" y="2712"/>
                  </a:lnTo>
                  <a:lnTo>
                    <a:pt x="1217" y="2784"/>
                  </a:lnTo>
                  <a:lnTo>
                    <a:pt x="1326" y="2856"/>
                  </a:lnTo>
                  <a:lnTo>
                    <a:pt x="1446" y="2904"/>
                  </a:lnTo>
                  <a:lnTo>
                    <a:pt x="1567" y="2965"/>
                  </a:lnTo>
                  <a:lnTo>
                    <a:pt x="1699" y="3001"/>
                  </a:lnTo>
                  <a:lnTo>
                    <a:pt x="1820" y="3037"/>
                  </a:lnTo>
                  <a:lnTo>
                    <a:pt x="1952" y="3061"/>
                  </a:lnTo>
                  <a:lnTo>
                    <a:pt x="2085" y="3073"/>
                  </a:lnTo>
                  <a:lnTo>
                    <a:pt x="2205" y="3085"/>
                  </a:lnTo>
                  <a:lnTo>
                    <a:pt x="2338" y="3085"/>
                  </a:lnTo>
                  <a:lnTo>
                    <a:pt x="2470" y="3061"/>
                  </a:lnTo>
                  <a:lnTo>
                    <a:pt x="2627" y="3037"/>
                  </a:lnTo>
                  <a:lnTo>
                    <a:pt x="2784" y="2989"/>
                  </a:lnTo>
                  <a:lnTo>
                    <a:pt x="2940" y="2929"/>
                  </a:lnTo>
                  <a:lnTo>
                    <a:pt x="3085" y="2856"/>
                  </a:lnTo>
                  <a:lnTo>
                    <a:pt x="3217" y="2772"/>
                  </a:lnTo>
                  <a:lnTo>
                    <a:pt x="3350" y="2675"/>
                  </a:lnTo>
                  <a:lnTo>
                    <a:pt x="3471" y="2579"/>
                  </a:lnTo>
                  <a:lnTo>
                    <a:pt x="3591" y="2459"/>
                  </a:lnTo>
                  <a:lnTo>
                    <a:pt x="3699" y="2338"/>
                  </a:lnTo>
                  <a:lnTo>
                    <a:pt x="3808" y="2206"/>
                  </a:lnTo>
                  <a:lnTo>
                    <a:pt x="3904" y="2073"/>
                  </a:lnTo>
                  <a:lnTo>
                    <a:pt x="3989" y="1928"/>
                  </a:lnTo>
                  <a:lnTo>
                    <a:pt x="4061" y="1772"/>
                  </a:lnTo>
                  <a:lnTo>
                    <a:pt x="4133" y="1627"/>
                  </a:lnTo>
                  <a:lnTo>
                    <a:pt x="4194" y="1470"/>
                  </a:lnTo>
                  <a:lnTo>
                    <a:pt x="4242" y="1314"/>
                  </a:lnTo>
                  <a:lnTo>
                    <a:pt x="4290" y="1157"/>
                  </a:lnTo>
                  <a:lnTo>
                    <a:pt x="4326" y="988"/>
                  </a:lnTo>
                  <a:lnTo>
                    <a:pt x="4374" y="663"/>
                  </a:lnTo>
                  <a:lnTo>
                    <a:pt x="4398" y="326"/>
                  </a:lnTo>
                  <a:lnTo>
                    <a:pt x="4410" y="0"/>
                  </a:lnTo>
                  <a:close/>
                </a:path>
              </a:pathLst>
            </a:custGeom>
            <a:solidFill>
              <a:srgbClr val="F2C9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19"/>
            <p:cNvSpPr/>
            <p:nvPr/>
          </p:nvSpPr>
          <p:spPr>
            <a:xfrm>
              <a:off x="4316330" y="1750192"/>
              <a:ext cx="442378" cy="390035"/>
            </a:xfrm>
            <a:custGeom>
              <a:avLst/>
              <a:gdLst/>
              <a:ahLst/>
              <a:cxnLst/>
              <a:rect l="l" t="t" r="r" b="b"/>
              <a:pathLst>
                <a:path w="10894" h="9605" extrusionOk="0">
                  <a:moveTo>
                    <a:pt x="7616" y="0"/>
                  </a:moveTo>
                  <a:lnTo>
                    <a:pt x="7459" y="12"/>
                  </a:lnTo>
                  <a:lnTo>
                    <a:pt x="7302" y="49"/>
                  </a:lnTo>
                  <a:lnTo>
                    <a:pt x="7146" y="85"/>
                  </a:lnTo>
                  <a:lnTo>
                    <a:pt x="7001" y="121"/>
                  </a:lnTo>
                  <a:lnTo>
                    <a:pt x="6857" y="181"/>
                  </a:lnTo>
                  <a:lnTo>
                    <a:pt x="6712" y="241"/>
                  </a:lnTo>
                  <a:lnTo>
                    <a:pt x="6579" y="314"/>
                  </a:lnTo>
                  <a:lnTo>
                    <a:pt x="6447" y="398"/>
                  </a:lnTo>
                  <a:lnTo>
                    <a:pt x="6326" y="482"/>
                  </a:lnTo>
                  <a:lnTo>
                    <a:pt x="6218" y="579"/>
                  </a:lnTo>
                  <a:lnTo>
                    <a:pt x="6073" y="494"/>
                  </a:lnTo>
                  <a:lnTo>
                    <a:pt x="5917" y="422"/>
                  </a:lnTo>
                  <a:lnTo>
                    <a:pt x="5760" y="350"/>
                  </a:lnTo>
                  <a:lnTo>
                    <a:pt x="5591" y="290"/>
                  </a:lnTo>
                  <a:lnTo>
                    <a:pt x="5435" y="241"/>
                  </a:lnTo>
                  <a:lnTo>
                    <a:pt x="5266" y="193"/>
                  </a:lnTo>
                  <a:lnTo>
                    <a:pt x="5097" y="145"/>
                  </a:lnTo>
                  <a:lnTo>
                    <a:pt x="4929" y="109"/>
                  </a:lnTo>
                  <a:lnTo>
                    <a:pt x="4760" y="85"/>
                  </a:lnTo>
                  <a:lnTo>
                    <a:pt x="4591" y="73"/>
                  </a:lnTo>
                  <a:lnTo>
                    <a:pt x="4410" y="61"/>
                  </a:lnTo>
                  <a:lnTo>
                    <a:pt x="4242" y="49"/>
                  </a:lnTo>
                  <a:lnTo>
                    <a:pt x="4073" y="49"/>
                  </a:lnTo>
                  <a:lnTo>
                    <a:pt x="3904" y="61"/>
                  </a:lnTo>
                  <a:lnTo>
                    <a:pt x="3724" y="85"/>
                  </a:lnTo>
                  <a:lnTo>
                    <a:pt x="3555" y="109"/>
                  </a:lnTo>
                  <a:lnTo>
                    <a:pt x="3386" y="133"/>
                  </a:lnTo>
                  <a:lnTo>
                    <a:pt x="3218" y="181"/>
                  </a:lnTo>
                  <a:lnTo>
                    <a:pt x="3049" y="229"/>
                  </a:lnTo>
                  <a:lnTo>
                    <a:pt x="2892" y="278"/>
                  </a:lnTo>
                  <a:lnTo>
                    <a:pt x="2723" y="338"/>
                  </a:lnTo>
                  <a:lnTo>
                    <a:pt x="2567" y="410"/>
                  </a:lnTo>
                  <a:lnTo>
                    <a:pt x="2410" y="482"/>
                  </a:lnTo>
                  <a:lnTo>
                    <a:pt x="2266" y="567"/>
                  </a:lnTo>
                  <a:lnTo>
                    <a:pt x="2109" y="651"/>
                  </a:lnTo>
                  <a:lnTo>
                    <a:pt x="1964" y="748"/>
                  </a:lnTo>
                  <a:lnTo>
                    <a:pt x="1832" y="844"/>
                  </a:lnTo>
                  <a:lnTo>
                    <a:pt x="1687" y="952"/>
                  </a:lnTo>
                  <a:lnTo>
                    <a:pt x="1567" y="1061"/>
                  </a:lnTo>
                  <a:lnTo>
                    <a:pt x="1434" y="1181"/>
                  </a:lnTo>
                  <a:lnTo>
                    <a:pt x="1314" y="1302"/>
                  </a:lnTo>
                  <a:lnTo>
                    <a:pt x="1193" y="1422"/>
                  </a:lnTo>
                  <a:lnTo>
                    <a:pt x="988" y="1687"/>
                  </a:lnTo>
                  <a:lnTo>
                    <a:pt x="795" y="1965"/>
                  </a:lnTo>
                  <a:lnTo>
                    <a:pt x="639" y="2254"/>
                  </a:lnTo>
                  <a:lnTo>
                    <a:pt x="494" y="2555"/>
                  </a:lnTo>
                  <a:lnTo>
                    <a:pt x="362" y="2868"/>
                  </a:lnTo>
                  <a:lnTo>
                    <a:pt x="265" y="3182"/>
                  </a:lnTo>
                  <a:lnTo>
                    <a:pt x="169" y="3507"/>
                  </a:lnTo>
                  <a:lnTo>
                    <a:pt x="109" y="3832"/>
                  </a:lnTo>
                  <a:lnTo>
                    <a:pt x="60" y="4158"/>
                  </a:lnTo>
                  <a:lnTo>
                    <a:pt x="24" y="4495"/>
                  </a:lnTo>
                  <a:lnTo>
                    <a:pt x="0" y="4832"/>
                  </a:lnTo>
                  <a:lnTo>
                    <a:pt x="0" y="5158"/>
                  </a:lnTo>
                  <a:lnTo>
                    <a:pt x="0" y="5495"/>
                  </a:lnTo>
                  <a:lnTo>
                    <a:pt x="12" y="5833"/>
                  </a:lnTo>
                  <a:lnTo>
                    <a:pt x="48" y="6158"/>
                  </a:lnTo>
                  <a:lnTo>
                    <a:pt x="72" y="6495"/>
                  </a:lnTo>
                  <a:lnTo>
                    <a:pt x="109" y="6785"/>
                  </a:lnTo>
                  <a:lnTo>
                    <a:pt x="157" y="7074"/>
                  </a:lnTo>
                  <a:lnTo>
                    <a:pt x="217" y="7363"/>
                  </a:lnTo>
                  <a:lnTo>
                    <a:pt x="301" y="7640"/>
                  </a:lnTo>
                  <a:lnTo>
                    <a:pt x="398" y="7917"/>
                  </a:lnTo>
                  <a:lnTo>
                    <a:pt x="458" y="8050"/>
                  </a:lnTo>
                  <a:lnTo>
                    <a:pt x="518" y="8170"/>
                  </a:lnTo>
                  <a:lnTo>
                    <a:pt x="591" y="8303"/>
                  </a:lnTo>
                  <a:lnTo>
                    <a:pt x="675" y="8411"/>
                  </a:lnTo>
                  <a:lnTo>
                    <a:pt x="759" y="8532"/>
                  </a:lnTo>
                  <a:lnTo>
                    <a:pt x="856" y="8640"/>
                  </a:lnTo>
                  <a:lnTo>
                    <a:pt x="988" y="8773"/>
                  </a:lnTo>
                  <a:lnTo>
                    <a:pt x="1133" y="8893"/>
                  </a:lnTo>
                  <a:lnTo>
                    <a:pt x="1290" y="9002"/>
                  </a:lnTo>
                  <a:lnTo>
                    <a:pt x="1446" y="9098"/>
                  </a:lnTo>
                  <a:lnTo>
                    <a:pt x="1615" y="9183"/>
                  </a:lnTo>
                  <a:lnTo>
                    <a:pt x="1796" y="9255"/>
                  </a:lnTo>
                  <a:lnTo>
                    <a:pt x="1964" y="9315"/>
                  </a:lnTo>
                  <a:lnTo>
                    <a:pt x="2145" y="9375"/>
                  </a:lnTo>
                  <a:lnTo>
                    <a:pt x="2326" y="9424"/>
                  </a:lnTo>
                  <a:lnTo>
                    <a:pt x="2519" y="9460"/>
                  </a:lnTo>
                  <a:lnTo>
                    <a:pt x="2892" y="9520"/>
                  </a:lnTo>
                  <a:lnTo>
                    <a:pt x="3266" y="9556"/>
                  </a:lnTo>
                  <a:lnTo>
                    <a:pt x="3639" y="9592"/>
                  </a:lnTo>
                  <a:lnTo>
                    <a:pt x="3892" y="9604"/>
                  </a:lnTo>
                  <a:lnTo>
                    <a:pt x="4423" y="9604"/>
                  </a:lnTo>
                  <a:lnTo>
                    <a:pt x="4688" y="9580"/>
                  </a:lnTo>
                  <a:lnTo>
                    <a:pt x="4953" y="9544"/>
                  </a:lnTo>
                  <a:lnTo>
                    <a:pt x="5230" y="9496"/>
                  </a:lnTo>
                  <a:lnTo>
                    <a:pt x="5495" y="9448"/>
                  </a:lnTo>
                  <a:lnTo>
                    <a:pt x="5772" y="9387"/>
                  </a:lnTo>
                  <a:lnTo>
                    <a:pt x="6314" y="9243"/>
                  </a:lnTo>
                  <a:lnTo>
                    <a:pt x="6845" y="9074"/>
                  </a:lnTo>
                  <a:lnTo>
                    <a:pt x="7351" y="8905"/>
                  </a:lnTo>
                  <a:lnTo>
                    <a:pt x="7845" y="8725"/>
                  </a:lnTo>
                  <a:lnTo>
                    <a:pt x="8074" y="8628"/>
                  </a:lnTo>
                  <a:lnTo>
                    <a:pt x="8315" y="8520"/>
                  </a:lnTo>
                  <a:lnTo>
                    <a:pt x="8532" y="8411"/>
                  </a:lnTo>
                  <a:lnTo>
                    <a:pt x="8761" y="8279"/>
                  </a:lnTo>
                  <a:lnTo>
                    <a:pt x="8977" y="8146"/>
                  </a:lnTo>
                  <a:lnTo>
                    <a:pt x="9182" y="8002"/>
                  </a:lnTo>
                  <a:lnTo>
                    <a:pt x="9387" y="7845"/>
                  </a:lnTo>
                  <a:lnTo>
                    <a:pt x="9580" y="7676"/>
                  </a:lnTo>
                  <a:lnTo>
                    <a:pt x="9761" y="7508"/>
                  </a:lnTo>
                  <a:lnTo>
                    <a:pt x="9941" y="7315"/>
                  </a:lnTo>
                  <a:lnTo>
                    <a:pt x="10098" y="7122"/>
                  </a:lnTo>
                  <a:lnTo>
                    <a:pt x="10243" y="6929"/>
                  </a:lnTo>
                  <a:lnTo>
                    <a:pt x="10375" y="6712"/>
                  </a:lnTo>
                  <a:lnTo>
                    <a:pt x="10496" y="6495"/>
                  </a:lnTo>
                  <a:lnTo>
                    <a:pt x="10604" y="6266"/>
                  </a:lnTo>
                  <a:lnTo>
                    <a:pt x="10689" y="6037"/>
                  </a:lnTo>
                  <a:lnTo>
                    <a:pt x="10761" y="5784"/>
                  </a:lnTo>
                  <a:lnTo>
                    <a:pt x="10821" y="5519"/>
                  </a:lnTo>
                  <a:lnTo>
                    <a:pt x="10857" y="5266"/>
                  </a:lnTo>
                  <a:lnTo>
                    <a:pt x="10881" y="5001"/>
                  </a:lnTo>
                  <a:lnTo>
                    <a:pt x="10893" y="4736"/>
                  </a:lnTo>
                  <a:lnTo>
                    <a:pt x="10893" y="4471"/>
                  </a:lnTo>
                  <a:lnTo>
                    <a:pt x="10881" y="4206"/>
                  </a:lnTo>
                  <a:lnTo>
                    <a:pt x="10869" y="3941"/>
                  </a:lnTo>
                  <a:lnTo>
                    <a:pt x="10833" y="3640"/>
                  </a:lnTo>
                  <a:lnTo>
                    <a:pt x="10785" y="3350"/>
                  </a:lnTo>
                  <a:lnTo>
                    <a:pt x="10737" y="3049"/>
                  </a:lnTo>
                  <a:lnTo>
                    <a:pt x="10677" y="2760"/>
                  </a:lnTo>
                  <a:lnTo>
                    <a:pt x="10592" y="2483"/>
                  </a:lnTo>
                  <a:lnTo>
                    <a:pt x="10496" y="2194"/>
                  </a:lnTo>
                  <a:lnTo>
                    <a:pt x="10375" y="1928"/>
                  </a:lnTo>
                  <a:lnTo>
                    <a:pt x="10255" y="1663"/>
                  </a:lnTo>
                  <a:lnTo>
                    <a:pt x="10098" y="1398"/>
                  </a:lnTo>
                  <a:lnTo>
                    <a:pt x="9929" y="1157"/>
                  </a:lnTo>
                  <a:lnTo>
                    <a:pt x="9737" y="928"/>
                  </a:lnTo>
                  <a:lnTo>
                    <a:pt x="9532" y="723"/>
                  </a:lnTo>
                  <a:lnTo>
                    <a:pt x="9303" y="531"/>
                  </a:lnTo>
                  <a:lnTo>
                    <a:pt x="9182" y="446"/>
                  </a:lnTo>
                  <a:lnTo>
                    <a:pt x="9050" y="362"/>
                  </a:lnTo>
                  <a:lnTo>
                    <a:pt x="8929" y="290"/>
                  </a:lnTo>
                  <a:lnTo>
                    <a:pt x="8797" y="217"/>
                  </a:lnTo>
                  <a:lnTo>
                    <a:pt x="8664" y="157"/>
                  </a:lnTo>
                  <a:lnTo>
                    <a:pt x="8520" y="109"/>
                  </a:lnTo>
                  <a:lnTo>
                    <a:pt x="8375" y="73"/>
                  </a:lnTo>
                  <a:lnTo>
                    <a:pt x="8230" y="37"/>
                  </a:lnTo>
                  <a:lnTo>
                    <a:pt x="8086" y="12"/>
                  </a:lnTo>
                  <a:lnTo>
                    <a:pt x="792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19"/>
            <p:cNvSpPr/>
            <p:nvPr/>
          </p:nvSpPr>
          <p:spPr>
            <a:xfrm>
              <a:off x="4396568" y="1978196"/>
              <a:ext cx="304881" cy="223666"/>
            </a:xfrm>
            <a:custGeom>
              <a:avLst/>
              <a:gdLst/>
              <a:ahLst/>
              <a:cxnLst/>
              <a:rect l="l" t="t" r="r" b="b"/>
              <a:pathLst>
                <a:path w="7508" h="5508" extrusionOk="0">
                  <a:moveTo>
                    <a:pt x="4206" y="1"/>
                  </a:moveTo>
                  <a:lnTo>
                    <a:pt x="4121" y="169"/>
                  </a:lnTo>
                  <a:lnTo>
                    <a:pt x="4025" y="326"/>
                  </a:lnTo>
                  <a:lnTo>
                    <a:pt x="3929" y="471"/>
                  </a:lnTo>
                  <a:lnTo>
                    <a:pt x="3820" y="615"/>
                  </a:lnTo>
                  <a:lnTo>
                    <a:pt x="3700" y="760"/>
                  </a:lnTo>
                  <a:lnTo>
                    <a:pt x="3579" y="892"/>
                  </a:lnTo>
                  <a:lnTo>
                    <a:pt x="3459" y="1025"/>
                  </a:lnTo>
                  <a:lnTo>
                    <a:pt x="3326" y="1145"/>
                  </a:lnTo>
                  <a:lnTo>
                    <a:pt x="3182" y="1254"/>
                  </a:lnTo>
                  <a:lnTo>
                    <a:pt x="3037" y="1362"/>
                  </a:lnTo>
                  <a:lnTo>
                    <a:pt x="2880" y="1459"/>
                  </a:lnTo>
                  <a:lnTo>
                    <a:pt x="2736" y="1555"/>
                  </a:lnTo>
                  <a:lnTo>
                    <a:pt x="2567" y="1640"/>
                  </a:lnTo>
                  <a:lnTo>
                    <a:pt x="2410" y="1724"/>
                  </a:lnTo>
                  <a:lnTo>
                    <a:pt x="2242" y="1784"/>
                  </a:lnTo>
                  <a:lnTo>
                    <a:pt x="2073" y="1844"/>
                  </a:lnTo>
                  <a:lnTo>
                    <a:pt x="2362" y="1314"/>
                  </a:lnTo>
                  <a:lnTo>
                    <a:pt x="0" y="2447"/>
                  </a:lnTo>
                  <a:lnTo>
                    <a:pt x="1748" y="4423"/>
                  </a:lnTo>
                  <a:lnTo>
                    <a:pt x="1904" y="4580"/>
                  </a:lnTo>
                  <a:lnTo>
                    <a:pt x="2073" y="4736"/>
                  </a:lnTo>
                  <a:lnTo>
                    <a:pt x="2254" y="4881"/>
                  </a:lnTo>
                  <a:lnTo>
                    <a:pt x="2434" y="5001"/>
                  </a:lnTo>
                  <a:lnTo>
                    <a:pt x="2627" y="5122"/>
                  </a:lnTo>
                  <a:lnTo>
                    <a:pt x="2832" y="5218"/>
                  </a:lnTo>
                  <a:lnTo>
                    <a:pt x="3037" y="5303"/>
                  </a:lnTo>
                  <a:lnTo>
                    <a:pt x="3242" y="5375"/>
                  </a:lnTo>
                  <a:lnTo>
                    <a:pt x="3459" y="5423"/>
                  </a:lnTo>
                  <a:lnTo>
                    <a:pt x="3676" y="5471"/>
                  </a:lnTo>
                  <a:lnTo>
                    <a:pt x="3893" y="5496"/>
                  </a:lnTo>
                  <a:lnTo>
                    <a:pt x="4121" y="5508"/>
                  </a:lnTo>
                  <a:lnTo>
                    <a:pt x="4338" y="5508"/>
                  </a:lnTo>
                  <a:lnTo>
                    <a:pt x="4567" y="5483"/>
                  </a:lnTo>
                  <a:lnTo>
                    <a:pt x="4796" y="5447"/>
                  </a:lnTo>
                  <a:lnTo>
                    <a:pt x="5013" y="5399"/>
                  </a:lnTo>
                  <a:lnTo>
                    <a:pt x="5242" y="5327"/>
                  </a:lnTo>
                  <a:lnTo>
                    <a:pt x="5459" y="5242"/>
                  </a:lnTo>
                  <a:lnTo>
                    <a:pt x="5664" y="5146"/>
                  </a:lnTo>
                  <a:lnTo>
                    <a:pt x="5869" y="5038"/>
                  </a:lnTo>
                  <a:lnTo>
                    <a:pt x="6050" y="4905"/>
                  </a:lnTo>
                  <a:lnTo>
                    <a:pt x="6230" y="4773"/>
                  </a:lnTo>
                  <a:lnTo>
                    <a:pt x="6399" y="4616"/>
                  </a:lnTo>
                  <a:lnTo>
                    <a:pt x="6568" y="4459"/>
                  </a:lnTo>
                  <a:lnTo>
                    <a:pt x="6712" y="4278"/>
                  </a:lnTo>
                  <a:lnTo>
                    <a:pt x="6845" y="4098"/>
                  </a:lnTo>
                  <a:lnTo>
                    <a:pt x="6965" y="3905"/>
                  </a:lnTo>
                  <a:lnTo>
                    <a:pt x="7074" y="3700"/>
                  </a:lnTo>
                  <a:lnTo>
                    <a:pt x="7170" y="3495"/>
                  </a:lnTo>
                  <a:lnTo>
                    <a:pt x="7242" y="3278"/>
                  </a:lnTo>
                  <a:lnTo>
                    <a:pt x="7315" y="3049"/>
                  </a:lnTo>
                  <a:lnTo>
                    <a:pt x="7363" y="2820"/>
                  </a:lnTo>
                  <a:lnTo>
                    <a:pt x="7508" y="1941"/>
                  </a:lnTo>
                  <a:lnTo>
                    <a:pt x="7279" y="1941"/>
                  </a:lnTo>
                  <a:lnTo>
                    <a:pt x="7050" y="1917"/>
                  </a:lnTo>
                  <a:lnTo>
                    <a:pt x="6941" y="1893"/>
                  </a:lnTo>
                  <a:lnTo>
                    <a:pt x="6833" y="1856"/>
                  </a:lnTo>
                  <a:lnTo>
                    <a:pt x="6724" y="1820"/>
                  </a:lnTo>
                  <a:lnTo>
                    <a:pt x="6628" y="1772"/>
                  </a:lnTo>
                  <a:lnTo>
                    <a:pt x="6532" y="1724"/>
                  </a:lnTo>
                  <a:lnTo>
                    <a:pt x="6435" y="1676"/>
                  </a:lnTo>
                  <a:lnTo>
                    <a:pt x="6351" y="1603"/>
                  </a:lnTo>
                  <a:lnTo>
                    <a:pt x="6266" y="1531"/>
                  </a:lnTo>
                  <a:lnTo>
                    <a:pt x="6182" y="1459"/>
                  </a:lnTo>
                  <a:lnTo>
                    <a:pt x="6110" y="1374"/>
                  </a:lnTo>
                  <a:lnTo>
                    <a:pt x="6037" y="1278"/>
                  </a:lnTo>
                  <a:lnTo>
                    <a:pt x="5977" y="1182"/>
                  </a:lnTo>
                  <a:lnTo>
                    <a:pt x="5833" y="1158"/>
                  </a:lnTo>
                  <a:lnTo>
                    <a:pt x="5700" y="1121"/>
                  </a:lnTo>
                  <a:lnTo>
                    <a:pt x="5555" y="1085"/>
                  </a:lnTo>
                  <a:lnTo>
                    <a:pt x="5435" y="1049"/>
                  </a:lnTo>
                  <a:lnTo>
                    <a:pt x="5302" y="1001"/>
                  </a:lnTo>
                  <a:lnTo>
                    <a:pt x="5182" y="941"/>
                  </a:lnTo>
                  <a:lnTo>
                    <a:pt x="5061" y="868"/>
                  </a:lnTo>
                  <a:lnTo>
                    <a:pt x="4941" y="808"/>
                  </a:lnTo>
                  <a:lnTo>
                    <a:pt x="4832" y="724"/>
                  </a:lnTo>
                  <a:lnTo>
                    <a:pt x="4736" y="639"/>
                  </a:lnTo>
                  <a:lnTo>
                    <a:pt x="4628" y="555"/>
                  </a:lnTo>
                  <a:lnTo>
                    <a:pt x="4531" y="459"/>
                  </a:lnTo>
                  <a:lnTo>
                    <a:pt x="4447" y="350"/>
                  </a:lnTo>
                  <a:lnTo>
                    <a:pt x="4362" y="242"/>
                  </a:lnTo>
                  <a:lnTo>
                    <a:pt x="4278" y="121"/>
                  </a:lnTo>
                  <a:lnTo>
                    <a:pt x="4206" y="1"/>
                  </a:lnTo>
                  <a:close/>
                </a:path>
              </a:pathLst>
            </a:custGeom>
            <a:solidFill>
              <a:srgbClr val="F2C9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19"/>
            <p:cNvSpPr/>
            <p:nvPr/>
          </p:nvSpPr>
          <p:spPr>
            <a:xfrm>
              <a:off x="4680366" y="1991434"/>
              <a:ext cx="78819" cy="87103"/>
            </a:xfrm>
            <a:custGeom>
              <a:avLst/>
              <a:gdLst/>
              <a:ahLst/>
              <a:cxnLst/>
              <a:rect l="l" t="t" r="r" b="b"/>
              <a:pathLst>
                <a:path w="1941" h="2145" extrusionOk="0">
                  <a:moveTo>
                    <a:pt x="1217" y="0"/>
                  </a:moveTo>
                  <a:lnTo>
                    <a:pt x="1133" y="24"/>
                  </a:lnTo>
                  <a:lnTo>
                    <a:pt x="964" y="72"/>
                  </a:lnTo>
                  <a:lnTo>
                    <a:pt x="832" y="133"/>
                  </a:lnTo>
                  <a:lnTo>
                    <a:pt x="699" y="217"/>
                  </a:lnTo>
                  <a:lnTo>
                    <a:pt x="579" y="301"/>
                  </a:lnTo>
                  <a:lnTo>
                    <a:pt x="458" y="410"/>
                  </a:lnTo>
                  <a:lnTo>
                    <a:pt x="362" y="518"/>
                  </a:lnTo>
                  <a:lnTo>
                    <a:pt x="266" y="639"/>
                  </a:lnTo>
                  <a:lnTo>
                    <a:pt x="193" y="759"/>
                  </a:lnTo>
                  <a:lnTo>
                    <a:pt x="121" y="892"/>
                  </a:lnTo>
                  <a:lnTo>
                    <a:pt x="73" y="1036"/>
                  </a:lnTo>
                  <a:lnTo>
                    <a:pt x="37" y="1193"/>
                  </a:lnTo>
                  <a:lnTo>
                    <a:pt x="0" y="1362"/>
                  </a:lnTo>
                  <a:lnTo>
                    <a:pt x="0" y="1518"/>
                  </a:lnTo>
                  <a:lnTo>
                    <a:pt x="0" y="1603"/>
                  </a:lnTo>
                  <a:lnTo>
                    <a:pt x="12" y="1687"/>
                  </a:lnTo>
                  <a:lnTo>
                    <a:pt x="37" y="1759"/>
                  </a:lnTo>
                  <a:lnTo>
                    <a:pt x="61" y="1832"/>
                  </a:lnTo>
                  <a:lnTo>
                    <a:pt x="97" y="1904"/>
                  </a:lnTo>
                  <a:lnTo>
                    <a:pt x="145" y="1964"/>
                  </a:lnTo>
                  <a:lnTo>
                    <a:pt x="205" y="2012"/>
                  </a:lnTo>
                  <a:lnTo>
                    <a:pt x="278" y="2061"/>
                  </a:lnTo>
                  <a:lnTo>
                    <a:pt x="338" y="2097"/>
                  </a:lnTo>
                  <a:lnTo>
                    <a:pt x="410" y="2121"/>
                  </a:lnTo>
                  <a:lnTo>
                    <a:pt x="482" y="2133"/>
                  </a:lnTo>
                  <a:lnTo>
                    <a:pt x="567" y="2145"/>
                  </a:lnTo>
                  <a:lnTo>
                    <a:pt x="723" y="2133"/>
                  </a:lnTo>
                  <a:lnTo>
                    <a:pt x="880" y="2097"/>
                  </a:lnTo>
                  <a:lnTo>
                    <a:pt x="1037" y="2049"/>
                  </a:lnTo>
                  <a:lnTo>
                    <a:pt x="1181" y="1976"/>
                  </a:lnTo>
                  <a:lnTo>
                    <a:pt x="1314" y="1904"/>
                  </a:lnTo>
                  <a:lnTo>
                    <a:pt x="1422" y="1808"/>
                  </a:lnTo>
                  <a:lnTo>
                    <a:pt x="1531" y="1711"/>
                  </a:lnTo>
                  <a:lnTo>
                    <a:pt x="1639" y="1591"/>
                  </a:lnTo>
                  <a:lnTo>
                    <a:pt x="1724" y="1470"/>
                  </a:lnTo>
                  <a:lnTo>
                    <a:pt x="1796" y="1338"/>
                  </a:lnTo>
                  <a:lnTo>
                    <a:pt x="1856" y="1205"/>
                  </a:lnTo>
                  <a:lnTo>
                    <a:pt x="1892" y="1060"/>
                  </a:lnTo>
                  <a:lnTo>
                    <a:pt x="1928" y="904"/>
                  </a:lnTo>
                  <a:lnTo>
                    <a:pt x="1940" y="759"/>
                  </a:lnTo>
                  <a:lnTo>
                    <a:pt x="1940" y="663"/>
                  </a:lnTo>
                  <a:lnTo>
                    <a:pt x="1928" y="554"/>
                  </a:lnTo>
                  <a:lnTo>
                    <a:pt x="1904" y="458"/>
                  </a:lnTo>
                  <a:lnTo>
                    <a:pt x="1868" y="362"/>
                  </a:lnTo>
                  <a:lnTo>
                    <a:pt x="1832" y="277"/>
                  </a:lnTo>
                  <a:lnTo>
                    <a:pt x="1772" y="193"/>
                  </a:lnTo>
                  <a:lnTo>
                    <a:pt x="1712" y="121"/>
                  </a:lnTo>
                  <a:lnTo>
                    <a:pt x="1627" y="72"/>
                  </a:lnTo>
                  <a:lnTo>
                    <a:pt x="1555" y="36"/>
                  </a:lnTo>
                  <a:lnTo>
                    <a:pt x="1471" y="12"/>
                  </a:lnTo>
                  <a:lnTo>
                    <a:pt x="1386" y="0"/>
                  </a:lnTo>
                  <a:close/>
                </a:path>
              </a:pathLst>
            </a:custGeom>
            <a:solidFill>
              <a:srgbClr val="F2C9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19"/>
            <p:cNvSpPr/>
            <p:nvPr/>
          </p:nvSpPr>
          <p:spPr>
            <a:xfrm>
              <a:off x="4696527" y="2007554"/>
              <a:ext cx="46008" cy="54373"/>
            </a:xfrm>
            <a:custGeom>
              <a:avLst/>
              <a:gdLst/>
              <a:ahLst/>
              <a:cxnLst/>
              <a:rect l="l" t="t" r="r" b="b"/>
              <a:pathLst>
                <a:path w="1133" h="1339" extrusionOk="0">
                  <a:moveTo>
                    <a:pt x="940" y="1"/>
                  </a:moveTo>
                  <a:lnTo>
                    <a:pt x="832" y="13"/>
                  </a:lnTo>
                  <a:lnTo>
                    <a:pt x="711" y="49"/>
                  </a:lnTo>
                  <a:lnTo>
                    <a:pt x="615" y="97"/>
                  </a:lnTo>
                  <a:lnTo>
                    <a:pt x="518" y="157"/>
                  </a:lnTo>
                  <a:lnTo>
                    <a:pt x="434" y="218"/>
                  </a:lnTo>
                  <a:lnTo>
                    <a:pt x="350" y="290"/>
                  </a:lnTo>
                  <a:lnTo>
                    <a:pt x="277" y="374"/>
                  </a:lnTo>
                  <a:lnTo>
                    <a:pt x="205" y="471"/>
                  </a:lnTo>
                  <a:lnTo>
                    <a:pt x="145" y="555"/>
                  </a:lnTo>
                  <a:lnTo>
                    <a:pt x="96" y="663"/>
                  </a:lnTo>
                  <a:lnTo>
                    <a:pt x="60" y="760"/>
                  </a:lnTo>
                  <a:lnTo>
                    <a:pt x="36" y="868"/>
                  </a:lnTo>
                  <a:lnTo>
                    <a:pt x="12" y="977"/>
                  </a:lnTo>
                  <a:lnTo>
                    <a:pt x="0" y="1073"/>
                  </a:lnTo>
                  <a:lnTo>
                    <a:pt x="0" y="1158"/>
                  </a:lnTo>
                  <a:lnTo>
                    <a:pt x="12" y="1230"/>
                  </a:lnTo>
                  <a:lnTo>
                    <a:pt x="36" y="1278"/>
                  </a:lnTo>
                  <a:lnTo>
                    <a:pt x="72" y="1314"/>
                  </a:lnTo>
                  <a:lnTo>
                    <a:pt x="133" y="1338"/>
                  </a:lnTo>
                  <a:lnTo>
                    <a:pt x="277" y="1338"/>
                  </a:lnTo>
                  <a:lnTo>
                    <a:pt x="350" y="1326"/>
                  </a:lnTo>
                  <a:lnTo>
                    <a:pt x="506" y="1266"/>
                  </a:lnTo>
                  <a:lnTo>
                    <a:pt x="651" y="1194"/>
                  </a:lnTo>
                  <a:lnTo>
                    <a:pt x="771" y="1109"/>
                  </a:lnTo>
                  <a:lnTo>
                    <a:pt x="844" y="1037"/>
                  </a:lnTo>
                  <a:lnTo>
                    <a:pt x="916" y="953"/>
                  </a:lnTo>
                  <a:lnTo>
                    <a:pt x="976" y="856"/>
                  </a:lnTo>
                  <a:lnTo>
                    <a:pt x="1036" y="772"/>
                  </a:lnTo>
                  <a:lnTo>
                    <a:pt x="1073" y="663"/>
                  </a:lnTo>
                  <a:lnTo>
                    <a:pt x="1109" y="567"/>
                  </a:lnTo>
                  <a:lnTo>
                    <a:pt x="1133" y="459"/>
                  </a:lnTo>
                  <a:lnTo>
                    <a:pt x="1133" y="350"/>
                  </a:lnTo>
                  <a:lnTo>
                    <a:pt x="1133" y="242"/>
                  </a:lnTo>
                  <a:lnTo>
                    <a:pt x="1109" y="145"/>
                  </a:lnTo>
                  <a:lnTo>
                    <a:pt x="1073" y="61"/>
                  </a:lnTo>
                  <a:lnTo>
                    <a:pt x="1048" y="37"/>
                  </a:lnTo>
                  <a:lnTo>
                    <a:pt x="1024" y="13"/>
                  </a:lnTo>
                  <a:lnTo>
                    <a:pt x="988" y="1"/>
                  </a:lnTo>
                  <a:close/>
                </a:path>
              </a:pathLst>
            </a:custGeom>
            <a:solidFill>
              <a:srgbClr val="EBA5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19"/>
            <p:cNvSpPr/>
            <p:nvPr/>
          </p:nvSpPr>
          <p:spPr>
            <a:xfrm>
              <a:off x="4813961" y="2584935"/>
              <a:ext cx="226590" cy="856372"/>
            </a:xfrm>
            <a:custGeom>
              <a:avLst/>
              <a:gdLst/>
              <a:ahLst/>
              <a:cxnLst/>
              <a:rect l="l" t="t" r="r" b="b"/>
              <a:pathLst>
                <a:path w="5580" h="21089" extrusionOk="0">
                  <a:moveTo>
                    <a:pt x="0" y="1"/>
                  </a:moveTo>
                  <a:lnTo>
                    <a:pt x="0" y="15726"/>
                  </a:lnTo>
                  <a:lnTo>
                    <a:pt x="663" y="19510"/>
                  </a:lnTo>
                  <a:lnTo>
                    <a:pt x="759" y="19654"/>
                  </a:lnTo>
                  <a:lnTo>
                    <a:pt x="868" y="19799"/>
                  </a:lnTo>
                  <a:lnTo>
                    <a:pt x="976" y="19944"/>
                  </a:lnTo>
                  <a:lnTo>
                    <a:pt x="1097" y="20088"/>
                  </a:lnTo>
                  <a:lnTo>
                    <a:pt x="1229" y="20209"/>
                  </a:lnTo>
                  <a:lnTo>
                    <a:pt x="1362" y="20341"/>
                  </a:lnTo>
                  <a:lnTo>
                    <a:pt x="1506" y="20450"/>
                  </a:lnTo>
                  <a:lnTo>
                    <a:pt x="1651" y="20558"/>
                  </a:lnTo>
                  <a:lnTo>
                    <a:pt x="1808" y="20667"/>
                  </a:lnTo>
                  <a:lnTo>
                    <a:pt x="1976" y="20751"/>
                  </a:lnTo>
                  <a:lnTo>
                    <a:pt x="2133" y="20835"/>
                  </a:lnTo>
                  <a:lnTo>
                    <a:pt x="2302" y="20908"/>
                  </a:lnTo>
                  <a:lnTo>
                    <a:pt x="2470" y="20968"/>
                  </a:lnTo>
                  <a:lnTo>
                    <a:pt x="2651" y="21016"/>
                  </a:lnTo>
                  <a:lnTo>
                    <a:pt x="2820" y="21064"/>
                  </a:lnTo>
                  <a:lnTo>
                    <a:pt x="3001" y="21088"/>
                  </a:lnTo>
                  <a:lnTo>
                    <a:pt x="3073" y="21088"/>
                  </a:lnTo>
                  <a:lnTo>
                    <a:pt x="3145" y="21076"/>
                  </a:lnTo>
                  <a:lnTo>
                    <a:pt x="3205" y="21064"/>
                  </a:lnTo>
                  <a:lnTo>
                    <a:pt x="3278" y="21040"/>
                  </a:lnTo>
                  <a:lnTo>
                    <a:pt x="3338" y="21004"/>
                  </a:lnTo>
                  <a:lnTo>
                    <a:pt x="3386" y="20956"/>
                  </a:lnTo>
                  <a:lnTo>
                    <a:pt x="3434" y="20896"/>
                  </a:lnTo>
                  <a:lnTo>
                    <a:pt x="3470" y="20835"/>
                  </a:lnTo>
                  <a:lnTo>
                    <a:pt x="3615" y="20558"/>
                  </a:lnTo>
                  <a:lnTo>
                    <a:pt x="3711" y="20582"/>
                  </a:lnTo>
                  <a:lnTo>
                    <a:pt x="3796" y="20582"/>
                  </a:lnTo>
                  <a:lnTo>
                    <a:pt x="3892" y="20558"/>
                  </a:lnTo>
                  <a:lnTo>
                    <a:pt x="3977" y="20534"/>
                  </a:lnTo>
                  <a:lnTo>
                    <a:pt x="4049" y="20486"/>
                  </a:lnTo>
                  <a:lnTo>
                    <a:pt x="4109" y="20414"/>
                  </a:lnTo>
                  <a:lnTo>
                    <a:pt x="4157" y="20341"/>
                  </a:lnTo>
                  <a:lnTo>
                    <a:pt x="4193" y="20257"/>
                  </a:lnTo>
                  <a:lnTo>
                    <a:pt x="4218" y="20173"/>
                  </a:lnTo>
                  <a:lnTo>
                    <a:pt x="4218" y="20100"/>
                  </a:lnTo>
                  <a:lnTo>
                    <a:pt x="4206" y="20016"/>
                  </a:lnTo>
                  <a:lnTo>
                    <a:pt x="4181" y="19944"/>
                  </a:lnTo>
                  <a:lnTo>
                    <a:pt x="4145" y="19883"/>
                  </a:lnTo>
                  <a:lnTo>
                    <a:pt x="4097" y="19811"/>
                  </a:lnTo>
                  <a:lnTo>
                    <a:pt x="4037" y="19763"/>
                  </a:lnTo>
                  <a:lnTo>
                    <a:pt x="3977" y="19715"/>
                  </a:lnTo>
                  <a:lnTo>
                    <a:pt x="3892" y="19666"/>
                  </a:lnTo>
                  <a:lnTo>
                    <a:pt x="4061" y="19377"/>
                  </a:lnTo>
                  <a:lnTo>
                    <a:pt x="4097" y="19281"/>
                  </a:lnTo>
                  <a:lnTo>
                    <a:pt x="4133" y="19184"/>
                  </a:lnTo>
                  <a:lnTo>
                    <a:pt x="4145" y="19088"/>
                  </a:lnTo>
                  <a:lnTo>
                    <a:pt x="4133" y="18992"/>
                  </a:lnTo>
                  <a:lnTo>
                    <a:pt x="4109" y="18895"/>
                  </a:lnTo>
                  <a:lnTo>
                    <a:pt x="4073" y="18799"/>
                  </a:lnTo>
                  <a:lnTo>
                    <a:pt x="4013" y="18714"/>
                  </a:lnTo>
                  <a:lnTo>
                    <a:pt x="3940" y="18642"/>
                  </a:lnTo>
                  <a:lnTo>
                    <a:pt x="3916" y="18606"/>
                  </a:lnTo>
                  <a:lnTo>
                    <a:pt x="3989" y="18522"/>
                  </a:lnTo>
                  <a:lnTo>
                    <a:pt x="4037" y="18413"/>
                  </a:lnTo>
                  <a:lnTo>
                    <a:pt x="4061" y="18305"/>
                  </a:lnTo>
                  <a:lnTo>
                    <a:pt x="4061" y="18196"/>
                  </a:lnTo>
                  <a:lnTo>
                    <a:pt x="4049" y="18076"/>
                  </a:lnTo>
                  <a:lnTo>
                    <a:pt x="4013" y="17967"/>
                  </a:lnTo>
                  <a:lnTo>
                    <a:pt x="3965" y="17871"/>
                  </a:lnTo>
                  <a:lnTo>
                    <a:pt x="3880" y="17787"/>
                  </a:lnTo>
                  <a:lnTo>
                    <a:pt x="3627" y="17546"/>
                  </a:lnTo>
                  <a:lnTo>
                    <a:pt x="3627" y="17389"/>
                  </a:lnTo>
                  <a:lnTo>
                    <a:pt x="3639" y="17232"/>
                  </a:lnTo>
                  <a:lnTo>
                    <a:pt x="3627" y="17076"/>
                  </a:lnTo>
                  <a:lnTo>
                    <a:pt x="3615" y="16919"/>
                  </a:lnTo>
                  <a:lnTo>
                    <a:pt x="3591" y="16774"/>
                  </a:lnTo>
                  <a:lnTo>
                    <a:pt x="3567" y="16618"/>
                  </a:lnTo>
                  <a:lnTo>
                    <a:pt x="3531" y="16473"/>
                  </a:lnTo>
                  <a:lnTo>
                    <a:pt x="3483" y="16316"/>
                  </a:lnTo>
                  <a:lnTo>
                    <a:pt x="3434" y="16172"/>
                  </a:lnTo>
                  <a:lnTo>
                    <a:pt x="3386" y="16039"/>
                  </a:lnTo>
                  <a:lnTo>
                    <a:pt x="3314" y="15895"/>
                  </a:lnTo>
                  <a:lnTo>
                    <a:pt x="3242" y="15762"/>
                  </a:lnTo>
                  <a:lnTo>
                    <a:pt x="3169" y="15630"/>
                  </a:lnTo>
                  <a:lnTo>
                    <a:pt x="3085" y="15497"/>
                  </a:lnTo>
                  <a:lnTo>
                    <a:pt x="2988" y="15377"/>
                  </a:lnTo>
                  <a:lnTo>
                    <a:pt x="2892" y="15256"/>
                  </a:lnTo>
                  <a:lnTo>
                    <a:pt x="4675" y="7906"/>
                  </a:lnTo>
                  <a:lnTo>
                    <a:pt x="4844" y="7195"/>
                  </a:lnTo>
                  <a:lnTo>
                    <a:pt x="4977" y="6472"/>
                  </a:lnTo>
                  <a:lnTo>
                    <a:pt x="5073" y="5737"/>
                  </a:lnTo>
                  <a:lnTo>
                    <a:pt x="5157" y="5002"/>
                  </a:lnTo>
                  <a:lnTo>
                    <a:pt x="5579" y="1"/>
                  </a:lnTo>
                  <a:close/>
                </a:path>
              </a:pathLst>
            </a:custGeom>
            <a:solidFill>
              <a:srgbClr val="F2C9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19"/>
            <p:cNvSpPr/>
            <p:nvPr/>
          </p:nvSpPr>
          <p:spPr>
            <a:xfrm>
              <a:off x="4813961" y="2584935"/>
              <a:ext cx="226590" cy="48485"/>
            </a:xfrm>
            <a:custGeom>
              <a:avLst/>
              <a:gdLst/>
              <a:ahLst/>
              <a:cxnLst/>
              <a:rect l="l" t="t" r="r" b="b"/>
              <a:pathLst>
                <a:path w="5580" h="1194" extrusionOk="0">
                  <a:moveTo>
                    <a:pt x="0" y="1"/>
                  </a:moveTo>
                  <a:lnTo>
                    <a:pt x="0" y="1194"/>
                  </a:lnTo>
                  <a:lnTo>
                    <a:pt x="5579" y="1"/>
                  </a:lnTo>
                  <a:close/>
                </a:path>
              </a:pathLst>
            </a:custGeom>
            <a:solidFill>
              <a:srgbClr val="EBA58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19"/>
            <p:cNvSpPr/>
            <p:nvPr/>
          </p:nvSpPr>
          <p:spPr>
            <a:xfrm>
              <a:off x="4871662" y="3359013"/>
              <a:ext cx="90595" cy="62698"/>
            </a:xfrm>
            <a:custGeom>
              <a:avLst/>
              <a:gdLst/>
              <a:ahLst/>
              <a:cxnLst/>
              <a:rect l="l" t="t" r="r" b="b"/>
              <a:pathLst>
                <a:path w="2231" h="1544" extrusionOk="0">
                  <a:moveTo>
                    <a:pt x="25" y="1"/>
                  </a:moveTo>
                  <a:lnTo>
                    <a:pt x="1" y="37"/>
                  </a:lnTo>
                  <a:lnTo>
                    <a:pt x="1" y="61"/>
                  </a:lnTo>
                  <a:lnTo>
                    <a:pt x="37" y="121"/>
                  </a:lnTo>
                  <a:lnTo>
                    <a:pt x="134" y="242"/>
                  </a:lnTo>
                  <a:lnTo>
                    <a:pt x="278" y="411"/>
                  </a:lnTo>
                  <a:lnTo>
                    <a:pt x="375" y="519"/>
                  </a:lnTo>
                  <a:lnTo>
                    <a:pt x="495" y="628"/>
                  </a:lnTo>
                  <a:lnTo>
                    <a:pt x="628" y="736"/>
                  </a:lnTo>
                  <a:lnTo>
                    <a:pt x="784" y="856"/>
                  </a:lnTo>
                  <a:lnTo>
                    <a:pt x="965" y="977"/>
                  </a:lnTo>
                  <a:lnTo>
                    <a:pt x="1170" y="1097"/>
                  </a:lnTo>
                  <a:lnTo>
                    <a:pt x="1387" y="1218"/>
                  </a:lnTo>
                  <a:lnTo>
                    <a:pt x="1628" y="1326"/>
                  </a:lnTo>
                  <a:lnTo>
                    <a:pt x="1893" y="1435"/>
                  </a:lnTo>
                  <a:lnTo>
                    <a:pt x="2182" y="1543"/>
                  </a:lnTo>
                  <a:lnTo>
                    <a:pt x="2194" y="1543"/>
                  </a:lnTo>
                  <a:lnTo>
                    <a:pt x="2218" y="1531"/>
                  </a:lnTo>
                  <a:lnTo>
                    <a:pt x="2230" y="1507"/>
                  </a:lnTo>
                  <a:lnTo>
                    <a:pt x="2230" y="1483"/>
                  </a:lnTo>
                  <a:lnTo>
                    <a:pt x="2206" y="1459"/>
                  </a:lnTo>
                  <a:lnTo>
                    <a:pt x="1917" y="1363"/>
                  </a:lnTo>
                  <a:lnTo>
                    <a:pt x="1664" y="1254"/>
                  </a:lnTo>
                  <a:lnTo>
                    <a:pt x="1423" y="1146"/>
                  </a:lnTo>
                  <a:lnTo>
                    <a:pt x="1206" y="1025"/>
                  </a:lnTo>
                  <a:lnTo>
                    <a:pt x="1013" y="905"/>
                  </a:lnTo>
                  <a:lnTo>
                    <a:pt x="844" y="796"/>
                  </a:lnTo>
                  <a:lnTo>
                    <a:pt x="688" y="676"/>
                  </a:lnTo>
                  <a:lnTo>
                    <a:pt x="555" y="555"/>
                  </a:lnTo>
                  <a:lnTo>
                    <a:pt x="435" y="447"/>
                  </a:lnTo>
                  <a:lnTo>
                    <a:pt x="338" y="350"/>
                  </a:lnTo>
                  <a:lnTo>
                    <a:pt x="194" y="182"/>
                  </a:lnTo>
                  <a:lnTo>
                    <a:pt x="109" y="61"/>
                  </a:lnTo>
                  <a:lnTo>
                    <a:pt x="73" y="25"/>
                  </a:lnTo>
                  <a:lnTo>
                    <a:pt x="49" y="1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19"/>
            <p:cNvSpPr/>
            <p:nvPr/>
          </p:nvSpPr>
          <p:spPr>
            <a:xfrm>
              <a:off x="4894686" y="3318894"/>
              <a:ext cx="78819" cy="66596"/>
            </a:xfrm>
            <a:custGeom>
              <a:avLst/>
              <a:gdLst/>
              <a:ahLst/>
              <a:cxnLst/>
              <a:rect l="l" t="t" r="r" b="b"/>
              <a:pathLst>
                <a:path w="1941" h="1640" extrusionOk="0">
                  <a:moveTo>
                    <a:pt x="24" y="1"/>
                  </a:moveTo>
                  <a:lnTo>
                    <a:pt x="0" y="25"/>
                  </a:lnTo>
                  <a:lnTo>
                    <a:pt x="0" y="49"/>
                  </a:lnTo>
                  <a:lnTo>
                    <a:pt x="24" y="97"/>
                  </a:lnTo>
                  <a:lnTo>
                    <a:pt x="97" y="230"/>
                  </a:lnTo>
                  <a:lnTo>
                    <a:pt x="229" y="410"/>
                  </a:lnTo>
                  <a:lnTo>
                    <a:pt x="314" y="519"/>
                  </a:lnTo>
                  <a:lnTo>
                    <a:pt x="422" y="639"/>
                  </a:lnTo>
                  <a:lnTo>
                    <a:pt x="531" y="760"/>
                  </a:lnTo>
                  <a:lnTo>
                    <a:pt x="675" y="892"/>
                  </a:lnTo>
                  <a:lnTo>
                    <a:pt x="820" y="1013"/>
                  </a:lnTo>
                  <a:lnTo>
                    <a:pt x="1000" y="1146"/>
                  </a:lnTo>
                  <a:lnTo>
                    <a:pt x="1193" y="1278"/>
                  </a:lnTo>
                  <a:lnTo>
                    <a:pt x="1398" y="1399"/>
                  </a:lnTo>
                  <a:lnTo>
                    <a:pt x="1627" y="1519"/>
                  </a:lnTo>
                  <a:lnTo>
                    <a:pt x="1880" y="1628"/>
                  </a:lnTo>
                  <a:lnTo>
                    <a:pt x="1904" y="1640"/>
                  </a:lnTo>
                  <a:lnTo>
                    <a:pt x="1916" y="1628"/>
                  </a:lnTo>
                  <a:lnTo>
                    <a:pt x="1940" y="1603"/>
                  </a:lnTo>
                  <a:lnTo>
                    <a:pt x="1940" y="1579"/>
                  </a:lnTo>
                  <a:lnTo>
                    <a:pt x="1916" y="1555"/>
                  </a:lnTo>
                  <a:lnTo>
                    <a:pt x="1663" y="1447"/>
                  </a:lnTo>
                  <a:lnTo>
                    <a:pt x="1446" y="1338"/>
                  </a:lnTo>
                  <a:lnTo>
                    <a:pt x="1229" y="1206"/>
                  </a:lnTo>
                  <a:lnTo>
                    <a:pt x="1049" y="1085"/>
                  </a:lnTo>
                  <a:lnTo>
                    <a:pt x="880" y="953"/>
                  </a:lnTo>
                  <a:lnTo>
                    <a:pt x="723" y="832"/>
                  </a:lnTo>
                  <a:lnTo>
                    <a:pt x="591" y="712"/>
                  </a:lnTo>
                  <a:lnTo>
                    <a:pt x="482" y="591"/>
                  </a:lnTo>
                  <a:lnTo>
                    <a:pt x="302" y="362"/>
                  </a:lnTo>
                  <a:lnTo>
                    <a:pt x="169" y="182"/>
                  </a:lnTo>
                  <a:lnTo>
                    <a:pt x="97" y="61"/>
                  </a:lnTo>
                  <a:lnTo>
                    <a:pt x="73" y="25"/>
                  </a:lnTo>
                  <a:lnTo>
                    <a:pt x="49" y="1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19"/>
            <p:cNvSpPr/>
            <p:nvPr/>
          </p:nvSpPr>
          <p:spPr>
            <a:xfrm>
              <a:off x="4915720" y="3289536"/>
              <a:ext cx="58759" cy="52912"/>
            </a:xfrm>
            <a:custGeom>
              <a:avLst/>
              <a:gdLst/>
              <a:ahLst/>
              <a:cxnLst/>
              <a:rect l="l" t="t" r="r" b="b"/>
              <a:pathLst>
                <a:path w="1447" h="1303" extrusionOk="0">
                  <a:moveTo>
                    <a:pt x="25" y="1"/>
                  </a:moveTo>
                  <a:lnTo>
                    <a:pt x="0" y="25"/>
                  </a:lnTo>
                  <a:lnTo>
                    <a:pt x="0" y="61"/>
                  </a:lnTo>
                  <a:lnTo>
                    <a:pt x="13" y="97"/>
                  </a:lnTo>
                  <a:lnTo>
                    <a:pt x="61" y="206"/>
                  </a:lnTo>
                  <a:lnTo>
                    <a:pt x="157" y="362"/>
                  </a:lnTo>
                  <a:lnTo>
                    <a:pt x="302" y="555"/>
                  </a:lnTo>
                  <a:lnTo>
                    <a:pt x="386" y="664"/>
                  </a:lnTo>
                  <a:lnTo>
                    <a:pt x="482" y="760"/>
                  </a:lnTo>
                  <a:lnTo>
                    <a:pt x="603" y="868"/>
                  </a:lnTo>
                  <a:lnTo>
                    <a:pt x="723" y="965"/>
                  </a:lnTo>
                  <a:lnTo>
                    <a:pt x="868" y="1061"/>
                  </a:lnTo>
                  <a:lnTo>
                    <a:pt x="1025" y="1146"/>
                  </a:lnTo>
                  <a:lnTo>
                    <a:pt x="1205" y="1230"/>
                  </a:lnTo>
                  <a:lnTo>
                    <a:pt x="1398" y="1302"/>
                  </a:lnTo>
                  <a:lnTo>
                    <a:pt x="1410" y="1302"/>
                  </a:lnTo>
                  <a:lnTo>
                    <a:pt x="1434" y="1290"/>
                  </a:lnTo>
                  <a:lnTo>
                    <a:pt x="1446" y="1266"/>
                  </a:lnTo>
                  <a:lnTo>
                    <a:pt x="1446" y="1242"/>
                  </a:lnTo>
                  <a:lnTo>
                    <a:pt x="1422" y="1218"/>
                  </a:lnTo>
                  <a:lnTo>
                    <a:pt x="1230" y="1158"/>
                  </a:lnTo>
                  <a:lnTo>
                    <a:pt x="1073" y="1073"/>
                  </a:lnTo>
                  <a:lnTo>
                    <a:pt x="916" y="989"/>
                  </a:lnTo>
                  <a:lnTo>
                    <a:pt x="772" y="905"/>
                  </a:lnTo>
                  <a:lnTo>
                    <a:pt x="651" y="808"/>
                  </a:lnTo>
                  <a:lnTo>
                    <a:pt x="543" y="712"/>
                  </a:lnTo>
                  <a:lnTo>
                    <a:pt x="446" y="603"/>
                  </a:lnTo>
                  <a:lnTo>
                    <a:pt x="362" y="507"/>
                  </a:lnTo>
                  <a:lnTo>
                    <a:pt x="229" y="326"/>
                  </a:lnTo>
                  <a:lnTo>
                    <a:pt x="145" y="169"/>
                  </a:lnTo>
                  <a:lnTo>
                    <a:pt x="85" y="73"/>
                  </a:lnTo>
                  <a:lnTo>
                    <a:pt x="73" y="25"/>
                  </a:lnTo>
                  <a:lnTo>
                    <a:pt x="49" y="1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19"/>
            <p:cNvSpPr/>
            <p:nvPr/>
          </p:nvSpPr>
          <p:spPr>
            <a:xfrm>
              <a:off x="4929892" y="2955833"/>
              <a:ext cx="63185" cy="250589"/>
            </a:xfrm>
            <a:custGeom>
              <a:avLst/>
              <a:gdLst/>
              <a:ahLst/>
              <a:cxnLst/>
              <a:rect l="l" t="t" r="r" b="b"/>
              <a:pathLst>
                <a:path w="1556" h="6171" extrusionOk="0">
                  <a:moveTo>
                    <a:pt x="1495" y="1"/>
                  </a:moveTo>
                  <a:lnTo>
                    <a:pt x="1483" y="25"/>
                  </a:lnTo>
                  <a:lnTo>
                    <a:pt x="1" y="6110"/>
                  </a:lnTo>
                  <a:lnTo>
                    <a:pt x="1" y="6146"/>
                  </a:lnTo>
                  <a:lnTo>
                    <a:pt x="25" y="6158"/>
                  </a:lnTo>
                  <a:lnTo>
                    <a:pt x="37" y="6170"/>
                  </a:lnTo>
                  <a:lnTo>
                    <a:pt x="61" y="6158"/>
                  </a:lnTo>
                  <a:lnTo>
                    <a:pt x="73" y="6134"/>
                  </a:lnTo>
                  <a:lnTo>
                    <a:pt x="1555" y="49"/>
                  </a:lnTo>
                  <a:lnTo>
                    <a:pt x="1555" y="13"/>
                  </a:lnTo>
                  <a:lnTo>
                    <a:pt x="1531" y="1"/>
                  </a:lnTo>
                  <a:close/>
                </a:path>
              </a:pathLst>
            </a:custGeom>
            <a:solidFill>
              <a:srgbClr val="422C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19"/>
            <p:cNvSpPr/>
            <p:nvPr/>
          </p:nvSpPr>
          <p:spPr>
            <a:xfrm>
              <a:off x="3892563" y="2622500"/>
              <a:ext cx="119400" cy="1194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19"/>
            <p:cNvSpPr/>
            <p:nvPr/>
          </p:nvSpPr>
          <p:spPr>
            <a:xfrm>
              <a:off x="5131988" y="2622500"/>
              <a:ext cx="119400" cy="1194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59" name="Google Shape;459;p19"/>
          <p:cNvCxnSpPr>
            <a:stCxn id="397" idx="3"/>
            <a:endCxn id="457" idx="2"/>
          </p:cNvCxnSpPr>
          <p:nvPr/>
        </p:nvCxnSpPr>
        <p:spPr>
          <a:xfrm rot="10800000" flipH="1">
            <a:off x="2141537" y="2682075"/>
            <a:ext cx="1751100" cy="552300"/>
          </a:xfrm>
          <a:prstGeom prst="curvedConnector3">
            <a:avLst>
              <a:gd name="adj1" fmla="val 49998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460" name="Google Shape;460;p19"/>
          <p:cNvCxnSpPr>
            <a:stCxn id="390" idx="1"/>
            <a:endCxn id="458" idx="6"/>
          </p:cNvCxnSpPr>
          <p:nvPr/>
        </p:nvCxnSpPr>
        <p:spPr>
          <a:xfrm rot="10800000">
            <a:off x="5251362" y="2682088"/>
            <a:ext cx="1751100" cy="552300"/>
          </a:xfrm>
          <a:prstGeom prst="curvedConnector3">
            <a:avLst>
              <a:gd name="adj1" fmla="val 49999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66C2317-1BC7-9354-AD80-3D5A23411536}"/>
              </a:ext>
            </a:extLst>
          </p:cNvPr>
          <p:cNvSpPr txBox="1"/>
          <p:nvPr/>
        </p:nvSpPr>
        <p:spPr>
          <a:xfrm>
            <a:off x="6498721" y="3483113"/>
            <a:ext cx="190191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6AF47D-E82D-53AD-BB0A-09D4D5C344D2}"/>
              </a:ext>
            </a:extLst>
          </p:cNvPr>
          <p:cNvSpPr txBox="1"/>
          <p:nvPr/>
        </p:nvSpPr>
        <p:spPr>
          <a:xfrm>
            <a:off x="751152" y="3526557"/>
            <a:ext cx="190191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1A66CA-31D2-EDFC-96DC-7D8851051CC7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med">
    <p:pull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20"/>
          <p:cNvSpPr/>
          <p:nvPr/>
        </p:nvSpPr>
        <p:spPr>
          <a:xfrm>
            <a:off x="4953000" y="2075838"/>
            <a:ext cx="1770900" cy="1443900"/>
          </a:xfrm>
          <a:prstGeom prst="roundRect">
            <a:avLst>
              <a:gd name="adj" fmla="val 16667"/>
            </a:avLst>
          </a:prstGeom>
          <a:solidFill>
            <a:srgbClr val="9278B5">
              <a:alpha val="1254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6" name="Google Shape;466;p20"/>
          <p:cNvSpPr/>
          <p:nvPr/>
        </p:nvSpPr>
        <p:spPr>
          <a:xfrm>
            <a:off x="2705100" y="2075838"/>
            <a:ext cx="1770900" cy="1443900"/>
          </a:xfrm>
          <a:prstGeom prst="roundRect">
            <a:avLst>
              <a:gd name="adj" fmla="val 16667"/>
            </a:avLst>
          </a:prstGeom>
          <a:solidFill>
            <a:srgbClr val="72B786">
              <a:alpha val="1254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7" name="Google Shape;467;p20"/>
          <p:cNvSpPr/>
          <p:nvPr/>
        </p:nvSpPr>
        <p:spPr>
          <a:xfrm>
            <a:off x="457200" y="2075838"/>
            <a:ext cx="1770900" cy="1443900"/>
          </a:xfrm>
          <a:prstGeom prst="roundRect">
            <a:avLst>
              <a:gd name="adj" fmla="val 16667"/>
            </a:avLst>
          </a:prstGeom>
          <a:solidFill>
            <a:srgbClr val="BE634C">
              <a:alpha val="1254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9" name="Google Shape;469;p20"/>
          <p:cNvGrpSpPr/>
          <p:nvPr/>
        </p:nvGrpSpPr>
        <p:grpSpPr>
          <a:xfrm>
            <a:off x="1113991" y="4046601"/>
            <a:ext cx="457321" cy="456361"/>
            <a:chOff x="3168325" y="2290375"/>
            <a:chExt cx="959750" cy="959750"/>
          </a:xfrm>
        </p:grpSpPr>
        <p:sp>
          <p:nvSpPr>
            <p:cNvPr id="470" name="Google Shape;470;p20"/>
            <p:cNvSpPr/>
            <p:nvPr/>
          </p:nvSpPr>
          <p:spPr>
            <a:xfrm>
              <a:off x="3168325" y="2290375"/>
              <a:ext cx="315950" cy="356150"/>
            </a:xfrm>
            <a:custGeom>
              <a:avLst/>
              <a:gdLst/>
              <a:ahLst/>
              <a:cxnLst/>
              <a:rect l="l" t="t" r="r" b="b"/>
              <a:pathLst>
                <a:path w="12638" h="14246" extrusionOk="0">
                  <a:moveTo>
                    <a:pt x="6324" y="4495"/>
                  </a:moveTo>
                  <a:lnTo>
                    <a:pt x="6462" y="4505"/>
                  </a:lnTo>
                  <a:lnTo>
                    <a:pt x="6589" y="4516"/>
                  </a:lnTo>
                  <a:lnTo>
                    <a:pt x="6726" y="4526"/>
                  </a:lnTo>
                  <a:lnTo>
                    <a:pt x="6853" y="4548"/>
                  </a:lnTo>
                  <a:lnTo>
                    <a:pt x="6980" y="4579"/>
                  </a:lnTo>
                  <a:lnTo>
                    <a:pt x="7096" y="4611"/>
                  </a:lnTo>
                  <a:lnTo>
                    <a:pt x="7223" y="4653"/>
                  </a:lnTo>
                  <a:lnTo>
                    <a:pt x="7340" y="4706"/>
                  </a:lnTo>
                  <a:lnTo>
                    <a:pt x="7572" y="4812"/>
                  </a:lnTo>
                  <a:lnTo>
                    <a:pt x="7784" y="4949"/>
                  </a:lnTo>
                  <a:lnTo>
                    <a:pt x="7995" y="5098"/>
                  </a:lnTo>
                  <a:lnTo>
                    <a:pt x="8175" y="5267"/>
                  </a:lnTo>
                  <a:lnTo>
                    <a:pt x="8344" y="5457"/>
                  </a:lnTo>
                  <a:lnTo>
                    <a:pt x="8492" y="5658"/>
                  </a:lnTo>
                  <a:lnTo>
                    <a:pt x="8630" y="5870"/>
                  </a:lnTo>
                  <a:lnTo>
                    <a:pt x="8736" y="6102"/>
                  </a:lnTo>
                  <a:lnTo>
                    <a:pt x="8789" y="6219"/>
                  </a:lnTo>
                  <a:lnTo>
                    <a:pt x="8831" y="6345"/>
                  </a:lnTo>
                  <a:lnTo>
                    <a:pt x="8863" y="6462"/>
                  </a:lnTo>
                  <a:lnTo>
                    <a:pt x="8894" y="6589"/>
                  </a:lnTo>
                  <a:lnTo>
                    <a:pt x="8915" y="6726"/>
                  </a:lnTo>
                  <a:lnTo>
                    <a:pt x="8937" y="6853"/>
                  </a:lnTo>
                  <a:lnTo>
                    <a:pt x="8947" y="6991"/>
                  </a:lnTo>
                  <a:lnTo>
                    <a:pt x="8947" y="7117"/>
                  </a:lnTo>
                  <a:lnTo>
                    <a:pt x="8947" y="7255"/>
                  </a:lnTo>
                  <a:lnTo>
                    <a:pt x="8937" y="7392"/>
                  </a:lnTo>
                  <a:lnTo>
                    <a:pt x="8915" y="7519"/>
                  </a:lnTo>
                  <a:lnTo>
                    <a:pt x="8894" y="7646"/>
                  </a:lnTo>
                  <a:lnTo>
                    <a:pt x="8863" y="7773"/>
                  </a:lnTo>
                  <a:lnTo>
                    <a:pt x="8831" y="7900"/>
                  </a:lnTo>
                  <a:lnTo>
                    <a:pt x="8789" y="8027"/>
                  </a:lnTo>
                  <a:lnTo>
                    <a:pt x="8736" y="8143"/>
                  </a:lnTo>
                  <a:lnTo>
                    <a:pt x="8630" y="8376"/>
                  </a:lnTo>
                  <a:lnTo>
                    <a:pt x="8492" y="8587"/>
                  </a:lnTo>
                  <a:lnTo>
                    <a:pt x="8344" y="8788"/>
                  </a:lnTo>
                  <a:lnTo>
                    <a:pt x="8175" y="8979"/>
                  </a:lnTo>
                  <a:lnTo>
                    <a:pt x="7995" y="9148"/>
                  </a:lnTo>
                  <a:lnTo>
                    <a:pt x="7784" y="9296"/>
                  </a:lnTo>
                  <a:lnTo>
                    <a:pt x="7572" y="9433"/>
                  </a:lnTo>
                  <a:lnTo>
                    <a:pt x="7340" y="9539"/>
                  </a:lnTo>
                  <a:lnTo>
                    <a:pt x="7223" y="9582"/>
                  </a:lnTo>
                  <a:lnTo>
                    <a:pt x="7096" y="9624"/>
                  </a:lnTo>
                  <a:lnTo>
                    <a:pt x="6980" y="9666"/>
                  </a:lnTo>
                  <a:lnTo>
                    <a:pt x="6853" y="9687"/>
                  </a:lnTo>
                  <a:lnTo>
                    <a:pt x="6726" y="9719"/>
                  </a:lnTo>
                  <a:lnTo>
                    <a:pt x="6589" y="9730"/>
                  </a:lnTo>
                  <a:lnTo>
                    <a:pt x="6462" y="9740"/>
                  </a:lnTo>
                  <a:lnTo>
                    <a:pt x="6324" y="9751"/>
                  </a:lnTo>
                  <a:lnTo>
                    <a:pt x="6187" y="9740"/>
                  </a:lnTo>
                  <a:lnTo>
                    <a:pt x="6049" y="9730"/>
                  </a:lnTo>
                  <a:lnTo>
                    <a:pt x="5923" y="9719"/>
                  </a:lnTo>
                  <a:lnTo>
                    <a:pt x="5796" y="9687"/>
                  </a:lnTo>
                  <a:lnTo>
                    <a:pt x="5669" y="9666"/>
                  </a:lnTo>
                  <a:lnTo>
                    <a:pt x="5542" y="9624"/>
                  </a:lnTo>
                  <a:lnTo>
                    <a:pt x="5426" y="9582"/>
                  </a:lnTo>
                  <a:lnTo>
                    <a:pt x="5299" y="9539"/>
                  </a:lnTo>
                  <a:lnTo>
                    <a:pt x="5077" y="9433"/>
                  </a:lnTo>
                  <a:lnTo>
                    <a:pt x="4854" y="9296"/>
                  </a:lnTo>
                  <a:lnTo>
                    <a:pt x="4653" y="9148"/>
                  </a:lnTo>
                  <a:lnTo>
                    <a:pt x="4463" y="8979"/>
                  </a:lnTo>
                  <a:lnTo>
                    <a:pt x="4294" y="8788"/>
                  </a:lnTo>
                  <a:lnTo>
                    <a:pt x="4146" y="8587"/>
                  </a:lnTo>
                  <a:lnTo>
                    <a:pt x="4019" y="8376"/>
                  </a:lnTo>
                  <a:lnTo>
                    <a:pt x="3903" y="8143"/>
                  </a:lnTo>
                  <a:lnTo>
                    <a:pt x="3860" y="8027"/>
                  </a:lnTo>
                  <a:lnTo>
                    <a:pt x="3818" y="7900"/>
                  </a:lnTo>
                  <a:lnTo>
                    <a:pt x="3776" y="7773"/>
                  </a:lnTo>
                  <a:lnTo>
                    <a:pt x="3755" y="7646"/>
                  </a:lnTo>
                  <a:lnTo>
                    <a:pt x="3733" y="7519"/>
                  </a:lnTo>
                  <a:lnTo>
                    <a:pt x="3712" y="7392"/>
                  </a:lnTo>
                  <a:lnTo>
                    <a:pt x="3702" y="7255"/>
                  </a:lnTo>
                  <a:lnTo>
                    <a:pt x="3702" y="7117"/>
                  </a:lnTo>
                  <a:lnTo>
                    <a:pt x="3702" y="6991"/>
                  </a:lnTo>
                  <a:lnTo>
                    <a:pt x="3712" y="6853"/>
                  </a:lnTo>
                  <a:lnTo>
                    <a:pt x="3733" y="6726"/>
                  </a:lnTo>
                  <a:lnTo>
                    <a:pt x="3755" y="6589"/>
                  </a:lnTo>
                  <a:lnTo>
                    <a:pt x="3776" y="6462"/>
                  </a:lnTo>
                  <a:lnTo>
                    <a:pt x="3818" y="6345"/>
                  </a:lnTo>
                  <a:lnTo>
                    <a:pt x="3860" y="6219"/>
                  </a:lnTo>
                  <a:lnTo>
                    <a:pt x="3903" y="6102"/>
                  </a:lnTo>
                  <a:lnTo>
                    <a:pt x="4019" y="5870"/>
                  </a:lnTo>
                  <a:lnTo>
                    <a:pt x="4146" y="5658"/>
                  </a:lnTo>
                  <a:lnTo>
                    <a:pt x="4294" y="5457"/>
                  </a:lnTo>
                  <a:lnTo>
                    <a:pt x="4463" y="5267"/>
                  </a:lnTo>
                  <a:lnTo>
                    <a:pt x="4653" y="5098"/>
                  </a:lnTo>
                  <a:lnTo>
                    <a:pt x="4854" y="4949"/>
                  </a:lnTo>
                  <a:lnTo>
                    <a:pt x="5077" y="4812"/>
                  </a:lnTo>
                  <a:lnTo>
                    <a:pt x="5299" y="4706"/>
                  </a:lnTo>
                  <a:lnTo>
                    <a:pt x="5426" y="4653"/>
                  </a:lnTo>
                  <a:lnTo>
                    <a:pt x="5542" y="4611"/>
                  </a:lnTo>
                  <a:lnTo>
                    <a:pt x="5669" y="4579"/>
                  </a:lnTo>
                  <a:lnTo>
                    <a:pt x="5796" y="4548"/>
                  </a:lnTo>
                  <a:lnTo>
                    <a:pt x="5923" y="4526"/>
                  </a:lnTo>
                  <a:lnTo>
                    <a:pt x="6049" y="4516"/>
                  </a:lnTo>
                  <a:lnTo>
                    <a:pt x="6187" y="4505"/>
                  </a:lnTo>
                  <a:lnTo>
                    <a:pt x="6324" y="4495"/>
                  </a:lnTo>
                  <a:close/>
                  <a:moveTo>
                    <a:pt x="6208" y="0"/>
                  </a:moveTo>
                  <a:lnTo>
                    <a:pt x="6092" y="21"/>
                  </a:lnTo>
                  <a:lnTo>
                    <a:pt x="5986" y="53"/>
                  </a:lnTo>
                  <a:lnTo>
                    <a:pt x="5880" y="85"/>
                  </a:lnTo>
                  <a:lnTo>
                    <a:pt x="5785" y="138"/>
                  </a:lnTo>
                  <a:lnTo>
                    <a:pt x="5690" y="190"/>
                  </a:lnTo>
                  <a:lnTo>
                    <a:pt x="5605" y="254"/>
                  </a:lnTo>
                  <a:lnTo>
                    <a:pt x="5531" y="328"/>
                  </a:lnTo>
                  <a:lnTo>
                    <a:pt x="5457" y="413"/>
                  </a:lnTo>
                  <a:lnTo>
                    <a:pt x="5394" y="497"/>
                  </a:lnTo>
                  <a:lnTo>
                    <a:pt x="5330" y="592"/>
                  </a:lnTo>
                  <a:lnTo>
                    <a:pt x="5288" y="688"/>
                  </a:lnTo>
                  <a:lnTo>
                    <a:pt x="5246" y="793"/>
                  </a:lnTo>
                  <a:lnTo>
                    <a:pt x="5225" y="899"/>
                  </a:lnTo>
                  <a:lnTo>
                    <a:pt x="5203" y="1005"/>
                  </a:lnTo>
                  <a:lnTo>
                    <a:pt x="5193" y="1121"/>
                  </a:lnTo>
                  <a:lnTo>
                    <a:pt x="5193" y="2380"/>
                  </a:lnTo>
                  <a:lnTo>
                    <a:pt x="5024" y="2422"/>
                  </a:lnTo>
                  <a:lnTo>
                    <a:pt x="4854" y="2475"/>
                  </a:lnTo>
                  <a:lnTo>
                    <a:pt x="4685" y="2538"/>
                  </a:lnTo>
                  <a:lnTo>
                    <a:pt x="4516" y="2602"/>
                  </a:lnTo>
                  <a:lnTo>
                    <a:pt x="4347" y="2665"/>
                  </a:lnTo>
                  <a:lnTo>
                    <a:pt x="4188" y="2739"/>
                  </a:lnTo>
                  <a:lnTo>
                    <a:pt x="4030" y="2824"/>
                  </a:lnTo>
                  <a:lnTo>
                    <a:pt x="3881" y="2908"/>
                  </a:lnTo>
                  <a:lnTo>
                    <a:pt x="3723" y="3004"/>
                  </a:lnTo>
                  <a:lnTo>
                    <a:pt x="3585" y="3099"/>
                  </a:lnTo>
                  <a:lnTo>
                    <a:pt x="3300" y="3310"/>
                  </a:lnTo>
                  <a:lnTo>
                    <a:pt x="3035" y="3532"/>
                  </a:lnTo>
                  <a:lnTo>
                    <a:pt x="2782" y="3776"/>
                  </a:lnTo>
                  <a:lnTo>
                    <a:pt x="1692" y="3152"/>
                  </a:lnTo>
                  <a:lnTo>
                    <a:pt x="1587" y="3099"/>
                  </a:lnTo>
                  <a:lnTo>
                    <a:pt x="1481" y="3056"/>
                  </a:lnTo>
                  <a:lnTo>
                    <a:pt x="1375" y="3025"/>
                  </a:lnTo>
                  <a:lnTo>
                    <a:pt x="1269" y="3004"/>
                  </a:lnTo>
                  <a:lnTo>
                    <a:pt x="1047" y="3004"/>
                  </a:lnTo>
                  <a:lnTo>
                    <a:pt x="941" y="3014"/>
                  </a:lnTo>
                  <a:lnTo>
                    <a:pt x="836" y="3035"/>
                  </a:lnTo>
                  <a:lnTo>
                    <a:pt x="730" y="3067"/>
                  </a:lnTo>
                  <a:lnTo>
                    <a:pt x="635" y="3109"/>
                  </a:lnTo>
                  <a:lnTo>
                    <a:pt x="540" y="3162"/>
                  </a:lnTo>
                  <a:lnTo>
                    <a:pt x="444" y="3226"/>
                  </a:lnTo>
                  <a:lnTo>
                    <a:pt x="360" y="3300"/>
                  </a:lnTo>
                  <a:lnTo>
                    <a:pt x="286" y="3374"/>
                  </a:lnTo>
                  <a:lnTo>
                    <a:pt x="212" y="3469"/>
                  </a:lnTo>
                  <a:lnTo>
                    <a:pt x="159" y="3564"/>
                  </a:lnTo>
                  <a:lnTo>
                    <a:pt x="106" y="3659"/>
                  </a:lnTo>
                  <a:lnTo>
                    <a:pt x="64" y="3765"/>
                  </a:lnTo>
                  <a:lnTo>
                    <a:pt x="32" y="3871"/>
                  </a:lnTo>
                  <a:lnTo>
                    <a:pt x="11" y="3987"/>
                  </a:lnTo>
                  <a:lnTo>
                    <a:pt x="0" y="4093"/>
                  </a:lnTo>
                  <a:lnTo>
                    <a:pt x="11" y="4199"/>
                  </a:lnTo>
                  <a:lnTo>
                    <a:pt x="21" y="4304"/>
                  </a:lnTo>
                  <a:lnTo>
                    <a:pt x="43" y="4410"/>
                  </a:lnTo>
                  <a:lnTo>
                    <a:pt x="74" y="4516"/>
                  </a:lnTo>
                  <a:lnTo>
                    <a:pt x="117" y="4611"/>
                  </a:lnTo>
                  <a:lnTo>
                    <a:pt x="169" y="4706"/>
                  </a:lnTo>
                  <a:lnTo>
                    <a:pt x="233" y="4801"/>
                  </a:lnTo>
                  <a:lnTo>
                    <a:pt x="296" y="4886"/>
                  </a:lnTo>
                  <a:lnTo>
                    <a:pt x="381" y="4960"/>
                  </a:lnTo>
                  <a:lnTo>
                    <a:pt x="466" y="5034"/>
                  </a:lnTo>
                  <a:lnTo>
                    <a:pt x="561" y="5098"/>
                  </a:lnTo>
                  <a:lnTo>
                    <a:pt x="1650" y="5721"/>
                  </a:lnTo>
                  <a:lnTo>
                    <a:pt x="1565" y="6060"/>
                  </a:lnTo>
                  <a:lnTo>
                    <a:pt x="1534" y="6229"/>
                  </a:lnTo>
                  <a:lnTo>
                    <a:pt x="1502" y="6409"/>
                  </a:lnTo>
                  <a:lnTo>
                    <a:pt x="1481" y="6589"/>
                  </a:lnTo>
                  <a:lnTo>
                    <a:pt x="1460" y="6758"/>
                  </a:lnTo>
                  <a:lnTo>
                    <a:pt x="1449" y="6938"/>
                  </a:lnTo>
                  <a:lnTo>
                    <a:pt x="1449" y="7117"/>
                  </a:lnTo>
                  <a:lnTo>
                    <a:pt x="1449" y="7308"/>
                  </a:lnTo>
                  <a:lnTo>
                    <a:pt x="1460" y="7488"/>
                  </a:lnTo>
                  <a:lnTo>
                    <a:pt x="1481" y="7657"/>
                  </a:lnTo>
                  <a:lnTo>
                    <a:pt x="1502" y="7837"/>
                  </a:lnTo>
                  <a:lnTo>
                    <a:pt x="1534" y="8006"/>
                  </a:lnTo>
                  <a:lnTo>
                    <a:pt x="1565" y="8186"/>
                  </a:lnTo>
                  <a:lnTo>
                    <a:pt x="1650" y="8524"/>
                  </a:lnTo>
                  <a:lnTo>
                    <a:pt x="561" y="9148"/>
                  </a:lnTo>
                  <a:lnTo>
                    <a:pt x="466" y="9211"/>
                  </a:lnTo>
                  <a:lnTo>
                    <a:pt x="381" y="9275"/>
                  </a:lnTo>
                  <a:lnTo>
                    <a:pt x="296" y="9359"/>
                  </a:lnTo>
                  <a:lnTo>
                    <a:pt x="233" y="9444"/>
                  </a:lnTo>
                  <a:lnTo>
                    <a:pt x="169" y="9529"/>
                  </a:lnTo>
                  <a:lnTo>
                    <a:pt x="117" y="9624"/>
                  </a:lnTo>
                  <a:lnTo>
                    <a:pt x="74" y="9730"/>
                  </a:lnTo>
                  <a:lnTo>
                    <a:pt x="43" y="9825"/>
                  </a:lnTo>
                  <a:lnTo>
                    <a:pt x="21" y="9930"/>
                  </a:lnTo>
                  <a:lnTo>
                    <a:pt x="11" y="10047"/>
                  </a:lnTo>
                  <a:lnTo>
                    <a:pt x="0" y="10153"/>
                  </a:lnTo>
                  <a:lnTo>
                    <a:pt x="11" y="10258"/>
                  </a:lnTo>
                  <a:lnTo>
                    <a:pt x="32" y="10364"/>
                  </a:lnTo>
                  <a:lnTo>
                    <a:pt x="64" y="10480"/>
                  </a:lnTo>
                  <a:lnTo>
                    <a:pt x="106" y="10576"/>
                  </a:lnTo>
                  <a:lnTo>
                    <a:pt x="159" y="10681"/>
                  </a:lnTo>
                  <a:lnTo>
                    <a:pt x="244" y="10808"/>
                  </a:lnTo>
                  <a:lnTo>
                    <a:pt x="339" y="10925"/>
                  </a:lnTo>
                  <a:lnTo>
                    <a:pt x="455" y="11020"/>
                  </a:lnTo>
                  <a:lnTo>
                    <a:pt x="571" y="11104"/>
                  </a:lnTo>
                  <a:lnTo>
                    <a:pt x="709" y="11168"/>
                  </a:lnTo>
                  <a:lnTo>
                    <a:pt x="846" y="11210"/>
                  </a:lnTo>
                  <a:lnTo>
                    <a:pt x="984" y="11231"/>
                  </a:lnTo>
                  <a:lnTo>
                    <a:pt x="1132" y="11242"/>
                  </a:lnTo>
                  <a:lnTo>
                    <a:pt x="1269" y="11231"/>
                  </a:lnTo>
                  <a:lnTo>
                    <a:pt x="1417" y="11210"/>
                  </a:lnTo>
                  <a:lnTo>
                    <a:pt x="1555" y="11157"/>
                  </a:lnTo>
                  <a:lnTo>
                    <a:pt x="1692" y="11094"/>
                  </a:lnTo>
                  <a:lnTo>
                    <a:pt x="2782" y="10470"/>
                  </a:lnTo>
                  <a:lnTo>
                    <a:pt x="3035" y="10713"/>
                  </a:lnTo>
                  <a:lnTo>
                    <a:pt x="3300" y="10935"/>
                  </a:lnTo>
                  <a:lnTo>
                    <a:pt x="3585" y="11147"/>
                  </a:lnTo>
                  <a:lnTo>
                    <a:pt x="3723" y="11242"/>
                  </a:lnTo>
                  <a:lnTo>
                    <a:pt x="3881" y="11337"/>
                  </a:lnTo>
                  <a:lnTo>
                    <a:pt x="4030" y="11422"/>
                  </a:lnTo>
                  <a:lnTo>
                    <a:pt x="4188" y="11506"/>
                  </a:lnTo>
                  <a:lnTo>
                    <a:pt x="4347" y="11580"/>
                  </a:lnTo>
                  <a:lnTo>
                    <a:pt x="4516" y="11644"/>
                  </a:lnTo>
                  <a:lnTo>
                    <a:pt x="4685" y="11707"/>
                  </a:lnTo>
                  <a:lnTo>
                    <a:pt x="4854" y="11771"/>
                  </a:lnTo>
                  <a:lnTo>
                    <a:pt x="5024" y="11813"/>
                  </a:lnTo>
                  <a:lnTo>
                    <a:pt x="5193" y="11866"/>
                  </a:lnTo>
                  <a:lnTo>
                    <a:pt x="5193" y="13124"/>
                  </a:lnTo>
                  <a:lnTo>
                    <a:pt x="5203" y="13230"/>
                  </a:lnTo>
                  <a:lnTo>
                    <a:pt x="5225" y="13346"/>
                  </a:lnTo>
                  <a:lnTo>
                    <a:pt x="5246" y="13452"/>
                  </a:lnTo>
                  <a:lnTo>
                    <a:pt x="5288" y="13558"/>
                  </a:lnTo>
                  <a:lnTo>
                    <a:pt x="5330" y="13653"/>
                  </a:lnTo>
                  <a:lnTo>
                    <a:pt x="5394" y="13748"/>
                  </a:lnTo>
                  <a:lnTo>
                    <a:pt x="5457" y="13833"/>
                  </a:lnTo>
                  <a:lnTo>
                    <a:pt x="5531" y="13917"/>
                  </a:lnTo>
                  <a:lnTo>
                    <a:pt x="5605" y="13991"/>
                  </a:lnTo>
                  <a:lnTo>
                    <a:pt x="5690" y="14055"/>
                  </a:lnTo>
                  <a:lnTo>
                    <a:pt x="5785" y="14108"/>
                  </a:lnTo>
                  <a:lnTo>
                    <a:pt x="5880" y="14161"/>
                  </a:lnTo>
                  <a:lnTo>
                    <a:pt x="5986" y="14192"/>
                  </a:lnTo>
                  <a:lnTo>
                    <a:pt x="6092" y="14224"/>
                  </a:lnTo>
                  <a:lnTo>
                    <a:pt x="6208" y="14235"/>
                  </a:lnTo>
                  <a:lnTo>
                    <a:pt x="6324" y="14245"/>
                  </a:lnTo>
                  <a:lnTo>
                    <a:pt x="6441" y="14235"/>
                  </a:lnTo>
                  <a:lnTo>
                    <a:pt x="6547" y="14224"/>
                  </a:lnTo>
                  <a:lnTo>
                    <a:pt x="6652" y="14192"/>
                  </a:lnTo>
                  <a:lnTo>
                    <a:pt x="6758" y="14161"/>
                  </a:lnTo>
                  <a:lnTo>
                    <a:pt x="6853" y="14108"/>
                  </a:lnTo>
                  <a:lnTo>
                    <a:pt x="6948" y="14055"/>
                  </a:lnTo>
                  <a:lnTo>
                    <a:pt x="7033" y="13991"/>
                  </a:lnTo>
                  <a:lnTo>
                    <a:pt x="7118" y="13917"/>
                  </a:lnTo>
                  <a:lnTo>
                    <a:pt x="7192" y="13833"/>
                  </a:lnTo>
                  <a:lnTo>
                    <a:pt x="7255" y="13748"/>
                  </a:lnTo>
                  <a:lnTo>
                    <a:pt x="7308" y="13653"/>
                  </a:lnTo>
                  <a:lnTo>
                    <a:pt x="7361" y="13558"/>
                  </a:lnTo>
                  <a:lnTo>
                    <a:pt x="7393" y="13452"/>
                  </a:lnTo>
                  <a:lnTo>
                    <a:pt x="7424" y="13346"/>
                  </a:lnTo>
                  <a:lnTo>
                    <a:pt x="7445" y="13230"/>
                  </a:lnTo>
                  <a:lnTo>
                    <a:pt x="7445" y="13124"/>
                  </a:lnTo>
                  <a:lnTo>
                    <a:pt x="7445" y="11866"/>
                  </a:lnTo>
                  <a:lnTo>
                    <a:pt x="7625" y="11813"/>
                  </a:lnTo>
                  <a:lnTo>
                    <a:pt x="7794" y="11771"/>
                  </a:lnTo>
                  <a:lnTo>
                    <a:pt x="7964" y="11707"/>
                  </a:lnTo>
                  <a:lnTo>
                    <a:pt x="8133" y="11644"/>
                  </a:lnTo>
                  <a:lnTo>
                    <a:pt x="8291" y="11580"/>
                  </a:lnTo>
                  <a:lnTo>
                    <a:pt x="8450" y="11506"/>
                  </a:lnTo>
                  <a:lnTo>
                    <a:pt x="8609" y="11422"/>
                  </a:lnTo>
                  <a:lnTo>
                    <a:pt x="8767" y="11337"/>
                  </a:lnTo>
                  <a:lnTo>
                    <a:pt x="8915" y="11242"/>
                  </a:lnTo>
                  <a:lnTo>
                    <a:pt x="9063" y="11147"/>
                  </a:lnTo>
                  <a:lnTo>
                    <a:pt x="9349" y="10935"/>
                  </a:lnTo>
                  <a:lnTo>
                    <a:pt x="9613" y="10713"/>
                  </a:lnTo>
                  <a:lnTo>
                    <a:pt x="9867" y="10470"/>
                  </a:lnTo>
                  <a:lnTo>
                    <a:pt x="10956" y="11094"/>
                  </a:lnTo>
                  <a:lnTo>
                    <a:pt x="11094" y="11157"/>
                  </a:lnTo>
                  <a:lnTo>
                    <a:pt x="11231" y="11210"/>
                  </a:lnTo>
                  <a:lnTo>
                    <a:pt x="11369" y="11231"/>
                  </a:lnTo>
                  <a:lnTo>
                    <a:pt x="11517" y="11242"/>
                  </a:lnTo>
                  <a:lnTo>
                    <a:pt x="11665" y="11231"/>
                  </a:lnTo>
                  <a:lnTo>
                    <a:pt x="11803" y="11210"/>
                  </a:lnTo>
                  <a:lnTo>
                    <a:pt x="11940" y="11168"/>
                  </a:lnTo>
                  <a:lnTo>
                    <a:pt x="12067" y="11104"/>
                  </a:lnTo>
                  <a:lnTo>
                    <a:pt x="12194" y="11020"/>
                  </a:lnTo>
                  <a:lnTo>
                    <a:pt x="12300" y="10925"/>
                  </a:lnTo>
                  <a:lnTo>
                    <a:pt x="12405" y="10808"/>
                  </a:lnTo>
                  <a:lnTo>
                    <a:pt x="12490" y="10681"/>
                  </a:lnTo>
                  <a:lnTo>
                    <a:pt x="12543" y="10576"/>
                  </a:lnTo>
                  <a:lnTo>
                    <a:pt x="12585" y="10480"/>
                  </a:lnTo>
                  <a:lnTo>
                    <a:pt x="12617" y="10364"/>
                  </a:lnTo>
                  <a:lnTo>
                    <a:pt x="12627" y="10258"/>
                  </a:lnTo>
                  <a:lnTo>
                    <a:pt x="12638" y="10153"/>
                  </a:lnTo>
                  <a:lnTo>
                    <a:pt x="12638" y="10047"/>
                  </a:lnTo>
                  <a:lnTo>
                    <a:pt x="12627" y="9930"/>
                  </a:lnTo>
                  <a:lnTo>
                    <a:pt x="12606" y="9825"/>
                  </a:lnTo>
                  <a:lnTo>
                    <a:pt x="12575" y="9730"/>
                  </a:lnTo>
                  <a:lnTo>
                    <a:pt x="12532" y="9624"/>
                  </a:lnTo>
                  <a:lnTo>
                    <a:pt x="12479" y="9529"/>
                  </a:lnTo>
                  <a:lnTo>
                    <a:pt x="12416" y="9444"/>
                  </a:lnTo>
                  <a:lnTo>
                    <a:pt x="12342" y="9359"/>
                  </a:lnTo>
                  <a:lnTo>
                    <a:pt x="12268" y="9275"/>
                  </a:lnTo>
                  <a:lnTo>
                    <a:pt x="12173" y="9211"/>
                  </a:lnTo>
                  <a:lnTo>
                    <a:pt x="12077" y="9148"/>
                  </a:lnTo>
                  <a:lnTo>
                    <a:pt x="10988" y="8524"/>
                  </a:lnTo>
                  <a:lnTo>
                    <a:pt x="11083" y="8186"/>
                  </a:lnTo>
                  <a:lnTo>
                    <a:pt x="11115" y="8006"/>
                  </a:lnTo>
                  <a:lnTo>
                    <a:pt x="11147" y="7837"/>
                  </a:lnTo>
                  <a:lnTo>
                    <a:pt x="11168" y="7657"/>
                  </a:lnTo>
                  <a:lnTo>
                    <a:pt x="11179" y="7488"/>
                  </a:lnTo>
                  <a:lnTo>
                    <a:pt x="11189" y="7308"/>
                  </a:lnTo>
                  <a:lnTo>
                    <a:pt x="11200" y="7117"/>
                  </a:lnTo>
                  <a:lnTo>
                    <a:pt x="11189" y="6938"/>
                  </a:lnTo>
                  <a:lnTo>
                    <a:pt x="11179" y="6758"/>
                  </a:lnTo>
                  <a:lnTo>
                    <a:pt x="11168" y="6589"/>
                  </a:lnTo>
                  <a:lnTo>
                    <a:pt x="11147" y="6409"/>
                  </a:lnTo>
                  <a:lnTo>
                    <a:pt x="11115" y="6229"/>
                  </a:lnTo>
                  <a:lnTo>
                    <a:pt x="11083" y="6060"/>
                  </a:lnTo>
                  <a:lnTo>
                    <a:pt x="10988" y="5721"/>
                  </a:lnTo>
                  <a:lnTo>
                    <a:pt x="12077" y="5098"/>
                  </a:lnTo>
                  <a:lnTo>
                    <a:pt x="12173" y="5034"/>
                  </a:lnTo>
                  <a:lnTo>
                    <a:pt x="12268" y="4960"/>
                  </a:lnTo>
                  <a:lnTo>
                    <a:pt x="12342" y="4886"/>
                  </a:lnTo>
                  <a:lnTo>
                    <a:pt x="12416" y="4801"/>
                  </a:lnTo>
                  <a:lnTo>
                    <a:pt x="12479" y="4717"/>
                  </a:lnTo>
                  <a:lnTo>
                    <a:pt x="12532" y="4622"/>
                  </a:lnTo>
                  <a:lnTo>
                    <a:pt x="12575" y="4516"/>
                  </a:lnTo>
                  <a:lnTo>
                    <a:pt x="12606" y="4410"/>
                  </a:lnTo>
                  <a:lnTo>
                    <a:pt x="12627" y="4304"/>
                  </a:lnTo>
                  <a:lnTo>
                    <a:pt x="12638" y="4199"/>
                  </a:lnTo>
                  <a:lnTo>
                    <a:pt x="12638" y="4093"/>
                  </a:lnTo>
                  <a:lnTo>
                    <a:pt x="12627" y="3987"/>
                  </a:lnTo>
                  <a:lnTo>
                    <a:pt x="12617" y="3871"/>
                  </a:lnTo>
                  <a:lnTo>
                    <a:pt x="12585" y="3765"/>
                  </a:lnTo>
                  <a:lnTo>
                    <a:pt x="12543" y="3659"/>
                  </a:lnTo>
                  <a:lnTo>
                    <a:pt x="12490" y="3564"/>
                  </a:lnTo>
                  <a:lnTo>
                    <a:pt x="12426" y="3469"/>
                  </a:lnTo>
                  <a:lnTo>
                    <a:pt x="12352" y="3374"/>
                  </a:lnTo>
                  <a:lnTo>
                    <a:pt x="12278" y="3300"/>
                  </a:lnTo>
                  <a:lnTo>
                    <a:pt x="12194" y="3226"/>
                  </a:lnTo>
                  <a:lnTo>
                    <a:pt x="12109" y="3162"/>
                  </a:lnTo>
                  <a:lnTo>
                    <a:pt x="12014" y="3109"/>
                  </a:lnTo>
                  <a:lnTo>
                    <a:pt x="11908" y="3067"/>
                  </a:lnTo>
                  <a:lnTo>
                    <a:pt x="11803" y="3035"/>
                  </a:lnTo>
                  <a:lnTo>
                    <a:pt x="11697" y="3014"/>
                  </a:lnTo>
                  <a:lnTo>
                    <a:pt x="11591" y="3004"/>
                  </a:lnTo>
                  <a:lnTo>
                    <a:pt x="11380" y="3004"/>
                  </a:lnTo>
                  <a:lnTo>
                    <a:pt x="11274" y="3025"/>
                  </a:lnTo>
                  <a:lnTo>
                    <a:pt x="11157" y="3056"/>
                  </a:lnTo>
                  <a:lnTo>
                    <a:pt x="11052" y="3099"/>
                  </a:lnTo>
                  <a:lnTo>
                    <a:pt x="10956" y="3152"/>
                  </a:lnTo>
                  <a:lnTo>
                    <a:pt x="9867" y="3776"/>
                  </a:lnTo>
                  <a:lnTo>
                    <a:pt x="9613" y="3532"/>
                  </a:lnTo>
                  <a:lnTo>
                    <a:pt x="9349" y="3310"/>
                  </a:lnTo>
                  <a:lnTo>
                    <a:pt x="9063" y="3099"/>
                  </a:lnTo>
                  <a:lnTo>
                    <a:pt x="8915" y="3004"/>
                  </a:lnTo>
                  <a:lnTo>
                    <a:pt x="8767" y="2908"/>
                  </a:lnTo>
                  <a:lnTo>
                    <a:pt x="8609" y="2824"/>
                  </a:lnTo>
                  <a:lnTo>
                    <a:pt x="8450" y="2739"/>
                  </a:lnTo>
                  <a:lnTo>
                    <a:pt x="8291" y="2665"/>
                  </a:lnTo>
                  <a:lnTo>
                    <a:pt x="8133" y="2602"/>
                  </a:lnTo>
                  <a:lnTo>
                    <a:pt x="7964" y="2538"/>
                  </a:lnTo>
                  <a:lnTo>
                    <a:pt x="7794" y="2475"/>
                  </a:lnTo>
                  <a:lnTo>
                    <a:pt x="7625" y="2422"/>
                  </a:lnTo>
                  <a:lnTo>
                    <a:pt x="7445" y="2380"/>
                  </a:lnTo>
                  <a:lnTo>
                    <a:pt x="7445" y="1121"/>
                  </a:lnTo>
                  <a:lnTo>
                    <a:pt x="7445" y="1005"/>
                  </a:lnTo>
                  <a:lnTo>
                    <a:pt x="7424" y="899"/>
                  </a:lnTo>
                  <a:lnTo>
                    <a:pt x="7393" y="793"/>
                  </a:lnTo>
                  <a:lnTo>
                    <a:pt x="7361" y="688"/>
                  </a:lnTo>
                  <a:lnTo>
                    <a:pt x="7308" y="592"/>
                  </a:lnTo>
                  <a:lnTo>
                    <a:pt x="7255" y="497"/>
                  </a:lnTo>
                  <a:lnTo>
                    <a:pt x="7192" y="413"/>
                  </a:lnTo>
                  <a:lnTo>
                    <a:pt x="7118" y="328"/>
                  </a:lnTo>
                  <a:lnTo>
                    <a:pt x="7033" y="254"/>
                  </a:lnTo>
                  <a:lnTo>
                    <a:pt x="6948" y="190"/>
                  </a:lnTo>
                  <a:lnTo>
                    <a:pt x="6853" y="138"/>
                  </a:lnTo>
                  <a:lnTo>
                    <a:pt x="6758" y="85"/>
                  </a:lnTo>
                  <a:lnTo>
                    <a:pt x="6652" y="53"/>
                  </a:lnTo>
                  <a:lnTo>
                    <a:pt x="6547" y="21"/>
                  </a:lnTo>
                  <a:lnTo>
                    <a:pt x="64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20"/>
            <p:cNvSpPr/>
            <p:nvPr/>
          </p:nvSpPr>
          <p:spPr>
            <a:xfrm>
              <a:off x="3468400" y="2453500"/>
              <a:ext cx="659675" cy="796625"/>
            </a:xfrm>
            <a:custGeom>
              <a:avLst/>
              <a:gdLst/>
              <a:ahLst/>
              <a:cxnLst/>
              <a:rect l="l" t="t" r="r" b="b"/>
              <a:pathLst>
                <a:path w="26387" h="31865" extrusionOk="0">
                  <a:moveTo>
                    <a:pt x="12067" y="6441"/>
                  </a:moveTo>
                  <a:lnTo>
                    <a:pt x="12300" y="6451"/>
                  </a:lnTo>
                  <a:lnTo>
                    <a:pt x="12522" y="6494"/>
                  </a:lnTo>
                  <a:lnTo>
                    <a:pt x="12733" y="6546"/>
                  </a:lnTo>
                  <a:lnTo>
                    <a:pt x="12945" y="6620"/>
                  </a:lnTo>
                  <a:lnTo>
                    <a:pt x="13135" y="6716"/>
                  </a:lnTo>
                  <a:lnTo>
                    <a:pt x="13326" y="6832"/>
                  </a:lnTo>
                  <a:lnTo>
                    <a:pt x="13495" y="6959"/>
                  </a:lnTo>
                  <a:lnTo>
                    <a:pt x="13653" y="7107"/>
                  </a:lnTo>
                  <a:lnTo>
                    <a:pt x="13801" y="7266"/>
                  </a:lnTo>
                  <a:lnTo>
                    <a:pt x="13928" y="7435"/>
                  </a:lnTo>
                  <a:lnTo>
                    <a:pt x="14045" y="7625"/>
                  </a:lnTo>
                  <a:lnTo>
                    <a:pt x="14140" y="7815"/>
                  </a:lnTo>
                  <a:lnTo>
                    <a:pt x="14214" y="8027"/>
                  </a:lnTo>
                  <a:lnTo>
                    <a:pt x="14267" y="8238"/>
                  </a:lnTo>
                  <a:lnTo>
                    <a:pt x="14299" y="8461"/>
                  </a:lnTo>
                  <a:lnTo>
                    <a:pt x="14320" y="8693"/>
                  </a:lnTo>
                  <a:lnTo>
                    <a:pt x="14299" y="8926"/>
                  </a:lnTo>
                  <a:lnTo>
                    <a:pt x="14267" y="9148"/>
                  </a:lnTo>
                  <a:lnTo>
                    <a:pt x="14214" y="9359"/>
                  </a:lnTo>
                  <a:lnTo>
                    <a:pt x="14140" y="9571"/>
                  </a:lnTo>
                  <a:lnTo>
                    <a:pt x="14045" y="9761"/>
                  </a:lnTo>
                  <a:lnTo>
                    <a:pt x="13928" y="9952"/>
                  </a:lnTo>
                  <a:lnTo>
                    <a:pt x="13801" y="10121"/>
                  </a:lnTo>
                  <a:lnTo>
                    <a:pt x="13653" y="10280"/>
                  </a:lnTo>
                  <a:lnTo>
                    <a:pt x="13495" y="10428"/>
                  </a:lnTo>
                  <a:lnTo>
                    <a:pt x="13326" y="10555"/>
                  </a:lnTo>
                  <a:lnTo>
                    <a:pt x="13135" y="10671"/>
                  </a:lnTo>
                  <a:lnTo>
                    <a:pt x="12945" y="10766"/>
                  </a:lnTo>
                  <a:lnTo>
                    <a:pt x="12733" y="10840"/>
                  </a:lnTo>
                  <a:lnTo>
                    <a:pt x="12522" y="10893"/>
                  </a:lnTo>
                  <a:lnTo>
                    <a:pt x="12300" y="10935"/>
                  </a:lnTo>
                  <a:lnTo>
                    <a:pt x="12067" y="10946"/>
                  </a:lnTo>
                  <a:lnTo>
                    <a:pt x="5500" y="10946"/>
                  </a:lnTo>
                  <a:lnTo>
                    <a:pt x="5394" y="10967"/>
                  </a:lnTo>
                  <a:lnTo>
                    <a:pt x="5288" y="10999"/>
                  </a:lnTo>
                  <a:lnTo>
                    <a:pt x="5182" y="11030"/>
                  </a:lnTo>
                  <a:lnTo>
                    <a:pt x="5087" y="11083"/>
                  </a:lnTo>
                  <a:lnTo>
                    <a:pt x="4992" y="11136"/>
                  </a:lnTo>
                  <a:lnTo>
                    <a:pt x="4907" y="11200"/>
                  </a:lnTo>
                  <a:lnTo>
                    <a:pt x="4823" y="11274"/>
                  </a:lnTo>
                  <a:lnTo>
                    <a:pt x="4749" y="11348"/>
                  </a:lnTo>
                  <a:lnTo>
                    <a:pt x="4685" y="11443"/>
                  </a:lnTo>
                  <a:lnTo>
                    <a:pt x="4633" y="11527"/>
                  </a:lnTo>
                  <a:lnTo>
                    <a:pt x="4580" y="11633"/>
                  </a:lnTo>
                  <a:lnTo>
                    <a:pt x="4548" y="11728"/>
                  </a:lnTo>
                  <a:lnTo>
                    <a:pt x="4516" y="11845"/>
                  </a:lnTo>
                  <a:lnTo>
                    <a:pt x="4495" y="11950"/>
                  </a:lnTo>
                  <a:lnTo>
                    <a:pt x="4495" y="12067"/>
                  </a:lnTo>
                  <a:lnTo>
                    <a:pt x="4495" y="12183"/>
                  </a:lnTo>
                  <a:lnTo>
                    <a:pt x="4516" y="12299"/>
                  </a:lnTo>
                  <a:lnTo>
                    <a:pt x="4548" y="12405"/>
                  </a:lnTo>
                  <a:lnTo>
                    <a:pt x="4580" y="12500"/>
                  </a:lnTo>
                  <a:lnTo>
                    <a:pt x="4633" y="12606"/>
                  </a:lnTo>
                  <a:lnTo>
                    <a:pt x="4685" y="12701"/>
                  </a:lnTo>
                  <a:lnTo>
                    <a:pt x="4749" y="12786"/>
                  </a:lnTo>
                  <a:lnTo>
                    <a:pt x="4823" y="12860"/>
                  </a:lnTo>
                  <a:lnTo>
                    <a:pt x="4907" y="12934"/>
                  </a:lnTo>
                  <a:lnTo>
                    <a:pt x="4992" y="12997"/>
                  </a:lnTo>
                  <a:lnTo>
                    <a:pt x="5087" y="13061"/>
                  </a:lnTo>
                  <a:lnTo>
                    <a:pt x="5182" y="13103"/>
                  </a:lnTo>
                  <a:lnTo>
                    <a:pt x="5288" y="13145"/>
                  </a:lnTo>
                  <a:lnTo>
                    <a:pt x="5394" y="13167"/>
                  </a:lnTo>
                  <a:lnTo>
                    <a:pt x="5500" y="13188"/>
                  </a:lnTo>
                  <a:lnTo>
                    <a:pt x="5616" y="13188"/>
                  </a:lnTo>
                  <a:lnTo>
                    <a:pt x="5732" y="13198"/>
                  </a:lnTo>
                  <a:lnTo>
                    <a:pt x="5849" y="13220"/>
                  </a:lnTo>
                  <a:lnTo>
                    <a:pt x="5954" y="13241"/>
                  </a:lnTo>
                  <a:lnTo>
                    <a:pt x="6060" y="13283"/>
                  </a:lnTo>
                  <a:lnTo>
                    <a:pt x="6155" y="13325"/>
                  </a:lnTo>
                  <a:lnTo>
                    <a:pt x="6251" y="13389"/>
                  </a:lnTo>
                  <a:lnTo>
                    <a:pt x="6335" y="13452"/>
                  </a:lnTo>
                  <a:lnTo>
                    <a:pt x="6409" y="13526"/>
                  </a:lnTo>
                  <a:lnTo>
                    <a:pt x="6483" y="13600"/>
                  </a:lnTo>
                  <a:lnTo>
                    <a:pt x="6547" y="13685"/>
                  </a:lnTo>
                  <a:lnTo>
                    <a:pt x="6610" y="13780"/>
                  </a:lnTo>
                  <a:lnTo>
                    <a:pt x="6652" y="13875"/>
                  </a:lnTo>
                  <a:lnTo>
                    <a:pt x="6695" y="13981"/>
                  </a:lnTo>
                  <a:lnTo>
                    <a:pt x="6716" y="14087"/>
                  </a:lnTo>
                  <a:lnTo>
                    <a:pt x="6737" y="14203"/>
                  </a:lnTo>
                  <a:lnTo>
                    <a:pt x="6748" y="14319"/>
                  </a:lnTo>
                  <a:lnTo>
                    <a:pt x="6737" y="14436"/>
                  </a:lnTo>
                  <a:lnTo>
                    <a:pt x="6716" y="14541"/>
                  </a:lnTo>
                  <a:lnTo>
                    <a:pt x="6695" y="14647"/>
                  </a:lnTo>
                  <a:lnTo>
                    <a:pt x="6652" y="14753"/>
                  </a:lnTo>
                  <a:lnTo>
                    <a:pt x="6610" y="14848"/>
                  </a:lnTo>
                  <a:lnTo>
                    <a:pt x="6547" y="14943"/>
                  </a:lnTo>
                  <a:lnTo>
                    <a:pt x="6483" y="15028"/>
                  </a:lnTo>
                  <a:lnTo>
                    <a:pt x="6409" y="15113"/>
                  </a:lnTo>
                  <a:lnTo>
                    <a:pt x="6335" y="15187"/>
                  </a:lnTo>
                  <a:lnTo>
                    <a:pt x="6251" y="15250"/>
                  </a:lnTo>
                  <a:lnTo>
                    <a:pt x="6155" y="15303"/>
                  </a:lnTo>
                  <a:lnTo>
                    <a:pt x="6060" y="15356"/>
                  </a:lnTo>
                  <a:lnTo>
                    <a:pt x="5954" y="15387"/>
                  </a:lnTo>
                  <a:lnTo>
                    <a:pt x="5849" y="15419"/>
                  </a:lnTo>
                  <a:lnTo>
                    <a:pt x="5732" y="15440"/>
                  </a:lnTo>
                  <a:lnTo>
                    <a:pt x="2475" y="15440"/>
                  </a:lnTo>
                  <a:lnTo>
                    <a:pt x="2422" y="15165"/>
                  </a:lnTo>
                  <a:lnTo>
                    <a:pt x="2380" y="14890"/>
                  </a:lnTo>
                  <a:lnTo>
                    <a:pt x="2338" y="14615"/>
                  </a:lnTo>
                  <a:lnTo>
                    <a:pt x="2306" y="14330"/>
                  </a:lnTo>
                  <a:lnTo>
                    <a:pt x="2274" y="14055"/>
                  </a:lnTo>
                  <a:lnTo>
                    <a:pt x="2264" y="13769"/>
                  </a:lnTo>
                  <a:lnTo>
                    <a:pt x="2253" y="13484"/>
                  </a:lnTo>
                  <a:lnTo>
                    <a:pt x="2242" y="13188"/>
                  </a:lnTo>
                  <a:lnTo>
                    <a:pt x="2253" y="12722"/>
                  </a:lnTo>
                  <a:lnTo>
                    <a:pt x="2285" y="12247"/>
                  </a:lnTo>
                  <a:lnTo>
                    <a:pt x="2338" y="11781"/>
                  </a:lnTo>
                  <a:lnTo>
                    <a:pt x="2401" y="11327"/>
                  </a:lnTo>
                  <a:lnTo>
                    <a:pt x="2496" y="10872"/>
                  </a:lnTo>
                  <a:lnTo>
                    <a:pt x="2602" y="10428"/>
                  </a:lnTo>
                  <a:lnTo>
                    <a:pt x="2718" y="9994"/>
                  </a:lnTo>
                  <a:lnTo>
                    <a:pt x="2866" y="9560"/>
                  </a:lnTo>
                  <a:lnTo>
                    <a:pt x="3025" y="9137"/>
                  </a:lnTo>
                  <a:lnTo>
                    <a:pt x="3194" y="8725"/>
                  </a:lnTo>
                  <a:lnTo>
                    <a:pt x="3385" y="8323"/>
                  </a:lnTo>
                  <a:lnTo>
                    <a:pt x="3596" y="7921"/>
                  </a:lnTo>
                  <a:lnTo>
                    <a:pt x="3818" y="7541"/>
                  </a:lnTo>
                  <a:lnTo>
                    <a:pt x="4061" y="7160"/>
                  </a:lnTo>
                  <a:lnTo>
                    <a:pt x="4315" y="6800"/>
                  </a:lnTo>
                  <a:lnTo>
                    <a:pt x="4580" y="6441"/>
                  </a:lnTo>
                  <a:close/>
                  <a:moveTo>
                    <a:pt x="23171" y="17693"/>
                  </a:moveTo>
                  <a:lnTo>
                    <a:pt x="23023" y="17989"/>
                  </a:lnTo>
                  <a:lnTo>
                    <a:pt x="22875" y="18285"/>
                  </a:lnTo>
                  <a:lnTo>
                    <a:pt x="22717" y="18571"/>
                  </a:lnTo>
                  <a:lnTo>
                    <a:pt x="22547" y="18856"/>
                  </a:lnTo>
                  <a:lnTo>
                    <a:pt x="22378" y="19142"/>
                  </a:lnTo>
                  <a:lnTo>
                    <a:pt x="22198" y="19406"/>
                  </a:lnTo>
                  <a:lnTo>
                    <a:pt x="22008" y="19681"/>
                  </a:lnTo>
                  <a:lnTo>
                    <a:pt x="21807" y="19935"/>
                  </a:lnTo>
                  <a:lnTo>
                    <a:pt x="16075" y="19935"/>
                  </a:lnTo>
                  <a:lnTo>
                    <a:pt x="15959" y="19914"/>
                  </a:lnTo>
                  <a:lnTo>
                    <a:pt x="15853" y="19893"/>
                  </a:lnTo>
                  <a:lnTo>
                    <a:pt x="15747" y="19850"/>
                  </a:lnTo>
                  <a:lnTo>
                    <a:pt x="15652" y="19808"/>
                  </a:lnTo>
                  <a:lnTo>
                    <a:pt x="15557" y="19745"/>
                  </a:lnTo>
                  <a:lnTo>
                    <a:pt x="15472" y="19681"/>
                  </a:lnTo>
                  <a:lnTo>
                    <a:pt x="15398" y="19607"/>
                  </a:lnTo>
                  <a:lnTo>
                    <a:pt x="15324" y="19533"/>
                  </a:lnTo>
                  <a:lnTo>
                    <a:pt x="15261" y="19448"/>
                  </a:lnTo>
                  <a:lnTo>
                    <a:pt x="15197" y="19353"/>
                  </a:lnTo>
                  <a:lnTo>
                    <a:pt x="15155" y="19248"/>
                  </a:lnTo>
                  <a:lnTo>
                    <a:pt x="15113" y="19152"/>
                  </a:lnTo>
                  <a:lnTo>
                    <a:pt x="15092" y="19047"/>
                  </a:lnTo>
                  <a:lnTo>
                    <a:pt x="15071" y="18930"/>
                  </a:lnTo>
                  <a:lnTo>
                    <a:pt x="15060" y="18814"/>
                  </a:lnTo>
                  <a:lnTo>
                    <a:pt x="15071" y="18698"/>
                  </a:lnTo>
                  <a:lnTo>
                    <a:pt x="15092" y="18592"/>
                  </a:lnTo>
                  <a:lnTo>
                    <a:pt x="15113" y="18486"/>
                  </a:lnTo>
                  <a:lnTo>
                    <a:pt x="15155" y="18380"/>
                  </a:lnTo>
                  <a:lnTo>
                    <a:pt x="15197" y="18275"/>
                  </a:lnTo>
                  <a:lnTo>
                    <a:pt x="15261" y="18190"/>
                  </a:lnTo>
                  <a:lnTo>
                    <a:pt x="15324" y="18095"/>
                  </a:lnTo>
                  <a:lnTo>
                    <a:pt x="15398" y="18021"/>
                  </a:lnTo>
                  <a:lnTo>
                    <a:pt x="15472" y="17947"/>
                  </a:lnTo>
                  <a:lnTo>
                    <a:pt x="15557" y="17883"/>
                  </a:lnTo>
                  <a:lnTo>
                    <a:pt x="15652" y="17830"/>
                  </a:lnTo>
                  <a:lnTo>
                    <a:pt x="15747" y="17778"/>
                  </a:lnTo>
                  <a:lnTo>
                    <a:pt x="15853" y="17746"/>
                  </a:lnTo>
                  <a:lnTo>
                    <a:pt x="15959" y="17714"/>
                  </a:lnTo>
                  <a:lnTo>
                    <a:pt x="16075" y="17693"/>
                  </a:lnTo>
                  <a:close/>
                  <a:moveTo>
                    <a:pt x="13188" y="2242"/>
                  </a:moveTo>
                  <a:lnTo>
                    <a:pt x="13474" y="2253"/>
                  </a:lnTo>
                  <a:lnTo>
                    <a:pt x="13749" y="2263"/>
                  </a:lnTo>
                  <a:lnTo>
                    <a:pt x="14034" y="2274"/>
                  </a:lnTo>
                  <a:lnTo>
                    <a:pt x="14309" y="2306"/>
                  </a:lnTo>
                  <a:lnTo>
                    <a:pt x="14584" y="2337"/>
                  </a:lnTo>
                  <a:lnTo>
                    <a:pt x="14859" y="2369"/>
                  </a:lnTo>
                  <a:lnTo>
                    <a:pt x="15123" y="2422"/>
                  </a:lnTo>
                  <a:lnTo>
                    <a:pt x="15398" y="2464"/>
                  </a:lnTo>
                  <a:lnTo>
                    <a:pt x="15663" y="2528"/>
                  </a:lnTo>
                  <a:lnTo>
                    <a:pt x="15927" y="2591"/>
                  </a:lnTo>
                  <a:lnTo>
                    <a:pt x="16181" y="2665"/>
                  </a:lnTo>
                  <a:lnTo>
                    <a:pt x="16445" y="2739"/>
                  </a:lnTo>
                  <a:lnTo>
                    <a:pt x="16699" y="2824"/>
                  </a:lnTo>
                  <a:lnTo>
                    <a:pt x="16953" y="2908"/>
                  </a:lnTo>
                  <a:lnTo>
                    <a:pt x="17196" y="3004"/>
                  </a:lnTo>
                  <a:lnTo>
                    <a:pt x="17450" y="3109"/>
                  </a:lnTo>
                  <a:lnTo>
                    <a:pt x="17693" y="3215"/>
                  </a:lnTo>
                  <a:lnTo>
                    <a:pt x="17937" y="3331"/>
                  </a:lnTo>
                  <a:lnTo>
                    <a:pt x="18169" y="3448"/>
                  </a:lnTo>
                  <a:lnTo>
                    <a:pt x="18402" y="3575"/>
                  </a:lnTo>
                  <a:lnTo>
                    <a:pt x="18634" y="3702"/>
                  </a:lnTo>
                  <a:lnTo>
                    <a:pt x="18867" y="3829"/>
                  </a:lnTo>
                  <a:lnTo>
                    <a:pt x="19089" y="3977"/>
                  </a:lnTo>
                  <a:lnTo>
                    <a:pt x="19311" y="4114"/>
                  </a:lnTo>
                  <a:lnTo>
                    <a:pt x="19734" y="4421"/>
                  </a:lnTo>
                  <a:lnTo>
                    <a:pt x="20147" y="4749"/>
                  </a:lnTo>
                  <a:lnTo>
                    <a:pt x="20549" y="5098"/>
                  </a:lnTo>
                  <a:lnTo>
                    <a:pt x="20929" y="5457"/>
                  </a:lnTo>
                  <a:lnTo>
                    <a:pt x="21289" y="5838"/>
                  </a:lnTo>
                  <a:lnTo>
                    <a:pt x="21638" y="6229"/>
                  </a:lnTo>
                  <a:lnTo>
                    <a:pt x="21955" y="6652"/>
                  </a:lnTo>
                  <a:lnTo>
                    <a:pt x="22262" y="7075"/>
                  </a:lnTo>
                  <a:lnTo>
                    <a:pt x="22410" y="7297"/>
                  </a:lnTo>
                  <a:lnTo>
                    <a:pt x="22547" y="7519"/>
                  </a:lnTo>
                  <a:lnTo>
                    <a:pt x="22685" y="7752"/>
                  </a:lnTo>
                  <a:lnTo>
                    <a:pt x="22812" y="7974"/>
                  </a:lnTo>
                  <a:lnTo>
                    <a:pt x="22939" y="8217"/>
                  </a:lnTo>
                  <a:lnTo>
                    <a:pt x="23055" y="8450"/>
                  </a:lnTo>
                  <a:lnTo>
                    <a:pt x="23171" y="8693"/>
                  </a:lnTo>
                  <a:lnTo>
                    <a:pt x="23277" y="8936"/>
                  </a:lnTo>
                  <a:lnTo>
                    <a:pt x="23372" y="9180"/>
                  </a:lnTo>
                  <a:lnTo>
                    <a:pt x="23467" y="9434"/>
                  </a:lnTo>
                  <a:lnTo>
                    <a:pt x="23563" y="9687"/>
                  </a:lnTo>
                  <a:lnTo>
                    <a:pt x="23647" y="9941"/>
                  </a:lnTo>
                  <a:lnTo>
                    <a:pt x="23721" y="10195"/>
                  </a:lnTo>
                  <a:lnTo>
                    <a:pt x="23795" y="10459"/>
                  </a:lnTo>
                  <a:lnTo>
                    <a:pt x="23859" y="10724"/>
                  </a:lnTo>
                  <a:lnTo>
                    <a:pt x="23912" y="10988"/>
                  </a:lnTo>
                  <a:lnTo>
                    <a:pt x="23965" y="11252"/>
                  </a:lnTo>
                  <a:lnTo>
                    <a:pt x="24007" y="11527"/>
                  </a:lnTo>
                  <a:lnTo>
                    <a:pt x="24049" y="11802"/>
                  </a:lnTo>
                  <a:lnTo>
                    <a:pt x="24081" y="12077"/>
                  </a:lnTo>
                  <a:lnTo>
                    <a:pt x="24102" y="12352"/>
                  </a:lnTo>
                  <a:lnTo>
                    <a:pt x="24123" y="12627"/>
                  </a:lnTo>
                  <a:lnTo>
                    <a:pt x="24134" y="12913"/>
                  </a:lnTo>
                  <a:lnTo>
                    <a:pt x="24134" y="13188"/>
                  </a:lnTo>
                  <a:lnTo>
                    <a:pt x="24134" y="13484"/>
                  </a:lnTo>
                  <a:lnTo>
                    <a:pt x="24123" y="13769"/>
                  </a:lnTo>
                  <a:lnTo>
                    <a:pt x="24102" y="14055"/>
                  </a:lnTo>
                  <a:lnTo>
                    <a:pt x="24081" y="14330"/>
                  </a:lnTo>
                  <a:lnTo>
                    <a:pt x="24049" y="14615"/>
                  </a:lnTo>
                  <a:lnTo>
                    <a:pt x="24007" y="14890"/>
                  </a:lnTo>
                  <a:lnTo>
                    <a:pt x="23954" y="15165"/>
                  </a:lnTo>
                  <a:lnTo>
                    <a:pt x="23901" y="15440"/>
                  </a:lnTo>
                  <a:lnTo>
                    <a:pt x="16192" y="15440"/>
                  </a:lnTo>
                  <a:lnTo>
                    <a:pt x="16012" y="15451"/>
                  </a:lnTo>
                  <a:lnTo>
                    <a:pt x="15843" y="15462"/>
                  </a:lnTo>
                  <a:lnTo>
                    <a:pt x="15673" y="15483"/>
                  </a:lnTo>
                  <a:lnTo>
                    <a:pt x="15515" y="15514"/>
                  </a:lnTo>
                  <a:lnTo>
                    <a:pt x="15346" y="15546"/>
                  </a:lnTo>
                  <a:lnTo>
                    <a:pt x="15187" y="15588"/>
                  </a:lnTo>
                  <a:lnTo>
                    <a:pt x="15028" y="15641"/>
                  </a:lnTo>
                  <a:lnTo>
                    <a:pt x="14880" y="15705"/>
                  </a:lnTo>
                  <a:lnTo>
                    <a:pt x="14732" y="15779"/>
                  </a:lnTo>
                  <a:lnTo>
                    <a:pt x="14584" y="15853"/>
                  </a:lnTo>
                  <a:lnTo>
                    <a:pt x="14447" y="15927"/>
                  </a:lnTo>
                  <a:lnTo>
                    <a:pt x="14309" y="16022"/>
                  </a:lnTo>
                  <a:lnTo>
                    <a:pt x="14172" y="16117"/>
                  </a:lnTo>
                  <a:lnTo>
                    <a:pt x="14045" y="16212"/>
                  </a:lnTo>
                  <a:lnTo>
                    <a:pt x="13918" y="16318"/>
                  </a:lnTo>
                  <a:lnTo>
                    <a:pt x="13801" y="16434"/>
                  </a:lnTo>
                  <a:lnTo>
                    <a:pt x="13696" y="16551"/>
                  </a:lnTo>
                  <a:lnTo>
                    <a:pt x="13590" y="16667"/>
                  </a:lnTo>
                  <a:lnTo>
                    <a:pt x="13484" y="16794"/>
                  </a:lnTo>
                  <a:lnTo>
                    <a:pt x="13389" y="16932"/>
                  </a:lnTo>
                  <a:lnTo>
                    <a:pt x="13304" y="17069"/>
                  </a:lnTo>
                  <a:lnTo>
                    <a:pt x="13220" y="17206"/>
                  </a:lnTo>
                  <a:lnTo>
                    <a:pt x="13146" y="17355"/>
                  </a:lnTo>
                  <a:lnTo>
                    <a:pt x="13082" y="17503"/>
                  </a:lnTo>
                  <a:lnTo>
                    <a:pt x="13019" y="17661"/>
                  </a:lnTo>
                  <a:lnTo>
                    <a:pt x="12966" y="17809"/>
                  </a:lnTo>
                  <a:lnTo>
                    <a:pt x="12924" y="17968"/>
                  </a:lnTo>
                  <a:lnTo>
                    <a:pt x="12881" y="18137"/>
                  </a:lnTo>
                  <a:lnTo>
                    <a:pt x="12850" y="18306"/>
                  </a:lnTo>
                  <a:lnTo>
                    <a:pt x="12829" y="18476"/>
                  </a:lnTo>
                  <a:lnTo>
                    <a:pt x="12818" y="18645"/>
                  </a:lnTo>
                  <a:lnTo>
                    <a:pt x="12818" y="18814"/>
                  </a:lnTo>
                  <a:lnTo>
                    <a:pt x="12818" y="18983"/>
                  </a:lnTo>
                  <a:lnTo>
                    <a:pt x="12829" y="19163"/>
                  </a:lnTo>
                  <a:lnTo>
                    <a:pt x="12850" y="19332"/>
                  </a:lnTo>
                  <a:lnTo>
                    <a:pt x="12881" y="19491"/>
                  </a:lnTo>
                  <a:lnTo>
                    <a:pt x="12924" y="19660"/>
                  </a:lnTo>
                  <a:lnTo>
                    <a:pt x="12966" y="19819"/>
                  </a:lnTo>
                  <a:lnTo>
                    <a:pt x="13019" y="19977"/>
                  </a:lnTo>
                  <a:lnTo>
                    <a:pt x="13082" y="20125"/>
                  </a:lnTo>
                  <a:lnTo>
                    <a:pt x="13146" y="20273"/>
                  </a:lnTo>
                  <a:lnTo>
                    <a:pt x="13220" y="20421"/>
                  </a:lnTo>
                  <a:lnTo>
                    <a:pt x="13304" y="20559"/>
                  </a:lnTo>
                  <a:lnTo>
                    <a:pt x="13389" y="20696"/>
                  </a:lnTo>
                  <a:lnTo>
                    <a:pt x="13484" y="20834"/>
                  </a:lnTo>
                  <a:lnTo>
                    <a:pt x="13590" y="20961"/>
                  </a:lnTo>
                  <a:lnTo>
                    <a:pt x="13696" y="21077"/>
                  </a:lnTo>
                  <a:lnTo>
                    <a:pt x="13801" y="21204"/>
                  </a:lnTo>
                  <a:lnTo>
                    <a:pt x="13918" y="21310"/>
                  </a:lnTo>
                  <a:lnTo>
                    <a:pt x="14045" y="21416"/>
                  </a:lnTo>
                  <a:lnTo>
                    <a:pt x="14172" y="21521"/>
                  </a:lnTo>
                  <a:lnTo>
                    <a:pt x="14309" y="21616"/>
                  </a:lnTo>
                  <a:lnTo>
                    <a:pt x="14447" y="21701"/>
                  </a:lnTo>
                  <a:lnTo>
                    <a:pt x="14584" y="21786"/>
                  </a:lnTo>
                  <a:lnTo>
                    <a:pt x="14732" y="21860"/>
                  </a:lnTo>
                  <a:lnTo>
                    <a:pt x="14880" y="21923"/>
                  </a:lnTo>
                  <a:lnTo>
                    <a:pt x="15028" y="21987"/>
                  </a:lnTo>
                  <a:lnTo>
                    <a:pt x="15187" y="22039"/>
                  </a:lnTo>
                  <a:lnTo>
                    <a:pt x="15346" y="22082"/>
                  </a:lnTo>
                  <a:lnTo>
                    <a:pt x="15515" y="22124"/>
                  </a:lnTo>
                  <a:lnTo>
                    <a:pt x="15673" y="22145"/>
                  </a:lnTo>
                  <a:lnTo>
                    <a:pt x="15843" y="22166"/>
                  </a:lnTo>
                  <a:lnTo>
                    <a:pt x="16012" y="22188"/>
                  </a:lnTo>
                  <a:lnTo>
                    <a:pt x="19417" y="22188"/>
                  </a:lnTo>
                  <a:lnTo>
                    <a:pt x="19079" y="22410"/>
                  </a:lnTo>
                  <a:lnTo>
                    <a:pt x="18740" y="22621"/>
                  </a:lnTo>
                  <a:lnTo>
                    <a:pt x="18381" y="22822"/>
                  </a:lnTo>
                  <a:lnTo>
                    <a:pt x="18021" y="23012"/>
                  </a:lnTo>
                  <a:lnTo>
                    <a:pt x="17651" y="23182"/>
                  </a:lnTo>
                  <a:lnTo>
                    <a:pt x="17281" y="23340"/>
                  </a:lnTo>
                  <a:lnTo>
                    <a:pt x="16900" y="23488"/>
                  </a:lnTo>
                  <a:lnTo>
                    <a:pt x="16509" y="23626"/>
                  </a:lnTo>
                  <a:lnTo>
                    <a:pt x="16118" y="23742"/>
                  </a:lnTo>
                  <a:lnTo>
                    <a:pt x="15716" y="23848"/>
                  </a:lnTo>
                  <a:lnTo>
                    <a:pt x="15303" y="23932"/>
                  </a:lnTo>
                  <a:lnTo>
                    <a:pt x="14891" y="24006"/>
                  </a:lnTo>
                  <a:lnTo>
                    <a:pt x="14468" y="24059"/>
                  </a:lnTo>
                  <a:lnTo>
                    <a:pt x="14045" y="24102"/>
                  </a:lnTo>
                  <a:lnTo>
                    <a:pt x="13622" y="24133"/>
                  </a:lnTo>
                  <a:lnTo>
                    <a:pt x="12776" y="24133"/>
                  </a:lnTo>
                  <a:lnTo>
                    <a:pt x="12363" y="24112"/>
                  </a:lnTo>
                  <a:lnTo>
                    <a:pt x="11961" y="24070"/>
                  </a:lnTo>
                  <a:lnTo>
                    <a:pt x="11559" y="24017"/>
                  </a:lnTo>
                  <a:lnTo>
                    <a:pt x="11168" y="23954"/>
                  </a:lnTo>
                  <a:lnTo>
                    <a:pt x="10766" y="23869"/>
                  </a:lnTo>
                  <a:lnTo>
                    <a:pt x="10386" y="23774"/>
                  </a:lnTo>
                  <a:lnTo>
                    <a:pt x="10005" y="23668"/>
                  </a:lnTo>
                  <a:lnTo>
                    <a:pt x="9624" y="23541"/>
                  </a:lnTo>
                  <a:lnTo>
                    <a:pt x="9254" y="23404"/>
                  </a:lnTo>
                  <a:lnTo>
                    <a:pt x="8894" y="23256"/>
                  </a:lnTo>
                  <a:lnTo>
                    <a:pt x="8535" y="23097"/>
                  </a:lnTo>
                  <a:lnTo>
                    <a:pt x="8186" y="22928"/>
                  </a:lnTo>
                  <a:lnTo>
                    <a:pt x="7847" y="22748"/>
                  </a:lnTo>
                  <a:lnTo>
                    <a:pt x="7509" y="22547"/>
                  </a:lnTo>
                  <a:lnTo>
                    <a:pt x="7181" y="22336"/>
                  </a:lnTo>
                  <a:lnTo>
                    <a:pt x="6864" y="22124"/>
                  </a:lnTo>
                  <a:lnTo>
                    <a:pt x="6557" y="21891"/>
                  </a:lnTo>
                  <a:lnTo>
                    <a:pt x="6251" y="21648"/>
                  </a:lnTo>
                  <a:lnTo>
                    <a:pt x="5954" y="21405"/>
                  </a:lnTo>
                  <a:lnTo>
                    <a:pt x="5669" y="21141"/>
                  </a:lnTo>
                  <a:lnTo>
                    <a:pt x="5394" y="20866"/>
                  </a:lnTo>
                  <a:lnTo>
                    <a:pt x="5130" y="20591"/>
                  </a:lnTo>
                  <a:lnTo>
                    <a:pt x="4876" y="20305"/>
                  </a:lnTo>
                  <a:lnTo>
                    <a:pt x="4633" y="20009"/>
                  </a:lnTo>
                  <a:lnTo>
                    <a:pt x="4389" y="19702"/>
                  </a:lnTo>
                  <a:lnTo>
                    <a:pt x="4167" y="19385"/>
                  </a:lnTo>
                  <a:lnTo>
                    <a:pt x="3956" y="19057"/>
                  </a:lnTo>
                  <a:lnTo>
                    <a:pt x="3755" y="18729"/>
                  </a:lnTo>
                  <a:lnTo>
                    <a:pt x="3564" y="18391"/>
                  </a:lnTo>
                  <a:lnTo>
                    <a:pt x="3385" y="18042"/>
                  </a:lnTo>
                  <a:lnTo>
                    <a:pt x="3215" y="17693"/>
                  </a:lnTo>
                  <a:lnTo>
                    <a:pt x="5616" y="17693"/>
                  </a:lnTo>
                  <a:lnTo>
                    <a:pt x="5796" y="17682"/>
                  </a:lnTo>
                  <a:lnTo>
                    <a:pt x="5965" y="17672"/>
                  </a:lnTo>
                  <a:lnTo>
                    <a:pt x="6134" y="17651"/>
                  </a:lnTo>
                  <a:lnTo>
                    <a:pt x="6293" y="17619"/>
                  </a:lnTo>
                  <a:lnTo>
                    <a:pt x="6462" y="17587"/>
                  </a:lnTo>
                  <a:lnTo>
                    <a:pt x="6621" y="17534"/>
                  </a:lnTo>
                  <a:lnTo>
                    <a:pt x="6779" y="17481"/>
                  </a:lnTo>
                  <a:lnTo>
                    <a:pt x="6927" y="17429"/>
                  </a:lnTo>
                  <a:lnTo>
                    <a:pt x="7075" y="17355"/>
                  </a:lnTo>
                  <a:lnTo>
                    <a:pt x="7224" y="17281"/>
                  </a:lnTo>
                  <a:lnTo>
                    <a:pt x="7372" y="17206"/>
                  </a:lnTo>
                  <a:lnTo>
                    <a:pt x="7498" y="17111"/>
                  </a:lnTo>
                  <a:lnTo>
                    <a:pt x="7636" y="17016"/>
                  </a:lnTo>
                  <a:lnTo>
                    <a:pt x="7763" y="16921"/>
                  </a:lnTo>
                  <a:lnTo>
                    <a:pt x="7890" y="16815"/>
                  </a:lnTo>
                  <a:lnTo>
                    <a:pt x="8006" y="16699"/>
                  </a:lnTo>
                  <a:lnTo>
                    <a:pt x="8112" y="16583"/>
                  </a:lnTo>
                  <a:lnTo>
                    <a:pt x="8218" y="16466"/>
                  </a:lnTo>
                  <a:lnTo>
                    <a:pt x="8323" y="16339"/>
                  </a:lnTo>
                  <a:lnTo>
                    <a:pt x="8419" y="16202"/>
                  </a:lnTo>
                  <a:lnTo>
                    <a:pt x="8503" y="16064"/>
                  </a:lnTo>
                  <a:lnTo>
                    <a:pt x="8588" y="15927"/>
                  </a:lnTo>
                  <a:lnTo>
                    <a:pt x="8662" y="15779"/>
                  </a:lnTo>
                  <a:lnTo>
                    <a:pt x="8725" y="15631"/>
                  </a:lnTo>
                  <a:lnTo>
                    <a:pt x="8789" y="15472"/>
                  </a:lnTo>
                  <a:lnTo>
                    <a:pt x="8842" y="15324"/>
                  </a:lnTo>
                  <a:lnTo>
                    <a:pt x="8884" y="15155"/>
                  </a:lnTo>
                  <a:lnTo>
                    <a:pt x="8926" y="14996"/>
                  </a:lnTo>
                  <a:lnTo>
                    <a:pt x="8958" y="14827"/>
                  </a:lnTo>
                  <a:lnTo>
                    <a:pt x="8979" y="14658"/>
                  </a:lnTo>
                  <a:lnTo>
                    <a:pt x="8990" y="14489"/>
                  </a:lnTo>
                  <a:lnTo>
                    <a:pt x="8990" y="14319"/>
                  </a:lnTo>
                  <a:lnTo>
                    <a:pt x="8990" y="14171"/>
                  </a:lnTo>
                  <a:lnTo>
                    <a:pt x="8979" y="14023"/>
                  </a:lnTo>
                  <a:lnTo>
                    <a:pt x="8947" y="13738"/>
                  </a:lnTo>
                  <a:lnTo>
                    <a:pt x="8884" y="13463"/>
                  </a:lnTo>
                  <a:lnTo>
                    <a:pt x="8799" y="13188"/>
                  </a:lnTo>
                  <a:lnTo>
                    <a:pt x="12300" y="13188"/>
                  </a:lnTo>
                  <a:lnTo>
                    <a:pt x="12522" y="13167"/>
                  </a:lnTo>
                  <a:lnTo>
                    <a:pt x="12755" y="13145"/>
                  </a:lnTo>
                  <a:lnTo>
                    <a:pt x="12977" y="13103"/>
                  </a:lnTo>
                  <a:lnTo>
                    <a:pt x="13188" y="13050"/>
                  </a:lnTo>
                  <a:lnTo>
                    <a:pt x="13400" y="12987"/>
                  </a:lnTo>
                  <a:lnTo>
                    <a:pt x="13611" y="12923"/>
                  </a:lnTo>
                  <a:lnTo>
                    <a:pt x="13812" y="12839"/>
                  </a:lnTo>
                  <a:lnTo>
                    <a:pt x="14013" y="12744"/>
                  </a:lnTo>
                  <a:lnTo>
                    <a:pt x="14214" y="12648"/>
                  </a:lnTo>
                  <a:lnTo>
                    <a:pt x="14394" y="12543"/>
                  </a:lnTo>
                  <a:lnTo>
                    <a:pt x="14584" y="12426"/>
                  </a:lnTo>
                  <a:lnTo>
                    <a:pt x="14753" y="12299"/>
                  </a:lnTo>
                  <a:lnTo>
                    <a:pt x="14922" y="12162"/>
                  </a:lnTo>
                  <a:lnTo>
                    <a:pt x="15092" y="12024"/>
                  </a:lnTo>
                  <a:lnTo>
                    <a:pt x="15250" y="11876"/>
                  </a:lnTo>
                  <a:lnTo>
                    <a:pt x="15398" y="11718"/>
                  </a:lnTo>
                  <a:lnTo>
                    <a:pt x="15536" y="11549"/>
                  </a:lnTo>
                  <a:lnTo>
                    <a:pt x="15673" y="11379"/>
                  </a:lnTo>
                  <a:lnTo>
                    <a:pt x="15800" y="11210"/>
                  </a:lnTo>
                  <a:lnTo>
                    <a:pt x="15917" y="11020"/>
                  </a:lnTo>
                  <a:lnTo>
                    <a:pt x="16022" y="10840"/>
                  </a:lnTo>
                  <a:lnTo>
                    <a:pt x="16118" y="10639"/>
                  </a:lnTo>
                  <a:lnTo>
                    <a:pt x="16213" y="10438"/>
                  </a:lnTo>
                  <a:lnTo>
                    <a:pt x="16287" y="10237"/>
                  </a:lnTo>
                  <a:lnTo>
                    <a:pt x="16361" y="10026"/>
                  </a:lnTo>
                  <a:lnTo>
                    <a:pt x="16424" y="9814"/>
                  </a:lnTo>
                  <a:lnTo>
                    <a:pt x="16477" y="9603"/>
                  </a:lnTo>
                  <a:lnTo>
                    <a:pt x="16509" y="9381"/>
                  </a:lnTo>
                  <a:lnTo>
                    <a:pt x="16541" y="9148"/>
                  </a:lnTo>
                  <a:lnTo>
                    <a:pt x="16562" y="8926"/>
                  </a:lnTo>
                  <a:lnTo>
                    <a:pt x="16562" y="8693"/>
                  </a:lnTo>
                  <a:lnTo>
                    <a:pt x="16562" y="8461"/>
                  </a:lnTo>
                  <a:lnTo>
                    <a:pt x="16541" y="8238"/>
                  </a:lnTo>
                  <a:lnTo>
                    <a:pt x="16509" y="8006"/>
                  </a:lnTo>
                  <a:lnTo>
                    <a:pt x="16477" y="7784"/>
                  </a:lnTo>
                  <a:lnTo>
                    <a:pt x="16424" y="7572"/>
                  </a:lnTo>
                  <a:lnTo>
                    <a:pt x="16361" y="7361"/>
                  </a:lnTo>
                  <a:lnTo>
                    <a:pt x="16287" y="7149"/>
                  </a:lnTo>
                  <a:lnTo>
                    <a:pt x="16213" y="6948"/>
                  </a:lnTo>
                  <a:lnTo>
                    <a:pt x="16118" y="6747"/>
                  </a:lnTo>
                  <a:lnTo>
                    <a:pt x="16022" y="6546"/>
                  </a:lnTo>
                  <a:lnTo>
                    <a:pt x="15917" y="6367"/>
                  </a:lnTo>
                  <a:lnTo>
                    <a:pt x="15800" y="6176"/>
                  </a:lnTo>
                  <a:lnTo>
                    <a:pt x="15673" y="6007"/>
                  </a:lnTo>
                  <a:lnTo>
                    <a:pt x="15536" y="5838"/>
                  </a:lnTo>
                  <a:lnTo>
                    <a:pt x="15398" y="5669"/>
                  </a:lnTo>
                  <a:lnTo>
                    <a:pt x="15250" y="5510"/>
                  </a:lnTo>
                  <a:lnTo>
                    <a:pt x="15092" y="5362"/>
                  </a:lnTo>
                  <a:lnTo>
                    <a:pt x="14922" y="5224"/>
                  </a:lnTo>
                  <a:lnTo>
                    <a:pt x="14753" y="5087"/>
                  </a:lnTo>
                  <a:lnTo>
                    <a:pt x="14584" y="4960"/>
                  </a:lnTo>
                  <a:lnTo>
                    <a:pt x="14394" y="4844"/>
                  </a:lnTo>
                  <a:lnTo>
                    <a:pt x="14214" y="4738"/>
                  </a:lnTo>
                  <a:lnTo>
                    <a:pt x="14013" y="4643"/>
                  </a:lnTo>
                  <a:lnTo>
                    <a:pt x="13812" y="4548"/>
                  </a:lnTo>
                  <a:lnTo>
                    <a:pt x="13611" y="4474"/>
                  </a:lnTo>
                  <a:lnTo>
                    <a:pt x="13400" y="4400"/>
                  </a:lnTo>
                  <a:lnTo>
                    <a:pt x="13188" y="4336"/>
                  </a:lnTo>
                  <a:lnTo>
                    <a:pt x="12977" y="4283"/>
                  </a:lnTo>
                  <a:lnTo>
                    <a:pt x="12755" y="4252"/>
                  </a:lnTo>
                  <a:lnTo>
                    <a:pt x="12522" y="4220"/>
                  </a:lnTo>
                  <a:lnTo>
                    <a:pt x="12300" y="4199"/>
                  </a:lnTo>
                  <a:lnTo>
                    <a:pt x="6959" y="4199"/>
                  </a:lnTo>
                  <a:lnTo>
                    <a:pt x="7298" y="3977"/>
                  </a:lnTo>
                  <a:lnTo>
                    <a:pt x="7647" y="3754"/>
                  </a:lnTo>
                  <a:lnTo>
                    <a:pt x="7996" y="3564"/>
                  </a:lnTo>
                  <a:lnTo>
                    <a:pt x="8355" y="3374"/>
                  </a:lnTo>
                  <a:lnTo>
                    <a:pt x="8725" y="3205"/>
                  </a:lnTo>
                  <a:lnTo>
                    <a:pt x="9106" y="3035"/>
                  </a:lnTo>
                  <a:lnTo>
                    <a:pt x="9487" y="2898"/>
                  </a:lnTo>
                  <a:lnTo>
                    <a:pt x="9878" y="2760"/>
                  </a:lnTo>
                  <a:lnTo>
                    <a:pt x="10269" y="2644"/>
                  </a:lnTo>
                  <a:lnTo>
                    <a:pt x="10671" y="2538"/>
                  </a:lnTo>
                  <a:lnTo>
                    <a:pt x="11073" y="2454"/>
                  </a:lnTo>
                  <a:lnTo>
                    <a:pt x="11496" y="2380"/>
                  </a:lnTo>
                  <a:lnTo>
                    <a:pt x="11908" y="2316"/>
                  </a:lnTo>
                  <a:lnTo>
                    <a:pt x="12331" y="2284"/>
                  </a:lnTo>
                  <a:lnTo>
                    <a:pt x="12755" y="2253"/>
                  </a:lnTo>
                  <a:lnTo>
                    <a:pt x="13188" y="2242"/>
                  </a:lnTo>
                  <a:close/>
                  <a:moveTo>
                    <a:pt x="3374" y="21997"/>
                  </a:moveTo>
                  <a:lnTo>
                    <a:pt x="3702" y="22357"/>
                  </a:lnTo>
                  <a:lnTo>
                    <a:pt x="4061" y="22706"/>
                  </a:lnTo>
                  <a:lnTo>
                    <a:pt x="4421" y="23044"/>
                  </a:lnTo>
                  <a:lnTo>
                    <a:pt x="4791" y="23361"/>
                  </a:lnTo>
                  <a:lnTo>
                    <a:pt x="5182" y="23668"/>
                  </a:lnTo>
                  <a:lnTo>
                    <a:pt x="5584" y="23964"/>
                  </a:lnTo>
                  <a:lnTo>
                    <a:pt x="5997" y="24250"/>
                  </a:lnTo>
                  <a:lnTo>
                    <a:pt x="6409" y="24504"/>
                  </a:lnTo>
                  <a:lnTo>
                    <a:pt x="6843" y="24757"/>
                  </a:lnTo>
                  <a:lnTo>
                    <a:pt x="7287" y="24990"/>
                  </a:lnTo>
                  <a:lnTo>
                    <a:pt x="7731" y="25202"/>
                  </a:lnTo>
                  <a:lnTo>
                    <a:pt x="8196" y="25402"/>
                  </a:lnTo>
                  <a:lnTo>
                    <a:pt x="8662" y="25582"/>
                  </a:lnTo>
                  <a:lnTo>
                    <a:pt x="9138" y="25751"/>
                  </a:lnTo>
                  <a:lnTo>
                    <a:pt x="9624" y="25900"/>
                  </a:lnTo>
                  <a:lnTo>
                    <a:pt x="10121" y="26026"/>
                  </a:lnTo>
                  <a:lnTo>
                    <a:pt x="10121" y="27359"/>
                  </a:lnTo>
                  <a:lnTo>
                    <a:pt x="10111" y="27475"/>
                  </a:lnTo>
                  <a:lnTo>
                    <a:pt x="10089" y="27592"/>
                  </a:lnTo>
                  <a:lnTo>
                    <a:pt x="10068" y="27697"/>
                  </a:lnTo>
                  <a:lnTo>
                    <a:pt x="10026" y="27803"/>
                  </a:lnTo>
                  <a:lnTo>
                    <a:pt x="9984" y="27898"/>
                  </a:lnTo>
                  <a:lnTo>
                    <a:pt x="9920" y="27993"/>
                  </a:lnTo>
                  <a:lnTo>
                    <a:pt x="9857" y="28078"/>
                  </a:lnTo>
                  <a:lnTo>
                    <a:pt x="9783" y="28152"/>
                  </a:lnTo>
                  <a:lnTo>
                    <a:pt x="9709" y="28226"/>
                  </a:lnTo>
                  <a:lnTo>
                    <a:pt x="9624" y="28290"/>
                  </a:lnTo>
                  <a:lnTo>
                    <a:pt x="9529" y="28353"/>
                  </a:lnTo>
                  <a:lnTo>
                    <a:pt x="9434" y="28395"/>
                  </a:lnTo>
                  <a:lnTo>
                    <a:pt x="9328" y="28438"/>
                  </a:lnTo>
                  <a:lnTo>
                    <a:pt x="9222" y="28459"/>
                  </a:lnTo>
                  <a:lnTo>
                    <a:pt x="9106" y="28480"/>
                  </a:lnTo>
                  <a:lnTo>
                    <a:pt x="8990" y="28490"/>
                  </a:lnTo>
                  <a:lnTo>
                    <a:pt x="8873" y="28480"/>
                  </a:lnTo>
                  <a:lnTo>
                    <a:pt x="8768" y="28459"/>
                  </a:lnTo>
                  <a:lnTo>
                    <a:pt x="8662" y="28438"/>
                  </a:lnTo>
                  <a:lnTo>
                    <a:pt x="8556" y="28395"/>
                  </a:lnTo>
                  <a:lnTo>
                    <a:pt x="8461" y="28353"/>
                  </a:lnTo>
                  <a:lnTo>
                    <a:pt x="8366" y="28290"/>
                  </a:lnTo>
                  <a:lnTo>
                    <a:pt x="8281" y="28226"/>
                  </a:lnTo>
                  <a:lnTo>
                    <a:pt x="8196" y="28152"/>
                  </a:lnTo>
                  <a:lnTo>
                    <a:pt x="8122" y="28078"/>
                  </a:lnTo>
                  <a:lnTo>
                    <a:pt x="8059" y="27993"/>
                  </a:lnTo>
                  <a:lnTo>
                    <a:pt x="8006" y="27898"/>
                  </a:lnTo>
                  <a:lnTo>
                    <a:pt x="7953" y="27803"/>
                  </a:lnTo>
                  <a:lnTo>
                    <a:pt x="7922" y="27697"/>
                  </a:lnTo>
                  <a:lnTo>
                    <a:pt x="7890" y="27592"/>
                  </a:lnTo>
                  <a:lnTo>
                    <a:pt x="7869" y="27475"/>
                  </a:lnTo>
                  <a:lnTo>
                    <a:pt x="7869" y="27359"/>
                  </a:lnTo>
                  <a:lnTo>
                    <a:pt x="7858" y="27243"/>
                  </a:lnTo>
                  <a:lnTo>
                    <a:pt x="7847" y="27137"/>
                  </a:lnTo>
                  <a:lnTo>
                    <a:pt x="7816" y="27031"/>
                  </a:lnTo>
                  <a:lnTo>
                    <a:pt x="7784" y="26925"/>
                  </a:lnTo>
                  <a:lnTo>
                    <a:pt x="7731" y="26830"/>
                  </a:lnTo>
                  <a:lnTo>
                    <a:pt x="7678" y="26735"/>
                  </a:lnTo>
                  <a:lnTo>
                    <a:pt x="7615" y="26650"/>
                  </a:lnTo>
                  <a:lnTo>
                    <a:pt x="7541" y="26566"/>
                  </a:lnTo>
                  <a:lnTo>
                    <a:pt x="7456" y="26492"/>
                  </a:lnTo>
                  <a:lnTo>
                    <a:pt x="7372" y="26428"/>
                  </a:lnTo>
                  <a:lnTo>
                    <a:pt x="7276" y="26375"/>
                  </a:lnTo>
                  <a:lnTo>
                    <a:pt x="7181" y="26323"/>
                  </a:lnTo>
                  <a:lnTo>
                    <a:pt x="7075" y="26291"/>
                  </a:lnTo>
                  <a:lnTo>
                    <a:pt x="6970" y="26259"/>
                  </a:lnTo>
                  <a:lnTo>
                    <a:pt x="6853" y="26238"/>
                  </a:lnTo>
                  <a:lnTo>
                    <a:pt x="6631" y="26238"/>
                  </a:lnTo>
                  <a:lnTo>
                    <a:pt x="6515" y="26259"/>
                  </a:lnTo>
                  <a:lnTo>
                    <a:pt x="6409" y="26291"/>
                  </a:lnTo>
                  <a:lnTo>
                    <a:pt x="6303" y="26323"/>
                  </a:lnTo>
                  <a:lnTo>
                    <a:pt x="6208" y="26375"/>
                  </a:lnTo>
                  <a:lnTo>
                    <a:pt x="6113" y="26428"/>
                  </a:lnTo>
                  <a:lnTo>
                    <a:pt x="6028" y="26492"/>
                  </a:lnTo>
                  <a:lnTo>
                    <a:pt x="5944" y="26566"/>
                  </a:lnTo>
                  <a:lnTo>
                    <a:pt x="5880" y="26650"/>
                  </a:lnTo>
                  <a:lnTo>
                    <a:pt x="5806" y="26735"/>
                  </a:lnTo>
                  <a:lnTo>
                    <a:pt x="5754" y="26830"/>
                  </a:lnTo>
                  <a:lnTo>
                    <a:pt x="5711" y="26925"/>
                  </a:lnTo>
                  <a:lnTo>
                    <a:pt x="5669" y="27031"/>
                  </a:lnTo>
                  <a:lnTo>
                    <a:pt x="5637" y="27137"/>
                  </a:lnTo>
                  <a:lnTo>
                    <a:pt x="5627" y="27243"/>
                  </a:lnTo>
                  <a:lnTo>
                    <a:pt x="5616" y="27359"/>
                  </a:lnTo>
                  <a:lnTo>
                    <a:pt x="5616" y="28490"/>
                  </a:lnTo>
                  <a:lnTo>
                    <a:pt x="5616" y="28596"/>
                  </a:lnTo>
                  <a:lnTo>
                    <a:pt x="5595" y="28713"/>
                  </a:lnTo>
                  <a:lnTo>
                    <a:pt x="5563" y="28818"/>
                  </a:lnTo>
                  <a:lnTo>
                    <a:pt x="5531" y="28924"/>
                  </a:lnTo>
                  <a:lnTo>
                    <a:pt x="5479" y="29019"/>
                  </a:lnTo>
                  <a:lnTo>
                    <a:pt x="5426" y="29114"/>
                  </a:lnTo>
                  <a:lnTo>
                    <a:pt x="5362" y="29199"/>
                  </a:lnTo>
                  <a:lnTo>
                    <a:pt x="5288" y="29284"/>
                  </a:lnTo>
                  <a:lnTo>
                    <a:pt x="5214" y="29358"/>
                  </a:lnTo>
                  <a:lnTo>
                    <a:pt x="5119" y="29421"/>
                  </a:lnTo>
                  <a:lnTo>
                    <a:pt x="5034" y="29474"/>
                  </a:lnTo>
                  <a:lnTo>
                    <a:pt x="4929" y="29527"/>
                  </a:lnTo>
                  <a:lnTo>
                    <a:pt x="4823" y="29559"/>
                  </a:lnTo>
                  <a:lnTo>
                    <a:pt x="4717" y="29590"/>
                  </a:lnTo>
                  <a:lnTo>
                    <a:pt x="4611" y="29601"/>
                  </a:lnTo>
                  <a:lnTo>
                    <a:pt x="4495" y="29611"/>
                  </a:lnTo>
                  <a:lnTo>
                    <a:pt x="4379" y="29601"/>
                  </a:lnTo>
                  <a:lnTo>
                    <a:pt x="4262" y="29590"/>
                  </a:lnTo>
                  <a:lnTo>
                    <a:pt x="4157" y="29559"/>
                  </a:lnTo>
                  <a:lnTo>
                    <a:pt x="4061" y="29527"/>
                  </a:lnTo>
                  <a:lnTo>
                    <a:pt x="3956" y="29474"/>
                  </a:lnTo>
                  <a:lnTo>
                    <a:pt x="3861" y="29421"/>
                  </a:lnTo>
                  <a:lnTo>
                    <a:pt x="3776" y="29358"/>
                  </a:lnTo>
                  <a:lnTo>
                    <a:pt x="3702" y="29284"/>
                  </a:lnTo>
                  <a:lnTo>
                    <a:pt x="3628" y="29199"/>
                  </a:lnTo>
                  <a:lnTo>
                    <a:pt x="3564" y="29114"/>
                  </a:lnTo>
                  <a:lnTo>
                    <a:pt x="3501" y="29019"/>
                  </a:lnTo>
                  <a:lnTo>
                    <a:pt x="3459" y="28924"/>
                  </a:lnTo>
                  <a:lnTo>
                    <a:pt x="3416" y="28818"/>
                  </a:lnTo>
                  <a:lnTo>
                    <a:pt x="3395" y="28713"/>
                  </a:lnTo>
                  <a:lnTo>
                    <a:pt x="3374" y="28596"/>
                  </a:lnTo>
                  <a:lnTo>
                    <a:pt x="3374" y="28490"/>
                  </a:lnTo>
                  <a:lnTo>
                    <a:pt x="3374" y="21997"/>
                  </a:lnTo>
                  <a:close/>
                  <a:moveTo>
                    <a:pt x="12850" y="0"/>
                  </a:moveTo>
                  <a:lnTo>
                    <a:pt x="12511" y="11"/>
                  </a:lnTo>
                  <a:lnTo>
                    <a:pt x="12173" y="32"/>
                  </a:lnTo>
                  <a:lnTo>
                    <a:pt x="11845" y="64"/>
                  </a:lnTo>
                  <a:lnTo>
                    <a:pt x="11517" y="106"/>
                  </a:lnTo>
                  <a:lnTo>
                    <a:pt x="11179" y="148"/>
                  </a:lnTo>
                  <a:lnTo>
                    <a:pt x="10862" y="201"/>
                  </a:lnTo>
                  <a:lnTo>
                    <a:pt x="10534" y="265"/>
                  </a:lnTo>
                  <a:lnTo>
                    <a:pt x="10216" y="339"/>
                  </a:lnTo>
                  <a:lnTo>
                    <a:pt x="9899" y="413"/>
                  </a:lnTo>
                  <a:lnTo>
                    <a:pt x="9582" y="497"/>
                  </a:lnTo>
                  <a:lnTo>
                    <a:pt x="9275" y="592"/>
                  </a:lnTo>
                  <a:lnTo>
                    <a:pt x="8968" y="688"/>
                  </a:lnTo>
                  <a:lnTo>
                    <a:pt x="8662" y="804"/>
                  </a:lnTo>
                  <a:lnTo>
                    <a:pt x="8355" y="910"/>
                  </a:lnTo>
                  <a:lnTo>
                    <a:pt x="8059" y="1037"/>
                  </a:lnTo>
                  <a:lnTo>
                    <a:pt x="7763" y="1163"/>
                  </a:lnTo>
                  <a:lnTo>
                    <a:pt x="7477" y="1301"/>
                  </a:lnTo>
                  <a:lnTo>
                    <a:pt x="7192" y="1438"/>
                  </a:lnTo>
                  <a:lnTo>
                    <a:pt x="6906" y="1597"/>
                  </a:lnTo>
                  <a:lnTo>
                    <a:pt x="6631" y="1745"/>
                  </a:lnTo>
                  <a:lnTo>
                    <a:pt x="6356" y="1914"/>
                  </a:lnTo>
                  <a:lnTo>
                    <a:pt x="6081" y="2084"/>
                  </a:lnTo>
                  <a:lnTo>
                    <a:pt x="5817" y="2253"/>
                  </a:lnTo>
                  <a:lnTo>
                    <a:pt x="5553" y="2433"/>
                  </a:lnTo>
                  <a:lnTo>
                    <a:pt x="5299" y="2623"/>
                  </a:lnTo>
                  <a:lnTo>
                    <a:pt x="5045" y="2813"/>
                  </a:lnTo>
                  <a:lnTo>
                    <a:pt x="4802" y="3014"/>
                  </a:lnTo>
                  <a:lnTo>
                    <a:pt x="4559" y="3215"/>
                  </a:lnTo>
                  <a:lnTo>
                    <a:pt x="4326" y="3427"/>
                  </a:lnTo>
                  <a:lnTo>
                    <a:pt x="4093" y="3649"/>
                  </a:lnTo>
                  <a:lnTo>
                    <a:pt x="3861" y="3871"/>
                  </a:lnTo>
                  <a:lnTo>
                    <a:pt x="3638" y="4093"/>
                  </a:lnTo>
                  <a:lnTo>
                    <a:pt x="3427" y="4326"/>
                  </a:lnTo>
                  <a:lnTo>
                    <a:pt x="3215" y="4558"/>
                  </a:lnTo>
                  <a:lnTo>
                    <a:pt x="3014" y="4801"/>
                  </a:lnTo>
                  <a:lnTo>
                    <a:pt x="2814" y="5055"/>
                  </a:lnTo>
                  <a:lnTo>
                    <a:pt x="2623" y="5299"/>
                  </a:lnTo>
                  <a:lnTo>
                    <a:pt x="2433" y="5563"/>
                  </a:lnTo>
                  <a:lnTo>
                    <a:pt x="2253" y="5817"/>
                  </a:lnTo>
                  <a:lnTo>
                    <a:pt x="2073" y="6081"/>
                  </a:lnTo>
                  <a:lnTo>
                    <a:pt x="1904" y="6356"/>
                  </a:lnTo>
                  <a:lnTo>
                    <a:pt x="1745" y="6631"/>
                  </a:lnTo>
                  <a:lnTo>
                    <a:pt x="1587" y="6906"/>
                  </a:lnTo>
                  <a:lnTo>
                    <a:pt x="1439" y="7192"/>
                  </a:lnTo>
                  <a:lnTo>
                    <a:pt x="1301" y="7477"/>
                  </a:lnTo>
                  <a:lnTo>
                    <a:pt x="1164" y="7763"/>
                  </a:lnTo>
                  <a:lnTo>
                    <a:pt x="1037" y="8059"/>
                  </a:lnTo>
                  <a:lnTo>
                    <a:pt x="910" y="8355"/>
                  </a:lnTo>
                  <a:lnTo>
                    <a:pt x="794" y="8662"/>
                  </a:lnTo>
                  <a:lnTo>
                    <a:pt x="688" y="8968"/>
                  </a:lnTo>
                  <a:lnTo>
                    <a:pt x="593" y="9275"/>
                  </a:lnTo>
                  <a:lnTo>
                    <a:pt x="498" y="9582"/>
                  </a:lnTo>
                  <a:lnTo>
                    <a:pt x="413" y="9899"/>
                  </a:lnTo>
                  <a:lnTo>
                    <a:pt x="339" y="10216"/>
                  </a:lnTo>
                  <a:lnTo>
                    <a:pt x="265" y="10533"/>
                  </a:lnTo>
                  <a:lnTo>
                    <a:pt x="201" y="10861"/>
                  </a:lnTo>
                  <a:lnTo>
                    <a:pt x="149" y="11189"/>
                  </a:lnTo>
                  <a:lnTo>
                    <a:pt x="106" y="11517"/>
                  </a:lnTo>
                  <a:lnTo>
                    <a:pt x="64" y="11845"/>
                  </a:lnTo>
                  <a:lnTo>
                    <a:pt x="32" y="12183"/>
                  </a:lnTo>
                  <a:lnTo>
                    <a:pt x="11" y="12511"/>
                  </a:lnTo>
                  <a:lnTo>
                    <a:pt x="0" y="12849"/>
                  </a:lnTo>
                  <a:lnTo>
                    <a:pt x="0" y="13188"/>
                  </a:lnTo>
                  <a:lnTo>
                    <a:pt x="0" y="13547"/>
                  </a:lnTo>
                  <a:lnTo>
                    <a:pt x="11" y="13896"/>
                  </a:lnTo>
                  <a:lnTo>
                    <a:pt x="43" y="14245"/>
                  </a:lnTo>
                  <a:lnTo>
                    <a:pt x="74" y="14594"/>
                  </a:lnTo>
                  <a:lnTo>
                    <a:pt x="106" y="14943"/>
                  </a:lnTo>
                  <a:lnTo>
                    <a:pt x="159" y="15282"/>
                  </a:lnTo>
                  <a:lnTo>
                    <a:pt x="223" y="15620"/>
                  </a:lnTo>
                  <a:lnTo>
                    <a:pt x="286" y="15959"/>
                  </a:lnTo>
                  <a:lnTo>
                    <a:pt x="360" y="16286"/>
                  </a:lnTo>
                  <a:lnTo>
                    <a:pt x="445" y="16614"/>
                  </a:lnTo>
                  <a:lnTo>
                    <a:pt x="540" y="16942"/>
                  </a:lnTo>
                  <a:lnTo>
                    <a:pt x="635" y="17270"/>
                  </a:lnTo>
                  <a:lnTo>
                    <a:pt x="751" y="17587"/>
                  </a:lnTo>
                  <a:lnTo>
                    <a:pt x="868" y="17904"/>
                  </a:lnTo>
                  <a:lnTo>
                    <a:pt x="984" y="18211"/>
                  </a:lnTo>
                  <a:lnTo>
                    <a:pt x="1121" y="18518"/>
                  </a:lnTo>
                  <a:lnTo>
                    <a:pt x="1121" y="28490"/>
                  </a:lnTo>
                  <a:lnTo>
                    <a:pt x="1121" y="28660"/>
                  </a:lnTo>
                  <a:lnTo>
                    <a:pt x="1143" y="28829"/>
                  </a:lnTo>
                  <a:lnTo>
                    <a:pt x="1164" y="28998"/>
                  </a:lnTo>
                  <a:lnTo>
                    <a:pt x="1185" y="29167"/>
                  </a:lnTo>
                  <a:lnTo>
                    <a:pt x="1227" y="29326"/>
                  </a:lnTo>
                  <a:lnTo>
                    <a:pt x="1270" y="29485"/>
                  </a:lnTo>
                  <a:lnTo>
                    <a:pt x="1322" y="29643"/>
                  </a:lnTo>
                  <a:lnTo>
                    <a:pt x="1386" y="29802"/>
                  </a:lnTo>
                  <a:lnTo>
                    <a:pt x="1449" y="29950"/>
                  </a:lnTo>
                  <a:lnTo>
                    <a:pt x="1523" y="30098"/>
                  </a:lnTo>
                  <a:lnTo>
                    <a:pt x="1608" y="30235"/>
                  </a:lnTo>
                  <a:lnTo>
                    <a:pt x="1693" y="30373"/>
                  </a:lnTo>
                  <a:lnTo>
                    <a:pt x="1788" y="30500"/>
                  </a:lnTo>
                  <a:lnTo>
                    <a:pt x="1893" y="30627"/>
                  </a:lnTo>
                  <a:lnTo>
                    <a:pt x="1999" y="30754"/>
                  </a:lnTo>
                  <a:lnTo>
                    <a:pt x="2105" y="30870"/>
                  </a:lnTo>
                  <a:lnTo>
                    <a:pt x="2232" y="30986"/>
                  </a:lnTo>
                  <a:lnTo>
                    <a:pt x="2348" y="31092"/>
                  </a:lnTo>
                  <a:lnTo>
                    <a:pt x="2475" y="31187"/>
                  </a:lnTo>
                  <a:lnTo>
                    <a:pt x="2613" y="31282"/>
                  </a:lnTo>
                  <a:lnTo>
                    <a:pt x="2750" y="31367"/>
                  </a:lnTo>
                  <a:lnTo>
                    <a:pt x="2888" y="31452"/>
                  </a:lnTo>
                  <a:lnTo>
                    <a:pt x="3036" y="31526"/>
                  </a:lnTo>
                  <a:lnTo>
                    <a:pt x="3184" y="31600"/>
                  </a:lnTo>
                  <a:lnTo>
                    <a:pt x="3332" y="31653"/>
                  </a:lnTo>
                  <a:lnTo>
                    <a:pt x="3490" y="31705"/>
                  </a:lnTo>
                  <a:lnTo>
                    <a:pt x="3649" y="31758"/>
                  </a:lnTo>
                  <a:lnTo>
                    <a:pt x="3818" y="31790"/>
                  </a:lnTo>
                  <a:lnTo>
                    <a:pt x="3977" y="31822"/>
                  </a:lnTo>
                  <a:lnTo>
                    <a:pt x="4146" y="31843"/>
                  </a:lnTo>
                  <a:lnTo>
                    <a:pt x="4326" y="31853"/>
                  </a:lnTo>
                  <a:lnTo>
                    <a:pt x="4495" y="31864"/>
                  </a:lnTo>
                  <a:lnTo>
                    <a:pt x="4717" y="31853"/>
                  </a:lnTo>
                  <a:lnTo>
                    <a:pt x="4939" y="31832"/>
                  </a:lnTo>
                  <a:lnTo>
                    <a:pt x="5151" y="31801"/>
                  </a:lnTo>
                  <a:lnTo>
                    <a:pt x="5362" y="31748"/>
                  </a:lnTo>
                  <a:lnTo>
                    <a:pt x="5563" y="31684"/>
                  </a:lnTo>
                  <a:lnTo>
                    <a:pt x="5764" y="31610"/>
                  </a:lnTo>
                  <a:lnTo>
                    <a:pt x="5954" y="31526"/>
                  </a:lnTo>
                  <a:lnTo>
                    <a:pt x="6134" y="31430"/>
                  </a:lnTo>
                  <a:lnTo>
                    <a:pt x="6314" y="31325"/>
                  </a:lnTo>
                  <a:lnTo>
                    <a:pt x="6494" y="31208"/>
                  </a:lnTo>
                  <a:lnTo>
                    <a:pt x="6652" y="31081"/>
                  </a:lnTo>
                  <a:lnTo>
                    <a:pt x="6811" y="30944"/>
                  </a:lnTo>
                  <a:lnTo>
                    <a:pt x="6959" y="30796"/>
                  </a:lnTo>
                  <a:lnTo>
                    <a:pt x="7097" y="30637"/>
                  </a:lnTo>
                  <a:lnTo>
                    <a:pt x="7224" y="30468"/>
                  </a:lnTo>
                  <a:lnTo>
                    <a:pt x="7340" y="30299"/>
                  </a:lnTo>
                  <a:lnTo>
                    <a:pt x="7520" y="30394"/>
                  </a:lnTo>
                  <a:lnTo>
                    <a:pt x="7721" y="30489"/>
                  </a:lnTo>
                  <a:lnTo>
                    <a:pt x="7922" y="30563"/>
                  </a:lnTo>
                  <a:lnTo>
                    <a:pt x="8122" y="30627"/>
                  </a:lnTo>
                  <a:lnTo>
                    <a:pt x="8334" y="30669"/>
                  </a:lnTo>
                  <a:lnTo>
                    <a:pt x="8545" y="30711"/>
                  </a:lnTo>
                  <a:lnTo>
                    <a:pt x="8768" y="30732"/>
                  </a:lnTo>
                  <a:lnTo>
                    <a:pt x="9169" y="30732"/>
                  </a:lnTo>
                  <a:lnTo>
                    <a:pt x="9339" y="30722"/>
                  </a:lnTo>
                  <a:lnTo>
                    <a:pt x="9508" y="30701"/>
                  </a:lnTo>
                  <a:lnTo>
                    <a:pt x="9666" y="30669"/>
                  </a:lnTo>
                  <a:lnTo>
                    <a:pt x="9836" y="30627"/>
                  </a:lnTo>
                  <a:lnTo>
                    <a:pt x="9994" y="30584"/>
                  </a:lnTo>
                  <a:lnTo>
                    <a:pt x="10153" y="30532"/>
                  </a:lnTo>
                  <a:lnTo>
                    <a:pt x="10301" y="30468"/>
                  </a:lnTo>
                  <a:lnTo>
                    <a:pt x="10449" y="30405"/>
                  </a:lnTo>
                  <a:lnTo>
                    <a:pt x="10597" y="30331"/>
                  </a:lnTo>
                  <a:lnTo>
                    <a:pt x="10745" y="30246"/>
                  </a:lnTo>
                  <a:lnTo>
                    <a:pt x="10872" y="30161"/>
                  </a:lnTo>
                  <a:lnTo>
                    <a:pt x="11010" y="30066"/>
                  </a:lnTo>
                  <a:lnTo>
                    <a:pt x="11136" y="29960"/>
                  </a:lnTo>
                  <a:lnTo>
                    <a:pt x="11263" y="29855"/>
                  </a:lnTo>
                  <a:lnTo>
                    <a:pt x="11380" y="29749"/>
                  </a:lnTo>
                  <a:lnTo>
                    <a:pt x="11485" y="29633"/>
                  </a:lnTo>
                  <a:lnTo>
                    <a:pt x="11591" y="29506"/>
                  </a:lnTo>
                  <a:lnTo>
                    <a:pt x="11697" y="29379"/>
                  </a:lnTo>
                  <a:lnTo>
                    <a:pt x="11792" y="29241"/>
                  </a:lnTo>
                  <a:lnTo>
                    <a:pt x="11877" y="29114"/>
                  </a:lnTo>
                  <a:lnTo>
                    <a:pt x="11961" y="28966"/>
                  </a:lnTo>
                  <a:lnTo>
                    <a:pt x="12035" y="28818"/>
                  </a:lnTo>
                  <a:lnTo>
                    <a:pt x="12099" y="28670"/>
                  </a:lnTo>
                  <a:lnTo>
                    <a:pt x="12162" y="28522"/>
                  </a:lnTo>
                  <a:lnTo>
                    <a:pt x="12215" y="28364"/>
                  </a:lnTo>
                  <a:lnTo>
                    <a:pt x="12257" y="28205"/>
                  </a:lnTo>
                  <a:lnTo>
                    <a:pt x="12300" y="28036"/>
                  </a:lnTo>
                  <a:lnTo>
                    <a:pt x="12331" y="27877"/>
                  </a:lnTo>
                  <a:lnTo>
                    <a:pt x="12353" y="27708"/>
                  </a:lnTo>
                  <a:lnTo>
                    <a:pt x="12363" y="27539"/>
                  </a:lnTo>
                  <a:lnTo>
                    <a:pt x="12363" y="27359"/>
                  </a:lnTo>
                  <a:lnTo>
                    <a:pt x="12363" y="26365"/>
                  </a:lnTo>
                  <a:lnTo>
                    <a:pt x="12776" y="26375"/>
                  </a:lnTo>
                  <a:lnTo>
                    <a:pt x="13188" y="26386"/>
                  </a:lnTo>
                  <a:lnTo>
                    <a:pt x="13527" y="26386"/>
                  </a:lnTo>
                  <a:lnTo>
                    <a:pt x="13865" y="26365"/>
                  </a:lnTo>
                  <a:lnTo>
                    <a:pt x="14203" y="26344"/>
                  </a:lnTo>
                  <a:lnTo>
                    <a:pt x="14542" y="26323"/>
                  </a:lnTo>
                  <a:lnTo>
                    <a:pt x="14870" y="26280"/>
                  </a:lnTo>
                  <a:lnTo>
                    <a:pt x="15197" y="26238"/>
                  </a:lnTo>
                  <a:lnTo>
                    <a:pt x="15525" y="26185"/>
                  </a:lnTo>
                  <a:lnTo>
                    <a:pt x="15843" y="26122"/>
                  </a:lnTo>
                  <a:lnTo>
                    <a:pt x="16170" y="26048"/>
                  </a:lnTo>
                  <a:lnTo>
                    <a:pt x="16488" y="25974"/>
                  </a:lnTo>
                  <a:lnTo>
                    <a:pt x="16794" y="25889"/>
                  </a:lnTo>
                  <a:lnTo>
                    <a:pt x="17112" y="25794"/>
                  </a:lnTo>
                  <a:lnTo>
                    <a:pt x="17418" y="25688"/>
                  </a:lnTo>
                  <a:lnTo>
                    <a:pt x="17725" y="25582"/>
                  </a:lnTo>
                  <a:lnTo>
                    <a:pt x="18021" y="25466"/>
                  </a:lnTo>
                  <a:lnTo>
                    <a:pt x="18317" y="25350"/>
                  </a:lnTo>
                  <a:lnTo>
                    <a:pt x="18613" y="25223"/>
                  </a:lnTo>
                  <a:lnTo>
                    <a:pt x="18909" y="25085"/>
                  </a:lnTo>
                  <a:lnTo>
                    <a:pt x="19195" y="24937"/>
                  </a:lnTo>
                  <a:lnTo>
                    <a:pt x="19470" y="24789"/>
                  </a:lnTo>
                  <a:lnTo>
                    <a:pt x="19755" y="24641"/>
                  </a:lnTo>
                  <a:lnTo>
                    <a:pt x="20030" y="24472"/>
                  </a:lnTo>
                  <a:lnTo>
                    <a:pt x="20295" y="24303"/>
                  </a:lnTo>
                  <a:lnTo>
                    <a:pt x="20559" y="24133"/>
                  </a:lnTo>
                  <a:lnTo>
                    <a:pt x="20824" y="23954"/>
                  </a:lnTo>
                  <a:lnTo>
                    <a:pt x="21077" y="23763"/>
                  </a:lnTo>
                  <a:lnTo>
                    <a:pt x="21331" y="23573"/>
                  </a:lnTo>
                  <a:lnTo>
                    <a:pt x="21574" y="23372"/>
                  </a:lnTo>
                  <a:lnTo>
                    <a:pt x="21818" y="23160"/>
                  </a:lnTo>
                  <a:lnTo>
                    <a:pt x="22061" y="22960"/>
                  </a:lnTo>
                  <a:lnTo>
                    <a:pt x="22294" y="22737"/>
                  </a:lnTo>
                  <a:lnTo>
                    <a:pt x="22516" y="22515"/>
                  </a:lnTo>
                  <a:lnTo>
                    <a:pt x="22738" y="22293"/>
                  </a:lnTo>
                  <a:lnTo>
                    <a:pt x="22949" y="22061"/>
                  </a:lnTo>
                  <a:lnTo>
                    <a:pt x="23161" y="21817"/>
                  </a:lnTo>
                  <a:lnTo>
                    <a:pt x="23372" y="21585"/>
                  </a:lnTo>
                  <a:lnTo>
                    <a:pt x="23563" y="21331"/>
                  </a:lnTo>
                  <a:lnTo>
                    <a:pt x="23764" y="21077"/>
                  </a:lnTo>
                  <a:lnTo>
                    <a:pt x="23943" y="20823"/>
                  </a:lnTo>
                  <a:lnTo>
                    <a:pt x="24134" y="20569"/>
                  </a:lnTo>
                  <a:lnTo>
                    <a:pt x="24303" y="20295"/>
                  </a:lnTo>
                  <a:lnTo>
                    <a:pt x="24472" y="20030"/>
                  </a:lnTo>
                  <a:lnTo>
                    <a:pt x="24631" y="19755"/>
                  </a:lnTo>
                  <a:lnTo>
                    <a:pt x="24789" y="19480"/>
                  </a:lnTo>
                  <a:lnTo>
                    <a:pt x="24937" y="19195"/>
                  </a:lnTo>
                  <a:lnTo>
                    <a:pt x="25086" y="18909"/>
                  </a:lnTo>
                  <a:lnTo>
                    <a:pt x="25223" y="18613"/>
                  </a:lnTo>
                  <a:lnTo>
                    <a:pt x="25350" y="18327"/>
                  </a:lnTo>
                  <a:lnTo>
                    <a:pt x="25466" y="18021"/>
                  </a:lnTo>
                  <a:lnTo>
                    <a:pt x="25583" y="17725"/>
                  </a:lnTo>
                  <a:lnTo>
                    <a:pt x="25688" y="17418"/>
                  </a:lnTo>
                  <a:lnTo>
                    <a:pt x="25794" y="17111"/>
                  </a:lnTo>
                  <a:lnTo>
                    <a:pt x="25889" y="16805"/>
                  </a:lnTo>
                  <a:lnTo>
                    <a:pt x="25974" y="16487"/>
                  </a:lnTo>
                  <a:lnTo>
                    <a:pt x="26048" y="16170"/>
                  </a:lnTo>
                  <a:lnTo>
                    <a:pt x="26122" y="15853"/>
                  </a:lnTo>
                  <a:lnTo>
                    <a:pt x="26175" y="15525"/>
                  </a:lnTo>
                  <a:lnTo>
                    <a:pt x="26238" y="15197"/>
                  </a:lnTo>
                  <a:lnTo>
                    <a:pt x="26281" y="14869"/>
                  </a:lnTo>
                  <a:lnTo>
                    <a:pt x="26312" y="14541"/>
                  </a:lnTo>
                  <a:lnTo>
                    <a:pt x="26344" y="14203"/>
                  </a:lnTo>
                  <a:lnTo>
                    <a:pt x="26365" y="13875"/>
                  </a:lnTo>
                  <a:lnTo>
                    <a:pt x="26386" y="13537"/>
                  </a:lnTo>
                  <a:lnTo>
                    <a:pt x="26386" y="13188"/>
                  </a:lnTo>
                  <a:lnTo>
                    <a:pt x="26386" y="12849"/>
                  </a:lnTo>
                  <a:lnTo>
                    <a:pt x="26365" y="12511"/>
                  </a:lnTo>
                  <a:lnTo>
                    <a:pt x="26344" y="12183"/>
                  </a:lnTo>
                  <a:lnTo>
                    <a:pt x="26312" y="11845"/>
                  </a:lnTo>
                  <a:lnTo>
                    <a:pt x="26281" y="11517"/>
                  </a:lnTo>
                  <a:lnTo>
                    <a:pt x="26238" y="11189"/>
                  </a:lnTo>
                  <a:lnTo>
                    <a:pt x="26175" y="10861"/>
                  </a:lnTo>
                  <a:lnTo>
                    <a:pt x="26122" y="10533"/>
                  </a:lnTo>
                  <a:lnTo>
                    <a:pt x="26048" y="10216"/>
                  </a:lnTo>
                  <a:lnTo>
                    <a:pt x="25974" y="9899"/>
                  </a:lnTo>
                  <a:lnTo>
                    <a:pt x="25889" y="9582"/>
                  </a:lnTo>
                  <a:lnTo>
                    <a:pt x="25794" y="9275"/>
                  </a:lnTo>
                  <a:lnTo>
                    <a:pt x="25688" y="8968"/>
                  </a:lnTo>
                  <a:lnTo>
                    <a:pt x="25583" y="8662"/>
                  </a:lnTo>
                  <a:lnTo>
                    <a:pt x="25466" y="8355"/>
                  </a:lnTo>
                  <a:lnTo>
                    <a:pt x="25350" y="8059"/>
                  </a:lnTo>
                  <a:lnTo>
                    <a:pt x="25223" y="7763"/>
                  </a:lnTo>
                  <a:lnTo>
                    <a:pt x="25086" y="7477"/>
                  </a:lnTo>
                  <a:lnTo>
                    <a:pt x="24937" y="7192"/>
                  </a:lnTo>
                  <a:lnTo>
                    <a:pt x="24789" y="6906"/>
                  </a:lnTo>
                  <a:lnTo>
                    <a:pt x="24631" y="6631"/>
                  </a:lnTo>
                  <a:lnTo>
                    <a:pt x="24472" y="6356"/>
                  </a:lnTo>
                  <a:lnTo>
                    <a:pt x="24303" y="6081"/>
                  </a:lnTo>
                  <a:lnTo>
                    <a:pt x="24134" y="5817"/>
                  </a:lnTo>
                  <a:lnTo>
                    <a:pt x="23943" y="5563"/>
                  </a:lnTo>
                  <a:lnTo>
                    <a:pt x="23764" y="5299"/>
                  </a:lnTo>
                  <a:lnTo>
                    <a:pt x="23563" y="5055"/>
                  </a:lnTo>
                  <a:lnTo>
                    <a:pt x="23372" y="4801"/>
                  </a:lnTo>
                  <a:lnTo>
                    <a:pt x="23161" y="4558"/>
                  </a:lnTo>
                  <a:lnTo>
                    <a:pt x="22949" y="4326"/>
                  </a:lnTo>
                  <a:lnTo>
                    <a:pt x="22738" y="4093"/>
                  </a:lnTo>
                  <a:lnTo>
                    <a:pt x="22516" y="3871"/>
                  </a:lnTo>
                  <a:lnTo>
                    <a:pt x="22294" y="3649"/>
                  </a:lnTo>
                  <a:lnTo>
                    <a:pt x="22061" y="3427"/>
                  </a:lnTo>
                  <a:lnTo>
                    <a:pt x="21818" y="3215"/>
                  </a:lnTo>
                  <a:lnTo>
                    <a:pt x="21574" y="3014"/>
                  </a:lnTo>
                  <a:lnTo>
                    <a:pt x="21331" y="2813"/>
                  </a:lnTo>
                  <a:lnTo>
                    <a:pt x="21077" y="2623"/>
                  </a:lnTo>
                  <a:lnTo>
                    <a:pt x="20824" y="2433"/>
                  </a:lnTo>
                  <a:lnTo>
                    <a:pt x="20559" y="2253"/>
                  </a:lnTo>
                  <a:lnTo>
                    <a:pt x="20295" y="2084"/>
                  </a:lnTo>
                  <a:lnTo>
                    <a:pt x="20030" y="1914"/>
                  </a:lnTo>
                  <a:lnTo>
                    <a:pt x="19755" y="1745"/>
                  </a:lnTo>
                  <a:lnTo>
                    <a:pt x="19470" y="1597"/>
                  </a:lnTo>
                  <a:lnTo>
                    <a:pt x="19195" y="1438"/>
                  </a:lnTo>
                  <a:lnTo>
                    <a:pt x="18909" y="1301"/>
                  </a:lnTo>
                  <a:lnTo>
                    <a:pt x="18613" y="1163"/>
                  </a:lnTo>
                  <a:lnTo>
                    <a:pt x="18317" y="1037"/>
                  </a:lnTo>
                  <a:lnTo>
                    <a:pt x="18021" y="910"/>
                  </a:lnTo>
                  <a:lnTo>
                    <a:pt x="17725" y="804"/>
                  </a:lnTo>
                  <a:lnTo>
                    <a:pt x="17418" y="688"/>
                  </a:lnTo>
                  <a:lnTo>
                    <a:pt x="17112" y="592"/>
                  </a:lnTo>
                  <a:lnTo>
                    <a:pt x="16794" y="497"/>
                  </a:lnTo>
                  <a:lnTo>
                    <a:pt x="16488" y="413"/>
                  </a:lnTo>
                  <a:lnTo>
                    <a:pt x="16170" y="339"/>
                  </a:lnTo>
                  <a:lnTo>
                    <a:pt x="15843" y="265"/>
                  </a:lnTo>
                  <a:lnTo>
                    <a:pt x="15525" y="201"/>
                  </a:lnTo>
                  <a:lnTo>
                    <a:pt x="15197" y="148"/>
                  </a:lnTo>
                  <a:lnTo>
                    <a:pt x="14870" y="106"/>
                  </a:lnTo>
                  <a:lnTo>
                    <a:pt x="14542" y="64"/>
                  </a:lnTo>
                  <a:lnTo>
                    <a:pt x="14203" y="32"/>
                  </a:lnTo>
                  <a:lnTo>
                    <a:pt x="13865" y="11"/>
                  </a:lnTo>
                  <a:lnTo>
                    <a:pt x="1352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2" name="Google Shape;472;p20"/>
          <p:cNvSpPr/>
          <p:nvPr/>
        </p:nvSpPr>
        <p:spPr>
          <a:xfrm>
            <a:off x="3350439" y="4111373"/>
            <a:ext cx="458071" cy="348375"/>
          </a:xfrm>
          <a:custGeom>
            <a:avLst/>
            <a:gdLst/>
            <a:ahLst/>
            <a:cxnLst/>
            <a:rect l="l" t="t" r="r" b="b"/>
            <a:pathLst>
              <a:path w="38453" h="29306" extrusionOk="0">
                <a:moveTo>
                  <a:pt x="21934" y="5902"/>
                </a:moveTo>
                <a:lnTo>
                  <a:pt x="23488" y="9021"/>
                </a:lnTo>
                <a:lnTo>
                  <a:pt x="21934" y="9021"/>
                </a:lnTo>
                <a:lnTo>
                  <a:pt x="21934" y="5902"/>
                </a:lnTo>
                <a:close/>
                <a:moveTo>
                  <a:pt x="24609" y="11274"/>
                </a:moveTo>
                <a:lnTo>
                  <a:pt x="25741" y="13527"/>
                </a:lnTo>
                <a:lnTo>
                  <a:pt x="21913" y="13527"/>
                </a:lnTo>
                <a:lnTo>
                  <a:pt x="21923" y="13336"/>
                </a:lnTo>
                <a:lnTo>
                  <a:pt x="21934" y="13157"/>
                </a:lnTo>
                <a:lnTo>
                  <a:pt x="21934" y="11274"/>
                </a:lnTo>
                <a:close/>
                <a:moveTo>
                  <a:pt x="36010" y="11274"/>
                </a:moveTo>
                <a:lnTo>
                  <a:pt x="35915" y="11517"/>
                </a:lnTo>
                <a:lnTo>
                  <a:pt x="35798" y="11750"/>
                </a:lnTo>
                <a:lnTo>
                  <a:pt x="35671" y="11972"/>
                </a:lnTo>
                <a:lnTo>
                  <a:pt x="35523" y="12184"/>
                </a:lnTo>
                <a:lnTo>
                  <a:pt x="35365" y="12374"/>
                </a:lnTo>
                <a:lnTo>
                  <a:pt x="35185" y="12564"/>
                </a:lnTo>
                <a:lnTo>
                  <a:pt x="34995" y="12733"/>
                </a:lnTo>
                <a:lnTo>
                  <a:pt x="34794" y="12892"/>
                </a:lnTo>
                <a:lnTo>
                  <a:pt x="34582" y="13030"/>
                </a:lnTo>
                <a:lnTo>
                  <a:pt x="34349" y="13157"/>
                </a:lnTo>
                <a:lnTo>
                  <a:pt x="34117" y="13273"/>
                </a:lnTo>
                <a:lnTo>
                  <a:pt x="33874" y="13357"/>
                </a:lnTo>
                <a:lnTo>
                  <a:pt x="33620" y="13431"/>
                </a:lnTo>
                <a:lnTo>
                  <a:pt x="33366" y="13484"/>
                </a:lnTo>
                <a:lnTo>
                  <a:pt x="33091" y="13516"/>
                </a:lnTo>
                <a:lnTo>
                  <a:pt x="32827" y="13527"/>
                </a:lnTo>
                <a:lnTo>
                  <a:pt x="28258" y="13527"/>
                </a:lnTo>
                <a:lnTo>
                  <a:pt x="27137" y="11274"/>
                </a:lnTo>
                <a:close/>
                <a:moveTo>
                  <a:pt x="5626" y="11274"/>
                </a:moveTo>
                <a:lnTo>
                  <a:pt x="5817" y="11285"/>
                </a:lnTo>
                <a:lnTo>
                  <a:pt x="6007" y="11316"/>
                </a:lnTo>
                <a:lnTo>
                  <a:pt x="6187" y="11359"/>
                </a:lnTo>
                <a:lnTo>
                  <a:pt x="6356" y="11422"/>
                </a:lnTo>
                <a:lnTo>
                  <a:pt x="6525" y="11496"/>
                </a:lnTo>
                <a:lnTo>
                  <a:pt x="6684" y="11591"/>
                </a:lnTo>
                <a:lnTo>
                  <a:pt x="6821" y="11708"/>
                </a:lnTo>
                <a:lnTo>
                  <a:pt x="6959" y="11824"/>
                </a:lnTo>
                <a:lnTo>
                  <a:pt x="7075" y="11961"/>
                </a:lnTo>
                <a:lnTo>
                  <a:pt x="7192" y="12099"/>
                </a:lnTo>
                <a:lnTo>
                  <a:pt x="7276" y="12258"/>
                </a:lnTo>
                <a:lnTo>
                  <a:pt x="7361" y="12416"/>
                </a:lnTo>
                <a:lnTo>
                  <a:pt x="7424" y="12596"/>
                </a:lnTo>
                <a:lnTo>
                  <a:pt x="7467" y="12776"/>
                </a:lnTo>
                <a:lnTo>
                  <a:pt x="7498" y="12956"/>
                </a:lnTo>
                <a:lnTo>
                  <a:pt x="7509" y="13157"/>
                </a:lnTo>
                <a:lnTo>
                  <a:pt x="7498" y="13347"/>
                </a:lnTo>
                <a:lnTo>
                  <a:pt x="7467" y="13527"/>
                </a:lnTo>
                <a:lnTo>
                  <a:pt x="7424" y="13706"/>
                </a:lnTo>
                <a:lnTo>
                  <a:pt x="7361" y="13886"/>
                </a:lnTo>
                <a:lnTo>
                  <a:pt x="7276" y="14045"/>
                </a:lnTo>
                <a:lnTo>
                  <a:pt x="7192" y="14203"/>
                </a:lnTo>
                <a:lnTo>
                  <a:pt x="7075" y="14341"/>
                </a:lnTo>
                <a:lnTo>
                  <a:pt x="6959" y="14478"/>
                </a:lnTo>
                <a:lnTo>
                  <a:pt x="6821" y="14595"/>
                </a:lnTo>
                <a:lnTo>
                  <a:pt x="6684" y="14711"/>
                </a:lnTo>
                <a:lnTo>
                  <a:pt x="6525" y="14806"/>
                </a:lnTo>
                <a:lnTo>
                  <a:pt x="6356" y="14880"/>
                </a:lnTo>
                <a:lnTo>
                  <a:pt x="6187" y="14944"/>
                </a:lnTo>
                <a:lnTo>
                  <a:pt x="6007" y="14986"/>
                </a:lnTo>
                <a:lnTo>
                  <a:pt x="5817" y="15018"/>
                </a:lnTo>
                <a:lnTo>
                  <a:pt x="5626" y="15028"/>
                </a:lnTo>
                <a:lnTo>
                  <a:pt x="5436" y="15018"/>
                </a:lnTo>
                <a:lnTo>
                  <a:pt x="5256" y="14986"/>
                </a:lnTo>
                <a:lnTo>
                  <a:pt x="5076" y="14944"/>
                </a:lnTo>
                <a:lnTo>
                  <a:pt x="4897" y="14880"/>
                </a:lnTo>
                <a:lnTo>
                  <a:pt x="4738" y="14806"/>
                </a:lnTo>
                <a:lnTo>
                  <a:pt x="4579" y="14711"/>
                </a:lnTo>
                <a:lnTo>
                  <a:pt x="4431" y="14595"/>
                </a:lnTo>
                <a:lnTo>
                  <a:pt x="4304" y="14478"/>
                </a:lnTo>
                <a:lnTo>
                  <a:pt x="4178" y="14341"/>
                </a:lnTo>
                <a:lnTo>
                  <a:pt x="4072" y="14203"/>
                </a:lnTo>
                <a:lnTo>
                  <a:pt x="3977" y="14045"/>
                </a:lnTo>
                <a:lnTo>
                  <a:pt x="3903" y="13886"/>
                </a:lnTo>
                <a:lnTo>
                  <a:pt x="3839" y="13706"/>
                </a:lnTo>
                <a:lnTo>
                  <a:pt x="3786" y="13527"/>
                </a:lnTo>
                <a:lnTo>
                  <a:pt x="3765" y="13347"/>
                </a:lnTo>
                <a:lnTo>
                  <a:pt x="3755" y="13157"/>
                </a:lnTo>
                <a:lnTo>
                  <a:pt x="3765" y="12956"/>
                </a:lnTo>
                <a:lnTo>
                  <a:pt x="3786" y="12776"/>
                </a:lnTo>
                <a:lnTo>
                  <a:pt x="3839" y="12596"/>
                </a:lnTo>
                <a:lnTo>
                  <a:pt x="3903" y="12416"/>
                </a:lnTo>
                <a:lnTo>
                  <a:pt x="3977" y="12258"/>
                </a:lnTo>
                <a:lnTo>
                  <a:pt x="4072" y="12099"/>
                </a:lnTo>
                <a:lnTo>
                  <a:pt x="4178" y="11961"/>
                </a:lnTo>
                <a:lnTo>
                  <a:pt x="4304" y="11824"/>
                </a:lnTo>
                <a:lnTo>
                  <a:pt x="4431" y="11708"/>
                </a:lnTo>
                <a:lnTo>
                  <a:pt x="4579" y="11591"/>
                </a:lnTo>
                <a:lnTo>
                  <a:pt x="4738" y="11496"/>
                </a:lnTo>
                <a:lnTo>
                  <a:pt x="4897" y="11422"/>
                </a:lnTo>
                <a:lnTo>
                  <a:pt x="5076" y="11359"/>
                </a:lnTo>
                <a:lnTo>
                  <a:pt x="5256" y="11316"/>
                </a:lnTo>
                <a:lnTo>
                  <a:pt x="5436" y="11285"/>
                </a:lnTo>
                <a:lnTo>
                  <a:pt x="5626" y="11274"/>
                </a:lnTo>
                <a:close/>
                <a:moveTo>
                  <a:pt x="19681" y="4855"/>
                </a:moveTo>
                <a:lnTo>
                  <a:pt x="19681" y="13157"/>
                </a:lnTo>
                <a:lnTo>
                  <a:pt x="19671" y="13347"/>
                </a:lnTo>
                <a:lnTo>
                  <a:pt x="19639" y="13527"/>
                </a:lnTo>
                <a:lnTo>
                  <a:pt x="19597" y="13706"/>
                </a:lnTo>
                <a:lnTo>
                  <a:pt x="19533" y="13886"/>
                </a:lnTo>
                <a:lnTo>
                  <a:pt x="19449" y="14045"/>
                </a:lnTo>
                <a:lnTo>
                  <a:pt x="19353" y="14203"/>
                </a:lnTo>
                <a:lnTo>
                  <a:pt x="19248" y="14341"/>
                </a:lnTo>
                <a:lnTo>
                  <a:pt x="19131" y="14478"/>
                </a:lnTo>
                <a:lnTo>
                  <a:pt x="18994" y="14595"/>
                </a:lnTo>
                <a:lnTo>
                  <a:pt x="18846" y="14711"/>
                </a:lnTo>
                <a:lnTo>
                  <a:pt x="18698" y="14806"/>
                </a:lnTo>
                <a:lnTo>
                  <a:pt x="18529" y="14880"/>
                </a:lnTo>
                <a:lnTo>
                  <a:pt x="18359" y="14944"/>
                </a:lnTo>
                <a:lnTo>
                  <a:pt x="18180" y="14986"/>
                </a:lnTo>
                <a:lnTo>
                  <a:pt x="17989" y="15018"/>
                </a:lnTo>
                <a:lnTo>
                  <a:pt x="17799" y="15028"/>
                </a:lnTo>
                <a:lnTo>
                  <a:pt x="17608" y="15018"/>
                </a:lnTo>
                <a:lnTo>
                  <a:pt x="17418" y="14986"/>
                </a:lnTo>
                <a:lnTo>
                  <a:pt x="17238" y="14944"/>
                </a:lnTo>
                <a:lnTo>
                  <a:pt x="17069" y="14880"/>
                </a:lnTo>
                <a:lnTo>
                  <a:pt x="16900" y="14806"/>
                </a:lnTo>
                <a:lnTo>
                  <a:pt x="16752" y="14711"/>
                </a:lnTo>
                <a:lnTo>
                  <a:pt x="16604" y="14595"/>
                </a:lnTo>
                <a:lnTo>
                  <a:pt x="16477" y="14478"/>
                </a:lnTo>
                <a:lnTo>
                  <a:pt x="16350" y="14341"/>
                </a:lnTo>
                <a:lnTo>
                  <a:pt x="16244" y="14203"/>
                </a:lnTo>
                <a:lnTo>
                  <a:pt x="16149" y="14045"/>
                </a:lnTo>
                <a:lnTo>
                  <a:pt x="16064" y="13886"/>
                </a:lnTo>
                <a:lnTo>
                  <a:pt x="16001" y="13706"/>
                </a:lnTo>
                <a:lnTo>
                  <a:pt x="15959" y="13527"/>
                </a:lnTo>
                <a:lnTo>
                  <a:pt x="15927" y="13347"/>
                </a:lnTo>
                <a:lnTo>
                  <a:pt x="15916" y="13157"/>
                </a:lnTo>
                <a:lnTo>
                  <a:pt x="15916" y="10491"/>
                </a:lnTo>
                <a:lnTo>
                  <a:pt x="19681" y="4855"/>
                </a:lnTo>
                <a:close/>
                <a:moveTo>
                  <a:pt x="31600" y="15779"/>
                </a:moveTo>
                <a:lnTo>
                  <a:pt x="31526" y="16107"/>
                </a:lnTo>
                <a:lnTo>
                  <a:pt x="31441" y="16435"/>
                </a:lnTo>
                <a:lnTo>
                  <a:pt x="31346" y="16752"/>
                </a:lnTo>
                <a:lnTo>
                  <a:pt x="31219" y="17059"/>
                </a:lnTo>
                <a:lnTo>
                  <a:pt x="31092" y="17366"/>
                </a:lnTo>
                <a:lnTo>
                  <a:pt x="30944" y="17651"/>
                </a:lnTo>
                <a:lnTo>
                  <a:pt x="30786" y="17937"/>
                </a:lnTo>
                <a:lnTo>
                  <a:pt x="30606" y="18212"/>
                </a:lnTo>
                <a:lnTo>
                  <a:pt x="29390" y="15779"/>
                </a:lnTo>
                <a:close/>
                <a:moveTo>
                  <a:pt x="7509" y="16826"/>
                </a:moveTo>
                <a:lnTo>
                  <a:pt x="7509" y="21035"/>
                </a:lnTo>
                <a:lnTo>
                  <a:pt x="5626" y="21035"/>
                </a:lnTo>
                <a:lnTo>
                  <a:pt x="5436" y="21025"/>
                </a:lnTo>
                <a:lnTo>
                  <a:pt x="5256" y="21003"/>
                </a:lnTo>
                <a:lnTo>
                  <a:pt x="5076" y="20951"/>
                </a:lnTo>
                <a:lnTo>
                  <a:pt x="4897" y="20887"/>
                </a:lnTo>
                <a:lnTo>
                  <a:pt x="4738" y="20813"/>
                </a:lnTo>
                <a:lnTo>
                  <a:pt x="4579" y="20718"/>
                </a:lnTo>
                <a:lnTo>
                  <a:pt x="4431" y="20612"/>
                </a:lnTo>
                <a:lnTo>
                  <a:pt x="4304" y="20485"/>
                </a:lnTo>
                <a:lnTo>
                  <a:pt x="4178" y="20358"/>
                </a:lnTo>
                <a:lnTo>
                  <a:pt x="4072" y="20210"/>
                </a:lnTo>
                <a:lnTo>
                  <a:pt x="3977" y="20052"/>
                </a:lnTo>
                <a:lnTo>
                  <a:pt x="3903" y="19893"/>
                </a:lnTo>
                <a:lnTo>
                  <a:pt x="3839" y="19724"/>
                </a:lnTo>
                <a:lnTo>
                  <a:pt x="3786" y="19544"/>
                </a:lnTo>
                <a:lnTo>
                  <a:pt x="3765" y="19354"/>
                </a:lnTo>
                <a:lnTo>
                  <a:pt x="3755" y="19163"/>
                </a:lnTo>
                <a:lnTo>
                  <a:pt x="3755" y="16826"/>
                </a:lnTo>
                <a:lnTo>
                  <a:pt x="3966" y="16932"/>
                </a:lnTo>
                <a:lnTo>
                  <a:pt x="4188" y="17027"/>
                </a:lnTo>
                <a:lnTo>
                  <a:pt x="4421" y="17101"/>
                </a:lnTo>
                <a:lnTo>
                  <a:pt x="4653" y="17165"/>
                </a:lnTo>
                <a:lnTo>
                  <a:pt x="4886" y="17217"/>
                </a:lnTo>
                <a:lnTo>
                  <a:pt x="5129" y="17249"/>
                </a:lnTo>
                <a:lnTo>
                  <a:pt x="5383" y="17270"/>
                </a:lnTo>
                <a:lnTo>
                  <a:pt x="5626" y="17281"/>
                </a:lnTo>
                <a:lnTo>
                  <a:pt x="5880" y="17270"/>
                </a:lnTo>
                <a:lnTo>
                  <a:pt x="6134" y="17249"/>
                </a:lnTo>
                <a:lnTo>
                  <a:pt x="6377" y="17217"/>
                </a:lnTo>
                <a:lnTo>
                  <a:pt x="6610" y="17165"/>
                </a:lnTo>
                <a:lnTo>
                  <a:pt x="6843" y="17101"/>
                </a:lnTo>
                <a:lnTo>
                  <a:pt x="7075" y="17027"/>
                </a:lnTo>
                <a:lnTo>
                  <a:pt x="7297" y="16932"/>
                </a:lnTo>
                <a:lnTo>
                  <a:pt x="7509" y="16826"/>
                </a:lnTo>
                <a:close/>
                <a:moveTo>
                  <a:pt x="13664" y="11274"/>
                </a:moveTo>
                <a:lnTo>
                  <a:pt x="13664" y="13157"/>
                </a:lnTo>
                <a:lnTo>
                  <a:pt x="13674" y="13368"/>
                </a:lnTo>
                <a:lnTo>
                  <a:pt x="13685" y="13569"/>
                </a:lnTo>
                <a:lnTo>
                  <a:pt x="13717" y="13780"/>
                </a:lnTo>
                <a:lnTo>
                  <a:pt x="13748" y="13981"/>
                </a:lnTo>
                <a:lnTo>
                  <a:pt x="13801" y="14182"/>
                </a:lnTo>
                <a:lnTo>
                  <a:pt x="13854" y="14383"/>
                </a:lnTo>
                <a:lnTo>
                  <a:pt x="13918" y="14574"/>
                </a:lnTo>
                <a:lnTo>
                  <a:pt x="13992" y="14753"/>
                </a:lnTo>
                <a:lnTo>
                  <a:pt x="14076" y="14944"/>
                </a:lnTo>
                <a:lnTo>
                  <a:pt x="14171" y="15124"/>
                </a:lnTo>
                <a:lnTo>
                  <a:pt x="14267" y="15293"/>
                </a:lnTo>
                <a:lnTo>
                  <a:pt x="14372" y="15462"/>
                </a:lnTo>
                <a:lnTo>
                  <a:pt x="14489" y="15621"/>
                </a:lnTo>
                <a:lnTo>
                  <a:pt x="14616" y="15779"/>
                </a:lnTo>
                <a:lnTo>
                  <a:pt x="14742" y="15927"/>
                </a:lnTo>
                <a:lnTo>
                  <a:pt x="14880" y="16075"/>
                </a:lnTo>
                <a:lnTo>
                  <a:pt x="15017" y="16213"/>
                </a:lnTo>
                <a:lnTo>
                  <a:pt x="15176" y="16340"/>
                </a:lnTo>
                <a:lnTo>
                  <a:pt x="15324" y="16456"/>
                </a:lnTo>
                <a:lnTo>
                  <a:pt x="15493" y="16572"/>
                </a:lnTo>
                <a:lnTo>
                  <a:pt x="15663" y="16689"/>
                </a:lnTo>
                <a:lnTo>
                  <a:pt x="15832" y="16784"/>
                </a:lnTo>
                <a:lnTo>
                  <a:pt x="16012" y="16879"/>
                </a:lnTo>
                <a:lnTo>
                  <a:pt x="16191" y="16953"/>
                </a:lnTo>
                <a:lnTo>
                  <a:pt x="16382" y="17027"/>
                </a:lnTo>
                <a:lnTo>
                  <a:pt x="16572" y="17101"/>
                </a:lnTo>
                <a:lnTo>
                  <a:pt x="16762" y="17154"/>
                </a:lnTo>
                <a:lnTo>
                  <a:pt x="16963" y="17196"/>
                </a:lnTo>
                <a:lnTo>
                  <a:pt x="17175" y="17239"/>
                </a:lnTo>
                <a:lnTo>
                  <a:pt x="17376" y="17260"/>
                </a:lnTo>
                <a:lnTo>
                  <a:pt x="17587" y="17281"/>
                </a:lnTo>
                <a:lnTo>
                  <a:pt x="18042" y="17281"/>
                </a:lnTo>
                <a:lnTo>
                  <a:pt x="18275" y="17260"/>
                </a:lnTo>
                <a:lnTo>
                  <a:pt x="18507" y="17228"/>
                </a:lnTo>
                <a:lnTo>
                  <a:pt x="18729" y="17175"/>
                </a:lnTo>
                <a:lnTo>
                  <a:pt x="18952" y="17122"/>
                </a:lnTo>
                <a:lnTo>
                  <a:pt x="19174" y="17048"/>
                </a:lnTo>
                <a:lnTo>
                  <a:pt x="19385" y="16964"/>
                </a:lnTo>
                <a:lnTo>
                  <a:pt x="19586" y="16879"/>
                </a:lnTo>
                <a:lnTo>
                  <a:pt x="19787" y="16773"/>
                </a:lnTo>
                <a:lnTo>
                  <a:pt x="19977" y="16657"/>
                </a:lnTo>
                <a:lnTo>
                  <a:pt x="20168" y="16541"/>
                </a:lnTo>
                <a:lnTo>
                  <a:pt x="20348" y="16403"/>
                </a:lnTo>
                <a:lnTo>
                  <a:pt x="20517" y="16255"/>
                </a:lnTo>
                <a:lnTo>
                  <a:pt x="20686" y="16107"/>
                </a:lnTo>
                <a:lnTo>
                  <a:pt x="20834" y="15948"/>
                </a:lnTo>
                <a:lnTo>
                  <a:pt x="20982" y="15779"/>
                </a:lnTo>
                <a:lnTo>
                  <a:pt x="26873" y="15779"/>
                </a:lnTo>
                <a:lnTo>
                  <a:pt x="28935" y="19904"/>
                </a:lnTo>
                <a:lnTo>
                  <a:pt x="28734" y="20041"/>
                </a:lnTo>
                <a:lnTo>
                  <a:pt x="28533" y="20157"/>
                </a:lnTo>
                <a:lnTo>
                  <a:pt x="28332" y="20274"/>
                </a:lnTo>
                <a:lnTo>
                  <a:pt x="28121" y="20390"/>
                </a:lnTo>
                <a:lnTo>
                  <a:pt x="27909" y="20485"/>
                </a:lnTo>
                <a:lnTo>
                  <a:pt x="27687" y="20580"/>
                </a:lnTo>
                <a:lnTo>
                  <a:pt x="27465" y="20665"/>
                </a:lnTo>
                <a:lnTo>
                  <a:pt x="27243" y="20739"/>
                </a:lnTo>
                <a:lnTo>
                  <a:pt x="27010" y="20813"/>
                </a:lnTo>
                <a:lnTo>
                  <a:pt x="26777" y="20866"/>
                </a:lnTo>
                <a:lnTo>
                  <a:pt x="26534" y="20919"/>
                </a:lnTo>
                <a:lnTo>
                  <a:pt x="26302" y="20961"/>
                </a:lnTo>
                <a:lnTo>
                  <a:pt x="26058" y="20993"/>
                </a:lnTo>
                <a:lnTo>
                  <a:pt x="25815" y="21025"/>
                </a:lnTo>
                <a:lnTo>
                  <a:pt x="25561" y="21035"/>
                </a:lnTo>
                <a:lnTo>
                  <a:pt x="23288" y="21035"/>
                </a:lnTo>
                <a:lnTo>
                  <a:pt x="23288" y="19914"/>
                </a:lnTo>
                <a:lnTo>
                  <a:pt x="23277" y="19798"/>
                </a:lnTo>
                <a:lnTo>
                  <a:pt x="23256" y="19682"/>
                </a:lnTo>
                <a:lnTo>
                  <a:pt x="23235" y="19576"/>
                </a:lnTo>
                <a:lnTo>
                  <a:pt x="23192" y="19470"/>
                </a:lnTo>
                <a:lnTo>
                  <a:pt x="23150" y="19375"/>
                </a:lnTo>
                <a:lnTo>
                  <a:pt x="23087" y="19280"/>
                </a:lnTo>
                <a:lnTo>
                  <a:pt x="23023" y="19195"/>
                </a:lnTo>
                <a:lnTo>
                  <a:pt x="22949" y="19110"/>
                </a:lnTo>
                <a:lnTo>
                  <a:pt x="22875" y="19047"/>
                </a:lnTo>
                <a:lnTo>
                  <a:pt x="22790" y="18973"/>
                </a:lnTo>
                <a:lnTo>
                  <a:pt x="22695" y="18920"/>
                </a:lnTo>
                <a:lnTo>
                  <a:pt x="22590" y="18878"/>
                </a:lnTo>
                <a:lnTo>
                  <a:pt x="22494" y="18836"/>
                </a:lnTo>
                <a:lnTo>
                  <a:pt x="22378" y="18804"/>
                </a:lnTo>
                <a:lnTo>
                  <a:pt x="22272" y="18793"/>
                </a:lnTo>
                <a:lnTo>
                  <a:pt x="22156" y="18783"/>
                </a:lnTo>
                <a:lnTo>
                  <a:pt x="22040" y="18793"/>
                </a:lnTo>
                <a:lnTo>
                  <a:pt x="21934" y="18804"/>
                </a:lnTo>
                <a:lnTo>
                  <a:pt x="21818" y="18836"/>
                </a:lnTo>
                <a:lnTo>
                  <a:pt x="21722" y="18878"/>
                </a:lnTo>
                <a:lnTo>
                  <a:pt x="21617" y="18920"/>
                </a:lnTo>
                <a:lnTo>
                  <a:pt x="21521" y="18973"/>
                </a:lnTo>
                <a:lnTo>
                  <a:pt x="21437" y="19047"/>
                </a:lnTo>
                <a:lnTo>
                  <a:pt x="21363" y="19110"/>
                </a:lnTo>
                <a:lnTo>
                  <a:pt x="21289" y="19195"/>
                </a:lnTo>
                <a:lnTo>
                  <a:pt x="21225" y="19280"/>
                </a:lnTo>
                <a:lnTo>
                  <a:pt x="21162" y="19375"/>
                </a:lnTo>
                <a:lnTo>
                  <a:pt x="21120" y="19470"/>
                </a:lnTo>
                <a:lnTo>
                  <a:pt x="21077" y="19576"/>
                </a:lnTo>
                <a:lnTo>
                  <a:pt x="21056" y="19682"/>
                </a:lnTo>
                <a:lnTo>
                  <a:pt x="21035" y="19798"/>
                </a:lnTo>
                <a:lnTo>
                  <a:pt x="21024" y="19914"/>
                </a:lnTo>
                <a:lnTo>
                  <a:pt x="21024" y="21035"/>
                </a:lnTo>
                <a:lnTo>
                  <a:pt x="18772" y="21035"/>
                </a:lnTo>
                <a:lnTo>
                  <a:pt x="18772" y="19914"/>
                </a:lnTo>
                <a:lnTo>
                  <a:pt x="18772" y="19798"/>
                </a:lnTo>
                <a:lnTo>
                  <a:pt x="18751" y="19682"/>
                </a:lnTo>
                <a:lnTo>
                  <a:pt x="18729" y="19576"/>
                </a:lnTo>
                <a:lnTo>
                  <a:pt x="18687" y="19470"/>
                </a:lnTo>
                <a:lnTo>
                  <a:pt x="18634" y="19375"/>
                </a:lnTo>
                <a:lnTo>
                  <a:pt x="18581" y="19280"/>
                </a:lnTo>
                <a:lnTo>
                  <a:pt x="18518" y="19195"/>
                </a:lnTo>
                <a:lnTo>
                  <a:pt x="18444" y="19110"/>
                </a:lnTo>
                <a:lnTo>
                  <a:pt x="18370" y="19047"/>
                </a:lnTo>
                <a:lnTo>
                  <a:pt x="18275" y="18973"/>
                </a:lnTo>
                <a:lnTo>
                  <a:pt x="18190" y="18920"/>
                </a:lnTo>
                <a:lnTo>
                  <a:pt x="18084" y="18878"/>
                </a:lnTo>
                <a:lnTo>
                  <a:pt x="17979" y="18836"/>
                </a:lnTo>
                <a:lnTo>
                  <a:pt x="17873" y="18804"/>
                </a:lnTo>
                <a:lnTo>
                  <a:pt x="17767" y="18793"/>
                </a:lnTo>
                <a:lnTo>
                  <a:pt x="17651" y="18783"/>
                </a:lnTo>
                <a:lnTo>
                  <a:pt x="17534" y="18793"/>
                </a:lnTo>
                <a:lnTo>
                  <a:pt x="17418" y="18804"/>
                </a:lnTo>
                <a:lnTo>
                  <a:pt x="17312" y="18836"/>
                </a:lnTo>
                <a:lnTo>
                  <a:pt x="17207" y="18878"/>
                </a:lnTo>
                <a:lnTo>
                  <a:pt x="17111" y="18920"/>
                </a:lnTo>
                <a:lnTo>
                  <a:pt x="17016" y="18973"/>
                </a:lnTo>
                <a:lnTo>
                  <a:pt x="16932" y="19047"/>
                </a:lnTo>
                <a:lnTo>
                  <a:pt x="16847" y="19110"/>
                </a:lnTo>
                <a:lnTo>
                  <a:pt x="16784" y="19195"/>
                </a:lnTo>
                <a:lnTo>
                  <a:pt x="16710" y="19280"/>
                </a:lnTo>
                <a:lnTo>
                  <a:pt x="16657" y="19375"/>
                </a:lnTo>
                <a:lnTo>
                  <a:pt x="16614" y="19470"/>
                </a:lnTo>
                <a:lnTo>
                  <a:pt x="16572" y="19576"/>
                </a:lnTo>
                <a:lnTo>
                  <a:pt x="16540" y="19682"/>
                </a:lnTo>
                <a:lnTo>
                  <a:pt x="16530" y="19798"/>
                </a:lnTo>
                <a:lnTo>
                  <a:pt x="16519" y="19914"/>
                </a:lnTo>
                <a:lnTo>
                  <a:pt x="16519" y="21035"/>
                </a:lnTo>
                <a:lnTo>
                  <a:pt x="14267" y="21035"/>
                </a:lnTo>
                <a:lnTo>
                  <a:pt x="14267" y="19914"/>
                </a:lnTo>
                <a:lnTo>
                  <a:pt x="14267" y="19798"/>
                </a:lnTo>
                <a:lnTo>
                  <a:pt x="14245" y="19682"/>
                </a:lnTo>
                <a:lnTo>
                  <a:pt x="14214" y="19576"/>
                </a:lnTo>
                <a:lnTo>
                  <a:pt x="14182" y="19470"/>
                </a:lnTo>
                <a:lnTo>
                  <a:pt x="14129" y="19375"/>
                </a:lnTo>
                <a:lnTo>
                  <a:pt x="14076" y="19280"/>
                </a:lnTo>
                <a:lnTo>
                  <a:pt x="14013" y="19195"/>
                </a:lnTo>
                <a:lnTo>
                  <a:pt x="13939" y="19110"/>
                </a:lnTo>
                <a:lnTo>
                  <a:pt x="13854" y="19047"/>
                </a:lnTo>
                <a:lnTo>
                  <a:pt x="13770" y="18973"/>
                </a:lnTo>
                <a:lnTo>
                  <a:pt x="13674" y="18920"/>
                </a:lnTo>
                <a:lnTo>
                  <a:pt x="13579" y="18878"/>
                </a:lnTo>
                <a:lnTo>
                  <a:pt x="13473" y="18836"/>
                </a:lnTo>
                <a:lnTo>
                  <a:pt x="13368" y="18804"/>
                </a:lnTo>
                <a:lnTo>
                  <a:pt x="13262" y="18793"/>
                </a:lnTo>
                <a:lnTo>
                  <a:pt x="13146" y="18783"/>
                </a:lnTo>
                <a:lnTo>
                  <a:pt x="13029" y="18793"/>
                </a:lnTo>
                <a:lnTo>
                  <a:pt x="12913" y="18804"/>
                </a:lnTo>
                <a:lnTo>
                  <a:pt x="12807" y="18836"/>
                </a:lnTo>
                <a:lnTo>
                  <a:pt x="12701" y="18878"/>
                </a:lnTo>
                <a:lnTo>
                  <a:pt x="12606" y="18920"/>
                </a:lnTo>
                <a:lnTo>
                  <a:pt x="12511" y="18973"/>
                </a:lnTo>
                <a:lnTo>
                  <a:pt x="12426" y="19047"/>
                </a:lnTo>
                <a:lnTo>
                  <a:pt x="12342" y="19110"/>
                </a:lnTo>
                <a:lnTo>
                  <a:pt x="12268" y="19195"/>
                </a:lnTo>
                <a:lnTo>
                  <a:pt x="12204" y="19280"/>
                </a:lnTo>
                <a:lnTo>
                  <a:pt x="12151" y="19375"/>
                </a:lnTo>
                <a:lnTo>
                  <a:pt x="12099" y="19470"/>
                </a:lnTo>
                <a:lnTo>
                  <a:pt x="12067" y="19576"/>
                </a:lnTo>
                <a:lnTo>
                  <a:pt x="12035" y="19682"/>
                </a:lnTo>
                <a:lnTo>
                  <a:pt x="12025" y="19798"/>
                </a:lnTo>
                <a:lnTo>
                  <a:pt x="12014" y="19914"/>
                </a:lnTo>
                <a:lnTo>
                  <a:pt x="12014" y="21035"/>
                </a:lnTo>
                <a:lnTo>
                  <a:pt x="9761" y="21035"/>
                </a:lnTo>
                <a:lnTo>
                  <a:pt x="9761" y="13157"/>
                </a:lnTo>
                <a:lnTo>
                  <a:pt x="9751" y="12903"/>
                </a:lnTo>
                <a:lnTo>
                  <a:pt x="9730" y="12649"/>
                </a:lnTo>
                <a:lnTo>
                  <a:pt x="9698" y="12416"/>
                </a:lnTo>
                <a:lnTo>
                  <a:pt x="9645" y="12173"/>
                </a:lnTo>
                <a:lnTo>
                  <a:pt x="9582" y="11940"/>
                </a:lnTo>
                <a:lnTo>
                  <a:pt x="9497" y="11718"/>
                </a:lnTo>
                <a:lnTo>
                  <a:pt x="9412" y="11496"/>
                </a:lnTo>
                <a:lnTo>
                  <a:pt x="9307" y="11274"/>
                </a:lnTo>
                <a:close/>
                <a:moveTo>
                  <a:pt x="1121" y="1"/>
                </a:moveTo>
                <a:lnTo>
                  <a:pt x="1005" y="11"/>
                </a:lnTo>
                <a:lnTo>
                  <a:pt x="899" y="32"/>
                </a:lnTo>
                <a:lnTo>
                  <a:pt x="783" y="54"/>
                </a:lnTo>
                <a:lnTo>
                  <a:pt x="688" y="96"/>
                </a:lnTo>
                <a:lnTo>
                  <a:pt x="582" y="138"/>
                </a:lnTo>
                <a:lnTo>
                  <a:pt x="497" y="202"/>
                </a:lnTo>
                <a:lnTo>
                  <a:pt x="402" y="265"/>
                </a:lnTo>
                <a:lnTo>
                  <a:pt x="328" y="339"/>
                </a:lnTo>
                <a:lnTo>
                  <a:pt x="254" y="413"/>
                </a:lnTo>
                <a:lnTo>
                  <a:pt x="191" y="498"/>
                </a:lnTo>
                <a:lnTo>
                  <a:pt x="127" y="593"/>
                </a:lnTo>
                <a:lnTo>
                  <a:pt x="85" y="699"/>
                </a:lnTo>
                <a:lnTo>
                  <a:pt x="43" y="794"/>
                </a:lnTo>
                <a:lnTo>
                  <a:pt x="21" y="910"/>
                </a:lnTo>
                <a:lnTo>
                  <a:pt x="0" y="1016"/>
                </a:lnTo>
                <a:lnTo>
                  <a:pt x="0" y="1132"/>
                </a:lnTo>
                <a:lnTo>
                  <a:pt x="0" y="1249"/>
                </a:lnTo>
                <a:lnTo>
                  <a:pt x="21" y="1354"/>
                </a:lnTo>
                <a:lnTo>
                  <a:pt x="43" y="1471"/>
                </a:lnTo>
                <a:lnTo>
                  <a:pt x="85" y="1566"/>
                </a:lnTo>
                <a:lnTo>
                  <a:pt x="127" y="1672"/>
                </a:lnTo>
                <a:lnTo>
                  <a:pt x="191" y="1767"/>
                </a:lnTo>
                <a:lnTo>
                  <a:pt x="254" y="1851"/>
                </a:lnTo>
                <a:lnTo>
                  <a:pt x="328" y="1925"/>
                </a:lnTo>
                <a:lnTo>
                  <a:pt x="402" y="1999"/>
                </a:lnTo>
                <a:lnTo>
                  <a:pt x="497" y="2063"/>
                </a:lnTo>
                <a:lnTo>
                  <a:pt x="582" y="2126"/>
                </a:lnTo>
                <a:lnTo>
                  <a:pt x="688" y="2169"/>
                </a:lnTo>
                <a:lnTo>
                  <a:pt x="783" y="2211"/>
                </a:lnTo>
                <a:lnTo>
                  <a:pt x="899" y="2232"/>
                </a:lnTo>
                <a:lnTo>
                  <a:pt x="1005" y="2253"/>
                </a:lnTo>
                <a:lnTo>
                  <a:pt x="1121" y="2264"/>
                </a:lnTo>
                <a:lnTo>
                  <a:pt x="1301" y="2264"/>
                </a:lnTo>
                <a:lnTo>
                  <a:pt x="1470" y="2274"/>
                </a:lnTo>
                <a:lnTo>
                  <a:pt x="1639" y="2296"/>
                </a:lnTo>
                <a:lnTo>
                  <a:pt x="1798" y="2327"/>
                </a:lnTo>
                <a:lnTo>
                  <a:pt x="1967" y="2370"/>
                </a:lnTo>
                <a:lnTo>
                  <a:pt x="2126" y="2412"/>
                </a:lnTo>
                <a:lnTo>
                  <a:pt x="2285" y="2465"/>
                </a:lnTo>
                <a:lnTo>
                  <a:pt x="2433" y="2528"/>
                </a:lnTo>
                <a:lnTo>
                  <a:pt x="2591" y="2592"/>
                </a:lnTo>
                <a:lnTo>
                  <a:pt x="2729" y="2666"/>
                </a:lnTo>
                <a:lnTo>
                  <a:pt x="2877" y="2750"/>
                </a:lnTo>
                <a:lnTo>
                  <a:pt x="3014" y="2835"/>
                </a:lnTo>
                <a:lnTo>
                  <a:pt x="3141" y="2930"/>
                </a:lnTo>
                <a:lnTo>
                  <a:pt x="3268" y="3036"/>
                </a:lnTo>
                <a:lnTo>
                  <a:pt x="3395" y="3142"/>
                </a:lnTo>
                <a:lnTo>
                  <a:pt x="3511" y="3247"/>
                </a:lnTo>
                <a:lnTo>
                  <a:pt x="3628" y="3364"/>
                </a:lnTo>
                <a:lnTo>
                  <a:pt x="3733" y="3491"/>
                </a:lnTo>
                <a:lnTo>
                  <a:pt x="3829" y="3617"/>
                </a:lnTo>
                <a:lnTo>
                  <a:pt x="3924" y="3755"/>
                </a:lnTo>
                <a:lnTo>
                  <a:pt x="4008" y="3892"/>
                </a:lnTo>
                <a:lnTo>
                  <a:pt x="4093" y="4030"/>
                </a:lnTo>
                <a:lnTo>
                  <a:pt x="4167" y="4178"/>
                </a:lnTo>
                <a:lnTo>
                  <a:pt x="4241" y="4326"/>
                </a:lnTo>
                <a:lnTo>
                  <a:pt x="4294" y="4474"/>
                </a:lnTo>
                <a:lnTo>
                  <a:pt x="4347" y="4633"/>
                </a:lnTo>
                <a:lnTo>
                  <a:pt x="4400" y="4791"/>
                </a:lnTo>
                <a:lnTo>
                  <a:pt x="4431" y="4961"/>
                </a:lnTo>
                <a:lnTo>
                  <a:pt x="4463" y="5130"/>
                </a:lnTo>
                <a:lnTo>
                  <a:pt x="4484" y="5299"/>
                </a:lnTo>
                <a:lnTo>
                  <a:pt x="4495" y="5468"/>
                </a:lnTo>
                <a:lnTo>
                  <a:pt x="4505" y="5637"/>
                </a:lnTo>
                <a:lnTo>
                  <a:pt x="4505" y="9180"/>
                </a:lnTo>
                <a:lnTo>
                  <a:pt x="4347" y="9222"/>
                </a:lnTo>
                <a:lnTo>
                  <a:pt x="4188" y="9286"/>
                </a:lnTo>
                <a:lnTo>
                  <a:pt x="4030" y="9349"/>
                </a:lnTo>
                <a:lnTo>
                  <a:pt x="3881" y="9413"/>
                </a:lnTo>
                <a:lnTo>
                  <a:pt x="3723" y="9487"/>
                </a:lnTo>
                <a:lnTo>
                  <a:pt x="3585" y="9561"/>
                </a:lnTo>
                <a:lnTo>
                  <a:pt x="3437" y="9645"/>
                </a:lnTo>
                <a:lnTo>
                  <a:pt x="3300" y="9741"/>
                </a:lnTo>
                <a:lnTo>
                  <a:pt x="3173" y="9836"/>
                </a:lnTo>
                <a:lnTo>
                  <a:pt x="3035" y="9942"/>
                </a:lnTo>
                <a:lnTo>
                  <a:pt x="2909" y="10047"/>
                </a:lnTo>
                <a:lnTo>
                  <a:pt x="2792" y="10153"/>
                </a:lnTo>
                <a:lnTo>
                  <a:pt x="2676" y="10269"/>
                </a:lnTo>
                <a:lnTo>
                  <a:pt x="2560" y="10386"/>
                </a:lnTo>
                <a:lnTo>
                  <a:pt x="2454" y="10513"/>
                </a:lnTo>
                <a:lnTo>
                  <a:pt x="2348" y="10640"/>
                </a:lnTo>
                <a:lnTo>
                  <a:pt x="2253" y="10777"/>
                </a:lnTo>
                <a:lnTo>
                  <a:pt x="2158" y="10915"/>
                </a:lnTo>
                <a:lnTo>
                  <a:pt x="2073" y="11052"/>
                </a:lnTo>
                <a:lnTo>
                  <a:pt x="1988" y="11189"/>
                </a:lnTo>
                <a:lnTo>
                  <a:pt x="1914" y="11338"/>
                </a:lnTo>
                <a:lnTo>
                  <a:pt x="1851" y="11496"/>
                </a:lnTo>
                <a:lnTo>
                  <a:pt x="1777" y="11644"/>
                </a:lnTo>
                <a:lnTo>
                  <a:pt x="1724" y="11803"/>
                </a:lnTo>
                <a:lnTo>
                  <a:pt x="1671" y="11961"/>
                </a:lnTo>
                <a:lnTo>
                  <a:pt x="1629" y="12131"/>
                </a:lnTo>
                <a:lnTo>
                  <a:pt x="1587" y="12289"/>
                </a:lnTo>
                <a:lnTo>
                  <a:pt x="1555" y="12459"/>
                </a:lnTo>
                <a:lnTo>
                  <a:pt x="1534" y="12628"/>
                </a:lnTo>
                <a:lnTo>
                  <a:pt x="1513" y="12797"/>
                </a:lnTo>
                <a:lnTo>
                  <a:pt x="1502" y="12977"/>
                </a:lnTo>
                <a:lnTo>
                  <a:pt x="1502" y="13157"/>
                </a:lnTo>
                <a:lnTo>
                  <a:pt x="1502" y="19163"/>
                </a:lnTo>
                <a:lnTo>
                  <a:pt x="1502" y="19375"/>
                </a:lnTo>
                <a:lnTo>
                  <a:pt x="1523" y="19586"/>
                </a:lnTo>
                <a:lnTo>
                  <a:pt x="1544" y="19787"/>
                </a:lnTo>
                <a:lnTo>
                  <a:pt x="1587" y="19988"/>
                </a:lnTo>
                <a:lnTo>
                  <a:pt x="1629" y="20189"/>
                </a:lnTo>
                <a:lnTo>
                  <a:pt x="1682" y="20390"/>
                </a:lnTo>
                <a:lnTo>
                  <a:pt x="1745" y="20580"/>
                </a:lnTo>
                <a:lnTo>
                  <a:pt x="1819" y="20771"/>
                </a:lnTo>
                <a:lnTo>
                  <a:pt x="1904" y="20951"/>
                </a:lnTo>
                <a:lnTo>
                  <a:pt x="1999" y="21130"/>
                </a:lnTo>
                <a:lnTo>
                  <a:pt x="2094" y="21300"/>
                </a:lnTo>
                <a:lnTo>
                  <a:pt x="2200" y="21469"/>
                </a:lnTo>
                <a:lnTo>
                  <a:pt x="2316" y="21627"/>
                </a:lnTo>
                <a:lnTo>
                  <a:pt x="2443" y="21786"/>
                </a:lnTo>
                <a:lnTo>
                  <a:pt x="2570" y="21934"/>
                </a:lnTo>
                <a:lnTo>
                  <a:pt x="2708" y="22082"/>
                </a:lnTo>
                <a:lnTo>
                  <a:pt x="2856" y="22220"/>
                </a:lnTo>
                <a:lnTo>
                  <a:pt x="3004" y="22347"/>
                </a:lnTo>
                <a:lnTo>
                  <a:pt x="3162" y="22473"/>
                </a:lnTo>
                <a:lnTo>
                  <a:pt x="3321" y="22590"/>
                </a:lnTo>
                <a:lnTo>
                  <a:pt x="3490" y="22696"/>
                </a:lnTo>
                <a:lnTo>
                  <a:pt x="3659" y="22791"/>
                </a:lnTo>
                <a:lnTo>
                  <a:pt x="3839" y="22886"/>
                </a:lnTo>
                <a:lnTo>
                  <a:pt x="4019" y="22971"/>
                </a:lnTo>
                <a:lnTo>
                  <a:pt x="4209" y="23045"/>
                </a:lnTo>
                <a:lnTo>
                  <a:pt x="4400" y="23108"/>
                </a:lnTo>
                <a:lnTo>
                  <a:pt x="4601" y="23161"/>
                </a:lnTo>
                <a:lnTo>
                  <a:pt x="4802" y="23203"/>
                </a:lnTo>
                <a:lnTo>
                  <a:pt x="5002" y="23245"/>
                </a:lnTo>
                <a:lnTo>
                  <a:pt x="5203" y="23267"/>
                </a:lnTo>
                <a:lnTo>
                  <a:pt x="5415" y="23288"/>
                </a:lnTo>
                <a:lnTo>
                  <a:pt x="9063" y="23288"/>
                </a:lnTo>
                <a:lnTo>
                  <a:pt x="7192" y="27053"/>
                </a:lnTo>
                <a:lnTo>
                  <a:pt x="4759" y="27053"/>
                </a:lnTo>
                <a:lnTo>
                  <a:pt x="4653" y="27074"/>
                </a:lnTo>
                <a:lnTo>
                  <a:pt x="4548" y="27095"/>
                </a:lnTo>
                <a:lnTo>
                  <a:pt x="4442" y="27137"/>
                </a:lnTo>
                <a:lnTo>
                  <a:pt x="4336" y="27180"/>
                </a:lnTo>
                <a:lnTo>
                  <a:pt x="4252" y="27243"/>
                </a:lnTo>
                <a:lnTo>
                  <a:pt x="4167" y="27306"/>
                </a:lnTo>
                <a:lnTo>
                  <a:pt x="4082" y="27381"/>
                </a:lnTo>
                <a:lnTo>
                  <a:pt x="4008" y="27455"/>
                </a:lnTo>
                <a:lnTo>
                  <a:pt x="3945" y="27550"/>
                </a:lnTo>
                <a:lnTo>
                  <a:pt x="3892" y="27634"/>
                </a:lnTo>
                <a:lnTo>
                  <a:pt x="3839" y="27740"/>
                </a:lnTo>
                <a:lnTo>
                  <a:pt x="3807" y="27835"/>
                </a:lnTo>
                <a:lnTo>
                  <a:pt x="3776" y="27952"/>
                </a:lnTo>
                <a:lnTo>
                  <a:pt x="3755" y="28057"/>
                </a:lnTo>
                <a:lnTo>
                  <a:pt x="3755" y="28174"/>
                </a:lnTo>
                <a:lnTo>
                  <a:pt x="3755" y="28290"/>
                </a:lnTo>
                <a:lnTo>
                  <a:pt x="3776" y="28406"/>
                </a:lnTo>
                <a:lnTo>
                  <a:pt x="3807" y="28512"/>
                </a:lnTo>
                <a:lnTo>
                  <a:pt x="3839" y="28618"/>
                </a:lnTo>
                <a:lnTo>
                  <a:pt x="3892" y="28713"/>
                </a:lnTo>
                <a:lnTo>
                  <a:pt x="3945" y="28808"/>
                </a:lnTo>
                <a:lnTo>
                  <a:pt x="4008" y="28893"/>
                </a:lnTo>
                <a:lnTo>
                  <a:pt x="4082" y="28967"/>
                </a:lnTo>
                <a:lnTo>
                  <a:pt x="4167" y="29041"/>
                </a:lnTo>
                <a:lnTo>
                  <a:pt x="4252" y="29104"/>
                </a:lnTo>
                <a:lnTo>
                  <a:pt x="4336" y="29168"/>
                </a:lnTo>
                <a:lnTo>
                  <a:pt x="4442" y="29210"/>
                </a:lnTo>
                <a:lnTo>
                  <a:pt x="4548" y="29252"/>
                </a:lnTo>
                <a:lnTo>
                  <a:pt x="4653" y="29284"/>
                </a:lnTo>
                <a:lnTo>
                  <a:pt x="4759" y="29295"/>
                </a:lnTo>
                <a:lnTo>
                  <a:pt x="4876" y="29305"/>
                </a:lnTo>
                <a:lnTo>
                  <a:pt x="7879" y="29305"/>
                </a:lnTo>
                <a:lnTo>
                  <a:pt x="8038" y="29295"/>
                </a:lnTo>
                <a:lnTo>
                  <a:pt x="8196" y="29263"/>
                </a:lnTo>
                <a:lnTo>
                  <a:pt x="8344" y="29210"/>
                </a:lnTo>
                <a:lnTo>
                  <a:pt x="8471" y="29136"/>
                </a:lnTo>
                <a:lnTo>
                  <a:pt x="8598" y="29041"/>
                </a:lnTo>
                <a:lnTo>
                  <a:pt x="8714" y="28935"/>
                </a:lnTo>
                <a:lnTo>
                  <a:pt x="8810" y="28819"/>
                </a:lnTo>
                <a:lnTo>
                  <a:pt x="8894" y="28681"/>
                </a:lnTo>
                <a:lnTo>
                  <a:pt x="11580" y="23288"/>
                </a:lnTo>
                <a:lnTo>
                  <a:pt x="14700" y="23288"/>
                </a:lnTo>
                <a:lnTo>
                  <a:pt x="17397" y="28681"/>
                </a:lnTo>
                <a:lnTo>
                  <a:pt x="17471" y="28819"/>
                </a:lnTo>
                <a:lnTo>
                  <a:pt x="17566" y="28935"/>
                </a:lnTo>
                <a:lnTo>
                  <a:pt x="17682" y="29041"/>
                </a:lnTo>
                <a:lnTo>
                  <a:pt x="17809" y="29136"/>
                </a:lnTo>
                <a:lnTo>
                  <a:pt x="17947" y="29210"/>
                </a:lnTo>
                <a:lnTo>
                  <a:pt x="18084" y="29263"/>
                </a:lnTo>
                <a:lnTo>
                  <a:pt x="18243" y="29295"/>
                </a:lnTo>
                <a:lnTo>
                  <a:pt x="18402" y="29305"/>
                </a:lnTo>
                <a:lnTo>
                  <a:pt x="21405" y="29305"/>
                </a:lnTo>
                <a:lnTo>
                  <a:pt x="21521" y="29295"/>
                </a:lnTo>
                <a:lnTo>
                  <a:pt x="21627" y="29284"/>
                </a:lnTo>
                <a:lnTo>
                  <a:pt x="21743" y="29252"/>
                </a:lnTo>
                <a:lnTo>
                  <a:pt x="21839" y="29210"/>
                </a:lnTo>
                <a:lnTo>
                  <a:pt x="21944" y="29168"/>
                </a:lnTo>
                <a:lnTo>
                  <a:pt x="22040" y="29104"/>
                </a:lnTo>
                <a:lnTo>
                  <a:pt x="22124" y="29041"/>
                </a:lnTo>
                <a:lnTo>
                  <a:pt x="22198" y="28967"/>
                </a:lnTo>
                <a:lnTo>
                  <a:pt x="22272" y="28893"/>
                </a:lnTo>
                <a:lnTo>
                  <a:pt x="22336" y="28808"/>
                </a:lnTo>
                <a:lnTo>
                  <a:pt x="22399" y="28713"/>
                </a:lnTo>
                <a:lnTo>
                  <a:pt x="22441" y="28618"/>
                </a:lnTo>
                <a:lnTo>
                  <a:pt x="22484" y="28512"/>
                </a:lnTo>
                <a:lnTo>
                  <a:pt x="22505" y="28406"/>
                </a:lnTo>
                <a:lnTo>
                  <a:pt x="22526" y="28290"/>
                </a:lnTo>
                <a:lnTo>
                  <a:pt x="22537" y="28174"/>
                </a:lnTo>
                <a:lnTo>
                  <a:pt x="22526" y="28057"/>
                </a:lnTo>
                <a:lnTo>
                  <a:pt x="22505" y="27952"/>
                </a:lnTo>
                <a:lnTo>
                  <a:pt x="22484" y="27835"/>
                </a:lnTo>
                <a:lnTo>
                  <a:pt x="22441" y="27740"/>
                </a:lnTo>
                <a:lnTo>
                  <a:pt x="22399" y="27634"/>
                </a:lnTo>
                <a:lnTo>
                  <a:pt x="22336" y="27550"/>
                </a:lnTo>
                <a:lnTo>
                  <a:pt x="22272" y="27455"/>
                </a:lnTo>
                <a:lnTo>
                  <a:pt x="22198" y="27381"/>
                </a:lnTo>
                <a:lnTo>
                  <a:pt x="22124" y="27306"/>
                </a:lnTo>
                <a:lnTo>
                  <a:pt x="22040" y="27243"/>
                </a:lnTo>
                <a:lnTo>
                  <a:pt x="21944" y="27180"/>
                </a:lnTo>
                <a:lnTo>
                  <a:pt x="21839" y="27137"/>
                </a:lnTo>
                <a:lnTo>
                  <a:pt x="21743" y="27095"/>
                </a:lnTo>
                <a:lnTo>
                  <a:pt x="21627" y="27074"/>
                </a:lnTo>
                <a:lnTo>
                  <a:pt x="21521" y="27053"/>
                </a:lnTo>
                <a:lnTo>
                  <a:pt x="19100" y="27053"/>
                </a:lnTo>
                <a:lnTo>
                  <a:pt x="17217" y="23288"/>
                </a:lnTo>
                <a:lnTo>
                  <a:pt x="25625" y="23288"/>
                </a:lnTo>
                <a:lnTo>
                  <a:pt x="25942" y="23267"/>
                </a:lnTo>
                <a:lnTo>
                  <a:pt x="26259" y="23245"/>
                </a:lnTo>
                <a:lnTo>
                  <a:pt x="26566" y="23203"/>
                </a:lnTo>
                <a:lnTo>
                  <a:pt x="26873" y="23150"/>
                </a:lnTo>
                <a:lnTo>
                  <a:pt x="27169" y="23087"/>
                </a:lnTo>
                <a:lnTo>
                  <a:pt x="27475" y="23023"/>
                </a:lnTo>
                <a:lnTo>
                  <a:pt x="27761" y="22939"/>
                </a:lnTo>
                <a:lnTo>
                  <a:pt x="28057" y="22844"/>
                </a:lnTo>
                <a:lnTo>
                  <a:pt x="28343" y="22748"/>
                </a:lnTo>
                <a:lnTo>
                  <a:pt x="28618" y="22632"/>
                </a:lnTo>
                <a:lnTo>
                  <a:pt x="28893" y="22516"/>
                </a:lnTo>
                <a:lnTo>
                  <a:pt x="29167" y="22378"/>
                </a:lnTo>
                <a:lnTo>
                  <a:pt x="29432" y="22241"/>
                </a:lnTo>
                <a:lnTo>
                  <a:pt x="29696" y="22093"/>
                </a:lnTo>
                <a:lnTo>
                  <a:pt x="29950" y="21945"/>
                </a:lnTo>
                <a:lnTo>
                  <a:pt x="33313" y="28681"/>
                </a:lnTo>
                <a:lnTo>
                  <a:pt x="33398" y="28819"/>
                </a:lnTo>
                <a:lnTo>
                  <a:pt x="33493" y="28935"/>
                </a:lnTo>
                <a:lnTo>
                  <a:pt x="33609" y="29041"/>
                </a:lnTo>
                <a:lnTo>
                  <a:pt x="33736" y="29136"/>
                </a:lnTo>
                <a:lnTo>
                  <a:pt x="33874" y="29210"/>
                </a:lnTo>
                <a:lnTo>
                  <a:pt x="34011" y="29263"/>
                </a:lnTo>
                <a:lnTo>
                  <a:pt x="34170" y="29295"/>
                </a:lnTo>
                <a:lnTo>
                  <a:pt x="34328" y="29305"/>
                </a:lnTo>
                <a:lnTo>
                  <a:pt x="37332" y="29305"/>
                </a:lnTo>
                <a:lnTo>
                  <a:pt x="37448" y="29295"/>
                </a:lnTo>
                <a:lnTo>
                  <a:pt x="37554" y="29284"/>
                </a:lnTo>
                <a:lnTo>
                  <a:pt x="37660" y="29252"/>
                </a:lnTo>
                <a:lnTo>
                  <a:pt x="37765" y="29210"/>
                </a:lnTo>
                <a:lnTo>
                  <a:pt x="37871" y="29168"/>
                </a:lnTo>
                <a:lnTo>
                  <a:pt x="37956" y="29104"/>
                </a:lnTo>
                <a:lnTo>
                  <a:pt x="38051" y="29041"/>
                </a:lnTo>
                <a:lnTo>
                  <a:pt x="38125" y="28967"/>
                </a:lnTo>
                <a:lnTo>
                  <a:pt x="38199" y="28893"/>
                </a:lnTo>
                <a:lnTo>
                  <a:pt x="38262" y="28808"/>
                </a:lnTo>
                <a:lnTo>
                  <a:pt x="38326" y="28713"/>
                </a:lnTo>
                <a:lnTo>
                  <a:pt x="38368" y="28618"/>
                </a:lnTo>
                <a:lnTo>
                  <a:pt x="38410" y="28512"/>
                </a:lnTo>
                <a:lnTo>
                  <a:pt x="38432" y="28406"/>
                </a:lnTo>
                <a:lnTo>
                  <a:pt x="38453" y="28290"/>
                </a:lnTo>
                <a:lnTo>
                  <a:pt x="38453" y="28174"/>
                </a:lnTo>
                <a:lnTo>
                  <a:pt x="38453" y="28057"/>
                </a:lnTo>
                <a:lnTo>
                  <a:pt x="38432" y="27952"/>
                </a:lnTo>
                <a:lnTo>
                  <a:pt x="38410" y="27835"/>
                </a:lnTo>
                <a:lnTo>
                  <a:pt x="38368" y="27740"/>
                </a:lnTo>
                <a:lnTo>
                  <a:pt x="38326" y="27634"/>
                </a:lnTo>
                <a:lnTo>
                  <a:pt x="38262" y="27550"/>
                </a:lnTo>
                <a:lnTo>
                  <a:pt x="38199" y="27455"/>
                </a:lnTo>
                <a:lnTo>
                  <a:pt x="38125" y="27381"/>
                </a:lnTo>
                <a:lnTo>
                  <a:pt x="38051" y="27306"/>
                </a:lnTo>
                <a:lnTo>
                  <a:pt x="37956" y="27243"/>
                </a:lnTo>
                <a:lnTo>
                  <a:pt x="37871" y="27180"/>
                </a:lnTo>
                <a:lnTo>
                  <a:pt x="37765" y="27137"/>
                </a:lnTo>
                <a:lnTo>
                  <a:pt x="37660" y="27095"/>
                </a:lnTo>
                <a:lnTo>
                  <a:pt x="37554" y="27074"/>
                </a:lnTo>
                <a:lnTo>
                  <a:pt x="37448" y="27053"/>
                </a:lnTo>
                <a:lnTo>
                  <a:pt x="35026" y="27053"/>
                </a:lnTo>
                <a:lnTo>
                  <a:pt x="31716" y="20443"/>
                </a:lnTo>
                <a:lnTo>
                  <a:pt x="31938" y="20200"/>
                </a:lnTo>
                <a:lnTo>
                  <a:pt x="32139" y="19935"/>
                </a:lnTo>
                <a:lnTo>
                  <a:pt x="32330" y="19682"/>
                </a:lnTo>
                <a:lnTo>
                  <a:pt x="32520" y="19407"/>
                </a:lnTo>
                <a:lnTo>
                  <a:pt x="32700" y="19132"/>
                </a:lnTo>
                <a:lnTo>
                  <a:pt x="32858" y="18846"/>
                </a:lnTo>
                <a:lnTo>
                  <a:pt x="33017" y="18550"/>
                </a:lnTo>
                <a:lnTo>
                  <a:pt x="33165" y="18254"/>
                </a:lnTo>
                <a:lnTo>
                  <a:pt x="33292" y="17958"/>
                </a:lnTo>
                <a:lnTo>
                  <a:pt x="33419" y="17641"/>
                </a:lnTo>
                <a:lnTo>
                  <a:pt x="33525" y="17334"/>
                </a:lnTo>
                <a:lnTo>
                  <a:pt x="33620" y="17006"/>
                </a:lnTo>
                <a:lnTo>
                  <a:pt x="33704" y="16678"/>
                </a:lnTo>
                <a:lnTo>
                  <a:pt x="33778" y="16350"/>
                </a:lnTo>
                <a:lnTo>
                  <a:pt x="33842" y="16022"/>
                </a:lnTo>
                <a:lnTo>
                  <a:pt x="33884" y="15673"/>
                </a:lnTo>
                <a:lnTo>
                  <a:pt x="34127" y="15631"/>
                </a:lnTo>
                <a:lnTo>
                  <a:pt x="34371" y="15568"/>
                </a:lnTo>
                <a:lnTo>
                  <a:pt x="34603" y="15494"/>
                </a:lnTo>
                <a:lnTo>
                  <a:pt x="34836" y="15409"/>
                </a:lnTo>
                <a:lnTo>
                  <a:pt x="35058" y="15314"/>
                </a:lnTo>
                <a:lnTo>
                  <a:pt x="35280" y="15219"/>
                </a:lnTo>
                <a:lnTo>
                  <a:pt x="35492" y="15102"/>
                </a:lnTo>
                <a:lnTo>
                  <a:pt x="35703" y="14986"/>
                </a:lnTo>
                <a:lnTo>
                  <a:pt x="35904" y="14859"/>
                </a:lnTo>
                <a:lnTo>
                  <a:pt x="36094" y="14722"/>
                </a:lnTo>
                <a:lnTo>
                  <a:pt x="36295" y="14584"/>
                </a:lnTo>
                <a:lnTo>
                  <a:pt x="36475" y="14436"/>
                </a:lnTo>
                <a:lnTo>
                  <a:pt x="36655" y="14278"/>
                </a:lnTo>
                <a:lnTo>
                  <a:pt x="36824" y="14108"/>
                </a:lnTo>
                <a:lnTo>
                  <a:pt x="36993" y="13929"/>
                </a:lnTo>
                <a:lnTo>
                  <a:pt x="37152" y="13749"/>
                </a:lnTo>
                <a:lnTo>
                  <a:pt x="37300" y="13569"/>
                </a:lnTo>
                <a:lnTo>
                  <a:pt x="37438" y="13379"/>
                </a:lnTo>
                <a:lnTo>
                  <a:pt x="37575" y="13178"/>
                </a:lnTo>
                <a:lnTo>
                  <a:pt x="37691" y="12966"/>
                </a:lnTo>
                <a:lnTo>
                  <a:pt x="37808" y="12755"/>
                </a:lnTo>
                <a:lnTo>
                  <a:pt x="37924" y="12543"/>
                </a:lnTo>
                <a:lnTo>
                  <a:pt x="38019" y="12321"/>
                </a:lnTo>
                <a:lnTo>
                  <a:pt x="38104" y="12099"/>
                </a:lnTo>
                <a:lnTo>
                  <a:pt x="38188" y="11866"/>
                </a:lnTo>
                <a:lnTo>
                  <a:pt x="38262" y="11634"/>
                </a:lnTo>
                <a:lnTo>
                  <a:pt x="38315" y="11390"/>
                </a:lnTo>
                <a:lnTo>
                  <a:pt x="38368" y="11147"/>
                </a:lnTo>
                <a:lnTo>
                  <a:pt x="38410" y="10904"/>
                </a:lnTo>
                <a:lnTo>
                  <a:pt x="38432" y="10650"/>
                </a:lnTo>
                <a:lnTo>
                  <a:pt x="38453" y="10407"/>
                </a:lnTo>
                <a:lnTo>
                  <a:pt x="38453" y="10142"/>
                </a:lnTo>
                <a:lnTo>
                  <a:pt x="38453" y="10026"/>
                </a:lnTo>
                <a:lnTo>
                  <a:pt x="38432" y="9920"/>
                </a:lnTo>
                <a:lnTo>
                  <a:pt x="38410" y="9815"/>
                </a:lnTo>
                <a:lnTo>
                  <a:pt x="38368" y="9709"/>
                </a:lnTo>
                <a:lnTo>
                  <a:pt x="38326" y="9614"/>
                </a:lnTo>
                <a:lnTo>
                  <a:pt x="38262" y="9519"/>
                </a:lnTo>
                <a:lnTo>
                  <a:pt x="38199" y="9434"/>
                </a:lnTo>
                <a:lnTo>
                  <a:pt x="38125" y="9349"/>
                </a:lnTo>
                <a:lnTo>
                  <a:pt x="38051" y="9275"/>
                </a:lnTo>
                <a:lnTo>
                  <a:pt x="37956" y="9212"/>
                </a:lnTo>
                <a:lnTo>
                  <a:pt x="37871" y="9159"/>
                </a:lnTo>
                <a:lnTo>
                  <a:pt x="37765" y="9106"/>
                </a:lnTo>
                <a:lnTo>
                  <a:pt x="37660" y="9074"/>
                </a:lnTo>
                <a:lnTo>
                  <a:pt x="37554" y="9043"/>
                </a:lnTo>
                <a:lnTo>
                  <a:pt x="37448" y="9021"/>
                </a:lnTo>
                <a:lnTo>
                  <a:pt x="26005" y="9021"/>
                </a:lnTo>
                <a:lnTo>
                  <a:pt x="21807" y="625"/>
                </a:lnTo>
                <a:lnTo>
                  <a:pt x="21754" y="529"/>
                </a:lnTo>
                <a:lnTo>
                  <a:pt x="21691" y="434"/>
                </a:lnTo>
                <a:lnTo>
                  <a:pt x="21617" y="350"/>
                </a:lnTo>
                <a:lnTo>
                  <a:pt x="21532" y="276"/>
                </a:lnTo>
                <a:lnTo>
                  <a:pt x="21447" y="202"/>
                </a:lnTo>
                <a:lnTo>
                  <a:pt x="21342" y="149"/>
                </a:lnTo>
                <a:lnTo>
                  <a:pt x="21246" y="96"/>
                </a:lnTo>
                <a:lnTo>
                  <a:pt x="21130" y="54"/>
                </a:lnTo>
                <a:lnTo>
                  <a:pt x="21045" y="32"/>
                </a:lnTo>
                <a:lnTo>
                  <a:pt x="20950" y="11"/>
                </a:lnTo>
                <a:lnTo>
                  <a:pt x="20686" y="11"/>
                </a:lnTo>
                <a:lnTo>
                  <a:pt x="20591" y="22"/>
                </a:lnTo>
                <a:lnTo>
                  <a:pt x="20506" y="43"/>
                </a:lnTo>
                <a:lnTo>
                  <a:pt x="20422" y="75"/>
                </a:lnTo>
                <a:lnTo>
                  <a:pt x="20337" y="106"/>
                </a:lnTo>
                <a:lnTo>
                  <a:pt x="20263" y="149"/>
                </a:lnTo>
                <a:lnTo>
                  <a:pt x="20189" y="191"/>
                </a:lnTo>
                <a:lnTo>
                  <a:pt x="20115" y="244"/>
                </a:lnTo>
                <a:lnTo>
                  <a:pt x="20041" y="297"/>
                </a:lnTo>
                <a:lnTo>
                  <a:pt x="19977" y="360"/>
                </a:lnTo>
                <a:lnTo>
                  <a:pt x="19924" y="434"/>
                </a:lnTo>
                <a:lnTo>
                  <a:pt x="19861" y="508"/>
                </a:lnTo>
                <a:lnTo>
                  <a:pt x="14193" y="9021"/>
                </a:lnTo>
                <a:lnTo>
                  <a:pt x="10893" y="9021"/>
                </a:lnTo>
                <a:lnTo>
                  <a:pt x="10893" y="5637"/>
                </a:lnTo>
                <a:lnTo>
                  <a:pt x="10893" y="5468"/>
                </a:lnTo>
                <a:lnTo>
                  <a:pt x="10904" y="5299"/>
                </a:lnTo>
                <a:lnTo>
                  <a:pt x="10925" y="5130"/>
                </a:lnTo>
                <a:lnTo>
                  <a:pt x="10956" y="4961"/>
                </a:lnTo>
                <a:lnTo>
                  <a:pt x="10999" y="4791"/>
                </a:lnTo>
                <a:lnTo>
                  <a:pt x="11041" y="4633"/>
                </a:lnTo>
                <a:lnTo>
                  <a:pt x="11094" y="4474"/>
                </a:lnTo>
                <a:lnTo>
                  <a:pt x="11157" y="4326"/>
                </a:lnTo>
                <a:lnTo>
                  <a:pt x="11221" y="4178"/>
                </a:lnTo>
                <a:lnTo>
                  <a:pt x="11295" y="4030"/>
                </a:lnTo>
                <a:lnTo>
                  <a:pt x="11379" y="3892"/>
                </a:lnTo>
                <a:lnTo>
                  <a:pt x="11464" y="3755"/>
                </a:lnTo>
                <a:lnTo>
                  <a:pt x="11559" y="3617"/>
                </a:lnTo>
                <a:lnTo>
                  <a:pt x="11665" y="3491"/>
                </a:lnTo>
                <a:lnTo>
                  <a:pt x="11771" y="3364"/>
                </a:lnTo>
                <a:lnTo>
                  <a:pt x="11877" y="3247"/>
                </a:lnTo>
                <a:lnTo>
                  <a:pt x="11993" y="3142"/>
                </a:lnTo>
                <a:lnTo>
                  <a:pt x="12120" y="3036"/>
                </a:lnTo>
                <a:lnTo>
                  <a:pt x="12247" y="2930"/>
                </a:lnTo>
                <a:lnTo>
                  <a:pt x="12384" y="2835"/>
                </a:lnTo>
                <a:lnTo>
                  <a:pt x="12522" y="2750"/>
                </a:lnTo>
                <a:lnTo>
                  <a:pt x="12659" y="2666"/>
                </a:lnTo>
                <a:lnTo>
                  <a:pt x="12807" y="2592"/>
                </a:lnTo>
                <a:lnTo>
                  <a:pt x="12955" y="2528"/>
                </a:lnTo>
                <a:lnTo>
                  <a:pt x="13103" y="2465"/>
                </a:lnTo>
                <a:lnTo>
                  <a:pt x="13262" y="2412"/>
                </a:lnTo>
                <a:lnTo>
                  <a:pt x="13421" y="2370"/>
                </a:lnTo>
                <a:lnTo>
                  <a:pt x="13590" y="2327"/>
                </a:lnTo>
                <a:lnTo>
                  <a:pt x="13759" y="2296"/>
                </a:lnTo>
                <a:lnTo>
                  <a:pt x="13928" y="2274"/>
                </a:lnTo>
                <a:lnTo>
                  <a:pt x="14097" y="2264"/>
                </a:lnTo>
                <a:lnTo>
                  <a:pt x="14267" y="2264"/>
                </a:lnTo>
                <a:lnTo>
                  <a:pt x="14383" y="2253"/>
                </a:lnTo>
                <a:lnTo>
                  <a:pt x="14499" y="2232"/>
                </a:lnTo>
                <a:lnTo>
                  <a:pt x="14605" y="2211"/>
                </a:lnTo>
                <a:lnTo>
                  <a:pt x="14711" y="2169"/>
                </a:lnTo>
                <a:lnTo>
                  <a:pt x="14806" y="2126"/>
                </a:lnTo>
                <a:lnTo>
                  <a:pt x="14901" y="2063"/>
                </a:lnTo>
                <a:lnTo>
                  <a:pt x="14986" y="1999"/>
                </a:lnTo>
                <a:lnTo>
                  <a:pt x="15070" y="1925"/>
                </a:lnTo>
                <a:lnTo>
                  <a:pt x="15134" y="1851"/>
                </a:lnTo>
                <a:lnTo>
                  <a:pt x="15208" y="1767"/>
                </a:lnTo>
                <a:lnTo>
                  <a:pt x="15261" y="1672"/>
                </a:lnTo>
                <a:lnTo>
                  <a:pt x="15303" y="1566"/>
                </a:lnTo>
                <a:lnTo>
                  <a:pt x="15345" y="1471"/>
                </a:lnTo>
                <a:lnTo>
                  <a:pt x="15377" y="1354"/>
                </a:lnTo>
                <a:lnTo>
                  <a:pt x="15388" y="1249"/>
                </a:lnTo>
                <a:lnTo>
                  <a:pt x="15398" y="1132"/>
                </a:lnTo>
                <a:lnTo>
                  <a:pt x="15388" y="1016"/>
                </a:lnTo>
                <a:lnTo>
                  <a:pt x="15377" y="910"/>
                </a:lnTo>
                <a:lnTo>
                  <a:pt x="15345" y="794"/>
                </a:lnTo>
                <a:lnTo>
                  <a:pt x="15303" y="699"/>
                </a:lnTo>
                <a:lnTo>
                  <a:pt x="15261" y="593"/>
                </a:lnTo>
                <a:lnTo>
                  <a:pt x="15208" y="498"/>
                </a:lnTo>
                <a:lnTo>
                  <a:pt x="15134" y="413"/>
                </a:lnTo>
                <a:lnTo>
                  <a:pt x="15070" y="339"/>
                </a:lnTo>
                <a:lnTo>
                  <a:pt x="14986" y="265"/>
                </a:lnTo>
                <a:lnTo>
                  <a:pt x="14901" y="202"/>
                </a:lnTo>
                <a:lnTo>
                  <a:pt x="14806" y="138"/>
                </a:lnTo>
                <a:lnTo>
                  <a:pt x="14711" y="96"/>
                </a:lnTo>
                <a:lnTo>
                  <a:pt x="14605" y="54"/>
                </a:lnTo>
                <a:lnTo>
                  <a:pt x="14499" y="32"/>
                </a:lnTo>
                <a:lnTo>
                  <a:pt x="14383" y="11"/>
                </a:lnTo>
                <a:lnTo>
                  <a:pt x="14267" y="1"/>
                </a:lnTo>
                <a:lnTo>
                  <a:pt x="13981" y="11"/>
                </a:lnTo>
                <a:lnTo>
                  <a:pt x="13696" y="32"/>
                </a:lnTo>
                <a:lnTo>
                  <a:pt x="13410" y="75"/>
                </a:lnTo>
                <a:lnTo>
                  <a:pt x="13135" y="117"/>
                </a:lnTo>
                <a:lnTo>
                  <a:pt x="12860" y="180"/>
                </a:lnTo>
                <a:lnTo>
                  <a:pt x="12596" y="254"/>
                </a:lnTo>
                <a:lnTo>
                  <a:pt x="12331" y="350"/>
                </a:lnTo>
                <a:lnTo>
                  <a:pt x="12077" y="445"/>
                </a:lnTo>
                <a:lnTo>
                  <a:pt x="11824" y="561"/>
                </a:lnTo>
                <a:lnTo>
                  <a:pt x="11580" y="688"/>
                </a:lnTo>
                <a:lnTo>
                  <a:pt x="11348" y="826"/>
                </a:lnTo>
                <a:lnTo>
                  <a:pt x="11126" y="974"/>
                </a:lnTo>
                <a:lnTo>
                  <a:pt x="10904" y="1122"/>
                </a:lnTo>
                <a:lnTo>
                  <a:pt x="10682" y="1291"/>
                </a:lnTo>
                <a:lnTo>
                  <a:pt x="10481" y="1471"/>
                </a:lnTo>
                <a:lnTo>
                  <a:pt x="10290" y="1661"/>
                </a:lnTo>
                <a:lnTo>
                  <a:pt x="10100" y="1851"/>
                </a:lnTo>
                <a:lnTo>
                  <a:pt x="9920" y="2063"/>
                </a:lnTo>
                <a:lnTo>
                  <a:pt x="9751" y="2274"/>
                </a:lnTo>
                <a:lnTo>
                  <a:pt x="9603" y="2496"/>
                </a:lnTo>
                <a:lnTo>
                  <a:pt x="9455" y="2719"/>
                </a:lnTo>
                <a:lnTo>
                  <a:pt x="9317" y="2951"/>
                </a:lnTo>
                <a:lnTo>
                  <a:pt x="9190" y="3194"/>
                </a:lnTo>
                <a:lnTo>
                  <a:pt x="9074" y="3448"/>
                </a:lnTo>
                <a:lnTo>
                  <a:pt x="8979" y="3702"/>
                </a:lnTo>
                <a:lnTo>
                  <a:pt x="8884" y="3966"/>
                </a:lnTo>
                <a:lnTo>
                  <a:pt x="8810" y="4231"/>
                </a:lnTo>
                <a:lnTo>
                  <a:pt x="8746" y="4506"/>
                </a:lnTo>
                <a:lnTo>
                  <a:pt x="8704" y="4781"/>
                </a:lnTo>
                <a:lnTo>
                  <a:pt x="8662" y="5066"/>
                </a:lnTo>
                <a:lnTo>
                  <a:pt x="8640" y="5352"/>
                </a:lnTo>
                <a:lnTo>
                  <a:pt x="8630" y="5637"/>
                </a:lnTo>
                <a:lnTo>
                  <a:pt x="8630" y="9021"/>
                </a:lnTo>
                <a:lnTo>
                  <a:pt x="6758" y="9021"/>
                </a:lnTo>
                <a:lnTo>
                  <a:pt x="6758" y="5637"/>
                </a:lnTo>
                <a:lnTo>
                  <a:pt x="6747" y="5352"/>
                </a:lnTo>
                <a:lnTo>
                  <a:pt x="6726" y="5066"/>
                </a:lnTo>
                <a:lnTo>
                  <a:pt x="6695" y="4781"/>
                </a:lnTo>
                <a:lnTo>
                  <a:pt x="6642" y="4506"/>
                </a:lnTo>
                <a:lnTo>
                  <a:pt x="6578" y="4231"/>
                </a:lnTo>
                <a:lnTo>
                  <a:pt x="6504" y="3966"/>
                </a:lnTo>
                <a:lnTo>
                  <a:pt x="6409" y="3702"/>
                </a:lnTo>
                <a:lnTo>
                  <a:pt x="6314" y="3448"/>
                </a:lnTo>
                <a:lnTo>
                  <a:pt x="6197" y="3194"/>
                </a:lnTo>
                <a:lnTo>
                  <a:pt x="6071" y="2951"/>
                </a:lnTo>
                <a:lnTo>
                  <a:pt x="5944" y="2719"/>
                </a:lnTo>
                <a:lnTo>
                  <a:pt x="5796" y="2496"/>
                </a:lnTo>
                <a:lnTo>
                  <a:pt x="5637" y="2274"/>
                </a:lnTo>
                <a:lnTo>
                  <a:pt x="5468" y="2063"/>
                </a:lnTo>
                <a:lnTo>
                  <a:pt x="5288" y="1851"/>
                </a:lnTo>
                <a:lnTo>
                  <a:pt x="5108" y="1661"/>
                </a:lnTo>
                <a:lnTo>
                  <a:pt x="4907" y="1471"/>
                </a:lnTo>
                <a:lnTo>
                  <a:pt x="4706" y="1291"/>
                </a:lnTo>
                <a:lnTo>
                  <a:pt x="4495" y="1122"/>
                </a:lnTo>
                <a:lnTo>
                  <a:pt x="4273" y="974"/>
                </a:lnTo>
                <a:lnTo>
                  <a:pt x="4040" y="826"/>
                </a:lnTo>
                <a:lnTo>
                  <a:pt x="3807" y="688"/>
                </a:lnTo>
                <a:lnTo>
                  <a:pt x="3564" y="561"/>
                </a:lnTo>
                <a:lnTo>
                  <a:pt x="3310" y="445"/>
                </a:lnTo>
                <a:lnTo>
                  <a:pt x="3057" y="350"/>
                </a:lnTo>
                <a:lnTo>
                  <a:pt x="2792" y="254"/>
                </a:lnTo>
                <a:lnTo>
                  <a:pt x="2528" y="180"/>
                </a:lnTo>
                <a:lnTo>
                  <a:pt x="2253" y="117"/>
                </a:lnTo>
                <a:lnTo>
                  <a:pt x="1978" y="75"/>
                </a:lnTo>
                <a:lnTo>
                  <a:pt x="1703" y="32"/>
                </a:lnTo>
                <a:lnTo>
                  <a:pt x="1407" y="11"/>
                </a:lnTo>
                <a:lnTo>
                  <a:pt x="1121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3" name="Google Shape;473;p20"/>
          <p:cNvGrpSpPr/>
          <p:nvPr/>
        </p:nvGrpSpPr>
        <p:grpSpPr>
          <a:xfrm>
            <a:off x="5609357" y="4046153"/>
            <a:ext cx="458202" cy="457241"/>
            <a:chOff x="3193175" y="3795525"/>
            <a:chExt cx="961600" cy="961600"/>
          </a:xfrm>
        </p:grpSpPr>
        <p:sp>
          <p:nvSpPr>
            <p:cNvPr id="474" name="Google Shape;474;p20"/>
            <p:cNvSpPr/>
            <p:nvPr/>
          </p:nvSpPr>
          <p:spPr>
            <a:xfrm>
              <a:off x="3193175" y="3795525"/>
              <a:ext cx="961600" cy="488350"/>
            </a:xfrm>
            <a:custGeom>
              <a:avLst/>
              <a:gdLst/>
              <a:ahLst/>
              <a:cxnLst/>
              <a:rect l="l" t="t" r="r" b="b"/>
              <a:pathLst>
                <a:path w="38464" h="19534" extrusionOk="0">
                  <a:moveTo>
                    <a:pt x="15779" y="7509"/>
                  </a:moveTo>
                  <a:lnTo>
                    <a:pt x="16371" y="7519"/>
                  </a:lnTo>
                  <a:lnTo>
                    <a:pt x="16953" y="7551"/>
                  </a:lnTo>
                  <a:lnTo>
                    <a:pt x="17524" y="7615"/>
                  </a:lnTo>
                  <a:lnTo>
                    <a:pt x="18095" y="7689"/>
                  </a:lnTo>
                  <a:lnTo>
                    <a:pt x="18666" y="7794"/>
                  </a:lnTo>
                  <a:lnTo>
                    <a:pt x="19216" y="7911"/>
                  </a:lnTo>
                  <a:lnTo>
                    <a:pt x="19766" y="8059"/>
                  </a:lnTo>
                  <a:lnTo>
                    <a:pt x="20316" y="8217"/>
                  </a:lnTo>
                  <a:lnTo>
                    <a:pt x="20845" y="8397"/>
                  </a:lnTo>
                  <a:lnTo>
                    <a:pt x="21363" y="8598"/>
                  </a:lnTo>
                  <a:lnTo>
                    <a:pt x="21881" y="8820"/>
                  </a:lnTo>
                  <a:lnTo>
                    <a:pt x="22389" y="9063"/>
                  </a:lnTo>
                  <a:lnTo>
                    <a:pt x="22886" y="9328"/>
                  </a:lnTo>
                  <a:lnTo>
                    <a:pt x="23362" y="9603"/>
                  </a:lnTo>
                  <a:lnTo>
                    <a:pt x="23838" y="9899"/>
                  </a:lnTo>
                  <a:lnTo>
                    <a:pt x="24303" y="10216"/>
                  </a:lnTo>
                  <a:lnTo>
                    <a:pt x="24747" y="10544"/>
                  </a:lnTo>
                  <a:lnTo>
                    <a:pt x="25181" y="10893"/>
                  </a:lnTo>
                  <a:lnTo>
                    <a:pt x="25604" y="11253"/>
                  </a:lnTo>
                  <a:lnTo>
                    <a:pt x="26016" y="11633"/>
                  </a:lnTo>
                  <a:lnTo>
                    <a:pt x="26407" y="12025"/>
                  </a:lnTo>
                  <a:lnTo>
                    <a:pt x="26788" y="12437"/>
                  </a:lnTo>
                  <a:lnTo>
                    <a:pt x="27148" y="12860"/>
                  </a:lnTo>
                  <a:lnTo>
                    <a:pt x="27497" y="13294"/>
                  </a:lnTo>
                  <a:lnTo>
                    <a:pt x="27835" y="13748"/>
                  </a:lnTo>
                  <a:lnTo>
                    <a:pt x="28142" y="14214"/>
                  </a:lnTo>
                  <a:lnTo>
                    <a:pt x="28448" y="14690"/>
                  </a:lnTo>
                  <a:lnTo>
                    <a:pt x="28723" y="15187"/>
                  </a:lnTo>
                  <a:lnTo>
                    <a:pt x="28988" y="15694"/>
                  </a:lnTo>
                  <a:lnTo>
                    <a:pt x="29231" y="16202"/>
                  </a:lnTo>
                  <a:lnTo>
                    <a:pt x="29453" y="16731"/>
                  </a:lnTo>
                  <a:lnTo>
                    <a:pt x="29665" y="17281"/>
                  </a:lnTo>
                  <a:lnTo>
                    <a:pt x="26006" y="17281"/>
                  </a:lnTo>
                  <a:lnTo>
                    <a:pt x="25879" y="16942"/>
                  </a:lnTo>
                  <a:lnTo>
                    <a:pt x="25741" y="16614"/>
                  </a:lnTo>
                  <a:lnTo>
                    <a:pt x="25593" y="16297"/>
                  </a:lnTo>
                  <a:lnTo>
                    <a:pt x="25424" y="15990"/>
                  </a:lnTo>
                  <a:lnTo>
                    <a:pt x="25255" y="15684"/>
                  </a:lnTo>
                  <a:lnTo>
                    <a:pt x="25075" y="15388"/>
                  </a:lnTo>
                  <a:lnTo>
                    <a:pt x="24874" y="15102"/>
                  </a:lnTo>
                  <a:lnTo>
                    <a:pt x="24673" y="14827"/>
                  </a:lnTo>
                  <a:lnTo>
                    <a:pt x="24461" y="14552"/>
                  </a:lnTo>
                  <a:lnTo>
                    <a:pt x="24239" y="14298"/>
                  </a:lnTo>
                  <a:lnTo>
                    <a:pt x="24007" y="14044"/>
                  </a:lnTo>
                  <a:lnTo>
                    <a:pt x="23764" y="13801"/>
                  </a:lnTo>
                  <a:lnTo>
                    <a:pt x="23510" y="13569"/>
                  </a:lnTo>
                  <a:lnTo>
                    <a:pt x="23245" y="13346"/>
                  </a:lnTo>
                  <a:lnTo>
                    <a:pt x="22981" y="13135"/>
                  </a:lnTo>
                  <a:lnTo>
                    <a:pt x="22706" y="12923"/>
                  </a:lnTo>
                  <a:lnTo>
                    <a:pt x="22420" y="12733"/>
                  </a:lnTo>
                  <a:lnTo>
                    <a:pt x="22135" y="12553"/>
                  </a:lnTo>
                  <a:lnTo>
                    <a:pt x="21839" y="12384"/>
                  </a:lnTo>
                  <a:lnTo>
                    <a:pt x="21532" y="12225"/>
                  </a:lnTo>
                  <a:lnTo>
                    <a:pt x="21225" y="12077"/>
                  </a:lnTo>
                  <a:lnTo>
                    <a:pt x="20908" y="11940"/>
                  </a:lnTo>
                  <a:lnTo>
                    <a:pt x="20580" y="11813"/>
                  </a:lnTo>
                  <a:lnTo>
                    <a:pt x="20252" y="11697"/>
                  </a:lnTo>
                  <a:lnTo>
                    <a:pt x="19925" y="11602"/>
                  </a:lnTo>
                  <a:lnTo>
                    <a:pt x="19586" y="11517"/>
                  </a:lnTo>
                  <a:lnTo>
                    <a:pt x="19237" y="11443"/>
                  </a:lnTo>
                  <a:lnTo>
                    <a:pt x="18899" y="11379"/>
                  </a:lnTo>
                  <a:lnTo>
                    <a:pt x="18539" y="11327"/>
                  </a:lnTo>
                  <a:lnTo>
                    <a:pt x="18190" y="11295"/>
                  </a:lnTo>
                  <a:lnTo>
                    <a:pt x="17831" y="11274"/>
                  </a:lnTo>
                  <a:lnTo>
                    <a:pt x="17471" y="11263"/>
                  </a:lnTo>
                  <a:lnTo>
                    <a:pt x="14647" y="11263"/>
                  </a:lnTo>
                  <a:lnTo>
                    <a:pt x="14531" y="11274"/>
                  </a:lnTo>
                  <a:lnTo>
                    <a:pt x="14425" y="11284"/>
                  </a:lnTo>
                  <a:lnTo>
                    <a:pt x="14320" y="11316"/>
                  </a:lnTo>
                  <a:lnTo>
                    <a:pt x="14214" y="11358"/>
                  </a:lnTo>
                  <a:lnTo>
                    <a:pt x="14119" y="11401"/>
                  </a:lnTo>
                  <a:lnTo>
                    <a:pt x="14023" y="11453"/>
                  </a:lnTo>
                  <a:lnTo>
                    <a:pt x="13939" y="11528"/>
                  </a:lnTo>
                  <a:lnTo>
                    <a:pt x="13854" y="11591"/>
                  </a:lnTo>
                  <a:lnTo>
                    <a:pt x="13780" y="11676"/>
                  </a:lnTo>
                  <a:lnTo>
                    <a:pt x="13717" y="11760"/>
                  </a:lnTo>
                  <a:lnTo>
                    <a:pt x="13664" y="11855"/>
                  </a:lnTo>
                  <a:lnTo>
                    <a:pt x="13611" y="11951"/>
                  </a:lnTo>
                  <a:lnTo>
                    <a:pt x="13579" y="12056"/>
                  </a:lnTo>
                  <a:lnTo>
                    <a:pt x="13548" y="12162"/>
                  </a:lnTo>
                  <a:lnTo>
                    <a:pt x="13526" y="12278"/>
                  </a:lnTo>
                  <a:lnTo>
                    <a:pt x="13526" y="12395"/>
                  </a:lnTo>
                  <a:lnTo>
                    <a:pt x="13526" y="12511"/>
                  </a:lnTo>
                  <a:lnTo>
                    <a:pt x="13548" y="12617"/>
                  </a:lnTo>
                  <a:lnTo>
                    <a:pt x="13579" y="12723"/>
                  </a:lnTo>
                  <a:lnTo>
                    <a:pt x="13611" y="12828"/>
                  </a:lnTo>
                  <a:lnTo>
                    <a:pt x="13664" y="12934"/>
                  </a:lnTo>
                  <a:lnTo>
                    <a:pt x="13717" y="13019"/>
                  </a:lnTo>
                  <a:lnTo>
                    <a:pt x="13780" y="13114"/>
                  </a:lnTo>
                  <a:lnTo>
                    <a:pt x="13854" y="13188"/>
                  </a:lnTo>
                  <a:lnTo>
                    <a:pt x="13939" y="13262"/>
                  </a:lnTo>
                  <a:lnTo>
                    <a:pt x="14023" y="13325"/>
                  </a:lnTo>
                  <a:lnTo>
                    <a:pt x="14119" y="13378"/>
                  </a:lnTo>
                  <a:lnTo>
                    <a:pt x="14214" y="13431"/>
                  </a:lnTo>
                  <a:lnTo>
                    <a:pt x="14320" y="13473"/>
                  </a:lnTo>
                  <a:lnTo>
                    <a:pt x="14425" y="13495"/>
                  </a:lnTo>
                  <a:lnTo>
                    <a:pt x="14531" y="13516"/>
                  </a:lnTo>
                  <a:lnTo>
                    <a:pt x="17471" y="13516"/>
                  </a:lnTo>
                  <a:lnTo>
                    <a:pt x="17714" y="13526"/>
                  </a:lnTo>
                  <a:lnTo>
                    <a:pt x="17958" y="13537"/>
                  </a:lnTo>
                  <a:lnTo>
                    <a:pt x="18201" y="13558"/>
                  </a:lnTo>
                  <a:lnTo>
                    <a:pt x="18433" y="13590"/>
                  </a:lnTo>
                  <a:lnTo>
                    <a:pt x="18677" y="13621"/>
                  </a:lnTo>
                  <a:lnTo>
                    <a:pt x="18909" y="13674"/>
                  </a:lnTo>
                  <a:lnTo>
                    <a:pt x="19142" y="13727"/>
                  </a:lnTo>
                  <a:lnTo>
                    <a:pt x="19364" y="13791"/>
                  </a:lnTo>
                  <a:lnTo>
                    <a:pt x="19597" y="13854"/>
                  </a:lnTo>
                  <a:lnTo>
                    <a:pt x="19819" y="13939"/>
                  </a:lnTo>
                  <a:lnTo>
                    <a:pt x="20030" y="14023"/>
                  </a:lnTo>
                  <a:lnTo>
                    <a:pt x="20252" y="14108"/>
                  </a:lnTo>
                  <a:lnTo>
                    <a:pt x="20464" y="14214"/>
                  </a:lnTo>
                  <a:lnTo>
                    <a:pt x="20665" y="14319"/>
                  </a:lnTo>
                  <a:lnTo>
                    <a:pt x="20876" y="14425"/>
                  </a:lnTo>
                  <a:lnTo>
                    <a:pt x="21077" y="14552"/>
                  </a:lnTo>
                  <a:lnTo>
                    <a:pt x="21268" y="14668"/>
                  </a:lnTo>
                  <a:lnTo>
                    <a:pt x="21458" y="14806"/>
                  </a:lnTo>
                  <a:lnTo>
                    <a:pt x="21648" y="14943"/>
                  </a:lnTo>
                  <a:lnTo>
                    <a:pt x="21828" y="15091"/>
                  </a:lnTo>
                  <a:lnTo>
                    <a:pt x="21997" y="15239"/>
                  </a:lnTo>
                  <a:lnTo>
                    <a:pt x="22167" y="15398"/>
                  </a:lnTo>
                  <a:lnTo>
                    <a:pt x="22336" y="15567"/>
                  </a:lnTo>
                  <a:lnTo>
                    <a:pt x="22494" y="15737"/>
                  </a:lnTo>
                  <a:lnTo>
                    <a:pt x="22653" y="15906"/>
                  </a:lnTo>
                  <a:lnTo>
                    <a:pt x="22801" y="16086"/>
                  </a:lnTo>
                  <a:lnTo>
                    <a:pt x="22939" y="16276"/>
                  </a:lnTo>
                  <a:lnTo>
                    <a:pt x="23076" y="16466"/>
                  </a:lnTo>
                  <a:lnTo>
                    <a:pt x="23203" y="16657"/>
                  </a:lnTo>
                  <a:lnTo>
                    <a:pt x="23330" y="16858"/>
                  </a:lnTo>
                  <a:lnTo>
                    <a:pt x="23446" y="17069"/>
                  </a:lnTo>
                  <a:lnTo>
                    <a:pt x="23552" y="17281"/>
                  </a:lnTo>
                  <a:lnTo>
                    <a:pt x="6388" y="17281"/>
                  </a:lnTo>
                  <a:lnTo>
                    <a:pt x="6176" y="17270"/>
                  </a:lnTo>
                  <a:lnTo>
                    <a:pt x="5965" y="17249"/>
                  </a:lnTo>
                  <a:lnTo>
                    <a:pt x="5764" y="17228"/>
                  </a:lnTo>
                  <a:lnTo>
                    <a:pt x="5553" y="17196"/>
                  </a:lnTo>
                  <a:lnTo>
                    <a:pt x="5352" y="17143"/>
                  </a:lnTo>
                  <a:lnTo>
                    <a:pt x="5161" y="17090"/>
                  </a:lnTo>
                  <a:lnTo>
                    <a:pt x="4971" y="17027"/>
                  </a:lnTo>
                  <a:lnTo>
                    <a:pt x="4780" y="16953"/>
                  </a:lnTo>
                  <a:lnTo>
                    <a:pt x="4601" y="16868"/>
                  </a:lnTo>
                  <a:lnTo>
                    <a:pt x="4421" y="16773"/>
                  </a:lnTo>
                  <a:lnTo>
                    <a:pt x="4252" y="16678"/>
                  </a:lnTo>
                  <a:lnTo>
                    <a:pt x="4083" y="16572"/>
                  </a:lnTo>
                  <a:lnTo>
                    <a:pt x="3913" y="16456"/>
                  </a:lnTo>
                  <a:lnTo>
                    <a:pt x="3765" y="16329"/>
                  </a:lnTo>
                  <a:lnTo>
                    <a:pt x="3607" y="16202"/>
                  </a:lnTo>
                  <a:lnTo>
                    <a:pt x="3469" y="16064"/>
                  </a:lnTo>
                  <a:lnTo>
                    <a:pt x="3332" y="15916"/>
                  </a:lnTo>
                  <a:lnTo>
                    <a:pt x="3205" y="15768"/>
                  </a:lnTo>
                  <a:lnTo>
                    <a:pt x="3078" y="15610"/>
                  </a:lnTo>
                  <a:lnTo>
                    <a:pt x="2962" y="15451"/>
                  </a:lnTo>
                  <a:lnTo>
                    <a:pt x="2856" y="15282"/>
                  </a:lnTo>
                  <a:lnTo>
                    <a:pt x="2761" y="15113"/>
                  </a:lnTo>
                  <a:lnTo>
                    <a:pt x="2665" y="14933"/>
                  </a:lnTo>
                  <a:lnTo>
                    <a:pt x="2581" y="14753"/>
                  </a:lnTo>
                  <a:lnTo>
                    <a:pt x="2507" y="14563"/>
                  </a:lnTo>
                  <a:lnTo>
                    <a:pt x="2443" y="14372"/>
                  </a:lnTo>
                  <a:lnTo>
                    <a:pt x="2390" y="14171"/>
                  </a:lnTo>
                  <a:lnTo>
                    <a:pt x="2338" y="13970"/>
                  </a:lnTo>
                  <a:lnTo>
                    <a:pt x="2306" y="13770"/>
                  </a:lnTo>
                  <a:lnTo>
                    <a:pt x="2274" y="13569"/>
                  </a:lnTo>
                  <a:lnTo>
                    <a:pt x="2264" y="13357"/>
                  </a:lnTo>
                  <a:lnTo>
                    <a:pt x="2253" y="13146"/>
                  </a:lnTo>
                  <a:lnTo>
                    <a:pt x="2264" y="12934"/>
                  </a:lnTo>
                  <a:lnTo>
                    <a:pt x="2274" y="12723"/>
                  </a:lnTo>
                  <a:lnTo>
                    <a:pt x="2306" y="12511"/>
                  </a:lnTo>
                  <a:lnTo>
                    <a:pt x="2338" y="12310"/>
                  </a:lnTo>
                  <a:lnTo>
                    <a:pt x="2390" y="12109"/>
                  </a:lnTo>
                  <a:lnTo>
                    <a:pt x="2443" y="11919"/>
                  </a:lnTo>
                  <a:lnTo>
                    <a:pt x="2507" y="11728"/>
                  </a:lnTo>
                  <a:lnTo>
                    <a:pt x="2581" y="11538"/>
                  </a:lnTo>
                  <a:lnTo>
                    <a:pt x="2665" y="11358"/>
                  </a:lnTo>
                  <a:lnTo>
                    <a:pt x="2761" y="11179"/>
                  </a:lnTo>
                  <a:lnTo>
                    <a:pt x="2856" y="10999"/>
                  </a:lnTo>
                  <a:lnTo>
                    <a:pt x="2962" y="10840"/>
                  </a:lnTo>
                  <a:lnTo>
                    <a:pt x="3078" y="10671"/>
                  </a:lnTo>
                  <a:lnTo>
                    <a:pt x="3205" y="10512"/>
                  </a:lnTo>
                  <a:lnTo>
                    <a:pt x="3332" y="10364"/>
                  </a:lnTo>
                  <a:lnTo>
                    <a:pt x="3469" y="10227"/>
                  </a:lnTo>
                  <a:lnTo>
                    <a:pt x="3607" y="10089"/>
                  </a:lnTo>
                  <a:lnTo>
                    <a:pt x="3765" y="9952"/>
                  </a:lnTo>
                  <a:lnTo>
                    <a:pt x="3913" y="9835"/>
                  </a:lnTo>
                  <a:lnTo>
                    <a:pt x="4083" y="9719"/>
                  </a:lnTo>
                  <a:lnTo>
                    <a:pt x="4252" y="9613"/>
                  </a:lnTo>
                  <a:lnTo>
                    <a:pt x="4421" y="9508"/>
                  </a:lnTo>
                  <a:lnTo>
                    <a:pt x="4601" y="9423"/>
                  </a:lnTo>
                  <a:lnTo>
                    <a:pt x="4780" y="9338"/>
                  </a:lnTo>
                  <a:lnTo>
                    <a:pt x="4971" y="9264"/>
                  </a:lnTo>
                  <a:lnTo>
                    <a:pt x="5161" y="9201"/>
                  </a:lnTo>
                  <a:lnTo>
                    <a:pt x="5352" y="9137"/>
                  </a:lnTo>
                  <a:lnTo>
                    <a:pt x="5553" y="9095"/>
                  </a:lnTo>
                  <a:lnTo>
                    <a:pt x="5764" y="9063"/>
                  </a:lnTo>
                  <a:lnTo>
                    <a:pt x="5965" y="9032"/>
                  </a:lnTo>
                  <a:lnTo>
                    <a:pt x="6176" y="9021"/>
                  </a:lnTo>
                  <a:lnTo>
                    <a:pt x="6388" y="9011"/>
                  </a:lnTo>
                  <a:lnTo>
                    <a:pt x="6631" y="9021"/>
                  </a:lnTo>
                  <a:lnTo>
                    <a:pt x="6864" y="9042"/>
                  </a:lnTo>
                  <a:lnTo>
                    <a:pt x="7097" y="9074"/>
                  </a:lnTo>
                  <a:lnTo>
                    <a:pt x="7329" y="9116"/>
                  </a:lnTo>
                  <a:lnTo>
                    <a:pt x="7551" y="9180"/>
                  </a:lnTo>
                  <a:lnTo>
                    <a:pt x="7773" y="9254"/>
                  </a:lnTo>
                  <a:lnTo>
                    <a:pt x="7995" y="9338"/>
                  </a:lnTo>
                  <a:lnTo>
                    <a:pt x="8207" y="9434"/>
                  </a:lnTo>
                  <a:lnTo>
                    <a:pt x="8418" y="9539"/>
                  </a:lnTo>
                  <a:lnTo>
                    <a:pt x="8609" y="9666"/>
                  </a:lnTo>
                  <a:lnTo>
                    <a:pt x="8810" y="9793"/>
                  </a:lnTo>
                  <a:lnTo>
                    <a:pt x="8990" y="9941"/>
                  </a:lnTo>
                  <a:lnTo>
                    <a:pt x="9169" y="10100"/>
                  </a:lnTo>
                  <a:lnTo>
                    <a:pt x="9339" y="10258"/>
                  </a:lnTo>
                  <a:lnTo>
                    <a:pt x="9508" y="10438"/>
                  </a:lnTo>
                  <a:lnTo>
                    <a:pt x="9656" y="10629"/>
                  </a:lnTo>
                  <a:lnTo>
                    <a:pt x="9751" y="10734"/>
                  </a:lnTo>
                  <a:lnTo>
                    <a:pt x="9867" y="10830"/>
                  </a:lnTo>
                  <a:lnTo>
                    <a:pt x="9994" y="10914"/>
                  </a:lnTo>
                  <a:lnTo>
                    <a:pt x="10121" y="10978"/>
                  </a:lnTo>
                  <a:lnTo>
                    <a:pt x="10259" y="11030"/>
                  </a:lnTo>
                  <a:lnTo>
                    <a:pt x="10407" y="11052"/>
                  </a:lnTo>
                  <a:lnTo>
                    <a:pt x="10555" y="11062"/>
                  </a:lnTo>
                  <a:lnTo>
                    <a:pt x="10703" y="11052"/>
                  </a:lnTo>
                  <a:lnTo>
                    <a:pt x="10851" y="11020"/>
                  </a:lnTo>
                  <a:lnTo>
                    <a:pt x="10988" y="10967"/>
                  </a:lnTo>
                  <a:lnTo>
                    <a:pt x="11126" y="10904"/>
                  </a:lnTo>
                  <a:lnTo>
                    <a:pt x="11242" y="10819"/>
                  </a:lnTo>
                  <a:lnTo>
                    <a:pt x="11348" y="10724"/>
                  </a:lnTo>
                  <a:lnTo>
                    <a:pt x="11443" y="10618"/>
                  </a:lnTo>
                  <a:lnTo>
                    <a:pt x="11528" y="10491"/>
                  </a:lnTo>
                  <a:lnTo>
                    <a:pt x="11591" y="10354"/>
                  </a:lnTo>
                  <a:lnTo>
                    <a:pt x="11665" y="10195"/>
                  </a:lnTo>
                  <a:lnTo>
                    <a:pt x="11739" y="10036"/>
                  </a:lnTo>
                  <a:lnTo>
                    <a:pt x="11813" y="9888"/>
                  </a:lnTo>
                  <a:lnTo>
                    <a:pt x="11898" y="9740"/>
                  </a:lnTo>
                  <a:lnTo>
                    <a:pt x="12078" y="9444"/>
                  </a:lnTo>
                  <a:lnTo>
                    <a:pt x="12279" y="9180"/>
                  </a:lnTo>
                  <a:lnTo>
                    <a:pt x="12501" y="8926"/>
                  </a:lnTo>
                  <a:lnTo>
                    <a:pt x="12733" y="8693"/>
                  </a:lnTo>
                  <a:lnTo>
                    <a:pt x="12987" y="8482"/>
                  </a:lnTo>
                  <a:lnTo>
                    <a:pt x="13251" y="8281"/>
                  </a:lnTo>
                  <a:lnTo>
                    <a:pt x="13526" y="8112"/>
                  </a:lnTo>
                  <a:lnTo>
                    <a:pt x="13823" y="7953"/>
                  </a:lnTo>
                  <a:lnTo>
                    <a:pt x="14129" y="7826"/>
                  </a:lnTo>
                  <a:lnTo>
                    <a:pt x="14446" y="7710"/>
                  </a:lnTo>
                  <a:lnTo>
                    <a:pt x="14764" y="7625"/>
                  </a:lnTo>
                  <a:lnTo>
                    <a:pt x="14933" y="7593"/>
                  </a:lnTo>
                  <a:lnTo>
                    <a:pt x="15102" y="7562"/>
                  </a:lnTo>
                  <a:lnTo>
                    <a:pt x="15271" y="7541"/>
                  </a:lnTo>
                  <a:lnTo>
                    <a:pt x="15441" y="7519"/>
                  </a:lnTo>
                  <a:lnTo>
                    <a:pt x="15610" y="7509"/>
                  </a:lnTo>
                  <a:close/>
                  <a:moveTo>
                    <a:pt x="36211" y="13717"/>
                  </a:moveTo>
                  <a:lnTo>
                    <a:pt x="36211" y="17281"/>
                  </a:lnTo>
                  <a:lnTo>
                    <a:pt x="32034" y="17281"/>
                  </a:lnTo>
                  <a:lnTo>
                    <a:pt x="32034" y="17270"/>
                  </a:lnTo>
                  <a:lnTo>
                    <a:pt x="31917" y="16921"/>
                  </a:lnTo>
                  <a:lnTo>
                    <a:pt x="31801" y="16583"/>
                  </a:lnTo>
                  <a:lnTo>
                    <a:pt x="31674" y="16234"/>
                  </a:lnTo>
                  <a:lnTo>
                    <a:pt x="31547" y="15895"/>
                  </a:lnTo>
                  <a:lnTo>
                    <a:pt x="31410" y="15557"/>
                  </a:lnTo>
                  <a:lnTo>
                    <a:pt x="31262" y="15229"/>
                  </a:lnTo>
                  <a:lnTo>
                    <a:pt x="31113" y="14901"/>
                  </a:lnTo>
                  <a:lnTo>
                    <a:pt x="30955" y="14584"/>
                  </a:lnTo>
                  <a:lnTo>
                    <a:pt x="36211" y="13717"/>
                  </a:lnTo>
                  <a:close/>
                  <a:moveTo>
                    <a:pt x="16043" y="0"/>
                  </a:moveTo>
                  <a:lnTo>
                    <a:pt x="15938" y="21"/>
                  </a:lnTo>
                  <a:lnTo>
                    <a:pt x="15832" y="43"/>
                  </a:lnTo>
                  <a:lnTo>
                    <a:pt x="15726" y="85"/>
                  </a:lnTo>
                  <a:lnTo>
                    <a:pt x="15631" y="127"/>
                  </a:lnTo>
                  <a:lnTo>
                    <a:pt x="15536" y="180"/>
                  </a:lnTo>
                  <a:lnTo>
                    <a:pt x="15441" y="254"/>
                  </a:lnTo>
                  <a:lnTo>
                    <a:pt x="15356" y="328"/>
                  </a:lnTo>
                  <a:lnTo>
                    <a:pt x="15282" y="413"/>
                  </a:lnTo>
                  <a:lnTo>
                    <a:pt x="15208" y="508"/>
                  </a:lnTo>
                  <a:lnTo>
                    <a:pt x="15155" y="603"/>
                  </a:lnTo>
                  <a:lnTo>
                    <a:pt x="15113" y="698"/>
                  </a:lnTo>
                  <a:lnTo>
                    <a:pt x="15070" y="804"/>
                  </a:lnTo>
                  <a:lnTo>
                    <a:pt x="15049" y="910"/>
                  </a:lnTo>
                  <a:lnTo>
                    <a:pt x="15028" y="1015"/>
                  </a:lnTo>
                  <a:lnTo>
                    <a:pt x="15028" y="1121"/>
                  </a:lnTo>
                  <a:lnTo>
                    <a:pt x="15028" y="1238"/>
                  </a:lnTo>
                  <a:lnTo>
                    <a:pt x="15049" y="1343"/>
                  </a:lnTo>
                  <a:lnTo>
                    <a:pt x="15070" y="1449"/>
                  </a:lnTo>
                  <a:lnTo>
                    <a:pt x="15113" y="1544"/>
                  </a:lnTo>
                  <a:lnTo>
                    <a:pt x="15155" y="1650"/>
                  </a:lnTo>
                  <a:lnTo>
                    <a:pt x="15208" y="1745"/>
                  </a:lnTo>
                  <a:lnTo>
                    <a:pt x="15282" y="1840"/>
                  </a:lnTo>
                  <a:lnTo>
                    <a:pt x="15356" y="1925"/>
                  </a:lnTo>
                  <a:lnTo>
                    <a:pt x="16530" y="3099"/>
                  </a:lnTo>
                  <a:lnTo>
                    <a:pt x="16530" y="5277"/>
                  </a:lnTo>
                  <a:lnTo>
                    <a:pt x="16160" y="5256"/>
                  </a:lnTo>
                  <a:lnTo>
                    <a:pt x="15779" y="5256"/>
                  </a:lnTo>
                  <a:lnTo>
                    <a:pt x="15367" y="5267"/>
                  </a:lnTo>
                  <a:lnTo>
                    <a:pt x="14954" y="5309"/>
                  </a:lnTo>
                  <a:lnTo>
                    <a:pt x="14552" y="5362"/>
                  </a:lnTo>
                  <a:lnTo>
                    <a:pt x="14161" y="5447"/>
                  </a:lnTo>
                  <a:lnTo>
                    <a:pt x="13770" y="5563"/>
                  </a:lnTo>
                  <a:lnTo>
                    <a:pt x="13389" y="5690"/>
                  </a:lnTo>
                  <a:lnTo>
                    <a:pt x="13019" y="5838"/>
                  </a:lnTo>
                  <a:lnTo>
                    <a:pt x="12670" y="6007"/>
                  </a:lnTo>
                  <a:lnTo>
                    <a:pt x="12321" y="6208"/>
                  </a:lnTo>
                  <a:lnTo>
                    <a:pt x="11982" y="6420"/>
                  </a:lnTo>
                  <a:lnTo>
                    <a:pt x="11665" y="6652"/>
                  </a:lnTo>
                  <a:lnTo>
                    <a:pt x="11358" y="6906"/>
                  </a:lnTo>
                  <a:lnTo>
                    <a:pt x="11062" y="7170"/>
                  </a:lnTo>
                  <a:lnTo>
                    <a:pt x="10787" y="7456"/>
                  </a:lnTo>
                  <a:lnTo>
                    <a:pt x="10523" y="7763"/>
                  </a:lnTo>
                  <a:lnTo>
                    <a:pt x="10280" y="8080"/>
                  </a:lnTo>
                  <a:lnTo>
                    <a:pt x="9973" y="7858"/>
                  </a:lnTo>
                  <a:lnTo>
                    <a:pt x="9645" y="7657"/>
                  </a:lnTo>
                  <a:lnTo>
                    <a:pt x="9317" y="7467"/>
                  </a:lnTo>
                  <a:lnTo>
                    <a:pt x="8979" y="7308"/>
                  </a:lnTo>
                  <a:lnTo>
                    <a:pt x="8619" y="7160"/>
                  </a:lnTo>
                  <a:lnTo>
                    <a:pt x="8260" y="7033"/>
                  </a:lnTo>
                  <a:lnTo>
                    <a:pt x="7890" y="6938"/>
                  </a:lnTo>
                  <a:lnTo>
                    <a:pt x="7520" y="6864"/>
                  </a:lnTo>
                  <a:lnTo>
                    <a:pt x="7520" y="4876"/>
                  </a:lnTo>
                  <a:lnTo>
                    <a:pt x="7509" y="4770"/>
                  </a:lnTo>
                  <a:lnTo>
                    <a:pt x="7488" y="4653"/>
                  </a:lnTo>
                  <a:lnTo>
                    <a:pt x="7467" y="4548"/>
                  </a:lnTo>
                  <a:lnTo>
                    <a:pt x="7424" y="4442"/>
                  </a:lnTo>
                  <a:lnTo>
                    <a:pt x="7382" y="4347"/>
                  </a:lnTo>
                  <a:lnTo>
                    <a:pt x="7319" y="4252"/>
                  </a:lnTo>
                  <a:lnTo>
                    <a:pt x="7255" y="4167"/>
                  </a:lnTo>
                  <a:lnTo>
                    <a:pt x="7181" y="4082"/>
                  </a:lnTo>
                  <a:lnTo>
                    <a:pt x="7107" y="4008"/>
                  </a:lnTo>
                  <a:lnTo>
                    <a:pt x="7022" y="3945"/>
                  </a:lnTo>
                  <a:lnTo>
                    <a:pt x="6927" y="3892"/>
                  </a:lnTo>
                  <a:lnTo>
                    <a:pt x="6822" y="3839"/>
                  </a:lnTo>
                  <a:lnTo>
                    <a:pt x="6726" y="3807"/>
                  </a:lnTo>
                  <a:lnTo>
                    <a:pt x="6610" y="3776"/>
                  </a:lnTo>
                  <a:lnTo>
                    <a:pt x="6504" y="3755"/>
                  </a:lnTo>
                  <a:lnTo>
                    <a:pt x="6272" y="3755"/>
                  </a:lnTo>
                  <a:lnTo>
                    <a:pt x="6166" y="3776"/>
                  </a:lnTo>
                  <a:lnTo>
                    <a:pt x="6050" y="3807"/>
                  </a:lnTo>
                  <a:lnTo>
                    <a:pt x="5954" y="3839"/>
                  </a:lnTo>
                  <a:lnTo>
                    <a:pt x="5849" y="3892"/>
                  </a:lnTo>
                  <a:lnTo>
                    <a:pt x="5753" y="3945"/>
                  </a:lnTo>
                  <a:lnTo>
                    <a:pt x="5669" y="4008"/>
                  </a:lnTo>
                  <a:lnTo>
                    <a:pt x="5595" y="4082"/>
                  </a:lnTo>
                  <a:lnTo>
                    <a:pt x="5521" y="4167"/>
                  </a:lnTo>
                  <a:lnTo>
                    <a:pt x="5457" y="4252"/>
                  </a:lnTo>
                  <a:lnTo>
                    <a:pt x="5394" y="4347"/>
                  </a:lnTo>
                  <a:lnTo>
                    <a:pt x="5352" y="4442"/>
                  </a:lnTo>
                  <a:lnTo>
                    <a:pt x="5309" y="4548"/>
                  </a:lnTo>
                  <a:lnTo>
                    <a:pt x="5288" y="4653"/>
                  </a:lnTo>
                  <a:lnTo>
                    <a:pt x="5267" y="4770"/>
                  </a:lnTo>
                  <a:lnTo>
                    <a:pt x="5256" y="4876"/>
                  </a:lnTo>
                  <a:lnTo>
                    <a:pt x="5256" y="6864"/>
                  </a:lnTo>
                  <a:lnTo>
                    <a:pt x="4981" y="6917"/>
                  </a:lnTo>
                  <a:lnTo>
                    <a:pt x="4706" y="6980"/>
                  </a:lnTo>
                  <a:lnTo>
                    <a:pt x="4442" y="7065"/>
                  </a:lnTo>
                  <a:lnTo>
                    <a:pt x="4178" y="7160"/>
                  </a:lnTo>
                  <a:lnTo>
                    <a:pt x="3924" y="7255"/>
                  </a:lnTo>
                  <a:lnTo>
                    <a:pt x="3670" y="7371"/>
                  </a:lnTo>
                  <a:lnTo>
                    <a:pt x="3416" y="7488"/>
                  </a:lnTo>
                  <a:lnTo>
                    <a:pt x="3184" y="7625"/>
                  </a:lnTo>
                  <a:lnTo>
                    <a:pt x="2951" y="7773"/>
                  </a:lnTo>
                  <a:lnTo>
                    <a:pt x="2718" y="7921"/>
                  </a:lnTo>
                  <a:lnTo>
                    <a:pt x="2496" y="8080"/>
                  </a:lnTo>
                  <a:lnTo>
                    <a:pt x="2285" y="8260"/>
                  </a:lnTo>
                  <a:lnTo>
                    <a:pt x="2084" y="8439"/>
                  </a:lnTo>
                  <a:lnTo>
                    <a:pt x="1883" y="8630"/>
                  </a:lnTo>
                  <a:lnTo>
                    <a:pt x="1692" y="8820"/>
                  </a:lnTo>
                  <a:lnTo>
                    <a:pt x="1513" y="9021"/>
                  </a:lnTo>
                  <a:lnTo>
                    <a:pt x="1343" y="9243"/>
                  </a:lnTo>
                  <a:lnTo>
                    <a:pt x="1174" y="9455"/>
                  </a:lnTo>
                  <a:lnTo>
                    <a:pt x="1026" y="9687"/>
                  </a:lnTo>
                  <a:lnTo>
                    <a:pt x="878" y="9920"/>
                  </a:lnTo>
                  <a:lnTo>
                    <a:pt x="741" y="10163"/>
                  </a:lnTo>
                  <a:lnTo>
                    <a:pt x="624" y="10407"/>
                  </a:lnTo>
                  <a:lnTo>
                    <a:pt x="508" y="10660"/>
                  </a:lnTo>
                  <a:lnTo>
                    <a:pt x="402" y="10914"/>
                  </a:lnTo>
                  <a:lnTo>
                    <a:pt x="318" y="11179"/>
                  </a:lnTo>
                  <a:lnTo>
                    <a:pt x="233" y="11443"/>
                  </a:lnTo>
                  <a:lnTo>
                    <a:pt x="159" y="11718"/>
                  </a:lnTo>
                  <a:lnTo>
                    <a:pt x="106" y="11993"/>
                  </a:lnTo>
                  <a:lnTo>
                    <a:pt x="64" y="12278"/>
                  </a:lnTo>
                  <a:lnTo>
                    <a:pt x="32" y="12564"/>
                  </a:lnTo>
                  <a:lnTo>
                    <a:pt x="11" y="12849"/>
                  </a:lnTo>
                  <a:lnTo>
                    <a:pt x="0" y="13146"/>
                  </a:lnTo>
                  <a:lnTo>
                    <a:pt x="11" y="13473"/>
                  </a:lnTo>
                  <a:lnTo>
                    <a:pt x="32" y="13791"/>
                  </a:lnTo>
                  <a:lnTo>
                    <a:pt x="74" y="14118"/>
                  </a:lnTo>
                  <a:lnTo>
                    <a:pt x="138" y="14425"/>
                  </a:lnTo>
                  <a:lnTo>
                    <a:pt x="201" y="14742"/>
                  </a:lnTo>
                  <a:lnTo>
                    <a:pt x="286" y="15039"/>
                  </a:lnTo>
                  <a:lnTo>
                    <a:pt x="392" y="15335"/>
                  </a:lnTo>
                  <a:lnTo>
                    <a:pt x="508" y="15631"/>
                  </a:lnTo>
                  <a:lnTo>
                    <a:pt x="635" y="15906"/>
                  </a:lnTo>
                  <a:lnTo>
                    <a:pt x="772" y="16181"/>
                  </a:lnTo>
                  <a:lnTo>
                    <a:pt x="931" y="16456"/>
                  </a:lnTo>
                  <a:lnTo>
                    <a:pt x="1090" y="16709"/>
                  </a:lnTo>
                  <a:lnTo>
                    <a:pt x="1269" y="16963"/>
                  </a:lnTo>
                  <a:lnTo>
                    <a:pt x="1460" y="17207"/>
                  </a:lnTo>
                  <a:lnTo>
                    <a:pt x="1661" y="17439"/>
                  </a:lnTo>
                  <a:lnTo>
                    <a:pt x="1872" y="17661"/>
                  </a:lnTo>
                  <a:lnTo>
                    <a:pt x="2094" y="17873"/>
                  </a:lnTo>
                  <a:lnTo>
                    <a:pt x="2327" y="18074"/>
                  </a:lnTo>
                  <a:lnTo>
                    <a:pt x="2570" y="18253"/>
                  </a:lnTo>
                  <a:lnTo>
                    <a:pt x="2824" y="18433"/>
                  </a:lnTo>
                  <a:lnTo>
                    <a:pt x="3078" y="18602"/>
                  </a:lnTo>
                  <a:lnTo>
                    <a:pt x="3342" y="18761"/>
                  </a:lnTo>
                  <a:lnTo>
                    <a:pt x="3617" y="18899"/>
                  </a:lnTo>
                  <a:lnTo>
                    <a:pt x="3903" y="19026"/>
                  </a:lnTo>
                  <a:lnTo>
                    <a:pt x="4199" y="19142"/>
                  </a:lnTo>
                  <a:lnTo>
                    <a:pt x="4495" y="19237"/>
                  </a:lnTo>
                  <a:lnTo>
                    <a:pt x="4791" y="19332"/>
                  </a:lnTo>
                  <a:lnTo>
                    <a:pt x="5098" y="19396"/>
                  </a:lnTo>
                  <a:lnTo>
                    <a:pt x="5415" y="19459"/>
                  </a:lnTo>
                  <a:lnTo>
                    <a:pt x="5732" y="19491"/>
                  </a:lnTo>
                  <a:lnTo>
                    <a:pt x="6060" y="19523"/>
                  </a:lnTo>
                  <a:lnTo>
                    <a:pt x="6388" y="19533"/>
                  </a:lnTo>
                  <a:lnTo>
                    <a:pt x="37332" y="19533"/>
                  </a:lnTo>
                  <a:lnTo>
                    <a:pt x="37448" y="19523"/>
                  </a:lnTo>
                  <a:lnTo>
                    <a:pt x="37565" y="19501"/>
                  </a:lnTo>
                  <a:lnTo>
                    <a:pt x="37670" y="19480"/>
                  </a:lnTo>
                  <a:lnTo>
                    <a:pt x="37776" y="19438"/>
                  </a:lnTo>
                  <a:lnTo>
                    <a:pt x="37871" y="19396"/>
                  </a:lnTo>
                  <a:lnTo>
                    <a:pt x="37966" y="19332"/>
                  </a:lnTo>
                  <a:lnTo>
                    <a:pt x="38051" y="19269"/>
                  </a:lnTo>
                  <a:lnTo>
                    <a:pt x="38136" y="19195"/>
                  </a:lnTo>
                  <a:lnTo>
                    <a:pt x="38210" y="19121"/>
                  </a:lnTo>
                  <a:lnTo>
                    <a:pt x="38273" y="19036"/>
                  </a:lnTo>
                  <a:lnTo>
                    <a:pt x="38326" y="18941"/>
                  </a:lnTo>
                  <a:lnTo>
                    <a:pt x="38379" y="18846"/>
                  </a:lnTo>
                  <a:lnTo>
                    <a:pt x="38411" y="18740"/>
                  </a:lnTo>
                  <a:lnTo>
                    <a:pt x="38442" y="18634"/>
                  </a:lnTo>
                  <a:lnTo>
                    <a:pt x="38453" y="18518"/>
                  </a:lnTo>
                  <a:lnTo>
                    <a:pt x="38463" y="18402"/>
                  </a:lnTo>
                  <a:lnTo>
                    <a:pt x="38463" y="12395"/>
                  </a:lnTo>
                  <a:lnTo>
                    <a:pt x="38453" y="12268"/>
                  </a:lnTo>
                  <a:lnTo>
                    <a:pt x="38442" y="12151"/>
                  </a:lnTo>
                  <a:lnTo>
                    <a:pt x="38400" y="12035"/>
                  </a:lnTo>
                  <a:lnTo>
                    <a:pt x="38358" y="11919"/>
                  </a:lnTo>
                  <a:lnTo>
                    <a:pt x="38305" y="11813"/>
                  </a:lnTo>
                  <a:lnTo>
                    <a:pt x="38231" y="11707"/>
                  </a:lnTo>
                  <a:lnTo>
                    <a:pt x="38157" y="11623"/>
                  </a:lnTo>
                  <a:lnTo>
                    <a:pt x="38062" y="11538"/>
                  </a:lnTo>
                  <a:lnTo>
                    <a:pt x="37966" y="11464"/>
                  </a:lnTo>
                  <a:lnTo>
                    <a:pt x="37861" y="11401"/>
                  </a:lnTo>
                  <a:lnTo>
                    <a:pt x="37755" y="11348"/>
                  </a:lnTo>
                  <a:lnTo>
                    <a:pt x="37639" y="11305"/>
                  </a:lnTo>
                  <a:lnTo>
                    <a:pt x="37522" y="11284"/>
                  </a:lnTo>
                  <a:lnTo>
                    <a:pt x="37395" y="11263"/>
                  </a:lnTo>
                  <a:lnTo>
                    <a:pt x="37279" y="11263"/>
                  </a:lnTo>
                  <a:lnTo>
                    <a:pt x="37152" y="11284"/>
                  </a:lnTo>
                  <a:lnTo>
                    <a:pt x="29707" y="12500"/>
                  </a:lnTo>
                  <a:lnTo>
                    <a:pt x="29443" y="12130"/>
                  </a:lnTo>
                  <a:lnTo>
                    <a:pt x="29168" y="11771"/>
                  </a:lnTo>
                  <a:lnTo>
                    <a:pt x="28882" y="11422"/>
                  </a:lnTo>
                  <a:lnTo>
                    <a:pt x="28597" y="11073"/>
                  </a:lnTo>
                  <a:lnTo>
                    <a:pt x="28290" y="10734"/>
                  </a:lnTo>
                  <a:lnTo>
                    <a:pt x="27983" y="10407"/>
                  </a:lnTo>
                  <a:lnTo>
                    <a:pt x="27666" y="10089"/>
                  </a:lnTo>
                  <a:lnTo>
                    <a:pt x="27338" y="9783"/>
                  </a:lnTo>
                  <a:lnTo>
                    <a:pt x="27000" y="9476"/>
                  </a:lnTo>
                  <a:lnTo>
                    <a:pt x="26661" y="9190"/>
                  </a:lnTo>
                  <a:lnTo>
                    <a:pt x="26312" y="8905"/>
                  </a:lnTo>
                  <a:lnTo>
                    <a:pt x="25953" y="8630"/>
                  </a:lnTo>
                  <a:lnTo>
                    <a:pt x="25593" y="8365"/>
                  </a:lnTo>
                  <a:lnTo>
                    <a:pt x="25223" y="8112"/>
                  </a:lnTo>
                  <a:lnTo>
                    <a:pt x="24842" y="7868"/>
                  </a:lnTo>
                  <a:lnTo>
                    <a:pt x="24461" y="7636"/>
                  </a:lnTo>
                  <a:lnTo>
                    <a:pt x="25318" y="6208"/>
                  </a:lnTo>
                  <a:lnTo>
                    <a:pt x="26926" y="5489"/>
                  </a:lnTo>
                  <a:lnTo>
                    <a:pt x="27031" y="5436"/>
                  </a:lnTo>
                  <a:lnTo>
                    <a:pt x="27127" y="5373"/>
                  </a:lnTo>
                  <a:lnTo>
                    <a:pt x="27211" y="5299"/>
                  </a:lnTo>
                  <a:lnTo>
                    <a:pt x="27296" y="5225"/>
                  </a:lnTo>
                  <a:lnTo>
                    <a:pt x="27359" y="5140"/>
                  </a:lnTo>
                  <a:lnTo>
                    <a:pt x="27423" y="5055"/>
                  </a:lnTo>
                  <a:lnTo>
                    <a:pt x="27476" y="4960"/>
                  </a:lnTo>
                  <a:lnTo>
                    <a:pt x="27518" y="4854"/>
                  </a:lnTo>
                  <a:lnTo>
                    <a:pt x="27560" y="4759"/>
                  </a:lnTo>
                  <a:lnTo>
                    <a:pt x="27581" y="4653"/>
                  </a:lnTo>
                  <a:lnTo>
                    <a:pt x="27592" y="4548"/>
                  </a:lnTo>
                  <a:lnTo>
                    <a:pt x="27592" y="4431"/>
                  </a:lnTo>
                  <a:lnTo>
                    <a:pt x="27592" y="4326"/>
                  </a:lnTo>
                  <a:lnTo>
                    <a:pt x="27571" y="4209"/>
                  </a:lnTo>
                  <a:lnTo>
                    <a:pt x="27539" y="4104"/>
                  </a:lnTo>
                  <a:lnTo>
                    <a:pt x="27497" y="3998"/>
                  </a:lnTo>
                  <a:lnTo>
                    <a:pt x="27444" y="3892"/>
                  </a:lnTo>
                  <a:lnTo>
                    <a:pt x="27391" y="3797"/>
                  </a:lnTo>
                  <a:lnTo>
                    <a:pt x="27317" y="3712"/>
                  </a:lnTo>
                  <a:lnTo>
                    <a:pt x="27243" y="3628"/>
                  </a:lnTo>
                  <a:lnTo>
                    <a:pt x="27158" y="3564"/>
                  </a:lnTo>
                  <a:lnTo>
                    <a:pt x="27063" y="3501"/>
                  </a:lnTo>
                  <a:lnTo>
                    <a:pt x="26968" y="3448"/>
                  </a:lnTo>
                  <a:lnTo>
                    <a:pt x="26873" y="3406"/>
                  </a:lnTo>
                  <a:lnTo>
                    <a:pt x="26767" y="3374"/>
                  </a:lnTo>
                  <a:lnTo>
                    <a:pt x="26661" y="3342"/>
                  </a:lnTo>
                  <a:lnTo>
                    <a:pt x="26555" y="3332"/>
                  </a:lnTo>
                  <a:lnTo>
                    <a:pt x="26333" y="3332"/>
                  </a:lnTo>
                  <a:lnTo>
                    <a:pt x="26228" y="3353"/>
                  </a:lnTo>
                  <a:lnTo>
                    <a:pt x="26122" y="3384"/>
                  </a:lnTo>
                  <a:lnTo>
                    <a:pt x="26016" y="3427"/>
                  </a:lnTo>
                  <a:lnTo>
                    <a:pt x="25096" y="3829"/>
                  </a:lnTo>
                  <a:lnTo>
                    <a:pt x="24694" y="2919"/>
                  </a:lnTo>
                  <a:lnTo>
                    <a:pt x="24641" y="2813"/>
                  </a:lnTo>
                  <a:lnTo>
                    <a:pt x="24578" y="2718"/>
                  </a:lnTo>
                  <a:lnTo>
                    <a:pt x="24514" y="2634"/>
                  </a:lnTo>
                  <a:lnTo>
                    <a:pt x="24440" y="2560"/>
                  </a:lnTo>
                  <a:lnTo>
                    <a:pt x="24356" y="2485"/>
                  </a:lnTo>
                  <a:lnTo>
                    <a:pt x="24261" y="2422"/>
                  </a:lnTo>
                  <a:lnTo>
                    <a:pt x="24165" y="2369"/>
                  </a:lnTo>
                  <a:lnTo>
                    <a:pt x="24070" y="2327"/>
                  </a:lnTo>
                  <a:lnTo>
                    <a:pt x="23964" y="2295"/>
                  </a:lnTo>
                  <a:lnTo>
                    <a:pt x="23859" y="2274"/>
                  </a:lnTo>
                  <a:lnTo>
                    <a:pt x="23753" y="2253"/>
                  </a:lnTo>
                  <a:lnTo>
                    <a:pt x="23647" y="2253"/>
                  </a:lnTo>
                  <a:lnTo>
                    <a:pt x="23531" y="2263"/>
                  </a:lnTo>
                  <a:lnTo>
                    <a:pt x="23425" y="2274"/>
                  </a:lnTo>
                  <a:lnTo>
                    <a:pt x="23319" y="2306"/>
                  </a:lnTo>
                  <a:lnTo>
                    <a:pt x="23203" y="2348"/>
                  </a:lnTo>
                  <a:lnTo>
                    <a:pt x="23108" y="2401"/>
                  </a:lnTo>
                  <a:lnTo>
                    <a:pt x="23013" y="2464"/>
                  </a:lnTo>
                  <a:lnTo>
                    <a:pt x="22917" y="2528"/>
                  </a:lnTo>
                  <a:lnTo>
                    <a:pt x="22843" y="2612"/>
                  </a:lnTo>
                  <a:lnTo>
                    <a:pt x="22769" y="2697"/>
                  </a:lnTo>
                  <a:lnTo>
                    <a:pt x="22706" y="2782"/>
                  </a:lnTo>
                  <a:lnTo>
                    <a:pt x="22653" y="2877"/>
                  </a:lnTo>
                  <a:lnTo>
                    <a:pt x="22611" y="2972"/>
                  </a:lnTo>
                  <a:lnTo>
                    <a:pt x="22579" y="3078"/>
                  </a:lnTo>
                  <a:lnTo>
                    <a:pt x="22558" y="3183"/>
                  </a:lnTo>
                  <a:lnTo>
                    <a:pt x="22537" y="3289"/>
                  </a:lnTo>
                  <a:lnTo>
                    <a:pt x="22537" y="3395"/>
                  </a:lnTo>
                  <a:lnTo>
                    <a:pt x="22547" y="3511"/>
                  </a:lnTo>
                  <a:lnTo>
                    <a:pt x="22568" y="3617"/>
                  </a:lnTo>
                  <a:lnTo>
                    <a:pt x="22590" y="3733"/>
                  </a:lnTo>
                  <a:lnTo>
                    <a:pt x="22632" y="3839"/>
                  </a:lnTo>
                  <a:lnTo>
                    <a:pt x="23266" y="5246"/>
                  </a:lnTo>
                  <a:lnTo>
                    <a:pt x="22442" y="6610"/>
                  </a:lnTo>
                  <a:lnTo>
                    <a:pt x="22008" y="6430"/>
                  </a:lnTo>
                  <a:lnTo>
                    <a:pt x="21564" y="6261"/>
                  </a:lnTo>
                  <a:lnTo>
                    <a:pt x="21109" y="6113"/>
                  </a:lnTo>
                  <a:lnTo>
                    <a:pt x="20654" y="5965"/>
                  </a:lnTo>
                  <a:lnTo>
                    <a:pt x="20189" y="5838"/>
                  </a:lnTo>
                  <a:lnTo>
                    <a:pt x="19724" y="5722"/>
                  </a:lnTo>
                  <a:lnTo>
                    <a:pt x="19258" y="5616"/>
                  </a:lnTo>
                  <a:lnTo>
                    <a:pt x="18782" y="5521"/>
                  </a:lnTo>
                  <a:lnTo>
                    <a:pt x="18782" y="3099"/>
                  </a:lnTo>
                  <a:lnTo>
                    <a:pt x="19956" y="1925"/>
                  </a:lnTo>
                  <a:lnTo>
                    <a:pt x="20030" y="1840"/>
                  </a:lnTo>
                  <a:lnTo>
                    <a:pt x="20104" y="1745"/>
                  </a:lnTo>
                  <a:lnTo>
                    <a:pt x="20157" y="1650"/>
                  </a:lnTo>
                  <a:lnTo>
                    <a:pt x="20200" y="1544"/>
                  </a:lnTo>
                  <a:lnTo>
                    <a:pt x="20242" y="1449"/>
                  </a:lnTo>
                  <a:lnTo>
                    <a:pt x="20263" y="1343"/>
                  </a:lnTo>
                  <a:lnTo>
                    <a:pt x="20284" y="1238"/>
                  </a:lnTo>
                  <a:lnTo>
                    <a:pt x="20284" y="1121"/>
                  </a:lnTo>
                  <a:lnTo>
                    <a:pt x="20284" y="1015"/>
                  </a:lnTo>
                  <a:lnTo>
                    <a:pt x="20263" y="910"/>
                  </a:lnTo>
                  <a:lnTo>
                    <a:pt x="20242" y="804"/>
                  </a:lnTo>
                  <a:lnTo>
                    <a:pt x="20200" y="698"/>
                  </a:lnTo>
                  <a:lnTo>
                    <a:pt x="20157" y="603"/>
                  </a:lnTo>
                  <a:lnTo>
                    <a:pt x="20104" y="508"/>
                  </a:lnTo>
                  <a:lnTo>
                    <a:pt x="20030" y="413"/>
                  </a:lnTo>
                  <a:lnTo>
                    <a:pt x="19956" y="328"/>
                  </a:lnTo>
                  <a:lnTo>
                    <a:pt x="19872" y="254"/>
                  </a:lnTo>
                  <a:lnTo>
                    <a:pt x="19777" y="180"/>
                  </a:lnTo>
                  <a:lnTo>
                    <a:pt x="19681" y="127"/>
                  </a:lnTo>
                  <a:lnTo>
                    <a:pt x="19586" y="85"/>
                  </a:lnTo>
                  <a:lnTo>
                    <a:pt x="19480" y="43"/>
                  </a:lnTo>
                  <a:lnTo>
                    <a:pt x="19375" y="21"/>
                  </a:lnTo>
                  <a:lnTo>
                    <a:pt x="19269" y="0"/>
                  </a:lnTo>
                  <a:lnTo>
                    <a:pt x="19047" y="0"/>
                  </a:lnTo>
                  <a:lnTo>
                    <a:pt x="18941" y="21"/>
                  </a:lnTo>
                  <a:lnTo>
                    <a:pt x="18835" y="43"/>
                  </a:lnTo>
                  <a:lnTo>
                    <a:pt x="18730" y="85"/>
                  </a:lnTo>
                  <a:lnTo>
                    <a:pt x="18634" y="127"/>
                  </a:lnTo>
                  <a:lnTo>
                    <a:pt x="18539" y="180"/>
                  </a:lnTo>
                  <a:lnTo>
                    <a:pt x="18444" y="254"/>
                  </a:lnTo>
                  <a:lnTo>
                    <a:pt x="18359" y="328"/>
                  </a:lnTo>
                  <a:lnTo>
                    <a:pt x="17651" y="1037"/>
                  </a:lnTo>
                  <a:lnTo>
                    <a:pt x="16953" y="328"/>
                  </a:lnTo>
                  <a:lnTo>
                    <a:pt x="16868" y="254"/>
                  </a:lnTo>
                  <a:lnTo>
                    <a:pt x="16773" y="180"/>
                  </a:lnTo>
                  <a:lnTo>
                    <a:pt x="16678" y="127"/>
                  </a:lnTo>
                  <a:lnTo>
                    <a:pt x="16572" y="85"/>
                  </a:lnTo>
                  <a:lnTo>
                    <a:pt x="16477" y="43"/>
                  </a:lnTo>
                  <a:lnTo>
                    <a:pt x="16371" y="21"/>
                  </a:lnTo>
                  <a:lnTo>
                    <a:pt x="1626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20"/>
            <p:cNvSpPr/>
            <p:nvPr/>
          </p:nvSpPr>
          <p:spPr>
            <a:xfrm>
              <a:off x="3193175" y="4325075"/>
              <a:ext cx="961600" cy="432050"/>
            </a:xfrm>
            <a:custGeom>
              <a:avLst/>
              <a:gdLst/>
              <a:ahLst/>
              <a:cxnLst/>
              <a:rect l="l" t="t" r="r" b="b"/>
              <a:pathLst>
                <a:path w="38464" h="17282" extrusionOk="0">
                  <a:moveTo>
                    <a:pt x="2253" y="11465"/>
                  </a:moveTo>
                  <a:lnTo>
                    <a:pt x="7520" y="12332"/>
                  </a:lnTo>
                  <a:lnTo>
                    <a:pt x="7361" y="12649"/>
                  </a:lnTo>
                  <a:lnTo>
                    <a:pt x="7202" y="12977"/>
                  </a:lnTo>
                  <a:lnTo>
                    <a:pt x="7065" y="13305"/>
                  </a:lnTo>
                  <a:lnTo>
                    <a:pt x="6917" y="13643"/>
                  </a:lnTo>
                  <a:lnTo>
                    <a:pt x="6790" y="13982"/>
                  </a:lnTo>
                  <a:lnTo>
                    <a:pt x="6663" y="14331"/>
                  </a:lnTo>
                  <a:lnTo>
                    <a:pt x="6547" y="14669"/>
                  </a:lnTo>
                  <a:lnTo>
                    <a:pt x="6430" y="15018"/>
                  </a:lnTo>
                  <a:lnTo>
                    <a:pt x="2253" y="15018"/>
                  </a:lnTo>
                  <a:lnTo>
                    <a:pt x="2253" y="11465"/>
                  </a:lnTo>
                  <a:close/>
                  <a:moveTo>
                    <a:pt x="22854" y="5257"/>
                  </a:moveTo>
                  <a:lnTo>
                    <a:pt x="23023" y="5267"/>
                  </a:lnTo>
                  <a:lnTo>
                    <a:pt x="23203" y="5289"/>
                  </a:lnTo>
                  <a:lnTo>
                    <a:pt x="23372" y="5310"/>
                  </a:lnTo>
                  <a:lnTo>
                    <a:pt x="23531" y="5342"/>
                  </a:lnTo>
                  <a:lnTo>
                    <a:pt x="23700" y="5373"/>
                  </a:lnTo>
                  <a:lnTo>
                    <a:pt x="24028" y="5458"/>
                  </a:lnTo>
                  <a:lnTo>
                    <a:pt x="24335" y="5574"/>
                  </a:lnTo>
                  <a:lnTo>
                    <a:pt x="24641" y="5701"/>
                  </a:lnTo>
                  <a:lnTo>
                    <a:pt x="24937" y="5860"/>
                  </a:lnTo>
                  <a:lnTo>
                    <a:pt x="25212" y="6029"/>
                  </a:lnTo>
                  <a:lnTo>
                    <a:pt x="25477" y="6230"/>
                  </a:lnTo>
                  <a:lnTo>
                    <a:pt x="25731" y="6441"/>
                  </a:lnTo>
                  <a:lnTo>
                    <a:pt x="25974" y="6674"/>
                  </a:lnTo>
                  <a:lnTo>
                    <a:pt x="26185" y="6928"/>
                  </a:lnTo>
                  <a:lnTo>
                    <a:pt x="26386" y="7192"/>
                  </a:lnTo>
                  <a:lnTo>
                    <a:pt x="26566" y="7478"/>
                  </a:lnTo>
                  <a:lnTo>
                    <a:pt x="26651" y="7636"/>
                  </a:lnTo>
                  <a:lnTo>
                    <a:pt x="26735" y="7784"/>
                  </a:lnTo>
                  <a:lnTo>
                    <a:pt x="26809" y="7943"/>
                  </a:lnTo>
                  <a:lnTo>
                    <a:pt x="26873" y="8102"/>
                  </a:lnTo>
                  <a:lnTo>
                    <a:pt x="26936" y="8239"/>
                  </a:lnTo>
                  <a:lnTo>
                    <a:pt x="27021" y="8356"/>
                  </a:lnTo>
                  <a:lnTo>
                    <a:pt x="27116" y="8472"/>
                  </a:lnTo>
                  <a:lnTo>
                    <a:pt x="27222" y="8567"/>
                  </a:lnTo>
                  <a:lnTo>
                    <a:pt x="27349" y="8652"/>
                  </a:lnTo>
                  <a:lnTo>
                    <a:pt x="27476" y="8715"/>
                  </a:lnTo>
                  <a:lnTo>
                    <a:pt x="27613" y="8768"/>
                  </a:lnTo>
                  <a:lnTo>
                    <a:pt x="27761" y="8800"/>
                  </a:lnTo>
                  <a:lnTo>
                    <a:pt x="27909" y="8810"/>
                  </a:lnTo>
                  <a:lnTo>
                    <a:pt x="28057" y="8800"/>
                  </a:lnTo>
                  <a:lnTo>
                    <a:pt x="28205" y="8768"/>
                  </a:lnTo>
                  <a:lnTo>
                    <a:pt x="28343" y="8726"/>
                  </a:lnTo>
                  <a:lnTo>
                    <a:pt x="28480" y="8662"/>
                  </a:lnTo>
                  <a:lnTo>
                    <a:pt x="28597" y="8578"/>
                  </a:lnTo>
                  <a:lnTo>
                    <a:pt x="28713" y="8482"/>
                  </a:lnTo>
                  <a:lnTo>
                    <a:pt x="28808" y="8377"/>
                  </a:lnTo>
                  <a:lnTo>
                    <a:pt x="28967" y="8186"/>
                  </a:lnTo>
                  <a:lnTo>
                    <a:pt x="29125" y="8007"/>
                  </a:lnTo>
                  <a:lnTo>
                    <a:pt x="29295" y="7848"/>
                  </a:lnTo>
                  <a:lnTo>
                    <a:pt x="29474" y="7689"/>
                  </a:lnTo>
                  <a:lnTo>
                    <a:pt x="29665" y="7541"/>
                  </a:lnTo>
                  <a:lnTo>
                    <a:pt x="29855" y="7414"/>
                  </a:lnTo>
                  <a:lnTo>
                    <a:pt x="30056" y="7287"/>
                  </a:lnTo>
                  <a:lnTo>
                    <a:pt x="30257" y="7182"/>
                  </a:lnTo>
                  <a:lnTo>
                    <a:pt x="30468" y="7086"/>
                  </a:lnTo>
                  <a:lnTo>
                    <a:pt x="30690" y="7002"/>
                  </a:lnTo>
                  <a:lnTo>
                    <a:pt x="30913" y="6928"/>
                  </a:lnTo>
                  <a:lnTo>
                    <a:pt x="31135" y="6864"/>
                  </a:lnTo>
                  <a:lnTo>
                    <a:pt x="31367" y="6822"/>
                  </a:lnTo>
                  <a:lnTo>
                    <a:pt x="31600" y="6790"/>
                  </a:lnTo>
                  <a:lnTo>
                    <a:pt x="31843" y="6769"/>
                  </a:lnTo>
                  <a:lnTo>
                    <a:pt x="32076" y="6759"/>
                  </a:lnTo>
                  <a:lnTo>
                    <a:pt x="32287" y="6769"/>
                  </a:lnTo>
                  <a:lnTo>
                    <a:pt x="32499" y="6780"/>
                  </a:lnTo>
                  <a:lnTo>
                    <a:pt x="32710" y="6811"/>
                  </a:lnTo>
                  <a:lnTo>
                    <a:pt x="32911" y="6843"/>
                  </a:lnTo>
                  <a:lnTo>
                    <a:pt x="33112" y="6886"/>
                  </a:lnTo>
                  <a:lnTo>
                    <a:pt x="33303" y="6949"/>
                  </a:lnTo>
                  <a:lnTo>
                    <a:pt x="33493" y="7012"/>
                  </a:lnTo>
                  <a:lnTo>
                    <a:pt x="33683" y="7086"/>
                  </a:lnTo>
                  <a:lnTo>
                    <a:pt x="33863" y="7171"/>
                  </a:lnTo>
                  <a:lnTo>
                    <a:pt x="34043" y="7256"/>
                  </a:lnTo>
                  <a:lnTo>
                    <a:pt x="34223" y="7361"/>
                  </a:lnTo>
                  <a:lnTo>
                    <a:pt x="34392" y="7467"/>
                  </a:lnTo>
                  <a:lnTo>
                    <a:pt x="34551" y="7584"/>
                  </a:lnTo>
                  <a:lnTo>
                    <a:pt x="34709" y="7700"/>
                  </a:lnTo>
                  <a:lnTo>
                    <a:pt x="34857" y="7837"/>
                  </a:lnTo>
                  <a:lnTo>
                    <a:pt x="34995" y="7975"/>
                  </a:lnTo>
                  <a:lnTo>
                    <a:pt x="35132" y="8112"/>
                  </a:lnTo>
                  <a:lnTo>
                    <a:pt x="35270" y="8260"/>
                  </a:lnTo>
                  <a:lnTo>
                    <a:pt x="35386" y="8419"/>
                  </a:lnTo>
                  <a:lnTo>
                    <a:pt x="35502" y="8588"/>
                  </a:lnTo>
                  <a:lnTo>
                    <a:pt x="35608" y="8747"/>
                  </a:lnTo>
                  <a:lnTo>
                    <a:pt x="35714" y="8927"/>
                  </a:lnTo>
                  <a:lnTo>
                    <a:pt x="35798" y="9106"/>
                  </a:lnTo>
                  <a:lnTo>
                    <a:pt x="35883" y="9286"/>
                  </a:lnTo>
                  <a:lnTo>
                    <a:pt x="35957" y="9477"/>
                  </a:lnTo>
                  <a:lnTo>
                    <a:pt x="36021" y="9667"/>
                  </a:lnTo>
                  <a:lnTo>
                    <a:pt x="36084" y="9857"/>
                  </a:lnTo>
                  <a:lnTo>
                    <a:pt x="36126" y="10058"/>
                  </a:lnTo>
                  <a:lnTo>
                    <a:pt x="36158" y="10259"/>
                  </a:lnTo>
                  <a:lnTo>
                    <a:pt x="36190" y="10471"/>
                  </a:lnTo>
                  <a:lnTo>
                    <a:pt x="36200" y="10682"/>
                  </a:lnTo>
                  <a:lnTo>
                    <a:pt x="36211" y="10894"/>
                  </a:lnTo>
                  <a:lnTo>
                    <a:pt x="36200" y="11105"/>
                  </a:lnTo>
                  <a:lnTo>
                    <a:pt x="36190" y="11317"/>
                  </a:lnTo>
                  <a:lnTo>
                    <a:pt x="36158" y="11518"/>
                  </a:lnTo>
                  <a:lnTo>
                    <a:pt x="36126" y="11719"/>
                  </a:lnTo>
                  <a:lnTo>
                    <a:pt x="36084" y="11919"/>
                  </a:lnTo>
                  <a:lnTo>
                    <a:pt x="36021" y="12120"/>
                  </a:lnTo>
                  <a:lnTo>
                    <a:pt x="35957" y="12311"/>
                  </a:lnTo>
                  <a:lnTo>
                    <a:pt x="35883" y="12501"/>
                  </a:lnTo>
                  <a:lnTo>
                    <a:pt x="35798" y="12681"/>
                  </a:lnTo>
                  <a:lnTo>
                    <a:pt x="35714" y="12861"/>
                  </a:lnTo>
                  <a:lnTo>
                    <a:pt x="35608" y="13030"/>
                  </a:lnTo>
                  <a:lnTo>
                    <a:pt x="35502" y="13199"/>
                  </a:lnTo>
                  <a:lnTo>
                    <a:pt x="35386" y="13358"/>
                  </a:lnTo>
                  <a:lnTo>
                    <a:pt x="35270" y="13516"/>
                  </a:lnTo>
                  <a:lnTo>
                    <a:pt x="35132" y="13664"/>
                  </a:lnTo>
                  <a:lnTo>
                    <a:pt x="34995" y="13812"/>
                  </a:lnTo>
                  <a:lnTo>
                    <a:pt x="34857" y="13950"/>
                  </a:lnTo>
                  <a:lnTo>
                    <a:pt x="34709" y="14077"/>
                  </a:lnTo>
                  <a:lnTo>
                    <a:pt x="34551" y="14204"/>
                  </a:lnTo>
                  <a:lnTo>
                    <a:pt x="34392" y="14320"/>
                  </a:lnTo>
                  <a:lnTo>
                    <a:pt x="34223" y="14426"/>
                  </a:lnTo>
                  <a:lnTo>
                    <a:pt x="34043" y="14521"/>
                  </a:lnTo>
                  <a:lnTo>
                    <a:pt x="33863" y="14616"/>
                  </a:lnTo>
                  <a:lnTo>
                    <a:pt x="33683" y="14701"/>
                  </a:lnTo>
                  <a:lnTo>
                    <a:pt x="33493" y="14775"/>
                  </a:lnTo>
                  <a:lnTo>
                    <a:pt x="33303" y="14838"/>
                  </a:lnTo>
                  <a:lnTo>
                    <a:pt x="33112" y="14891"/>
                  </a:lnTo>
                  <a:lnTo>
                    <a:pt x="32911" y="14944"/>
                  </a:lnTo>
                  <a:lnTo>
                    <a:pt x="32710" y="14976"/>
                  </a:lnTo>
                  <a:lnTo>
                    <a:pt x="32499" y="14997"/>
                  </a:lnTo>
                  <a:lnTo>
                    <a:pt x="32287" y="15018"/>
                  </a:lnTo>
                  <a:lnTo>
                    <a:pt x="17915" y="15018"/>
                  </a:lnTo>
                  <a:lnTo>
                    <a:pt x="18021" y="14817"/>
                  </a:lnTo>
                  <a:lnTo>
                    <a:pt x="18137" y="14606"/>
                  </a:lnTo>
                  <a:lnTo>
                    <a:pt x="18264" y="14405"/>
                  </a:lnTo>
                  <a:lnTo>
                    <a:pt x="18391" y="14214"/>
                  </a:lnTo>
                  <a:lnTo>
                    <a:pt x="18529" y="14024"/>
                  </a:lnTo>
                  <a:lnTo>
                    <a:pt x="18677" y="13834"/>
                  </a:lnTo>
                  <a:lnTo>
                    <a:pt x="18825" y="13654"/>
                  </a:lnTo>
                  <a:lnTo>
                    <a:pt x="18973" y="13485"/>
                  </a:lnTo>
                  <a:lnTo>
                    <a:pt x="19131" y="13315"/>
                  </a:lnTo>
                  <a:lnTo>
                    <a:pt x="19301" y="13146"/>
                  </a:lnTo>
                  <a:lnTo>
                    <a:pt x="19470" y="12988"/>
                  </a:lnTo>
                  <a:lnTo>
                    <a:pt x="19650" y="12840"/>
                  </a:lnTo>
                  <a:lnTo>
                    <a:pt x="19829" y="12691"/>
                  </a:lnTo>
                  <a:lnTo>
                    <a:pt x="20009" y="12554"/>
                  </a:lnTo>
                  <a:lnTo>
                    <a:pt x="20200" y="12416"/>
                  </a:lnTo>
                  <a:lnTo>
                    <a:pt x="20401" y="12290"/>
                  </a:lnTo>
                  <a:lnTo>
                    <a:pt x="20601" y="12173"/>
                  </a:lnTo>
                  <a:lnTo>
                    <a:pt x="20802" y="12068"/>
                  </a:lnTo>
                  <a:lnTo>
                    <a:pt x="21014" y="11962"/>
                  </a:lnTo>
                  <a:lnTo>
                    <a:pt x="21225" y="11856"/>
                  </a:lnTo>
                  <a:lnTo>
                    <a:pt x="21437" y="11761"/>
                  </a:lnTo>
                  <a:lnTo>
                    <a:pt x="21659" y="11687"/>
                  </a:lnTo>
                  <a:lnTo>
                    <a:pt x="21881" y="11602"/>
                  </a:lnTo>
                  <a:lnTo>
                    <a:pt x="22103" y="11539"/>
                  </a:lnTo>
                  <a:lnTo>
                    <a:pt x="22336" y="11475"/>
                  </a:lnTo>
                  <a:lnTo>
                    <a:pt x="22558" y="11422"/>
                  </a:lnTo>
                  <a:lnTo>
                    <a:pt x="22801" y="11370"/>
                  </a:lnTo>
                  <a:lnTo>
                    <a:pt x="23034" y="11338"/>
                  </a:lnTo>
                  <a:lnTo>
                    <a:pt x="23266" y="11306"/>
                  </a:lnTo>
                  <a:lnTo>
                    <a:pt x="23510" y="11285"/>
                  </a:lnTo>
                  <a:lnTo>
                    <a:pt x="23753" y="11274"/>
                  </a:lnTo>
                  <a:lnTo>
                    <a:pt x="23996" y="11264"/>
                  </a:lnTo>
                  <a:lnTo>
                    <a:pt x="24684" y="11264"/>
                  </a:lnTo>
                  <a:lnTo>
                    <a:pt x="24789" y="11243"/>
                  </a:lnTo>
                  <a:lnTo>
                    <a:pt x="24906" y="11221"/>
                  </a:lnTo>
                  <a:lnTo>
                    <a:pt x="25001" y="11179"/>
                  </a:lnTo>
                  <a:lnTo>
                    <a:pt x="25107" y="11126"/>
                  </a:lnTo>
                  <a:lnTo>
                    <a:pt x="25202" y="11073"/>
                  </a:lnTo>
                  <a:lnTo>
                    <a:pt x="25286" y="11010"/>
                  </a:lnTo>
                  <a:lnTo>
                    <a:pt x="25360" y="10936"/>
                  </a:lnTo>
                  <a:lnTo>
                    <a:pt x="25434" y="10862"/>
                  </a:lnTo>
                  <a:lnTo>
                    <a:pt x="25498" y="10767"/>
                  </a:lnTo>
                  <a:lnTo>
                    <a:pt x="25561" y="10682"/>
                  </a:lnTo>
                  <a:lnTo>
                    <a:pt x="25604" y="10576"/>
                  </a:lnTo>
                  <a:lnTo>
                    <a:pt x="25646" y="10471"/>
                  </a:lnTo>
                  <a:lnTo>
                    <a:pt x="25667" y="10365"/>
                  </a:lnTo>
                  <a:lnTo>
                    <a:pt x="25688" y="10259"/>
                  </a:lnTo>
                  <a:lnTo>
                    <a:pt x="25688" y="10143"/>
                  </a:lnTo>
                  <a:lnTo>
                    <a:pt x="25688" y="10026"/>
                  </a:lnTo>
                  <a:lnTo>
                    <a:pt x="25667" y="9910"/>
                  </a:lnTo>
                  <a:lnTo>
                    <a:pt x="25646" y="9804"/>
                  </a:lnTo>
                  <a:lnTo>
                    <a:pt x="25604" y="9699"/>
                  </a:lnTo>
                  <a:lnTo>
                    <a:pt x="25561" y="9603"/>
                  </a:lnTo>
                  <a:lnTo>
                    <a:pt x="25498" y="9508"/>
                  </a:lnTo>
                  <a:lnTo>
                    <a:pt x="25434" y="9424"/>
                  </a:lnTo>
                  <a:lnTo>
                    <a:pt x="25360" y="9339"/>
                  </a:lnTo>
                  <a:lnTo>
                    <a:pt x="25286" y="9276"/>
                  </a:lnTo>
                  <a:lnTo>
                    <a:pt x="25202" y="9202"/>
                  </a:lnTo>
                  <a:lnTo>
                    <a:pt x="25107" y="9149"/>
                  </a:lnTo>
                  <a:lnTo>
                    <a:pt x="25001" y="9106"/>
                  </a:lnTo>
                  <a:lnTo>
                    <a:pt x="24906" y="9064"/>
                  </a:lnTo>
                  <a:lnTo>
                    <a:pt x="24789" y="9032"/>
                  </a:lnTo>
                  <a:lnTo>
                    <a:pt x="24684" y="9022"/>
                  </a:lnTo>
                  <a:lnTo>
                    <a:pt x="24567" y="9011"/>
                  </a:lnTo>
                  <a:lnTo>
                    <a:pt x="23996" y="9011"/>
                  </a:lnTo>
                  <a:lnTo>
                    <a:pt x="23637" y="9022"/>
                  </a:lnTo>
                  <a:lnTo>
                    <a:pt x="23277" y="9043"/>
                  </a:lnTo>
                  <a:lnTo>
                    <a:pt x="22928" y="9075"/>
                  </a:lnTo>
                  <a:lnTo>
                    <a:pt x="22579" y="9128"/>
                  </a:lnTo>
                  <a:lnTo>
                    <a:pt x="22230" y="9191"/>
                  </a:lnTo>
                  <a:lnTo>
                    <a:pt x="21892" y="9265"/>
                  </a:lnTo>
                  <a:lnTo>
                    <a:pt x="21553" y="9350"/>
                  </a:lnTo>
                  <a:lnTo>
                    <a:pt x="21215" y="9445"/>
                  </a:lnTo>
                  <a:lnTo>
                    <a:pt x="20887" y="9561"/>
                  </a:lnTo>
                  <a:lnTo>
                    <a:pt x="20570" y="9688"/>
                  </a:lnTo>
                  <a:lnTo>
                    <a:pt x="20252" y="9826"/>
                  </a:lnTo>
                  <a:lnTo>
                    <a:pt x="19935" y="9974"/>
                  </a:lnTo>
                  <a:lnTo>
                    <a:pt x="19639" y="10132"/>
                  </a:lnTo>
                  <a:lnTo>
                    <a:pt x="19343" y="10301"/>
                  </a:lnTo>
                  <a:lnTo>
                    <a:pt x="19047" y="10481"/>
                  </a:lnTo>
                  <a:lnTo>
                    <a:pt x="18761" y="10672"/>
                  </a:lnTo>
                  <a:lnTo>
                    <a:pt x="18486" y="10883"/>
                  </a:lnTo>
                  <a:lnTo>
                    <a:pt x="18222" y="11095"/>
                  </a:lnTo>
                  <a:lnTo>
                    <a:pt x="17958" y="11317"/>
                  </a:lnTo>
                  <a:lnTo>
                    <a:pt x="17714" y="11549"/>
                  </a:lnTo>
                  <a:lnTo>
                    <a:pt x="17471" y="11793"/>
                  </a:lnTo>
                  <a:lnTo>
                    <a:pt x="17238" y="12046"/>
                  </a:lnTo>
                  <a:lnTo>
                    <a:pt x="17016" y="12300"/>
                  </a:lnTo>
                  <a:lnTo>
                    <a:pt x="16794" y="12575"/>
                  </a:lnTo>
                  <a:lnTo>
                    <a:pt x="16593" y="12850"/>
                  </a:lnTo>
                  <a:lnTo>
                    <a:pt x="16403" y="13136"/>
                  </a:lnTo>
                  <a:lnTo>
                    <a:pt x="16213" y="13432"/>
                  </a:lnTo>
                  <a:lnTo>
                    <a:pt x="16043" y="13738"/>
                  </a:lnTo>
                  <a:lnTo>
                    <a:pt x="15885" y="14045"/>
                  </a:lnTo>
                  <a:lnTo>
                    <a:pt x="15737" y="14362"/>
                  </a:lnTo>
                  <a:lnTo>
                    <a:pt x="15599" y="14690"/>
                  </a:lnTo>
                  <a:lnTo>
                    <a:pt x="15472" y="15018"/>
                  </a:lnTo>
                  <a:lnTo>
                    <a:pt x="8810" y="15018"/>
                  </a:lnTo>
                  <a:lnTo>
                    <a:pt x="8926" y="14711"/>
                  </a:lnTo>
                  <a:lnTo>
                    <a:pt x="9042" y="14405"/>
                  </a:lnTo>
                  <a:lnTo>
                    <a:pt x="9169" y="14109"/>
                  </a:lnTo>
                  <a:lnTo>
                    <a:pt x="9307" y="13812"/>
                  </a:lnTo>
                  <a:lnTo>
                    <a:pt x="9444" y="13516"/>
                  </a:lnTo>
                  <a:lnTo>
                    <a:pt x="9592" y="13220"/>
                  </a:lnTo>
                  <a:lnTo>
                    <a:pt x="9740" y="12935"/>
                  </a:lnTo>
                  <a:lnTo>
                    <a:pt x="9899" y="12649"/>
                  </a:lnTo>
                  <a:lnTo>
                    <a:pt x="10058" y="12374"/>
                  </a:lnTo>
                  <a:lnTo>
                    <a:pt x="10227" y="12099"/>
                  </a:lnTo>
                  <a:lnTo>
                    <a:pt x="10407" y="11835"/>
                  </a:lnTo>
                  <a:lnTo>
                    <a:pt x="10586" y="11570"/>
                  </a:lnTo>
                  <a:lnTo>
                    <a:pt x="10777" y="11306"/>
                  </a:lnTo>
                  <a:lnTo>
                    <a:pt x="10967" y="11052"/>
                  </a:lnTo>
                  <a:lnTo>
                    <a:pt x="11158" y="10798"/>
                  </a:lnTo>
                  <a:lnTo>
                    <a:pt x="11358" y="10545"/>
                  </a:lnTo>
                  <a:lnTo>
                    <a:pt x="13125" y="12311"/>
                  </a:lnTo>
                  <a:lnTo>
                    <a:pt x="13209" y="12385"/>
                  </a:lnTo>
                  <a:lnTo>
                    <a:pt x="13304" y="12459"/>
                  </a:lnTo>
                  <a:lnTo>
                    <a:pt x="13400" y="12512"/>
                  </a:lnTo>
                  <a:lnTo>
                    <a:pt x="13495" y="12554"/>
                  </a:lnTo>
                  <a:lnTo>
                    <a:pt x="13600" y="12596"/>
                  </a:lnTo>
                  <a:lnTo>
                    <a:pt x="13706" y="12617"/>
                  </a:lnTo>
                  <a:lnTo>
                    <a:pt x="13812" y="12639"/>
                  </a:lnTo>
                  <a:lnTo>
                    <a:pt x="14034" y="12639"/>
                  </a:lnTo>
                  <a:lnTo>
                    <a:pt x="14140" y="12617"/>
                  </a:lnTo>
                  <a:lnTo>
                    <a:pt x="14246" y="12596"/>
                  </a:lnTo>
                  <a:lnTo>
                    <a:pt x="14341" y="12554"/>
                  </a:lnTo>
                  <a:lnTo>
                    <a:pt x="14446" y="12512"/>
                  </a:lnTo>
                  <a:lnTo>
                    <a:pt x="14542" y="12459"/>
                  </a:lnTo>
                  <a:lnTo>
                    <a:pt x="14637" y="12385"/>
                  </a:lnTo>
                  <a:lnTo>
                    <a:pt x="14721" y="12311"/>
                  </a:lnTo>
                  <a:lnTo>
                    <a:pt x="14795" y="12226"/>
                  </a:lnTo>
                  <a:lnTo>
                    <a:pt x="14859" y="12131"/>
                  </a:lnTo>
                  <a:lnTo>
                    <a:pt x="14922" y="12036"/>
                  </a:lnTo>
                  <a:lnTo>
                    <a:pt x="14965" y="11941"/>
                  </a:lnTo>
                  <a:lnTo>
                    <a:pt x="14996" y="11835"/>
                  </a:lnTo>
                  <a:lnTo>
                    <a:pt x="15028" y="11729"/>
                  </a:lnTo>
                  <a:lnTo>
                    <a:pt x="15039" y="11623"/>
                  </a:lnTo>
                  <a:lnTo>
                    <a:pt x="15049" y="11518"/>
                  </a:lnTo>
                  <a:lnTo>
                    <a:pt x="15039" y="11401"/>
                  </a:lnTo>
                  <a:lnTo>
                    <a:pt x="15028" y="11295"/>
                  </a:lnTo>
                  <a:lnTo>
                    <a:pt x="14996" y="11190"/>
                  </a:lnTo>
                  <a:lnTo>
                    <a:pt x="14965" y="11095"/>
                  </a:lnTo>
                  <a:lnTo>
                    <a:pt x="14922" y="10989"/>
                  </a:lnTo>
                  <a:lnTo>
                    <a:pt x="14859" y="10894"/>
                  </a:lnTo>
                  <a:lnTo>
                    <a:pt x="14795" y="10798"/>
                  </a:lnTo>
                  <a:lnTo>
                    <a:pt x="14721" y="10714"/>
                  </a:lnTo>
                  <a:lnTo>
                    <a:pt x="12934" y="8937"/>
                  </a:lnTo>
                  <a:lnTo>
                    <a:pt x="13188" y="8726"/>
                  </a:lnTo>
                  <a:lnTo>
                    <a:pt x="13431" y="8514"/>
                  </a:lnTo>
                  <a:lnTo>
                    <a:pt x="13696" y="8313"/>
                  </a:lnTo>
                  <a:lnTo>
                    <a:pt x="13960" y="8112"/>
                  </a:lnTo>
                  <a:lnTo>
                    <a:pt x="14224" y="7922"/>
                  </a:lnTo>
                  <a:lnTo>
                    <a:pt x="14489" y="7742"/>
                  </a:lnTo>
                  <a:lnTo>
                    <a:pt x="14764" y="7562"/>
                  </a:lnTo>
                  <a:lnTo>
                    <a:pt x="15049" y="7383"/>
                  </a:lnTo>
                  <a:lnTo>
                    <a:pt x="15324" y="7224"/>
                  </a:lnTo>
                  <a:lnTo>
                    <a:pt x="15610" y="7055"/>
                  </a:lnTo>
                  <a:lnTo>
                    <a:pt x="15906" y="6907"/>
                  </a:lnTo>
                  <a:lnTo>
                    <a:pt x="16191" y="6759"/>
                  </a:lnTo>
                  <a:lnTo>
                    <a:pt x="16498" y="6611"/>
                  </a:lnTo>
                  <a:lnTo>
                    <a:pt x="16794" y="6484"/>
                  </a:lnTo>
                  <a:lnTo>
                    <a:pt x="17101" y="6357"/>
                  </a:lnTo>
                  <a:lnTo>
                    <a:pt x="17408" y="6230"/>
                  </a:lnTo>
                  <a:lnTo>
                    <a:pt x="17714" y="6114"/>
                  </a:lnTo>
                  <a:lnTo>
                    <a:pt x="18032" y="6008"/>
                  </a:lnTo>
                  <a:lnTo>
                    <a:pt x="18349" y="5902"/>
                  </a:lnTo>
                  <a:lnTo>
                    <a:pt x="18666" y="5807"/>
                  </a:lnTo>
                  <a:lnTo>
                    <a:pt x="18983" y="5722"/>
                  </a:lnTo>
                  <a:lnTo>
                    <a:pt x="19311" y="5648"/>
                  </a:lnTo>
                  <a:lnTo>
                    <a:pt x="19639" y="5574"/>
                  </a:lnTo>
                  <a:lnTo>
                    <a:pt x="19967" y="5511"/>
                  </a:lnTo>
                  <a:lnTo>
                    <a:pt x="20305" y="5447"/>
                  </a:lnTo>
                  <a:lnTo>
                    <a:pt x="20633" y="5394"/>
                  </a:lnTo>
                  <a:lnTo>
                    <a:pt x="20972" y="5352"/>
                  </a:lnTo>
                  <a:lnTo>
                    <a:pt x="21310" y="5320"/>
                  </a:lnTo>
                  <a:lnTo>
                    <a:pt x="21648" y="5289"/>
                  </a:lnTo>
                  <a:lnTo>
                    <a:pt x="21997" y="5278"/>
                  </a:lnTo>
                  <a:lnTo>
                    <a:pt x="22336" y="5257"/>
                  </a:lnTo>
                  <a:close/>
                  <a:moveTo>
                    <a:pt x="14711" y="1"/>
                  </a:moveTo>
                  <a:lnTo>
                    <a:pt x="14605" y="22"/>
                  </a:lnTo>
                  <a:lnTo>
                    <a:pt x="14499" y="43"/>
                  </a:lnTo>
                  <a:lnTo>
                    <a:pt x="14394" y="75"/>
                  </a:lnTo>
                  <a:lnTo>
                    <a:pt x="14298" y="117"/>
                  </a:lnTo>
                  <a:lnTo>
                    <a:pt x="14203" y="170"/>
                  </a:lnTo>
                  <a:lnTo>
                    <a:pt x="14119" y="234"/>
                  </a:lnTo>
                  <a:lnTo>
                    <a:pt x="14034" y="308"/>
                  </a:lnTo>
                  <a:lnTo>
                    <a:pt x="13949" y="382"/>
                  </a:lnTo>
                  <a:lnTo>
                    <a:pt x="13886" y="466"/>
                  </a:lnTo>
                  <a:lnTo>
                    <a:pt x="13823" y="561"/>
                  </a:lnTo>
                  <a:lnTo>
                    <a:pt x="13770" y="667"/>
                  </a:lnTo>
                  <a:lnTo>
                    <a:pt x="13368" y="1577"/>
                  </a:lnTo>
                  <a:lnTo>
                    <a:pt x="12458" y="1175"/>
                  </a:lnTo>
                  <a:lnTo>
                    <a:pt x="12342" y="1132"/>
                  </a:lnTo>
                  <a:lnTo>
                    <a:pt x="12236" y="1101"/>
                  </a:lnTo>
                  <a:lnTo>
                    <a:pt x="12130" y="1080"/>
                  </a:lnTo>
                  <a:lnTo>
                    <a:pt x="11908" y="1080"/>
                  </a:lnTo>
                  <a:lnTo>
                    <a:pt x="11803" y="1090"/>
                  </a:lnTo>
                  <a:lnTo>
                    <a:pt x="11697" y="1122"/>
                  </a:lnTo>
                  <a:lnTo>
                    <a:pt x="11591" y="1154"/>
                  </a:lnTo>
                  <a:lnTo>
                    <a:pt x="11496" y="1196"/>
                  </a:lnTo>
                  <a:lnTo>
                    <a:pt x="11401" y="1249"/>
                  </a:lnTo>
                  <a:lnTo>
                    <a:pt x="11306" y="1312"/>
                  </a:lnTo>
                  <a:lnTo>
                    <a:pt x="11221" y="1376"/>
                  </a:lnTo>
                  <a:lnTo>
                    <a:pt x="11147" y="1460"/>
                  </a:lnTo>
                  <a:lnTo>
                    <a:pt x="11083" y="1545"/>
                  </a:lnTo>
                  <a:lnTo>
                    <a:pt x="11020" y="1640"/>
                  </a:lnTo>
                  <a:lnTo>
                    <a:pt x="10967" y="1746"/>
                  </a:lnTo>
                  <a:lnTo>
                    <a:pt x="10925" y="1852"/>
                  </a:lnTo>
                  <a:lnTo>
                    <a:pt x="10893" y="1957"/>
                  </a:lnTo>
                  <a:lnTo>
                    <a:pt x="10872" y="2074"/>
                  </a:lnTo>
                  <a:lnTo>
                    <a:pt x="10872" y="2179"/>
                  </a:lnTo>
                  <a:lnTo>
                    <a:pt x="10872" y="2296"/>
                  </a:lnTo>
                  <a:lnTo>
                    <a:pt x="10883" y="2402"/>
                  </a:lnTo>
                  <a:lnTo>
                    <a:pt x="10914" y="2507"/>
                  </a:lnTo>
                  <a:lnTo>
                    <a:pt x="10946" y="2602"/>
                  </a:lnTo>
                  <a:lnTo>
                    <a:pt x="10988" y="2708"/>
                  </a:lnTo>
                  <a:lnTo>
                    <a:pt x="11041" y="2803"/>
                  </a:lnTo>
                  <a:lnTo>
                    <a:pt x="11105" y="2888"/>
                  </a:lnTo>
                  <a:lnTo>
                    <a:pt x="11179" y="2973"/>
                  </a:lnTo>
                  <a:lnTo>
                    <a:pt x="11253" y="3047"/>
                  </a:lnTo>
                  <a:lnTo>
                    <a:pt x="11337" y="3121"/>
                  </a:lnTo>
                  <a:lnTo>
                    <a:pt x="11432" y="3184"/>
                  </a:lnTo>
                  <a:lnTo>
                    <a:pt x="11538" y="3237"/>
                  </a:lnTo>
                  <a:lnTo>
                    <a:pt x="13156" y="3956"/>
                  </a:lnTo>
                  <a:lnTo>
                    <a:pt x="14002" y="5384"/>
                  </a:lnTo>
                  <a:lnTo>
                    <a:pt x="13653" y="5595"/>
                  </a:lnTo>
                  <a:lnTo>
                    <a:pt x="13304" y="5817"/>
                  </a:lnTo>
                  <a:lnTo>
                    <a:pt x="12955" y="6050"/>
                  </a:lnTo>
                  <a:lnTo>
                    <a:pt x="12628" y="6293"/>
                  </a:lnTo>
                  <a:lnTo>
                    <a:pt x="12289" y="6547"/>
                  </a:lnTo>
                  <a:lnTo>
                    <a:pt x="11972" y="6801"/>
                  </a:lnTo>
                  <a:lnTo>
                    <a:pt x="11655" y="7065"/>
                  </a:lnTo>
                  <a:lnTo>
                    <a:pt x="11337" y="7340"/>
                  </a:lnTo>
                  <a:lnTo>
                    <a:pt x="9793" y="5786"/>
                  </a:lnTo>
                  <a:lnTo>
                    <a:pt x="9793" y="4136"/>
                  </a:lnTo>
                  <a:lnTo>
                    <a:pt x="9783" y="4020"/>
                  </a:lnTo>
                  <a:lnTo>
                    <a:pt x="9772" y="3903"/>
                  </a:lnTo>
                  <a:lnTo>
                    <a:pt x="9740" y="3797"/>
                  </a:lnTo>
                  <a:lnTo>
                    <a:pt x="9698" y="3692"/>
                  </a:lnTo>
                  <a:lnTo>
                    <a:pt x="9656" y="3597"/>
                  </a:lnTo>
                  <a:lnTo>
                    <a:pt x="9592" y="3501"/>
                  </a:lnTo>
                  <a:lnTo>
                    <a:pt x="9529" y="3417"/>
                  </a:lnTo>
                  <a:lnTo>
                    <a:pt x="9455" y="3332"/>
                  </a:lnTo>
                  <a:lnTo>
                    <a:pt x="9381" y="3258"/>
                  </a:lnTo>
                  <a:lnTo>
                    <a:pt x="9296" y="3195"/>
                  </a:lnTo>
                  <a:lnTo>
                    <a:pt x="9201" y="3142"/>
                  </a:lnTo>
                  <a:lnTo>
                    <a:pt x="9106" y="3089"/>
                  </a:lnTo>
                  <a:lnTo>
                    <a:pt x="9000" y="3057"/>
                  </a:lnTo>
                  <a:lnTo>
                    <a:pt x="8894" y="3025"/>
                  </a:lnTo>
                  <a:lnTo>
                    <a:pt x="8778" y="3015"/>
                  </a:lnTo>
                  <a:lnTo>
                    <a:pt x="8662" y="3004"/>
                  </a:lnTo>
                  <a:lnTo>
                    <a:pt x="8545" y="3015"/>
                  </a:lnTo>
                  <a:lnTo>
                    <a:pt x="8440" y="3025"/>
                  </a:lnTo>
                  <a:lnTo>
                    <a:pt x="8323" y="3057"/>
                  </a:lnTo>
                  <a:lnTo>
                    <a:pt x="8228" y="3089"/>
                  </a:lnTo>
                  <a:lnTo>
                    <a:pt x="8122" y="3142"/>
                  </a:lnTo>
                  <a:lnTo>
                    <a:pt x="8038" y="3195"/>
                  </a:lnTo>
                  <a:lnTo>
                    <a:pt x="7943" y="3258"/>
                  </a:lnTo>
                  <a:lnTo>
                    <a:pt x="7869" y="3332"/>
                  </a:lnTo>
                  <a:lnTo>
                    <a:pt x="7795" y="3417"/>
                  </a:lnTo>
                  <a:lnTo>
                    <a:pt x="7731" y="3501"/>
                  </a:lnTo>
                  <a:lnTo>
                    <a:pt x="7668" y="3597"/>
                  </a:lnTo>
                  <a:lnTo>
                    <a:pt x="7625" y="3692"/>
                  </a:lnTo>
                  <a:lnTo>
                    <a:pt x="7583" y="3797"/>
                  </a:lnTo>
                  <a:lnTo>
                    <a:pt x="7562" y="3903"/>
                  </a:lnTo>
                  <a:lnTo>
                    <a:pt x="7541" y="4020"/>
                  </a:lnTo>
                  <a:lnTo>
                    <a:pt x="7541" y="4136"/>
                  </a:lnTo>
                  <a:lnTo>
                    <a:pt x="7541" y="5130"/>
                  </a:lnTo>
                  <a:lnTo>
                    <a:pt x="6420" y="5130"/>
                  </a:lnTo>
                  <a:lnTo>
                    <a:pt x="6314" y="5151"/>
                  </a:lnTo>
                  <a:lnTo>
                    <a:pt x="6208" y="5183"/>
                  </a:lnTo>
                  <a:lnTo>
                    <a:pt x="6102" y="5215"/>
                  </a:lnTo>
                  <a:lnTo>
                    <a:pt x="5997" y="5267"/>
                  </a:lnTo>
                  <a:lnTo>
                    <a:pt x="5912" y="5320"/>
                  </a:lnTo>
                  <a:lnTo>
                    <a:pt x="5817" y="5384"/>
                  </a:lnTo>
                  <a:lnTo>
                    <a:pt x="5743" y="5458"/>
                  </a:lnTo>
                  <a:lnTo>
                    <a:pt x="5669" y="5542"/>
                  </a:lnTo>
                  <a:lnTo>
                    <a:pt x="5605" y="5627"/>
                  </a:lnTo>
                  <a:lnTo>
                    <a:pt x="5553" y="5722"/>
                  </a:lnTo>
                  <a:lnTo>
                    <a:pt x="5500" y="5817"/>
                  </a:lnTo>
                  <a:lnTo>
                    <a:pt x="5457" y="5923"/>
                  </a:lnTo>
                  <a:lnTo>
                    <a:pt x="5436" y="6029"/>
                  </a:lnTo>
                  <a:lnTo>
                    <a:pt x="5415" y="6145"/>
                  </a:lnTo>
                  <a:lnTo>
                    <a:pt x="5415" y="6251"/>
                  </a:lnTo>
                  <a:lnTo>
                    <a:pt x="5415" y="6367"/>
                  </a:lnTo>
                  <a:lnTo>
                    <a:pt x="5436" y="6484"/>
                  </a:lnTo>
                  <a:lnTo>
                    <a:pt x="5457" y="6589"/>
                  </a:lnTo>
                  <a:lnTo>
                    <a:pt x="5500" y="6695"/>
                  </a:lnTo>
                  <a:lnTo>
                    <a:pt x="5553" y="6790"/>
                  </a:lnTo>
                  <a:lnTo>
                    <a:pt x="5605" y="6886"/>
                  </a:lnTo>
                  <a:lnTo>
                    <a:pt x="5669" y="6970"/>
                  </a:lnTo>
                  <a:lnTo>
                    <a:pt x="5743" y="7055"/>
                  </a:lnTo>
                  <a:lnTo>
                    <a:pt x="5817" y="7129"/>
                  </a:lnTo>
                  <a:lnTo>
                    <a:pt x="5912" y="7192"/>
                  </a:lnTo>
                  <a:lnTo>
                    <a:pt x="5997" y="7245"/>
                  </a:lnTo>
                  <a:lnTo>
                    <a:pt x="6102" y="7298"/>
                  </a:lnTo>
                  <a:lnTo>
                    <a:pt x="6208" y="7330"/>
                  </a:lnTo>
                  <a:lnTo>
                    <a:pt x="6314" y="7361"/>
                  </a:lnTo>
                  <a:lnTo>
                    <a:pt x="6420" y="7372"/>
                  </a:lnTo>
                  <a:lnTo>
                    <a:pt x="6536" y="7383"/>
                  </a:lnTo>
                  <a:lnTo>
                    <a:pt x="8196" y="7383"/>
                  </a:lnTo>
                  <a:lnTo>
                    <a:pt x="9762" y="8948"/>
                  </a:lnTo>
                  <a:lnTo>
                    <a:pt x="9497" y="9265"/>
                  </a:lnTo>
                  <a:lnTo>
                    <a:pt x="9243" y="9582"/>
                  </a:lnTo>
                  <a:lnTo>
                    <a:pt x="9000" y="9910"/>
                  </a:lnTo>
                  <a:lnTo>
                    <a:pt x="8757" y="10249"/>
                  </a:lnTo>
                  <a:lnTo>
                    <a:pt x="1312" y="9032"/>
                  </a:lnTo>
                  <a:lnTo>
                    <a:pt x="1185" y="9011"/>
                  </a:lnTo>
                  <a:lnTo>
                    <a:pt x="1068" y="9011"/>
                  </a:lnTo>
                  <a:lnTo>
                    <a:pt x="942" y="9032"/>
                  </a:lnTo>
                  <a:lnTo>
                    <a:pt x="825" y="9053"/>
                  </a:lnTo>
                  <a:lnTo>
                    <a:pt x="709" y="9096"/>
                  </a:lnTo>
                  <a:lnTo>
                    <a:pt x="603" y="9149"/>
                  </a:lnTo>
                  <a:lnTo>
                    <a:pt x="497" y="9212"/>
                  </a:lnTo>
                  <a:lnTo>
                    <a:pt x="402" y="9286"/>
                  </a:lnTo>
                  <a:lnTo>
                    <a:pt x="307" y="9371"/>
                  </a:lnTo>
                  <a:lnTo>
                    <a:pt x="233" y="9455"/>
                  </a:lnTo>
                  <a:lnTo>
                    <a:pt x="159" y="9561"/>
                  </a:lnTo>
                  <a:lnTo>
                    <a:pt x="106" y="9667"/>
                  </a:lnTo>
                  <a:lnTo>
                    <a:pt x="64" y="9783"/>
                  </a:lnTo>
                  <a:lnTo>
                    <a:pt x="32" y="9900"/>
                  </a:lnTo>
                  <a:lnTo>
                    <a:pt x="11" y="10016"/>
                  </a:lnTo>
                  <a:lnTo>
                    <a:pt x="0" y="10143"/>
                  </a:lnTo>
                  <a:lnTo>
                    <a:pt x="0" y="16150"/>
                  </a:lnTo>
                  <a:lnTo>
                    <a:pt x="11" y="16266"/>
                  </a:lnTo>
                  <a:lnTo>
                    <a:pt x="22" y="16372"/>
                  </a:lnTo>
                  <a:lnTo>
                    <a:pt x="53" y="16477"/>
                  </a:lnTo>
                  <a:lnTo>
                    <a:pt x="85" y="16583"/>
                  </a:lnTo>
                  <a:lnTo>
                    <a:pt x="138" y="16678"/>
                  </a:lnTo>
                  <a:lnTo>
                    <a:pt x="191" y="16774"/>
                  </a:lnTo>
                  <a:lnTo>
                    <a:pt x="254" y="16869"/>
                  </a:lnTo>
                  <a:lnTo>
                    <a:pt x="328" y="16943"/>
                  </a:lnTo>
                  <a:lnTo>
                    <a:pt x="413" y="17017"/>
                  </a:lnTo>
                  <a:lnTo>
                    <a:pt x="508" y="17091"/>
                  </a:lnTo>
                  <a:lnTo>
                    <a:pt x="603" y="17144"/>
                  </a:lnTo>
                  <a:lnTo>
                    <a:pt x="698" y="17186"/>
                  </a:lnTo>
                  <a:lnTo>
                    <a:pt x="804" y="17228"/>
                  </a:lnTo>
                  <a:lnTo>
                    <a:pt x="910" y="17260"/>
                  </a:lnTo>
                  <a:lnTo>
                    <a:pt x="1016" y="17271"/>
                  </a:lnTo>
                  <a:lnTo>
                    <a:pt x="1132" y="17281"/>
                  </a:lnTo>
                  <a:lnTo>
                    <a:pt x="32076" y="17281"/>
                  </a:lnTo>
                  <a:lnTo>
                    <a:pt x="32404" y="17271"/>
                  </a:lnTo>
                  <a:lnTo>
                    <a:pt x="32732" y="17239"/>
                  </a:lnTo>
                  <a:lnTo>
                    <a:pt x="33049" y="17207"/>
                  </a:lnTo>
                  <a:lnTo>
                    <a:pt x="33366" y="17144"/>
                  </a:lnTo>
                  <a:lnTo>
                    <a:pt x="33673" y="17080"/>
                  </a:lnTo>
                  <a:lnTo>
                    <a:pt x="33979" y="16985"/>
                  </a:lnTo>
                  <a:lnTo>
                    <a:pt x="34276" y="16890"/>
                  </a:lnTo>
                  <a:lnTo>
                    <a:pt x="34561" y="16774"/>
                  </a:lnTo>
                  <a:lnTo>
                    <a:pt x="34847" y="16647"/>
                  </a:lnTo>
                  <a:lnTo>
                    <a:pt x="35122" y="16509"/>
                  </a:lnTo>
                  <a:lnTo>
                    <a:pt x="35386" y="16351"/>
                  </a:lnTo>
                  <a:lnTo>
                    <a:pt x="35650" y="16181"/>
                  </a:lnTo>
                  <a:lnTo>
                    <a:pt x="35894" y="16002"/>
                  </a:lnTo>
                  <a:lnTo>
                    <a:pt x="36137" y="15822"/>
                  </a:lnTo>
                  <a:lnTo>
                    <a:pt x="36370" y="15621"/>
                  </a:lnTo>
                  <a:lnTo>
                    <a:pt x="36592" y="15409"/>
                  </a:lnTo>
                  <a:lnTo>
                    <a:pt x="36803" y="15187"/>
                  </a:lnTo>
                  <a:lnTo>
                    <a:pt x="37004" y="14955"/>
                  </a:lnTo>
                  <a:lnTo>
                    <a:pt x="37194" y="14711"/>
                  </a:lnTo>
                  <a:lnTo>
                    <a:pt x="37374" y="14458"/>
                  </a:lnTo>
                  <a:lnTo>
                    <a:pt x="37533" y="14204"/>
                  </a:lnTo>
                  <a:lnTo>
                    <a:pt x="37691" y="13929"/>
                  </a:lnTo>
                  <a:lnTo>
                    <a:pt x="37829" y="13654"/>
                  </a:lnTo>
                  <a:lnTo>
                    <a:pt x="37956" y="13379"/>
                  </a:lnTo>
                  <a:lnTo>
                    <a:pt x="38072" y="13083"/>
                  </a:lnTo>
                  <a:lnTo>
                    <a:pt x="38178" y="12787"/>
                  </a:lnTo>
                  <a:lnTo>
                    <a:pt x="38263" y="12491"/>
                  </a:lnTo>
                  <a:lnTo>
                    <a:pt x="38337" y="12173"/>
                  </a:lnTo>
                  <a:lnTo>
                    <a:pt x="38389" y="11867"/>
                  </a:lnTo>
                  <a:lnTo>
                    <a:pt x="38432" y="11539"/>
                  </a:lnTo>
                  <a:lnTo>
                    <a:pt x="38453" y="11221"/>
                  </a:lnTo>
                  <a:lnTo>
                    <a:pt x="38463" y="10894"/>
                  </a:lnTo>
                  <a:lnTo>
                    <a:pt x="38453" y="10598"/>
                  </a:lnTo>
                  <a:lnTo>
                    <a:pt x="38442" y="10312"/>
                  </a:lnTo>
                  <a:lnTo>
                    <a:pt x="38400" y="10026"/>
                  </a:lnTo>
                  <a:lnTo>
                    <a:pt x="38358" y="9741"/>
                  </a:lnTo>
                  <a:lnTo>
                    <a:pt x="38305" y="9466"/>
                  </a:lnTo>
                  <a:lnTo>
                    <a:pt x="38231" y="9191"/>
                  </a:lnTo>
                  <a:lnTo>
                    <a:pt x="38157" y="8927"/>
                  </a:lnTo>
                  <a:lnTo>
                    <a:pt x="38062" y="8662"/>
                  </a:lnTo>
                  <a:lnTo>
                    <a:pt x="37956" y="8408"/>
                  </a:lnTo>
                  <a:lnTo>
                    <a:pt x="37850" y="8155"/>
                  </a:lnTo>
                  <a:lnTo>
                    <a:pt x="37723" y="7901"/>
                  </a:lnTo>
                  <a:lnTo>
                    <a:pt x="37586" y="7668"/>
                  </a:lnTo>
                  <a:lnTo>
                    <a:pt x="37438" y="7435"/>
                  </a:lnTo>
                  <a:lnTo>
                    <a:pt x="37290" y="7203"/>
                  </a:lnTo>
                  <a:lnTo>
                    <a:pt x="37131" y="6991"/>
                  </a:lnTo>
                  <a:lnTo>
                    <a:pt x="36951" y="6769"/>
                  </a:lnTo>
                  <a:lnTo>
                    <a:pt x="36771" y="6568"/>
                  </a:lnTo>
                  <a:lnTo>
                    <a:pt x="36581" y="6378"/>
                  </a:lnTo>
                  <a:lnTo>
                    <a:pt x="36391" y="6188"/>
                  </a:lnTo>
                  <a:lnTo>
                    <a:pt x="36179" y="6008"/>
                  </a:lnTo>
                  <a:lnTo>
                    <a:pt x="35968" y="5828"/>
                  </a:lnTo>
                  <a:lnTo>
                    <a:pt x="35746" y="5669"/>
                  </a:lnTo>
                  <a:lnTo>
                    <a:pt x="35523" y="5521"/>
                  </a:lnTo>
                  <a:lnTo>
                    <a:pt x="35291" y="5373"/>
                  </a:lnTo>
                  <a:lnTo>
                    <a:pt x="35048" y="5236"/>
                  </a:lnTo>
                  <a:lnTo>
                    <a:pt x="34794" y="5119"/>
                  </a:lnTo>
                  <a:lnTo>
                    <a:pt x="34551" y="5003"/>
                  </a:lnTo>
                  <a:lnTo>
                    <a:pt x="34286" y="4908"/>
                  </a:lnTo>
                  <a:lnTo>
                    <a:pt x="34022" y="4813"/>
                  </a:lnTo>
                  <a:lnTo>
                    <a:pt x="33757" y="4728"/>
                  </a:lnTo>
                  <a:lnTo>
                    <a:pt x="33482" y="4665"/>
                  </a:lnTo>
                  <a:lnTo>
                    <a:pt x="33207" y="4612"/>
                  </a:lnTo>
                  <a:lnTo>
                    <a:pt x="33207" y="2624"/>
                  </a:lnTo>
                  <a:lnTo>
                    <a:pt x="33197" y="2518"/>
                  </a:lnTo>
                  <a:lnTo>
                    <a:pt x="33186" y="2402"/>
                  </a:lnTo>
                  <a:lnTo>
                    <a:pt x="33155" y="2296"/>
                  </a:lnTo>
                  <a:lnTo>
                    <a:pt x="33112" y="2190"/>
                  </a:lnTo>
                  <a:lnTo>
                    <a:pt x="33070" y="2095"/>
                  </a:lnTo>
                  <a:lnTo>
                    <a:pt x="33017" y="2000"/>
                  </a:lnTo>
                  <a:lnTo>
                    <a:pt x="32943" y="1915"/>
                  </a:lnTo>
                  <a:lnTo>
                    <a:pt x="32880" y="1830"/>
                  </a:lnTo>
                  <a:lnTo>
                    <a:pt x="32795" y="1756"/>
                  </a:lnTo>
                  <a:lnTo>
                    <a:pt x="32710" y="1693"/>
                  </a:lnTo>
                  <a:lnTo>
                    <a:pt x="32615" y="1640"/>
                  </a:lnTo>
                  <a:lnTo>
                    <a:pt x="32520" y="1587"/>
                  </a:lnTo>
                  <a:lnTo>
                    <a:pt x="32414" y="1555"/>
                  </a:lnTo>
                  <a:lnTo>
                    <a:pt x="32309" y="1524"/>
                  </a:lnTo>
                  <a:lnTo>
                    <a:pt x="32192" y="1503"/>
                  </a:lnTo>
                  <a:lnTo>
                    <a:pt x="31960" y="1503"/>
                  </a:lnTo>
                  <a:lnTo>
                    <a:pt x="31854" y="1524"/>
                  </a:lnTo>
                  <a:lnTo>
                    <a:pt x="31748" y="1555"/>
                  </a:lnTo>
                  <a:lnTo>
                    <a:pt x="31642" y="1587"/>
                  </a:lnTo>
                  <a:lnTo>
                    <a:pt x="31537" y="1640"/>
                  </a:lnTo>
                  <a:lnTo>
                    <a:pt x="31452" y="1693"/>
                  </a:lnTo>
                  <a:lnTo>
                    <a:pt x="31357" y="1756"/>
                  </a:lnTo>
                  <a:lnTo>
                    <a:pt x="31283" y="1830"/>
                  </a:lnTo>
                  <a:lnTo>
                    <a:pt x="31209" y="1915"/>
                  </a:lnTo>
                  <a:lnTo>
                    <a:pt x="31145" y="2000"/>
                  </a:lnTo>
                  <a:lnTo>
                    <a:pt x="31092" y="2095"/>
                  </a:lnTo>
                  <a:lnTo>
                    <a:pt x="31039" y="2190"/>
                  </a:lnTo>
                  <a:lnTo>
                    <a:pt x="31008" y="2296"/>
                  </a:lnTo>
                  <a:lnTo>
                    <a:pt x="30976" y="2402"/>
                  </a:lnTo>
                  <a:lnTo>
                    <a:pt x="30955" y="2518"/>
                  </a:lnTo>
                  <a:lnTo>
                    <a:pt x="30955" y="2624"/>
                  </a:lnTo>
                  <a:lnTo>
                    <a:pt x="30955" y="4612"/>
                  </a:lnTo>
                  <a:lnTo>
                    <a:pt x="30574" y="4686"/>
                  </a:lnTo>
                  <a:lnTo>
                    <a:pt x="30204" y="4781"/>
                  </a:lnTo>
                  <a:lnTo>
                    <a:pt x="29844" y="4908"/>
                  </a:lnTo>
                  <a:lnTo>
                    <a:pt x="29495" y="5056"/>
                  </a:lnTo>
                  <a:lnTo>
                    <a:pt x="29146" y="5215"/>
                  </a:lnTo>
                  <a:lnTo>
                    <a:pt x="28819" y="5405"/>
                  </a:lnTo>
                  <a:lnTo>
                    <a:pt x="28491" y="5606"/>
                  </a:lnTo>
                  <a:lnTo>
                    <a:pt x="28184" y="5828"/>
                  </a:lnTo>
                  <a:lnTo>
                    <a:pt x="27941" y="5511"/>
                  </a:lnTo>
                  <a:lnTo>
                    <a:pt x="27687" y="5204"/>
                  </a:lnTo>
                  <a:lnTo>
                    <a:pt x="27401" y="4918"/>
                  </a:lnTo>
                  <a:lnTo>
                    <a:pt x="27116" y="4654"/>
                  </a:lnTo>
                  <a:lnTo>
                    <a:pt x="26809" y="4400"/>
                  </a:lnTo>
                  <a:lnTo>
                    <a:pt x="26481" y="4168"/>
                  </a:lnTo>
                  <a:lnTo>
                    <a:pt x="26154" y="3956"/>
                  </a:lnTo>
                  <a:lnTo>
                    <a:pt x="25805" y="3755"/>
                  </a:lnTo>
                  <a:lnTo>
                    <a:pt x="25445" y="3586"/>
                  </a:lnTo>
                  <a:lnTo>
                    <a:pt x="25075" y="3438"/>
                  </a:lnTo>
                  <a:lnTo>
                    <a:pt x="24694" y="3311"/>
                  </a:lnTo>
                  <a:lnTo>
                    <a:pt x="24303" y="3195"/>
                  </a:lnTo>
                  <a:lnTo>
                    <a:pt x="23912" y="3110"/>
                  </a:lnTo>
                  <a:lnTo>
                    <a:pt x="23510" y="3057"/>
                  </a:lnTo>
                  <a:lnTo>
                    <a:pt x="23097" y="3015"/>
                  </a:lnTo>
                  <a:lnTo>
                    <a:pt x="22685" y="3004"/>
                  </a:lnTo>
                  <a:lnTo>
                    <a:pt x="22241" y="3015"/>
                  </a:lnTo>
                  <a:lnTo>
                    <a:pt x="21807" y="3025"/>
                  </a:lnTo>
                  <a:lnTo>
                    <a:pt x="21373" y="3057"/>
                  </a:lnTo>
                  <a:lnTo>
                    <a:pt x="20940" y="3089"/>
                  </a:lnTo>
                  <a:lnTo>
                    <a:pt x="20506" y="3142"/>
                  </a:lnTo>
                  <a:lnTo>
                    <a:pt x="20083" y="3205"/>
                  </a:lnTo>
                  <a:lnTo>
                    <a:pt x="19660" y="3269"/>
                  </a:lnTo>
                  <a:lnTo>
                    <a:pt x="19248" y="3353"/>
                  </a:lnTo>
                  <a:lnTo>
                    <a:pt x="18825" y="3449"/>
                  </a:lnTo>
                  <a:lnTo>
                    <a:pt x="18412" y="3544"/>
                  </a:lnTo>
                  <a:lnTo>
                    <a:pt x="18000" y="3660"/>
                  </a:lnTo>
                  <a:lnTo>
                    <a:pt x="17598" y="3776"/>
                  </a:lnTo>
                  <a:lnTo>
                    <a:pt x="17196" y="3914"/>
                  </a:lnTo>
                  <a:lnTo>
                    <a:pt x="16805" y="4051"/>
                  </a:lnTo>
                  <a:lnTo>
                    <a:pt x="16414" y="4199"/>
                  </a:lnTo>
                  <a:lnTo>
                    <a:pt x="16022" y="4358"/>
                  </a:lnTo>
                  <a:lnTo>
                    <a:pt x="15208" y="2994"/>
                  </a:lnTo>
                  <a:lnTo>
                    <a:pt x="15832" y="1587"/>
                  </a:lnTo>
                  <a:lnTo>
                    <a:pt x="15874" y="1481"/>
                  </a:lnTo>
                  <a:lnTo>
                    <a:pt x="15906" y="1365"/>
                  </a:lnTo>
                  <a:lnTo>
                    <a:pt x="15916" y="1259"/>
                  </a:lnTo>
                  <a:lnTo>
                    <a:pt x="15927" y="1143"/>
                  </a:lnTo>
                  <a:lnTo>
                    <a:pt x="15927" y="1037"/>
                  </a:lnTo>
                  <a:lnTo>
                    <a:pt x="15916" y="932"/>
                  </a:lnTo>
                  <a:lnTo>
                    <a:pt x="15885" y="826"/>
                  </a:lnTo>
                  <a:lnTo>
                    <a:pt x="15853" y="720"/>
                  </a:lnTo>
                  <a:lnTo>
                    <a:pt x="15811" y="625"/>
                  </a:lnTo>
                  <a:lnTo>
                    <a:pt x="15758" y="530"/>
                  </a:lnTo>
                  <a:lnTo>
                    <a:pt x="15694" y="445"/>
                  </a:lnTo>
                  <a:lnTo>
                    <a:pt x="15620" y="360"/>
                  </a:lnTo>
                  <a:lnTo>
                    <a:pt x="15546" y="276"/>
                  </a:lnTo>
                  <a:lnTo>
                    <a:pt x="15462" y="212"/>
                  </a:lnTo>
                  <a:lnTo>
                    <a:pt x="15367" y="149"/>
                  </a:lnTo>
                  <a:lnTo>
                    <a:pt x="15261" y="96"/>
                  </a:lnTo>
                  <a:lnTo>
                    <a:pt x="15155" y="54"/>
                  </a:lnTo>
                  <a:lnTo>
                    <a:pt x="15039" y="22"/>
                  </a:lnTo>
                  <a:lnTo>
                    <a:pt x="14933" y="11"/>
                  </a:lnTo>
                  <a:lnTo>
                    <a:pt x="1482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20"/>
            <p:cNvSpPr/>
            <p:nvPr/>
          </p:nvSpPr>
          <p:spPr>
            <a:xfrm>
              <a:off x="3307925" y="4059375"/>
              <a:ext cx="56325" cy="75100"/>
            </a:xfrm>
            <a:custGeom>
              <a:avLst/>
              <a:gdLst/>
              <a:ahLst/>
              <a:cxnLst/>
              <a:rect l="l" t="t" r="r" b="b"/>
              <a:pathLst>
                <a:path w="2253" h="3004" extrusionOk="0">
                  <a:moveTo>
                    <a:pt x="1005" y="1"/>
                  </a:moveTo>
                  <a:lnTo>
                    <a:pt x="899" y="22"/>
                  </a:lnTo>
                  <a:lnTo>
                    <a:pt x="783" y="53"/>
                  </a:lnTo>
                  <a:lnTo>
                    <a:pt x="688" y="85"/>
                  </a:lnTo>
                  <a:lnTo>
                    <a:pt x="582" y="138"/>
                  </a:lnTo>
                  <a:lnTo>
                    <a:pt x="497" y="191"/>
                  </a:lnTo>
                  <a:lnTo>
                    <a:pt x="402" y="254"/>
                  </a:lnTo>
                  <a:lnTo>
                    <a:pt x="328" y="328"/>
                  </a:lnTo>
                  <a:lnTo>
                    <a:pt x="254" y="413"/>
                  </a:lnTo>
                  <a:lnTo>
                    <a:pt x="190" y="498"/>
                  </a:lnTo>
                  <a:lnTo>
                    <a:pt x="127" y="593"/>
                  </a:lnTo>
                  <a:lnTo>
                    <a:pt x="85" y="688"/>
                  </a:lnTo>
                  <a:lnTo>
                    <a:pt x="42" y="794"/>
                  </a:lnTo>
                  <a:lnTo>
                    <a:pt x="21" y="899"/>
                  </a:lnTo>
                  <a:lnTo>
                    <a:pt x="0" y="1005"/>
                  </a:lnTo>
                  <a:lnTo>
                    <a:pt x="0" y="1122"/>
                  </a:lnTo>
                  <a:lnTo>
                    <a:pt x="0" y="1872"/>
                  </a:lnTo>
                  <a:lnTo>
                    <a:pt x="0" y="1989"/>
                  </a:lnTo>
                  <a:lnTo>
                    <a:pt x="21" y="2105"/>
                  </a:lnTo>
                  <a:lnTo>
                    <a:pt x="42" y="2211"/>
                  </a:lnTo>
                  <a:lnTo>
                    <a:pt x="85" y="2317"/>
                  </a:lnTo>
                  <a:lnTo>
                    <a:pt x="127" y="2412"/>
                  </a:lnTo>
                  <a:lnTo>
                    <a:pt x="190" y="2507"/>
                  </a:lnTo>
                  <a:lnTo>
                    <a:pt x="254" y="2592"/>
                  </a:lnTo>
                  <a:lnTo>
                    <a:pt x="328" y="2676"/>
                  </a:lnTo>
                  <a:lnTo>
                    <a:pt x="402" y="2750"/>
                  </a:lnTo>
                  <a:lnTo>
                    <a:pt x="497" y="2814"/>
                  </a:lnTo>
                  <a:lnTo>
                    <a:pt x="582" y="2867"/>
                  </a:lnTo>
                  <a:lnTo>
                    <a:pt x="688" y="2919"/>
                  </a:lnTo>
                  <a:lnTo>
                    <a:pt x="783" y="2951"/>
                  </a:lnTo>
                  <a:lnTo>
                    <a:pt x="899" y="2983"/>
                  </a:lnTo>
                  <a:lnTo>
                    <a:pt x="1005" y="2993"/>
                  </a:lnTo>
                  <a:lnTo>
                    <a:pt x="1121" y="3004"/>
                  </a:lnTo>
                  <a:lnTo>
                    <a:pt x="1237" y="2993"/>
                  </a:lnTo>
                  <a:lnTo>
                    <a:pt x="1354" y="2983"/>
                  </a:lnTo>
                  <a:lnTo>
                    <a:pt x="1460" y="2951"/>
                  </a:lnTo>
                  <a:lnTo>
                    <a:pt x="1565" y="2919"/>
                  </a:lnTo>
                  <a:lnTo>
                    <a:pt x="1660" y="2867"/>
                  </a:lnTo>
                  <a:lnTo>
                    <a:pt x="1756" y="2814"/>
                  </a:lnTo>
                  <a:lnTo>
                    <a:pt x="1840" y="2750"/>
                  </a:lnTo>
                  <a:lnTo>
                    <a:pt x="1914" y="2676"/>
                  </a:lnTo>
                  <a:lnTo>
                    <a:pt x="1988" y="2592"/>
                  </a:lnTo>
                  <a:lnTo>
                    <a:pt x="2052" y="2507"/>
                  </a:lnTo>
                  <a:lnTo>
                    <a:pt x="2115" y="2412"/>
                  </a:lnTo>
                  <a:lnTo>
                    <a:pt x="2158" y="2317"/>
                  </a:lnTo>
                  <a:lnTo>
                    <a:pt x="2200" y="2211"/>
                  </a:lnTo>
                  <a:lnTo>
                    <a:pt x="2221" y="2105"/>
                  </a:lnTo>
                  <a:lnTo>
                    <a:pt x="2242" y="1989"/>
                  </a:lnTo>
                  <a:lnTo>
                    <a:pt x="2253" y="1872"/>
                  </a:lnTo>
                  <a:lnTo>
                    <a:pt x="2253" y="1122"/>
                  </a:lnTo>
                  <a:lnTo>
                    <a:pt x="2242" y="1005"/>
                  </a:lnTo>
                  <a:lnTo>
                    <a:pt x="2221" y="899"/>
                  </a:lnTo>
                  <a:lnTo>
                    <a:pt x="2200" y="794"/>
                  </a:lnTo>
                  <a:lnTo>
                    <a:pt x="2158" y="688"/>
                  </a:lnTo>
                  <a:lnTo>
                    <a:pt x="2115" y="593"/>
                  </a:lnTo>
                  <a:lnTo>
                    <a:pt x="2052" y="498"/>
                  </a:lnTo>
                  <a:lnTo>
                    <a:pt x="1988" y="413"/>
                  </a:lnTo>
                  <a:lnTo>
                    <a:pt x="1914" y="328"/>
                  </a:lnTo>
                  <a:lnTo>
                    <a:pt x="1840" y="254"/>
                  </a:lnTo>
                  <a:lnTo>
                    <a:pt x="1756" y="191"/>
                  </a:lnTo>
                  <a:lnTo>
                    <a:pt x="1660" y="138"/>
                  </a:lnTo>
                  <a:lnTo>
                    <a:pt x="1565" y="85"/>
                  </a:lnTo>
                  <a:lnTo>
                    <a:pt x="1460" y="53"/>
                  </a:lnTo>
                  <a:lnTo>
                    <a:pt x="1354" y="22"/>
                  </a:lnTo>
                  <a:lnTo>
                    <a:pt x="12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20"/>
            <p:cNvSpPr/>
            <p:nvPr/>
          </p:nvSpPr>
          <p:spPr>
            <a:xfrm>
              <a:off x="3961225" y="4556150"/>
              <a:ext cx="75375" cy="75125"/>
            </a:xfrm>
            <a:custGeom>
              <a:avLst/>
              <a:gdLst/>
              <a:ahLst/>
              <a:cxnLst/>
              <a:rect l="l" t="t" r="r" b="b"/>
              <a:pathLst>
                <a:path w="3015" h="3005" extrusionOk="0">
                  <a:moveTo>
                    <a:pt x="1777" y="1"/>
                  </a:moveTo>
                  <a:lnTo>
                    <a:pt x="1671" y="11"/>
                  </a:lnTo>
                  <a:lnTo>
                    <a:pt x="1565" y="43"/>
                  </a:lnTo>
                  <a:lnTo>
                    <a:pt x="1460" y="75"/>
                  </a:lnTo>
                  <a:lnTo>
                    <a:pt x="1354" y="128"/>
                  </a:lnTo>
                  <a:lnTo>
                    <a:pt x="1259" y="181"/>
                  </a:lnTo>
                  <a:lnTo>
                    <a:pt x="1174" y="244"/>
                  </a:lnTo>
                  <a:lnTo>
                    <a:pt x="1089" y="329"/>
                  </a:lnTo>
                  <a:lnTo>
                    <a:pt x="339" y="1080"/>
                  </a:lnTo>
                  <a:lnTo>
                    <a:pt x="254" y="1164"/>
                  </a:lnTo>
                  <a:lnTo>
                    <a:pt x="191" y="1249"/>
                  </a:lnTo>
                  <a:lnTo>
                    <a:pt x="138" y="1355"/>
                  </a:lnTo>
                  <a:lnTo>
                    <a:pt x="85" y="1450"/>
                  </a:lnTo>
                  <a:lnTo>
                    <a:pt x="53" y="1555"/>
                  </a:lnTo>
                  <a:lnTo>
                    <a:pt x="21" y="1661"/>
                  </a:lnTo>
                  <a:lnTo>
                    <a:pt x="11" y="1767"/>
                  </a:lnTo>
                  <a:lnTo>
                    <a:pt x="0" y="1873"/>
                  </a:lnTo>
                  <a:lnTo>
                    <a:pt x="11" y="1978"/>
                  </a:lnTo>
                  <a:lnTo>
                    <a:pt x="21" y="2084"/>
                  </a:lnTo>
                  <a:lnTo>
                    <a:pt x="53" y="2190"/>
                  </a:lnTo>
                  <a:lnTo>
                    <a:pt x="85" y="2296"/>
                  </a:lnTo>
                  <a:lnTo>
                    <a:pt x="138" y="2401"/>
                  </a:lnTo>
                  <a:lnTo>
                    <a:pt x="191" y="2497"/>
                  </a:lnTo>
                  <a:lnTo>
                    <a:pt x="254" y="2581"/>
                  </a:lnTo>
                  <a:lnTo>
                    <a:pt x="339" y="2666"/>
                  </a:lnTo>
                  <a:lnTo>
                    <a:pt x="423" y="2750"/>
                  </a:lnTo>
                  <a:lnTo>
                    <a:pt x="508" y="2814"/>
                  </a:lnTo>
                  <a:lnTo>
                    <a:pt x="603" y="2867"/>
                  </a:lnTo>
                  <a:lnTo>
                    <a:pt x="709" y="2920"/>
                  </a:lnTo>
                  <a:lnTo>
                    <a:pt x="815" y="2951"/>
                  </a:lnTo>
                  <a:lnTo>
                    <a:pt x="920" y="2983"/>
                  </a:lnTo>
                  <a:lnTo>
                    <a:pt x="1026" y="2994"/>
                  </a:lnTo>
                  <a:lnTo>
                    <a:pt x="1132" y="3004"/>
                  </a:lnTo>
                  <a:lnTo>
                    <a:pt x="1238" y="2994"/>
                  </a:lnTo>
                  <a:lnTo>
                    <a:pt x="1343" y="2983"/>
                  </a:lnTo>
                  <a:lnTo>
                    <a:pt x="1449" y="2951"/>
                  </a:lnTo>
                  <a:lnTo>
                    <a:pt x="1555" y="2920"/>
                  </a:lnTo>
                  <a:lnTo>
                    <a:pt x="1661" y="2867"/>
                  </a:lnTo>
                  <a:lnTo>
                    <a:pt x="1756" y="2814"/>
                  </a:lnTo>
                  <a:lnTo>
                    <a:pt x="1840" y="2750"/>
                  </a:lnTo>
                  <a:lnTo>
                    <a:pt x="1925" y="2666"/>
                  </a:lnTo>
                  <a:lnTo>
                    <a:pt x="2676" y="1915"/>
                  </a:lnTo>
                  <a:lnTo>
                    <a:pt x="2760" y="1830"/>
                  </a:lnTo>
                  <a:lnTo>
                    <a:pt x="2824" y="1746"/>
                  </a:lnTo>
                  <a:lnTo>
                    <a:pt x="2877" y="1651"/>
                  </a:lnTo>
                  <a:lnTo>
                    <a:pt x="2930" y="1545"/>
                  </a:lnTo>
                  <a:lnTo>
                    <a:pt x="2961" y="1439"/>
                  </a:lnTo>
                  <a:lnTo>
                    <a:pt x="2993" y="1333"/>
                  </a:lnTo>
                  <a:lnTo>
                    <a:pt x="3004" y="1228"/>
                  </a:lnTo>
                  <a:lnTo>
                    <a:pt x="3014" y="1122"/>
                  </a:lnTo>
                  <a:lnTo>
                    <a:pt x="3004" y="1016"/>
                  </a:lnTo>
                  <a:lnTo>
                    <a:pt x="2993" y="910"/>
                  </a:lnTo>
                  <a:lnTo>
                    <a:pt x="2961" y="805"/>
                  </a:lnTo>
                  <a:lnTo>
                    <a:pt x="2930" y="699"/>
                  </a:lnTo>
                  <a:lnTo>
                    <a:pt x="2877" y="604"/>
                  </a:lnTo>
                  <a:lnTo>
                    <a:pt x="2824" y="498"/>
                  </a:lnTo>
                  <a:lnTo>
                    <a:pt x="2760" y="413"/>
                  </a:lnTo>
                  <a:lnTo>
                    <a:pt x="2676" y="329"/>
                  </a:lnTo>
                  <a:lnTo>
                    <a:pt x="2591" y="244"/>
                  </a:lnTo>
                  <a:lnTo>
                    <a:pt x="2507" y="181"/>
                  </a:lnTo>
                  <a:lnTo>
                    <a:pt x="2411" y="128"/>
                  </a:lnTo>
                  <a:lnTo>
                    <a:pt x="2306" y="75"/>
                  </a:lnTo>
                  <a:lnTo>
                    <a:pt x="2200" y="43"/>
                  </a:lnTo>
                  <a:lnTo>
                    <a:pt x="2094" y="11"/>
                  </a:lnTo>
                  <a:lnTo>
                    <a:pt x="19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2" name="Google Shape;482;p20"/>
          <p:cNvSpPr/>
          <p:nvPr/>
        </p:nvSpPr>
        <p:spPr>
          <a:xfrm>
            <a:off x="1026463" y="1100900"/>
            <a:ext cx="621300" cy="6213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01</a:t>
            </a:r>
            <a:endParaRPr/>
          </a:p>
        </p:txBody>
      </p:sp>
      <p:sp>
        <p:nvSpPr>
          <p:cNvPr id="487" name="Google Shape;487;p20"/>
          <p:cNvSpPr/>
          <p:nvPr/>
        </p:nvSpPr>
        <p:spPr>
          <a:xfrm>
            <a:off x="3278054" y="1100900"/>
            <a:ext cx="621300" cy="621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02</a:t>
            </a:r>
            <a:endParaRPr/>
          </a:p>
        </p:txBody>
      </p:sp>
      <p:sp>
        <p:nvSpPr>
          <p:cNvPr id="492" name="Google Shape;492;p20"/>
          <p:cNvSpPr/>
          <p:nvPr/>
        </p:nvSpPr>
        <p:spPr>
          <a:xfrm>
            <a:off x="5529646" y="1100900"/>
            <a:ext cx="621300" cy="6213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FFFFF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03</a:t>
            </a:r>
            <a:endParaRPr/>
          </a:p>
        </p:txBody>
      </p:sp>
      <p:sp>
        <p:nvSpPr>
          <p:cNvPr id="493" name="Google Shape;493;p20"/>
          <p:cNvSpPr/>
          <p:nvPr/>
        </p:nvSpPr>
        <p:spPr>
          <a:xfrm>
            <a:off x="885450" y="3817575"/>
            <a:ext cx="914400" cy="9144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4" name="Google Shape;494;p20"/>
          <p:cNvSpPr/>
          <p:nvPr/>
        </p:nvSpPr>
        <p:spPr>
          <a:xfrm>
            <a:off x="3122275" y="3817575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5" name="Google Shape;495;p20"/>
          <p:cNvSpPr/>
          <p:nvPr/>
        </p:nvSpPr>
        <p:spPr>
          <a:xfrm>
            <a:off x="5381250" y="3817575"/>
            <a:ext cx="914400" cy="9144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96" name="Google Shape;496;p20"/>
          <p:cNvCxnSpPr>
            <a:stCxn id="482" idx="4"/>
            <a:endCxn id="467" idx="0"/>
          </p:cNvCxnSpPr>
          <p:nvPr/>
        </p:nvCxnSpPr>
        <p:spPr>
          <a:xfrm>
            <a:off x="1337113" y="1722200"/>
            <a:ext cx="5400" cy="353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7" name="Google Shape;497;p20"/>
          <p:cNvCxnSpPr>
            <a:stCxn id="467" idx="2"/>
            <a:endCxn id="493" idx="0"/>
          </p:cNvCxnSpPr>
          <p:nvPr/>
        </p:nvCxnSpPr>
        <p:spPr>
          <a:xfrm>
            <a:off x="1342650" y="3519738"/>
            <a:ext cx="0" cy="297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8" name="Google Shape;498;p20"/>
          <p:cNvCxnSpPr>
            <a:stCxn id="487" idx="4"/>
            <a:endCxn id="466" idx="0"/>
          </p:cNvCxnSpPr>
          <p:nvPr/>
        </p:nvCxnSpPr>
        <p:spPr>
          <a:xfrm>
            <a:off x="3588704" y="1722200"/>
            <a:ext cx="1800" cy="353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9" name="Google Shape;499;p20"/>
          <p:cNvCxnSpPr>
            <a:stCxn id="466" idx="2"/>
            <a:endCxn id="494" idx="0"/>
          </p:cNvCxnSpPr>
          <p:nvPr/>
        </p:nvCxnSpPr>
        <p:spPr>
          <a:xfrm flipH="1">
            <a:off x="3579450" y="3519738"/>
            <a:ext cx="11100" cy="297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0" name="Google Shape;500;p20"/>
          <p:cNvCxnSpPr>
            <a:stCxn id="492" idx="4"/>
            <a:endCxn id="465" idx="0"/>
          </p:cNvCxnSpPr>
          <p:nvPr/>
        </p:nvCxnSpPr>
        <p:spPr>
          <a:xfrm flipH="1">
            <a:off x="5838496" y="1722200"/>
            <a:ext cx="1800" cy="353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1" name="Google Shape;501;p20"/>
          <p:cNvCxnSpPr>
            <a:stCxn id="465" idx="2"/>
            <a:endCxn id="495" idx="0"/>
          </p:cNvCxnSpPr>
          <p:nvPr/>
        </p:nvCxnSpPr>
        <p:spPr>
          <a:xfrm>
            <a:off x="5838450" y="3519738"/>
            <a:ext cx="0" cy="297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2" name="Google Shape;502;p20"/>
          <p:cNvCxnSpPr>
            <a:endCxn id="503" idx="0"/>
          </p:cNvCxnSpPr>
          <p:nvPr/>
        </p:nvCxnSpPr>
        <p:spPr>
          <a:xfrm>
            <a:off x="7949525" y="1722138"/>
            <a:ext cx="5400" cy="353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4" name="Google Shape;504;p20"/>
          <p:cNvCxnSpPr>
            <a:stCxn id="467" idx="3"/>
            <a:endCxn id="466" idx="1"/>
          </p:cNvCxnSpPr>
          <p:nvPr/>
        </p:nvCxnSpPr>
        <p:spPr>
          <a:xfrm>
            <a:off x="2228100" y="2797788"/>
            <a:ext cx="477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5" name="Google Shape;505;p20"/>
          <p:cNvCxnSpPr>
            <a:stCxn id="466" idx="3"/>
            <a:endCxn id="465" idx="1"/>
          </p:cNvCxnSpPr>
          <p:nvPr/>
        </p:nvCxnSpPr>
        <p:spPr>
          <a:xfrm>
            <a:off x="4476000" y="2797788"/>
            <a:ext cx="477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6" name="Google Shape;506;p20"/>
          <p:cNvCxnSpPr>
            <a:stCxn id="465" idx="3"/>
            <a:endCxn id="507" idx="2"/>
          </p:cNvCxnSpPr>
          <p:nvPr/>
        </p:nvCxnSpPr>
        <p:spPr>
          <a:xfrm>
            <a:off x="6723900" y="2797788"/>
            <a:ext cx="691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508" name="Google Shape;508;p20"/>
          <p:cNvGrpSpPr/>
          <p:nvPr/>
        </p:nvGrpSpPr>
        <p:grpSpPr>
          <a:xfrm>
            <a:off x="7114025" y="999325"/>
            <a:ext cx="1572773" cy="3732753"/>
            <a:chOff x="7114025" y="999325"/>
            <a:chExt cx="1572773" cy="3732753"/>
          </a:xfrm>
        </p:grpSpPr>
        <p:grpSp>
          <p:nvGrpSpPr>
            <p:cNvPr id="509" name="Google Shape;509;p20"/>
            <p:cNvGrpSpPr/>
            <p:nvPr/>
          </p:nvGrpSpPr>
          <p:grpSpPr>
            <a:xfrm>
              <a:off x="7114025" y="999325"/>
              <a:ext cx="1572773" cy="3732753"/>
              <a:chOff x="7114025" y="999325"/>
              <a:chExt cx="1572773" cy="3732753"/>
            </a:xfrm>
          </p:grpSpPr>
          <p:sp>
            <p:nvSpPr>
              <p:cNvPr id="510" name="Google Shape;510;p20"/>
              <p:cNvSpPr/>
              <p:nvPr/>
            </p:nvSpPr>
            <p:spPr>
              <a:xfrm>
                <a:off x="7396677" y="4216073"/>
                <a:ext cx="1199897" cy="344244"/>
              </a:xfrm>
              <a:custGeom>
                <a:avLst/>
                <a:gdLst/>
                <a:ahLst/>
                <a:cxnLst/>
                <a:rect l="l" t="t" r="r" b="b"/>
                <a:pathLst>
                  <a:path w="40060" h="11493" extrusionOk="0">
                    <a:moveTo>
                      <a:pt x="31020" y="1"/>
                    </a:moveTo>
                    <a:lnTo>
                      <a:pt x="30015" y="13"/>
                    </a:lnTo>
                    <a:lnTo>
                      <a:pt x="29046" y="24"/>
                    </a:lnTo>
                    <a:lnTo>
                      <a:pt x="28112" y="48"/>
                    </a:lnTo>
                    <a:lnTo>
                      <a:pt x="27201" y="83"/>
                    </a:lnTo>
                    <a:lnTo>
                      <a:pt x="26313" y="118"/>
                    </a:lnTo>
                    <a:lnTo>
                      <a:pt x="24573" y="211"/>
                    </a:lnTo>
                    <a:lnTo>
                      <a:pt x="22821" y="316"/>
                    </a:lnTo>
                    <a:lnTo>
                      <a:pt x="21022" y="398"/>
                    </a:lnTo>
                    <a:lnTo>
                      <a:pt x="20088" y="445"/>
                    </a:lnTo>
                    <a:lnTo>
                      <a:pt x="19119" y="468"/>
                    </a:lnTo>
                    <a:lnTo>
                      <a:pt x="18114" y="491"/>
                    </a:lnTo>
                    <a:lnTo>
                      <a:pt x="17052" y="491"/>
                    </a:lnTo>
                    <a:lnTo>
                      <a:pt x="15965" y="503"/>
                    </a:lnTo>
                    <a:lnTo>
                      <a:pt x="15417" y="515"/>
                    </a:lnTo>
                    <a:lnTo>
                      <a:pt x="14868" y="526"/>
                    </a:lnTo>
                    <a:lnTo>
                      <a:pt x="14330" y="550"/>
                    </a:lnTo>
                    <a:lnTo>
                      <a:pt x="13782" y="585"/>
                    </a:lnTo>
                    <a:lnTo>
                      <a:pt x="13244" y="643"/>
                    </a:lnTo>
                    <a:lnTo>
                      <a:pt x="12707" y="713"/>
                    </a:lnTo>
                    <a:lnTo>
                      <a:pt x="12368" y="760"/>
                    </a:lnTo>
                    <a:lnTo>
                      <a:pt x="12030" y="818"/>
                    </a:lnTo>
                    <a:lnTo>
                      <a:pt x="11352" y="959"/>
                    </a:lnTo>
                    <a:lnTo>
                      <a:pt x="10698" y="1122"/>
                    </a:lnTo>
                    <a:lnTo>
                      <a:pt x="10044" y="1309"/>
                    </a:lnTo>
                    <a:lnTo>
                      <a:pt x="9390" y="1496"/>
                    </a:lnTo>
                    <a:lnTo>
                      <a:pt x="8748" y="1706"/>
                    </a:lnTo>
                    <a:lnTo>
                      <a:pt x="7463" y="2138"/>
                    </a:lnTo>
                    <a:lnTo>
                      <a:pt x="4170" y="3259"/>
                    </a:lnTo>
                    <a:lnTo>
                      <a:pt x="3784" y="3388"/>
                    </a:lnTo>
                    <a:lnTo>
                      <a:pt x="3399" y="3540"/>
                    </a:lnTo>
                    <a:lnTo>
                      <a:pt x="3013" y="3691"/>
                    </a:lnTo>
                    <a:lnTo>
                      <a:pt x="2628" y="3867"/>
                    </a:lnTo>
                    <a:lnTo>
                      <a:pt x="2254" y="4042"/>
                    </a:lnTo>
                    <a:lnTo>
                      <a:pt x="1892" y="4229"/>
                    </a:lnTo>
                    <a:lnTo>
                      <a:pt x="1554" y="4439"/>
                    </a:lnTo>
                    <a:lnTo>
                      <a:pt x="1238" y="4649"/>
                    </a:lnTo>
                    <a:lnTo>
                      <a:pt x="946" y="4871"/>
                    </a:lnTo>
                    <a:lnTo>
                      <a:pt x="806" y="4999"/>
                    </a:lnTo>
                    <a:lnTo>
                      <a:pt x="678" y="5116"/>
                    </a:lnTo>
                    <a:lnTo>
                      <a:pt x="561" y="5245"/>
                    </a:lnTo>
                    <a:lnTo>
                      <a:pt x="456" y="5361"/>
                    </a:lnTo>
                    <a:lnTo>
                      <a:pt x="362" y="5502"/>
                    </a:lnTo>
                    <a:lnTo>
                      <a:pt x="269" y="5630"/>
                    </a:lnTo>
                    <a:lnTo>
                      <a:pt x="199" y="5770"/>
                    </a:lnTo>
                    <a:lnTo>
                      <a:pt x="129" y="5899"/>
                    </a:lnTo>
                    <a:lnTo>
                      <a:pt x="82" y="6051"/>
                    </a:lnTo>
                    <a:lnTo>
                      <a:pt x="35" y="6191"/>
                    </a:lnTo>
                    <a:lnTo>
                      <a:pt x="12" y="6343"/>
                    </a:lnTo>
                    <a:lnTo>
                      <a:pt x="0" y="6494"/>
                    </a:lnTo>
                    <a:lnTo>
                      <a:pt x="0" y="6646"/>
                    </a:lnTo>
                    <a:lnTo>
                      <a:pt x="24" y="6810"/>
                    </a:lnTo>
                    <a:lnTo>
                      <a:pt x="47" y="6938"/>
                    </a:lnTo>
                    <a:lnTo>
                      <a:pt x="82" y="7067"/>
                    </a:lnTo>
                    <a:lnTo>
                      <a:pt x="129" y="7183"/>
                    </a:lnTo>
                    <a:lnTo>
                      <a:pt x="187" y="7312"/>
                    </a:lnTo>
                    <a:lnTo>
                      <a:pt x="257" y="7429"/>
                    </a:lnTo>
                    <a:lnTo>
                      <a:pt x="327" y="7534"/>
                    </a:lnTo>
                    <a:lnTo>
                      <a:pt x="409" y="7639"/>
                    </a:lnTo>
                    <a:lnTo>
                      <a:pt x="502" y="7744"/>
                    </a:lnTo>
                    <a:lnTo>
                      <a:pt x="608" y="7849"/>
                    </a:lnTo>
                    <a:lnTo>
                      <a:pt x="713" y="7943"/>
                    </a:lnTo>
                    <a:lnTo>
                      <a:pt x="818" y="8048"/>
                    </a:lnTo>
                    <a:lnTo>
                      <a:pt x="935" y="8129"/>
                    </a:lnTo>
                    <a:lnTo>
                      <a:pt x="1192" y="8305"/>
                    </a:lnTo>
                    <a:lnTo>
                      <a:pt x="1472" y="8456"/>
                    </a:lnTo>
                    <a:lnTo>
                      <a:pt x="1776" y="8585"/>
                    </a:lnTo>
                    <a:lnTo>
                      <a:pt x="2091" y="8713"/>
                    </a:lnTo>
                    <a:lnTo>
                      <a:pt x="2418" y="8818"/>
                    </a:lnTo>
                    <a:lnTo>
                      <a:pt x="2745" y="8900"/>
                    </a:lnTo>
                    <a:lnTo>
                      <a:pt x="3095" y="8970"/>
                    </a:lnTo>
                    <a:lnTo>
                      <a:pt x="3434" y="9029"/>
                    </a:lnTo>
                    <a:lnTo>
                      <a:pt x="3784" y="9064"/>
                    </a:lnTo>
                    <a:lnTo>
                      <a:pt x="4135" y="9087"/>
                    </a:lnTo>
                    <a:lnTo>
                      <a:pt x="4473" y="9087"/>
                    </a:lnTo>
                    <a:lnTo>
                      <a:pt x="4812" y="9075"/>
                    </a:lnTo>
                    <a:lnTo>
                      <a:pt x="5162" y="9064"/>
                    </a:lnTo>
                    <a:lnTo>
                      <a:pt x="5501" y="9040"/>
                    </a:lnTo>
                    <a:lnTo>
                      <a:pt x="6178" y="8982"/>
                    </a:lnTo>
                    <a:lnTo>
                      <a:pt x="6868" y="8912"/>
                    </a:lnTo>
                    <a:lnTo>
                      <a:pt x="7545" y="8853"/>
                    </a:lnTo>
                    <a:lnTo>
                      <a:pt x="8234" y="8795"/>
                    </a:lnTo>
                    <a:lnTo>
                      <a:pt x="8573" y="8772"/>
                    </a:lnTo>
                    <a:lnTo>
                      <a:pt x="8911" y="8760"/>
                    </a:lnTo>
                    <a:lnTo>
                      <a:pt x="9600" y="8760"/>
                    </a:lnTo>
                    <a:lnTo>
                      <a:pt x="9974" y="8783"/>
                    </a:lnTo>
                    <a:lnTo>
                      <a:pt x="10348" y="8818"/>
                    </a:lnTo>
                    <a:lnTo>
                      <a:pt x="10722" y="8865"/>
                    </a:lnTo>
                    <a:lnTo>
                      <a:pt x="11095" y="8924"/>
                    </a:lnTo>
                    <a:lnTo>
                      <a:pt x="11457" y="8994"/>
                    </a:lnTo>
                    <a:lnTo>
                      <a:pt x="11831" y="9064"/>
                    </a:lnTo>
                    <a:lnTo>
                      <a:pt x="12193" y="9145"/>
                    </a:lnTo>
                    <a:lnTo>
                      <a:pt x="12544" y="9239"/>
                    </a:lnTo>
                    <a:lnTo>
                      <a:pt x="13268" y="9437"/>
                    </a:lnTo>
                    <a:lnTo>
                      <a:pt x="13980" y="9648"/>
                    </a:lnTo>
                    <a:lnTo>
                      <a:pt x="15405" y="10080"/>
                    </a:lnTo>
                    <a:lnTo>
                      <a:pt x="16141" y="10278"/>
                    </a:lnTo>
                    <a:lnTo>
                      <a:pt x="16876" y="10477"/>
                    </a:lnTo>
                    <a:lnTo>
                      <a:pt x="17624" y="10652"/>
                    </a:lnTo>
                    <a:lnTo>
                      <a:pt x="18383" y="10816"/>
                    </a:lnTo>
                    <a:lnTo>
                      <a:pt x="19142" y="10956"/>
                    </a:lnTo>
                    <a:lnTo>
                      <a:pt x="19901" y="11084"/>
                    </a:lnTo>
                    <a:lnTo>
                      <a:pt x="20672" y="11201"/>
                    </a:lnTo>
                    <a:lnTo>
                      <a:pt x="21443" y="11294"/>
                    </a:lnTo>
                    <a:lnTo>
                      <a:pt x="22225" y="11376"/>
                    </a:lnTo>
                    <a:lnTo>
                      <a:pt x="22996" y="11435"/>
                    </a:lnTo>
                    <a:lnTo>
                      <a:pt x="23779" y="11470"/>
                    </a:lnTo>
                    <a:lnTo>
                      <a:pt x="24550" y="11493"/>
                    </a:lnTo>
                    <a:lnTo>
                      <a:pt x="25332" y="11481"/>
                    </a:lnTo>
                    <a:lnTo>
                      <a:pt x="26103" y="11458"/>
                    </a:lnTo>
                    <a:lnTo>
                      <a:pt x="26885" y="11411"/>
                    </a:lnTo>
                    <a:lnTo>
                      <a:pt x="27656" y="11341"/>
                    </a:lnTo>
                    <a:lnTo>
                      <a:pt x="28427" y="11236"/>
                    </a:lnTo>
                    <a:lnTo>
                      <a:pt x="29198" y="11119"/>
                    </a:lnTo>
                    <a:lnTo>
                      <a:pt x="29957" y="10967"/>
                    </a:lnTo>
                    <a:lnTo>
                      <a:pt x="30704" y="10792"/>
                    </a:lnTo>
                    <a:lnTo>
                      <a:pt x="31452" y="10594"/>
                    </a:lnTo>
                    <a:lnTo>
                      <a:pt x="32176" y="10372"/>
                    </a:lnTo>
                    <a:lnTo>
                      <a:pt x="32538" y="10255"/>
                    </a:lnTo>
                    <a:lnTo>
                      <a:pt x="32888" y="10126"/>
                    </a:lnTo>
                    <a:lnTo>
                      <a:pt x="33239" y="9998"/>
                    </a:lnTo>
                    <a:lnTo>
                      <a:pt x="33589" y="9858"/>
                    </a:lnTo>
                    <a:lnTo>
                      <a:pt x="33928" y="9706"/>
                    </a:lnTo>
                    <a:lnTo>
                      <a:pt x="34266" y="9554"/>
                    </a:lnTo>
                    <a:lnTo>
                      <a:pt x="34605" y="9402"/>
                    </a:lnTo>
                    <a:lnTo>
                      <a:pt x="34932" y="9239"/>
                    </a:lnTo>
                    <a:lnTo>
                      <a:pt x="35248" y="9064"/>
                    </a:lnTo>
                    <a:lnTo>
                      <a:pt x="35563" y="8889"/>
                    </a:lnTo>
                    <a:lnTo>
                      <a:pt x="35878" y="8702"/>
                    </a:lnTo>
                    <a:lnTo>
                      <a:pt x="36182" y="8515"/>
                    </a:lnTo>
                    <a:lnTo>
                      <a:pt x="36474" y="8328"/>
                    </a:lnTo>
                    <a:lnTo>
                      <a:pt x="36766" y="8129"/>
                    </a:lnTo>
                    <a:lnTo>
                      <a:pt x="37046" y="7919"/>
                    </a:lnTo>
                    <a:lnTo>
                      <a:pt x="37326" y="7709"/>
                    </a:lnTo>
                    <a:lnTo>
                      <a:pt x="37595" y="7487"/>
                    </a:lnTo>
                    <a:lnTo>
                      <a:pt x="37852" y="7265"/>
                    </a:lnTo>
                    <a:lnTo>
                      <a:pt x="38109" y="7032"/>
                    </a:lnTo>
                    <a:lnTo>
                      <a:pt x="38354" y="6798"/>
                    </a:lnTo>
                    <a:lnTo>
                      <a:pt x="38599" y="6541"/>
                    </a:lnTo>
                    <a:lnTo>
                      <a:pt x="38833" y="6284"/>
                    </a:lnTo>
                    <a:lnTo>
                      <a:pt x="39043" y="6004"/>
                    </a:lnTo>
                    <a:lnTo>
                      <a:pt x="39253" y="5724"/>
                    </a:lnTo>
                    <a:lnTo>
                      <a:pt x="39440" y="5432"/>
                    </a:lnTo>
                    <a:lnTo>
                      <a:pt x="39604" y="5140"/>
                    </a:lnTo>
                    <a:lnTo>
                      <a:pt x="39744" y="4836"/>
                    </a:lnTo>
                    <a:lnTo>
                      <a:pt x="39861" y="4532"/>
                    </a:lnTo>
                    <a:lnTo>
                      <a:pt x="39954" y="4229"/>
                    </a:lnTo>
                    <a:lnTo>
                      <a:pt x="39989" y="4077"/>
                    </a:lnTo>
                    <a:lnTo>
                      <a:pt x="40024" y="3913"/>
                    </a:lnTo>
                    <a:lnTo>
                      <a:pt x="40036" y="3761"/>
                    </a:lnTo>
                    <a:lnTo>
                      <a:pt x="40048" y="3610"/>
                    </a:lnTo>
                    <a:lnTo>
                      <a:pt x="40059" y="3458"/>
                    </a:lnTo>
                    <a:lnTo>
                      <a:pt x="40048" y="3306"/>
                    </a:lnTo>
                    <a:lnTo>
                      <a:pt x="40036" y="3154"/>
                    </a:lnTo>
                    <a:lnTo>
                      <a:pt x="40013" y="3002"/>
                    </a:lnTo>
                    <a:lnTo>
                      <a:pt x="39978" y="2850"/>
                    </a:lnTo>
                    <a:lnTo>
                      <a:pt x="39942" y="2710"/>
                    </a:lnTo>
                    <a:lnTo>
                      <a:pt x="39884" y="2559"/>
                    </a:lnTo>
                    <a:lnTo>
                      <a:pt x="39826" y="2407"/>
                    </a:lnTo>
                    <a:lnTo>
                      <a:pt x="39756" y="2267"/>
                    </a:lnTo>
                    <a:lnTo>
                      <a:pt x="39662" y="2126"/>
                    </a:lnTo>
                    <a:lnTo>
                      <a:pt x="39545" y="1940"/>
                    </a:lnTo>
                    <a:lnTo>
                      <a:pt x="39405" y="1776"/>
                    </a:lnTo>
                    <a:lnTo>
                      <a:pt x="39265" y="1613"/>
                    </a:lnTo>
                    <a:lnTo>
                      <a:pt x="39102" y="1461"/>
                    </a:lnTo>
                    <a:lnTo>
                      <a:pt x="38926" y="1321"/>
                    </a:lnTo>
                    <a:lnTo>
                      <a:pt x="38751" y="1180"/>
                    </a:lnTo>
                    <a:lnTo>
                      <a:pt x="38553" y="1064"/>
                    </a:lnTo>
                    <a:lnTo>
                      <a:pt x="38354" y="947"/>
                    </a:lnTo>
                    <a:lnTo>
                      <a:pt x="38144" y="830"/>
                    </a:lnTo>
                    <a:lnTo>
                      <a:pt x="37934" y="737"/>
                    </a:lnTo>
                    <a:lnTo>
                      <a:pt x="37700" y="643"/>
                    </a:lnTo>
                    <a:lnTo>
                      <a:pt x="37467" y="561"/>
                    </a:lnTo>
                    <a:lnTo>
                      <a:pt x="37233" y="480"/>
                    </a:lnTo>
                    <a:lnTo>
                      <a:pt x="36988" y="410"/>
                    </a:lnTo>
                    <a:lnTo>
                      <a:pt x="36731" y="351"/>
                    </a:lnTo>
                    <a:lnTo>
                      <a:pt x="36474" y="293"/>
                    </a:lnTo>
                    <a:lnTo>
                      <a:pt x="35948" y="199"/>
                    </a:lnTo>
                    <a:lnTo>
                      <a:pt x="35399" y="118"/>
                    </a:lnTo>
                    <a:lnTo>
                      <a:pt x="34850" y="71"/>
                    </a:lnTo>
                    <a:lnTo>
                      <a:pt x="34290" y="24"/>
                    </a:lnTo>
                    <a:lnTo>
                      <a:pt x="33729" y="13"/>
                    </a:lnTo>
                    <a:lnTo>
                      <a:pt x="33169" y="1"/>
                    </a:lnTo>
                    <a:lnTo>
                      <a:pt x="32620" y="1"/>
                    </a:lnTo>
                    <a:lnTo>
                      <a:pt x="32083" y="13"/>
                    </a:lnTo>
                    <a:lnTo>
                      <a:pt x="31020" y="1"/>
                    </a:lnTo>
                    <a:close/>
                  </a:path>
                </a:pathLst>
              </a:custGeom>
              <a:solidFill>
                <a:srgbClr val="434343">
                  <a:alpha val="125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" name="Google Shape;511;p20"/>
              <p:cNvSpPr/>
              <p:nvPr/>
            </p:nvSpPr>
            <p:spPr>
              <a:xfrm>
                <a:off x="7396677" y="4216073"/>
                <a:ext cx="1199897" cy="344244"/>
              </a:xfrm>
              <a:custGeom>
                <a:avLst/>
                <a:gdLst/>
                <a:ahLst/>
                <a:cxnLst/>
                <a:rect l="l" t="t" r="r" b="b"/>
                <a:pathLst>
                  <a:path w="40060" h="11493" fill="none" extrusionOk="0">
                    <a:moveTo>
                      <a:pt x="32083" y="13"/>
                    </a:moveTo>
                    <a:lnTo>
                      <a:pt x="32083" y="13"/>
                    </a:lnTo>
                    <a:lnTo>
                      <a:pt x="31020" y="1"/>
                    </a:lnTo>
                    <a:lnTo>
                      <a:pt x="30015" y="13"/>
                    </a:lnTo>
                    <a:lnTo>
                      <a:pt x="29046" y="24"/>
                    </a:lnTo>
                    <a:lnTo>
                      <a:pt x="28112" y="48"/>
                    </a:lnTo>
                    <a:lnTo>
                      <a:pt x="27201" y="83"/>
                    </a:lnTo>
                    <a:lnTo>
                      <a:pt x="26313" y="118"/>
                    </a:lnTo>
                    <a:lnTo>
                      <a:pt x="24573" y="211"/>
                    </a:lnTo>
                    <a:lnTo>
                      <a:pt x="22821" y="316"/>
                    </a:lnTo>
                    <a:lnTo>
                      <a:pt x="21022" y="398"/>
                    </a:lnTo>
                    <a:lnTo>
                      <a:pt x="20088" y="445"/>
                    </a:lnTo>
                    <a:lnTo>
                      <a:pt x="19119" y="468"/>
                    </a:lnTo>
                    <a:lnTo>
                      <a:pt x="18114" y="491"/>
                    </a:lnTo>
                    <a:lnTo>
                      <a:pt x="17052" y="491"/>
                    </a:lnTo>
                    <a:lnTo>
                      <a:pt x="17052" y="491"/>
                    </a:lnTo>
                    <a:lnTo>
                      <a:pt x="15965" y="503"/>
                    </a:lnTo>
                    <a:lnTo>
                      <a:pt x="15417" y="515"/>
                    </a:lnTo>
                    <a:lnTo>
                      <a:pt x="14868" y="526"/>
                    </a:lnTo>
                    <a:lnTo>
                      <a:pt x="14330" y="550"/>
                    </a:lnTo>
                    <a:lnTo>
                      <a:pt x="13782" y="585"/>
                    </a:lnTo>
                    <a:lnTo>
                      <a:pt x="13244" y="643"/>
                    </a:lnTo>
                    <a:lnTo>
                      <a:pt x="12707" y="713"/>
                    </a:lnTo>
                    <a:lnTo>
                      <a:pt x="12707" y="713"/>
                    </a:lnTo>
                    <a:lnTo>
                      <a:pt x="12368" y="760"/>
                    </a:lnTo>
                    <a:lnTo>
                      <a:pt x="12030" y="818"/>
                    </a:lnTo>
                    <a:lnTo>
                      <a:pt x="11352" y="959"/>
                    </a:lnTo>
                    <a:lnTo>
                      <a:pt x="10698" y="1122"/>
                    </a:lnTo>
                    <a:lnTo>
                      <a:pt x="10044" y="1309"/>
                    </a:lnTo>
                    <a:lnTo>
                      <a:pt x="9390" y="1496"/>
                    </a:lnTo>
                    <a:lnTo>
                      <a:pt x="8748" y="1706"/>
                    </a:lnTo>
                    <a:lnTo>
                      <a:pt x="7463" y="2138"/>
                    </a:lnTo>
                    <a:lnTo>
                      <a:pt x="7463" y="2138"/>
                    </a:lnTo>
                    <a:lnTo>
                      <a:pt x="4170" y="3259"/>
                    </a:lnTo>
                    <a:lnTo>
                      <a:pt x="4170" y="3259"/>
                    </a:lnTo>
                    <a:lnTo>
                      <a:pt x="3784" y="3388"/>
                    </a:lnTo>
                    <a:lnTo>
                      <a:pt x="3399" y="3540"/>
                    </a:lnTo>
                    <a:lnTo>
                      <a:pt x="3013" y="3691"/>
                    </a:lnTo>
                    <a:lnTo>
                      <a:pt x="2628" y="3867"/>
                    </a:lnTo>
                    <a:lnTo>
                      <a:pt x="2254" y="4042"/>
                    </a:lnTo>
                    <a:lnTo>
                      <a:pt x="1892" y="4229"/>
                    </a:lnTo>
                    <a:lnTo>
                      <a:pt x="1554" y="4439"/>
                    </a:lnTo>
                    <a:lnTo>
                      <a:pt x="1238" y="4649"/>
                    </a:lnTo>
                    <a:lnTo>
                      <a:pt x="946" y="4871"/>
                    </a:lnTo>
                    <a:lnTo>
                      <a:pt x="806" y="4999"/>
                    </a:lnTo>
                    <a:lnTo>
                      <a:pt x="678" y="5116"/>
                    </a:lnTo>
                    <a:lnTo>
                      <a:pt x="561" y="5245"/>
                    </a:lnTo>
                    <a:lnTo>
                      <a:pt x="456" y="5361"/>
                    </a:lnTo>
                    <a:lnTo>
                      <a:pt x="362" y="5502"/>
                    </a:lnTo>
                    <a:lnTo>
                      <a:pt x="269" y="5630"/>
                    </a:lnTo>
                    <a:lnTo>
                      <a:pt x="199" y="5770"/>
                    </a:lnTo>
                    <a:lnTo>
                      <a:pt x="129" y="5899"/>
                    </a:lnTo>
                    <a:lnTo>
                      <a:pt x="82" y="6051"/>
                    </a:lnTo>
                    <a:lnTo>
                      <a:pt x="35" y="6191"/>
                    </a:lnTo>
                    <a:lnTo>
                      <a:pt x="12" y="6343"/>
                    </a:lnTo>
                    <a:lnTo>
                      <a:pt x="0" y="6494"/>
                    </a:lnTo>
                    <a:lnTo>
                      <a:pt x="0" y="6646"/>
                    </a:lnTo>
                    <a:lnTo>
                      <a:pt x="24" y="6810"/>
                    </a:lnTo>
                    <a:lnTo>
                      <a:pt x="24" y="6810"/>
                    </a:lnTo>
                    <a:lnTo>
                      <a:pt x="47" y="6938"/>
                    </a:lnTo>
                    <a:lnTo>
                      <a:pt x="82" y="7067"/>
                    </a:lnTo>
                    <a:lnTo>
                      <a:pt x="129" y="7183"/>
                    </a:lnTo>
                    <a:lnTo>
                      <a:pt x="187" y="7312"/>
                    </a:lnTo>
                    <a:lnTo>
                      <a:pt x="257" y="7429"/>
                    </a:lnTo>
                    <a:lnTo>
                      <a:pt x="327" y="7534"/>
                    </a:lnTo>
                    <a:lnTo>
                      <a:pt x="409" y="7639"/>
                    </a:lnTo>
                    <a:lnTo>
                      <a:pt x="502" y="7744"/>
                    </a:lnTo>
                    <a:lnTo>
                      <a:pt x="608" y="7849"/>
                    </a:lnTo>
                    <a:lnTo>
                      <a:pt x="713" y="7943"/>
                    </a:lnTo>
                    <a:lnTo>
                      <a:pt x="818" y="8048"/>
                    </a:lnTo>
                    <a:lnTo>
                      <a:pt x="935" y="8129"/>
                    </a:lnTo>
                    <a:lnTo>
                      <a:pt x="1192" y="8305"/>
                    </a:lnTo>
                    <a:lnTo>
                      <a:pt x="1472" y="8456"/>
                    </a:lnTo>
                    <a:lnTo>
                      <a:pt x="1776" y="8585"/>
                    </a:lnTo>
                    <a:lnTo>
                      <a:pt x="2091" y="8713"/>
                    </a:lnTo>
                    <a:lnTo>
                      <a:pt x="2418" y="8818"/>
                    </a:lnTo>
                    <a:lnTo>
                      <a:pt x="2745" y="8900"/>
                    </a:lnTo>
                    <a:lnTo>
                      <a:pt x="3095" y="8970"/>
                    </a:lnTo>
                    <a:lnTo>
                      <a:pt x="3434" y="9029"/>
                    </a:lnTo>
                    <a:lnTo>
                      <a:pt x="3784" y="9064"/>
                    </a:lnTo>
                    <a:lnTo>
                      <a:pt x="4135" y="9087"/>
                    </a:lnTo>
                    <a:lnTo>
                      <a:pt x="4135" y="9087"/>
                    </a:lnTo>
                    <a:lnTo>
                      <a:pt x="4473" y="9087"/>
                    </a:lnTo>
                    <a:lnTo>
                      <a:pt x="4812" y="9075"/>
                    </a:lnTo>
                    <a:lnTo>
                      <a:pt x="5162" y="9064"/>
                    </a:lnTo>
                    <a:lnTo>
                      <a:pt x="5501" y="9040"/>
                    </a:lnTo>
                    <a:lnTo>
                      <a:pt x="6178" y="8982"/>
                    </a:lnTo>
                    <a:lnTo>
                      <a:pt x="6868" y="8912"/>
                    </a:lnTo>
                    <a:lnTo>
                      <a:pt x="7545" y="8853"/>
                    </a:lnTo>
                    <a:lnTo>
                      <a:pt x="8234" y="8795"/>
                    </a:lnTo>
                    <a:lnTo>
                      <a:pt x="8573" y="8772"/>
                    </a:lnTo>
                    <a:lnTo>
                      <a:pt x="8911" y="8760"/>
                    </a:lnTo>
                    <a:lnTo>
                      <a:pt x="9262" y="8760"/>
                    </a:lnTo>
                    <a:lnTo>
                      <a:pt x="9600" y="8760"/>
                    </a:lnTo>
                    <a:lnTo>
                      <a:pt x="9600" y="8760"/>
                    </a:lnTo>
                    <a:lnTo>
                      <a:pt x="9974" y="8783"/>
                    </a:lnTo>
                    <a:lnTo>
                      <a:pt x="10348" y="8818"/>
                    </a:lnTo>
                    <a:lnTo>
                      <a:pt x="10722" y="8865"/>
                    </a:lnTo>
                    <a:lnTo>
                      <a:pt x="11095" y="8924"/>
                    </a:lnTo>
                    <a:lnTo>
                      <a:pt x="11457" y="8994"/>
                    </a:lnTo>
                    <a:lnTo>
                      <a:pt x="11831" y="9064"/>
                    </a:lnTo>
                    <a:lnTo>
                      <a:pt x="12193" y="9145"/>
                    </a:lnTo>
                    <a:lnTo>
                      <a:pt x="12544" y="9239"/>
                    </a:lnTo>
                    <a:lnTo>
                      <a:pt x="13268" y="9437"/>
                    </a:lnTo>
                    <a:lnTo>
                      <a:pt x="13980" y="9648"/>
                    </a:lnTo>
                    <a:lnTo>
                      <a:pt x="15405" y="10080"/>
                    </a:lnTo>
                    <a:lnTo>
                      <a:pt x="15405" y="10080"/>
                    </a:lnTo>
                    <a:lnTo>
                      <a:pt x="16141" y="10278"/>
                    </a:lnTo>
                    <a:lnTo>
                      <a:pt x="16876" y="10477"/>
                    </a:lnTo>
                    <a:lnTo>
                      <a:pt x="17624" y="10652"/>
                    </a:lnTo>
                    <a:lnTo>
                      <a:pt x="18383" y="10816"/>
                    </a:lnTo>
                    <a:lnTo>
                      <a:pt x="19142" y="10956"/>
                    </a:lnTo>
                    <a:lnTo>
                      <a:pt x="19901" y="11084"/>
                    </a:lnTo>
                    <a:lnTo>
                      <a:pt x="20672" y="11201"/>
                    </a:lnTo>
                    <a:lnTo>
                      <a:pt x="21443" y="11294"/>
                    </a:lnTo>
                    <a:lnTo>
                      <a:pt x="22225" y="11376"/>
                    </a:lnTo>
                    <a:lnTo>
                      <a:pt x="22996" y="11435"/>
                    </a:lnTo>
                    <a:lnTo>
                      <a:pt x="23779" y="11470"/>
                    </a:lnTo>
                    <a:lnTo>
                      <a:pt x="24550" y="11493"/>
                    </a:lnTo>
                    <a:lnTo>
                      <a:pt x="25332" y="11481"/>
                    </a:lnTo>
                    <a:lnTo>
                      <a:pt x="26103" y="11458"/>
                    </a:lnTo>
                    <a:lnTo>
                      <a:pt x="26885" y="11411"/>
                    </a:lnTo>
                    <a:lnTo>
                      <a:pt x="27656" y="11341"/>
                    </a:lnTo>
                    <a:lnTo>
                      <a:pt x="27656" y="11341"/>
                    </a:lnTo>
                    <a:lnTo>
                      <a:pt x="28427" y="11236"/>
                    </a:lnTo>
                    <a:lnTo>
                      <a:pt x="29198" y="11119"/>
                    </a:lnTo>
                    <a:lnTo>
                      <a:pt x="29957" y="10967"/>
                    </a:lnTo>
                    <a:lnTo>
                      <a:pt x="30704" y="10792"/>
                    </a:lnTo>
                    <a:lnTo>
                      <a:pt x="31452" y="10594"/>
                    </a:lnTo>
                    <a:lnTo>
                      <a:pt x="32176" y="10372"/>
                    </a:lnTo>
                    <a:lnTo>
                      <a:pt x="32538" y="10255"/>
                    </a:lnTo>
                    <a:lnTo>
                      <a:pt x="32888" y="10126"/>
                    </a:lnTo>
                    <a:lnTo>
                      <a:pt x="33239" y="9998"/>
                    </a:lnTo>
                    <a:lnTo>
                      <a:pt x="33589" y="9858"/>
                    </a:lnTo>
                    <a:lnTo>
                      <a:pt x="33928" y="9706"/>
                    </a:lnTo>
                    <a:lnTo>
                      <a:pt x="34266" y="9554"/>
                    </a:lnTo>
                    <a:lnTo>
                      <a:pt x="34605" y="9402"/>
                    </a:lnTo>
                    <a:lnTo>
                      <a:pt x="34932" y="9239"/>
                    </a:lnTo>
                    <a:lnTo>
                      <a:pt x="35248" y="9064"/>
                    </a:lnTo>
                    <a:lnTo>
                      <a:pt x="35563" y="8889"/>
                    </a:lnTo>
                    <a:lnTo>
                      <a:pt x="35878" y="8702"/>
                    </a:lnTo>
                    <a:lnTo>
                      <a:pt x="36182" y="8515"/>
                    </a:lnTo>
                    <a:lnTo>
                      <a:pt x="36474" y="8328"/>
                    </a:lnTo>
                    <a:lnTo>
                      <a:pt x="36766" y="8129"/>
                    </a:lnTo>
                    <a:lnTo>
                      <a:pt x="37046" y="7919"/>
                    </a:lnTo>
                    <a:lnTo>
                      <a:pt x="37326" y="7709"/>
                    </a:lnTo>
                    <a:lnTo>
                      <a:pt x="37595" y="7487"/>
                    </a:lnTo>
                    <a:lnTo>
                      <a:pt x="37852" y="7265"/>
                    </a:lnTo>
                    <a:lnTo>
                      <a:pt x="38109" y="7032"/>
                    </a:lnTo>
                    <a:lnTo>
                      <a:pt x="38354" y="6798"/>
                    </a:lnTo>
                    <a:lnTo>
                      <a:pt x="38354" y="6798"/>
                    </a:lnTo>
                    <a:lnTo>
                      <a:pt x="38599" y="6541"/>
                    </a:lnTo>
                    <a:lnTo>
                      <a:pt x="38833" y="6284"/>
                    </a:lnTo>
                    <a:lnTo>
                      <a:pt x="39043" y="6004"/>
                    </a:lnTo>
                    <a:lnTo>
                      <a:pt x="39253" y="5724"/>
                    </a:lnTo>
                    <a:lnTo>
                      <a:pt x="39440" y="5432"/>
                    </a:lnTo>
                    <a:lnTo>
                      <a:pt x="39604" y="5140"/>
                    </a:lnTo>
                    <a:lnTo>
                      <a:pt x="39744" y="4836"/>
                    </a:lnTo>
                    <a:lnTo>
                      <a:pt x="39861" y="4532"/>
                    </a:lnTo>
                    <a:lnTo>
                      <a:pt x="39954" y="4229"/>
                    </a:lnTo>
                    <a:lnTo>
                      <a:pt x="39989" y="4077"/>
                    </a:lnTo>
                    <a:lnTo>
                      <a:pt x="40024" y="3913"/>
                    </a:lnTo>
                    <a:lnTo>
                      <a:pt x="40036" y="3761"/>
                    </a:lnTo>
                    <a:lnTo>
                      <a:pt x="40048" y="3610"/>
                    </a:lnTo>
                    <a:lnTo>
                      <a:pt x="40059" y="3458"/>
                    </a:lnTo>
                    <a:lnTo>
                      <a:pt x="40048" y="3306"/>
                    </a:lnTo>
                    <a:lnTo>
                      <a:pt x="40036" y="3154"/>
                    </a:lnTo>
                    <a:lnTo>
                      <a:pt x="40013" y="3002"/>
                    </a:lnTo>
                    <a:lnTo>
                      <a:pt x="39978" y="2850"/>
                    </a:lnTo>
                    <a:lnTo>
                      <a:pt x="39942" y="2710"/>
                    </a:lnTo>
                    <a:lnTo>
                      <a:pt x="39884" y="2559"/>
                    </a:lnTo>
                    <a:lnTo>
                      <a:pt x="39826" y="2407"/>
                    </a:lnTo>
                    <a:lnTo>
                      <a:pt x="39756" y="2267"/>
                    </a:lnTo>
                    <a:lnTo>
                      <a:pt x="39662" y="2126"/>
                    </a:lnTo>
                    <a:lnTo>
                      <a:pt x="39662" y="2126"/>
                    </a:lnTo>
                    <a:lnTo>
                      <a:pt x="39545" y="1940"/>
                    </a:lnTo>
                    <a:lnTo>
                      <a:pt x="39405" y="1776"/>
                    </a:lnTo>
                    <a:lnTo>
                      <a:pt x="39265" y="1613"/>
                    </a:lnTo>
                    <a:lnTo>
                      <a:pt x="39102" y="1461"/>
                    </a:lnTo>
                    <a:lnTo>
                      <a:pt x="38926" y="1321"/>
                    </a:lnTo>
                    <a:lnTo>
                      <a:pt x="38751" y="1180"/>
                    </a:lnTo>
                    <a:lnTo>
                      <a:pt x="38553" y="1064"/>
                    </a:lnTo>
                    <a:lnTo>
                      <a:pt x="38354" y="947"/>
                    </a:lnTo>
                    <a:lnTo>
                      <a:pt x="38144" y="830"/>
                    </a:lnTo>
                    <a:lnTo>
                      <a:pt x="37934" y="737"/>
                    </a:lnTo>
                    <a:lnTo>
                      <a:pt x="37700" y="643"/>
                    </a:lnTo>
                    <a:lnTo>
                      <a:pt x="37467" y="561"/>
                    </a:lnTo>
                    <a:lnTo>
                      <a:pt x="37233" y="480"/>
                    </a:lnTo>
                    <a:lnTo>
                      <a:pt x="36988" y="410"/>
                    </a:lnTo>
                    <a:lnTo>
                      <a:pt x="36731" y="351"/>
                    </a:lnTo>
                    <a:lnTo>
                      <a:pt x="36474" y="293"/>
                    </a:lnTo>
                    <a:lnTo>
                      <a:pt x="35948" y="199"/>
                    </a:lnTo>
                    <a:lnTo>
                      <a:pt x="35399" y="118"/>
                    </a:lnTo>
                    <a:lnTo>
                      <a:pt x="34850" y="71"/>
                    </a:lnTo>
                    <a:lnTo>
                      <a:pt x="34290" y="24"/>
                    </a:lnTo>
                    <a:lnTo>
                      <a:pt x="33729" y="13"/>
                    </a:lnTo>
                    <a:lnTo>
                      <a:pt x="33169" y="1"/>
                    </a:lnTo>
                    <a:lnTo>
                      <a:pt x="32620" y="1"/>
                    </a:lnTo>
                    <a:lnTo>
                      <a:pt x="32083" y="13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" name="Google Shape;512;p20"/>
              <p:cNvSpPr/>
              <p:nvPr/>
            </p:nvSpPr>
            <p:spPr>
              <a:xfrm>
                <a:off x="7565273" y="3500385"/>
                <a:ext cx="133648" cy="809856"/>
              </a:xfrm>
              <a:custGeom>
                <a:avLst/>
                <a:gdLst/>
                <a:ahLst/>
                <a:cxnLst/>
                <a:rect l="l" t="t" r="r" b="b"/>
                <a:pathLst>
                  <a:path w="4462" h="27038" extrusionOk="0">
                    <a:moveTo>
                      <a:pt x="3609" y="1"/>
                    </a:moveTo>
                    <a:lnTo>
                      <a:pt x="3458" y="24"/>
                    </a:lnTo>
                    <a:lnTo>
                      <a:pt x="3329" y="59"/>
                    </a:lnTo>
                    <a:lnTo>
                      <a:pt x="3201" y="129"/>
                    </a:lnTo>
                    <a:lnTo>
                      <a:pt x="3107" y="211"/>
                    </a:lnTo>
                    <a:lnTo>
                      <a:pt x="3025" y="304"/>
                    </a:lnTo>
                    <a:lnTo>
                      <a:pt x="2990" y="351"/>
                    </a:lnTo>
                    <a:lnTo>
                      <a:pt x="2967" y="409"/>
                    </a:lnTo>
                    <a:lnTo>
                      <a:pt x="2944" y="468"/>
                    </a:lnTo>
                    <a:lnTo>
                      <a:pt x="2932" y="538"/>
                    </a:lnTo>
                    <a:lnTo>
                      <a:pt x="1" y="26337"/>
                    </a:lnTo>
                    <a:lnTo>
                      <a:pt x="1" y="26395"/>
                    </a:lnTo>
                    <a:lnTo>
                      <a:pt x="1" y="26465"/>
                    </a:lnTo>
                    <a:lnTo>
                      <a:pt x="12" y="26524"/>
                    </a:lnTo>
                    <a:lnTo>
                      <a:pt x="36" y="26582"/>
                    </a:lnTo>
                    <a:lnTo>
                      <a:pt x="94" y="26699"/>
                    </a:lnTo>
                    <a:lnTo>
                      <a:pt x="176" y="26792"/>
                    </a:lnTo>
                    <a:lnTo>
                      <a:pt x="281" y="26886"/>
                    </a:lnTo>
                    <a:lnTo>
                      <a:pt x="398" y="26956"/>
                    </a:lnTo>
                    <a:lnTo>
                      <a:pt x="538" y="27002"/>
                    </a:lnTo>
                    <a:lnTo>
                      <a:pt x="690" y="27037"/>
                    </a:lnTo>
                    <a:lnTo>
                      <a:pt x="853" y="27037"/>
                    </a:lnTo>
                    <a:lnTo>
                      <a:pt x="993" y="27026"/>
                    </a:lnTo>
                    <a:lnTo>
                      <a:pt x="1133" y="26979"/>
                    </a:lnTo>
                    <a:lnTo>
                      <a:pt x="1250" y="26921"/>
                    </a:lnTo>
                    <a:lnTo>
                      <a:pt x="1355" y="26839"/>
                    </a:lnTo>
                    <a:lnTo>
                      <a:pt x="1437" y="26745"/>
                    </a:lnTo>
                    <a:lnTo>
                      <a:pt x="1472" y="26687"/>
                    </a:lnTo>
                    <a:lnTo>
                      <a:pt x="1495" y="26629"/>
                    </a:lnTo>
                    <a:lnTo>
                      <a:pt x="1519" y="26570"/>
                    </a:lnTo>
                    <a:lnTo>
                      <a:pt x="1519" y="26512"/>
                    </a:lnTo>
                    <a:lnTo>
                      <a:pt x="4450" y="713"/>
                    </a:lnTo>
                    <a:lnTo>
                      <a:pt x="4462" y="643"/>
                    </a:lnTo>
                    <a:lnTo>
                      <a:pt x="4450" y="585"/>
                    </a:lnTo>
                    <a:lnTo>
                      <a:pt x="4439" y="526"/>
                    </a:lnTo>
                    <a:lnTo>
                      <a:pt x="4427" y="456"/>
                    </a:lnTo>
                    <a:lnTo>
                      <a:pt x="4369" y="351"/>
                    </a:lnTo>
                    <a:lnTo>
                      <a:pt x="4287" y="246"/>
                    </a:lnTo>
                    <a:lnTo>
                      <a:pt x="4182" y="153"/>
                    </a:lnTo>
                    <a:lnTo>
                      <a:pt x="4053" y="82"/>
                    </a:lnTo>
                    <a:lnTo>
                      <a:pt x="3913" y="36"/>
                    </a:lnTo>
                    <a:lnTo>
                      <a:pt x="3761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" name="Google Shape;513;p20"/>
              <p:cNvSpPr/>
              <p:nvPr/>
            </p:nvSpPr>
            <p:spPr>
              <a:xfrm>
                <a:off x="8290068" y="3501103"/>
                <a:ext cx="131911" cy="793382"/>
              </a:xfrm>
              <a:custGeom>
                <a:avLst/>
                <a:gdLst/>
                <a:ahLst/>
                <a:cxnLst/>
                <a:rect l="l" t="t" r="r" b="b"/>
                <a:pathLst>
                  <a:path w="4404" h="26488" extrusionOk="0">
                    <a:moveTo>
                      <a:pt x="853" y="0"/>
                    </a:moveTo>
                    <a:lnTo>
                      <a:pt x="701" y="12"/>
                    </a:lnTo>
                    <a:lnTo>
                      <a:pt x="549" y="35"/>
                    </a:lnTo>
                    <a:lnTo>
                      <a:pt x="409" y="94"/>
                    </a:lnTo>
                    <a:lnTo>
                      <a:pt x="281" y="164"/>
                    </a:lnTo>
                    <a:lnTo>
                      <a:pt x="187" y="245"/>
                    </a:lnTo>
                    <a:lnTo>
                      <a:pt x="94" y="350"/>
                    </a:lnTo>
                    <a:lnTo>
                      <a:pt x="35" y="456"/>
                    </a:lnTo>
                    <a:lnTo>
                      <a:pt x="24" y="514"/>
                    </a:lnTo>
                    <a:lnTo>
                      <a:pt x="12" y="572"/>
                    </a:lnTo>
                    <a:lnTo>
                      <a:pt x="0" y="631"/>
                    </a:lnTo>
                    <a:lnTo>
                      <a:pt x="12" y="701"/>
                    </a:lnTo>
                    <a:lnTo>
                      <a:pt x="2873" y="25962"/>
                    </a:lnTo>
                    <a:lnTo>
                      <a:pt x="2885" y="26021"/>
                    </a:lnTo>
                    <a:lnTo>
                      <a:pt x="2909" y="26079"/>
                    </a:lnTo>
                    <a:lnTo>
                      <a:pt x="2932" y="26138"/>
                    </a:lnTo>
                    <a:lnTo>
                      <a:pt x="2967" y="26184"/>
                    </a:lnTo>
                    <a:lnTo>
                      <a:pt x="3049" y="26278"/>
                    </a:lnTo>
                    <a:lnTo>
                      <a:pt x="3154" y="26359"/>
                    </a:lnTo>
                    <a:lnTo>
                      <a:pt x="3271" y="26418"/>
                    </a:lnTo>
                    <a:lnTo>
                      <a:pt x="3399" y="26465"/>
                    </a:lnTo>
                    <a:lnTo>
                      <a:pt x="3551" y="26488"/>
                    </a:lnTo>
                    <a:lnTo>
                      <a:pt x="3703" y="26476"/>
                    </a:lnTo>
                    <a:lnTo>
                      <a:pt x="3855" y="26453"/>
                    </a:lnTo>
                    <a:lnTo>
                      <a:pt x="3995" y="26394"/>
                    </a:lnTo>
                    <a:lnTo>
                      <a:pt x="4123" y="26324"/>
                    </a:lnTo>
                    <a:lnTo>
                      <a:pt x="4228" y="26243"/>
                    </a:lnTo>
                    <a:lnTo>
                      <a:pt x="4310" y="26138"/>
                    </a:lnTo>
                    <a:lnTo>
                      <a:pt x="4368" y="26032"/>
                    </a:lnTo>
                    <a:lnTo>
                      <a:pt x="4380" y="25974"/>
                    </a:lnTo>
                    <a:lnTo>
                      <a:pt x="4392" y="25904"/>
                    </a:lnTo>
                    <a:lnTo>
                      <a:pt x="4403" y="25846"/>
                    </a:lnTo>
                    <a:lnTo>
                      <a:pt x="4403" y="25787"/>
                    </a:lnTo>
                    <a:lnTo>
                      <a:pt x="1530" y="526"/>
                    </a:lnTo>
                    <a:lnTo>
                      <a:pt x="1519" y="467"/>
                    </a:lnTo>
                    <a:lnTo>
                      <a:pt x="1495" y="409"/>
                    </a:lnTo>
                    <a:lnTo>
                      <a:pt x="1472" y="350"/>
                    </a:lnTo>
                    <a:lnTo>
                      <a:pt x="1449" y="292"/>
                    </a:lnTo>
                    <a:lnTo>
                      <a:pt x="1367" y="199"/>
                    </a:lnTo>
                    <a:lnTo>
                      <a:pt x="1262" y="129"/>
                    </a:lnTo>
                    <a:lnTo>
                      <a:pt x="1133" y="58"/>
                    </a:lnTo>
                    <a:lnTo>
                      <a:pt x="1005" y="23"/>
                    </a:lnTo>
                    <a:lnTo>
                      <a:pt x="853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" name="Google Shape;514;p20"/>
              <p:cNvSpPr/>
              <p:nvPr/>
            </p:nvSpPr>
            <p:spPr>
              <a:xfrm>
                <a:off x="7469788" y="4021239"/>
                <a:ext cx="1068016" cy="142065"/>
              </a:xfrm>
              <a:custGeom>
                <a:avLst/>
                <a:gdLst/>
                <a:ahLst/>
                <a:cxnLst/>
                <a:rect l="l" t="t" r="r" b="b"/>
                <a:pathLst>
                  <a:path w="35657" h="4743" extrusionOk="0">
                    <a:moveTo>
                      <a:pt x="4590" y="1"/>
                    </a:moveTo>
                    <a:lnTo>
                      <a:pt x="1810" y="2266"/>
                    </a:lnTo>
                    <a:lnTo>
                      <a:pt x="432" y="2266"/>
                    </a:lnTo>
                    <a:lnTo>
                      <a:pt x="432" y="3189"/>
                    </a:lnTo>
                    <a:lnTo>
                      <a:pt x="689" y="3189"/>
                    </a:lnTo>
                    <a:lnTo>
                      <a:pt x="0" y="3750"/>
                    </a:lnTo>
                    <a:lnTo>
                      <a:pt x="584" y="4462"/>
                    </a:lnTo>
                    <a:lnTo>
                      <a:pt x="2137" y="3189"/>
                    </a:lnTo>
                    <a:lnTo>
                      <a:pt x="33040" y="3189"/>
                    </a:lnTo>
                    <a:lnTo>
                      <a:pt x="35107" y="4742"/>
                    </a:lnTo>
                    <a:lnTo>
                      <a:pt x="35656" y="4007"/>
                    </a:lnTo>
                    <a:lnTo>
                      <a:pt x="34418" y="3072"/>
                    </a:lnTo>
                    <a:lnTo>
                      <a:pt x="34418" y="2266"/>
                    </a:lnTo>
                    <a:lnTo>
                      <a:pt x="33344" y="2266"/>
                    </a:lnTo>
                    <a:lnTo>
                      <a:pt x="30681" y="258"/>
                    </a:lnTo>
                    <a:lnTo>
                      <a:pt x="30120" y="993"/>
                    </a:lnTo>
                    <a:lnTo>
                      <a:pt x="31825" y="2266"/>
                    </a:lnTo>
                    <a:lnTo>
                      <a:pt x="3270" y="2266"/>
                    </a:lnTo>
                    <a:lnTo>
                      <a:pt x="5174" y="713"/>
                    </a:lnTo>
                    <a:lnTo>
                      <a:pt x="459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5" name="Google Shape;515;p20"/>
              <p:cNvSpPr/>
              <p:nvPr/>
            </p:nvSpPr>
            <p:spPr>
              <a:xfrm>
                <a:off x="7398414" y="2595464"/>
                <a:ext cx="1199897" cy="940329"/>
              </a:xfrm>
              <a:custGeom>
                <a:avLst/>
                <a:gdLst/>
                <a:ahLst/>
                <a:cxnLst/>
                <a:rect l="l" t="t" r="r" b="b"/>
                <a:pathLst>
                  <a:path w="40060" h="31394" extrusionOk="0">
                    <a:moveTo>
                      <a:pt x="21350" y="1939"/>
                    </a:moveTo>
                    <a:lnTo>
                      <a:pt x="22086" y="1951"/>
                    </a:lnTo>
                    <a:lnTo>
                      <a:pt x="22810" y="1974"/>
                    </a:lnTo>
                    <a:lnTo>
                      <a:pt x="22705" y="2371"/>
                    </a:lnTo>
                    <a:lnTo>
                      <a:pt x="22553" y="2955"/>
                    </a:lnTo>
                    <a:lnTo>
                      <a:pt x="22389" y="3714"/>
                    </a:lnTo>
                    <a:lnTo>
                      <a:pt x="22308" y="4146"/>
                    </a:lnTo>
                    <a:lnTo>
                      <a:pt x="22226" y="4625"/>
                    </a:lnTo>
                    <a:lnTo>
                      <a:pt x="22132" y="5139"/>
                    </a:lnTo>
                    <a:lnTo>
                      <a:pt x="22051" y="5688"/>
                    </a:lnTo>
                    <a:lnTo>
                      <a:pt x="21981" y="6260"/>
                    </a:lnTo>
                    <a:lnTo>
                      <a:pt x="21910" y="6879"/>
                    </a:lnTo>
                    <a:lnTo>
                      <a:pt x="21840" y="7533"/>
                    </a:lnTo>
                    <a:lnTo>
                      <a:pt x="21794" y="8211"/>
                    </a:lnTo>
                    <a:lnTo>
                      <a:pt x="21747" y="8923"/>
                    </a:lnTo>
                    <a:lnTo>
                      <a:pt x="21724" y="9670"/>
                    </a:lnTo>
                    <a:lnTo>
                      <a:pt x="21712" y="10430"/>
                    </a:lnTo>
                    <a:lnTo>
                      <a:pt x="21712" y="11224"/>
                    </a:lnTo>
                    <a:lnTo>
                      <a:pt x="21724" y="12041"/>
                    </a:lnTo>
                    <a:lnTo>
                      <a:pt x="21770" y="12894"/>
                    </a:lnTo>
                    <a:lnTo>
                      <a:pt x="21829" y="13758"/>
                    </a:lnTo>
                    <a:lnTo>
                      <a:pt x="21910" y="14646"/>
                    </a:lnTo>
                    <a:lnTo>
                      <a:pt x="22016" y="15545"/>
                    </a:lnTo>
                    <a:lnTo>
                      <a:pt x="22144" y="16468"/>
                    </a:lnTo>
                    <a:lnTo>
                      <a:pt x="22296" y="17414"/>
                    </a:lnTo>
                    <a:lnTo>
                      <a:pt x="22494" y="18371"/>
                    </a:lnTo>
                    <a:lnTo>
                      <a:pt x="22705" y="19352"/>
                    </a:lnTo>
                    <a:lnTo>
                      <a:pt x="22833" y="19843"/>
                    </a:lnTo>
                    <a:lnTo>
                      <a:pt x="22962" y="20345"/>
                    </a:lnTo>
                    <a:lnTo>
                      <a:pt x="23102" y="20836"/>
                    </a:lnTo>
                    <a:lnTo>
                      <a:pt x="23242" y="21338"/>
                    </a:lnTo>
                    <a:lnTo>
                      <a:pt x="23394" y="21852"/>
                    </a:lnTo>
                    <a:lnTo>
                      <a:pt x="23557" y="22354"/>
                    </a:lnTo>
                    <a:lnTo>
                      <a:pt x="23732" y="22868"/>
                    </a:lnTo>
                    <a:lnTo>
                      <a:pt x="23919" y="23382"/>
                    </a:lnTo>
                    <a:lnTo>
                      <a:pt x="24118" y="23895"/>
                    </a:lnTo>
                    <a:lnTo>
                      <a:pt x="24316" y="24409"/>
                    </a:lnTo>
                    <a:lnTo>
                      <a:pt x="24316" y="24409"/>
                    </a:lnTo>
                    <a:lnTo>
                      <a:pt x="23265" y="24386"/>
                    </a:lnTo>
                    <a:lnTo>
                      <a:pt x="22202" y="24363"/>
                    </a:lnTo>
                    <a:lnTo>
                      <a:pt x="21128" y="24351"/>
                    </a:lnTo>
                    <a:lnTo>
                      <a:pt x="20030" y="24351"/>
                    </a:lnTo>
                    <a:lnTo>
                      <a:pt x="18255" y="24363"/>
                    </a:lnTo>
                    <a:lnTo>
                      <a:pt x="16538" y="24386"/>
                    </a:lnTo>
                    <a:lnTo>
                      <a:pt x="16538" y="24386"/>
                    </a:lnTo>
                    <a:lnTo>
                      <a:pt x="16737" y="23872"/>
                    </a:lnTo>
                    <a:lnTo>
                      <a:pt x="16924" y="23358"/>
                    </a:lnTo>
                    <a:lnTo>
                      <a:pt x="17099" y="22856"/>
                    </a:lnTo>
                    <a:lnTo>
                      <a:pt x="17274" y="22342"/>
                    </a:lnTo>
                    <a:lnTo>
                      <a:pt x="17437" y="21840"/>
                    </a:lnTo>
                    <a:lnTo>
                      <a:pt x="17589" y="21338"/>
                    </a:lnTo>
                    <a:lnTo>
                      <a:pt x="17729" y="20836"/>
                    </a:lnTo>
                    <a:lnTo>
                      <a:pt x="17870" y="20345"/>
                    </a:lnTo>
                    <a:lnTo>
                      <a:pt x="17998" y="19843"/>
                    </a:lnTo>
                    <a:lnTo>
                      <a:pt x="18115" y="19352"/>
                    </a:lnTo>
                    <a:lnTo>
                      <a:pt x="18325" y="18383"/>
                    </a:lnTo>
                    <a:lnTo>
                      <a:pt x="18512" y="17437"/>
                    </a:lnTo>
                    <a:lnTo>
                      <a:pt x="18664" y="16491"/>
                    </a:lnTo>
                    <a:lnTo>
                      <a:pt x="18792" y="15568"/>
                    </a:lnTo>
                    <a:lnTo>
                      <a:pt x="18897" y="14669"/>
                    </a:lnTo>
                    <a:lnTo>
                      <a:pt x="18979" y="13793"/>
                    </a:lnTo>
                    <a:lnTo>
                      <a:pt x="19037" y="12929"/>
                    </a:lnTo>
                    <a:lnTo>
                      <a:pt x="19072" y="12088"/>
                    </a:lnTo>
                    <a:lnTo>
                      <a:pt x="19084" y="11282"/>
                    </a:lnTo>
                    <a:lnTo>
                      <a:pt x="19084" y="10488"/>
                    </a:lnTo>
                    <a:lnTo>
                      <a:pt x="19072" y="9729"/>
                    </a:lnTo>
                    <a:lnTo>
                      <a:pt x="19037" y="8993"/>
                    </a:lnTo>
                    <a:lnTo>
                      <a:pt x="19002" y="8281"/>
                    </a:lnTo>
                    <a:lnTo>
                      <a:pt x="18944" y="7615"/>
                    </a:lnTo>
                    <a:lnTo>
                      <a:pt x="18886" y="6961"/>
                    </a:lnTo>
                    <a:lnTo>
                      <a:pt x="18816" y="6354"/>
                    </a:lnTo>
                    <a:lnTo>
                      <a:pt x="18734" y="5770"/>
                    </a:lnTo>
                    <a:lnTo>
                      <a:pt x="18652" y="5221"/>
                    </a:lnTo>
                    <a:lnTo>
                      <a:pt x="18570" y="4719"/>
                    </a:lnTo>
                    <a:lnTo>
                      <a:pt x="18489" y="4240"/>
                    </a:lnTo>
                    <a:lnTo>
                      <a:pt x="18395" y="3808"/>
                    </a:lnTo>
                    <a:lnTo>
                      <a:pt x="18232" y="3060"/>
                    </a:lnTo>
                    <a:lnTo>
                      <a:pt x="18091" y="2488"/>
                    </a:lnTo>
                    <a:lnTo>
                      <a:pt x="17986" y="2079"/>
                    </a:lnTo>
                    <a:lnTo>
                      <a:pt x="18932" y="2009"/>
                    </a:lnTo>
                    <a:lnTo>
                      <a:pt x="19890" y="1951"/>
                    </a:lnTo>
                    <a:lnTo>
                      <a:pt x="20626" y="1939"/>
                    </a:lnTo>
                    <a:close/>
                    <a:moveTo>
                      <a:pt x="16912" y="2196"/>
                    </a:moveTo>
                    <a:lnTo>
                      <a:pt x="16982" y="2406"/>
                    </a:lnTo>
                    <a:lnTo>
                      <a:pt x="17087" y="2827"/>
                    </a:lnTo>
                    <a:lnTo>
                      <a:pt x="17239" y="3446"/>
                    </a:lnTo>
                    <a:lnTo>
                      <a:pt x="17414" y="4263"/>
                    </a:lnTo>
                    <a:lnTo>
                      <a:pt x="17508" y="4730"/>
                    </a:lnTo>
                    <a:lnTo>
                      <a:pt x="17589" y="5256"/>
                    </a:lnTo>
                    <a:lnTo>
                      <a:pt x="17683" y="5805"/>
                    </a:lnTo>
                    <a:lnTo>
                      <a:pt x="17764" y="6400"/>
                    </a:lnTo>
                    <a:lnTo>
                      <a:pt x="17835" y="7043"/>
                    </a:lnTo>
                    <a:lnTo>
                      <a:pt x="17905" y="7708"/>
                    </a:lnTo>
                    <a:lnTo>
                      <a:pt x="17951" y="8421"/>
                    </a:lnTo>
                    <a:lnTo>
                      <a:pt x="17998" y="9168"/>
                    </a:lnTo>
                    <a:lnTo>
                      <a:pt x="18021" y="9939"/>
                    </a:lnTo>
                    <a:lnTo>
                      <a:pt x="18033" y="10745"/>
                    </a:lnTo>
                    <a:lnTo>
                      <a:pt x="18033" y="11574"/>
                    </a:lnTo>
                    <a:lnTo>
                      <a:pt x="18010" y="12438"/>
                    </a:lnTo>
                    <a:lnTo>
                      <a:pt x="17951" y="13326"/>
                    </a:lnTo>
                    <a:lnTo>
                      <a:pt x="17881" y="14237"/>
                    </a:lnTo>
                    <a:lnTo>
                      <a:pt x="17788" y="15183"/>
                    </a:lnTo>
                    <a:lnTo>
                      <a:pt x="17659" y="16141"/>
                    </a:lnTo>
                    <a:lnTo>
                      <a:pt x="17496" y="17122"/>
                    </a:lnTo>
                    <a:lnTo>
                      <a:pt x="17402" y="17612"/>
                    </a:lnTo>
                    <a:lnTo>
                      <a:pt x="17309" y="18114"/>
                    </a:lnTo>
                    <a:lnTo>
                      <a:pt x="17204" y="18628"/>
                    </a:lnTo>
                    <a:lnTo>
                      <a:pt x="17087" y="19130"/>
                    </a:lnTo>
                    <a:lnTo>
                      <a:pt x="16959" y="19644"/>
                    </a:lnTo>
                    <a:lnTo>
                      <a:pt x="16818" y="20170"/>
                    </a:lnTo>
                    <a:lnTo>
                      <a:pt x="16678" y="20684"/>
                    </a:lnTo>
                    <a:lnTo>
                      <a:pt x="16526" y="21209"/>
                    </a:lnTo>
                    <a:lnTo>
                      <a:pt x="16363" y="21735"/>
                    </a:lnTo>
                    <a:lnTo>
                      <a:pt x="16188" y="22272"/>
                    </a:lnTo>
                    <a:lnTo>
                      <a:pt x="16001" y="22809"/>
                    </a:lnTo>
                    <a:lnTo>
                      <a:pt x="15802" y="23346"/>
                    </a:lnTo>
                    <a:lnTo>
                      <a:pt x="15604" y="23884"/>
                    </a:lnTo>
                    <a:lnTo>
                      <a:pt x="15382" y="24421"/>
                    </a:lnTo>
                    <a:lnTo>
                      <a:pt x="13969" y="24479"/>
                    </a:lnTo>
                    <a:lnTo>
                      <a:pt x="12602" y="24538"/>
                    </a:lnTo>
                    <a:lnTo>
                      <a:pt x="11294" y="24620"/>
                    </a:lnTo>
                    <a:lnTo>
                      <a:pt x="10021" y="24713"/>
                    </a:lnTo>
                    <a:lnTo>
                      <a:pt x="8818" y="24818"/>
                    </a:lnTo>
                    <a:lnTo>
                      <a:pt x="7662" y="24935"/>
                    </a:lnTo>
                    <a:lnTo>
                      <a:pt x="6576" y="25052"/>
                    </a:lnTo>
                    <a:lnTo>
                      <a:pt x="5560" y="25192"/>
                    </a:lnTo>
                    <a:lnTo>
                      <a:pt x="5560" y="25192"/>
                    </a:lnTo>
                    <a:lnTo>
                      <a:pt x="5817" y="24806"/>
                    </a:lnTo>
                    <a:lnTo>
                      <a:pt x="6074" y="24421"/>
                    </a:lnTo>
                    <a:lnTo>
                      <a:pt x="6319" y="24024"/>
                    </a:lnTo>
                    <a:lnTo>
                      <a:pt x="6541" y="23627"/>
                    </a:lnTo>
                    <a:lnTo>
                      <a:pt x="6751" y="23241"/>
                    </a:lnTo>
                    <a:lnTo>
                      <a:pt x="6961" y="22844"/>
                    </a:lnTo>
                    <a:lnTo>
                      <a:pt x="7148" y="22436"/>
                    </a:lnTo>
                    <a:lnTo>
                      <a:pt x="7335" y="22038"/>
                    </a:lnTo>
                    <a:lnTo>
                      <a:pt x="7499" y="21641"/>
                    </a:lnTo>
                    <a:lnTo>
                      <a:pt x="7662" y="21244"/>
                    </a:lnTo>
                    <a:lnTo>
                      <a:pt x="7814" y="20836"/>
                    </a:lnTo>
                    <a:lnTo>
                      <a:pt x="7954" y="20438"/>
                    </a:lnTo>
                    <a:lnTo>
                      <a:pt x="8083" y="20030"/>
                    </a:lnTo>
                    <a:lnTo>
                      <a:pt x="8199" y="19633"/>
                    </a:lnTo>
                    <a:lnTo>
                      <a:pt x="8316" y="19236"/>
                    </a:lnTo>
                    <a:lnTo>
                      <a:pt x="8421" y="18827"/>
                    </a:lnTo>
                    <a:lnTo>
                      <a:pt x="8515" y="18430"/>
                    </a:lnTo>
                    <a:lnTo>
                      <a:pt x="8596" y="18033"/>
                    </a:lnTo>
                    <a:lnTo>
                      <a:pt x="8667" y="17635"/>
                    </a:lnTo>
                    <a:lnTo>
                      <a:pt x="8737" y="17238"/>
                    </a:lnTo>
                    <a:lnTo>
                      <a:pt x="8795" y="16841"/>
                    </a:lnTo>
                    <a:lnTo>
                      <a:pt x="8853" y="16456"/>
                    </a:lnTo>
                    <a:lnTo>
                      <a:pt x="8935" y="15673"/>
                    </a:lnTo>
                    <a:lnTo>
                      <a:pt x="8994" y="14903"/>
                    </a:lnTo>
                    <a:lnTo>
                      <a:pt x="9029" y="14155"/>
                    </a:lnTo>
                    <a:lnTo>
                      <a:pt x="9029" y="13408"/>
                    </a:lnTo>
                    <a:lnTo>
                      <a:pt x="9017" y="12684"/>
                    </a:lnTo>
                    <a:lnTo>
                      <a:pt x="8994" y="11983"/>
                    </a:lnTo>
                    <a:lnTo>
                      <a:pt x="8947" y="11294"/>
                    </a:lnTo>
                    <a:lnTo>
                      <a:pt x="8877" y="10628"/>
                    </a:lnTo>
                    <a:lnTo>
                      <a:pt x="8807" y="9986"/>
                    </a:lnTo>
                    <a:lnTo>
                      <a:pt x="8713" y="9367"/>
                    </a:lnTo>
                    <a:lnTo>
                      <a:pt x="8620" y="8783"/>
                    </a:lnTo>
                    <a:lnTo>
                      <a:pt x="8515" y="8222"/>
                    </a:lnTo>
                    <a:lnTo>
                      <a:pt x="8410" y="7697"/>
                    </a:lnTo>
                    <a:lnTo>
                      <a:pt x="8304" y="7195"/>
                    </a:lnTo>
                    <a:lnTo>
                      <a:pt x="8188" y="6727"/>
                    </a:lnTo>
                    <a:lnTo>
                      <a:pt x="8083" y="6307"/>
                    </a:lnTo>
                    <a:lnTo>
                      <a:pt x="7977" y="5922"/>
                    </a:lnTo>
                    <a:lnTo>
                      <a:pt x="7779" y="5267"/>
                    </a:lnTo>
                    <a:lnTo>
                      <a:pt x="7627" y="4789"/>
                    </a:lnTo>
                    <a:lnTo>
                      <a:pt x="8001" y="4590"/>
                    </a:lnTo>
                    <a:lnTo>
                      <a:pt x="8375" y="4403"/>
                    </a:lnTo>
                    <a:lnTo>
                      <a:pt x="8760" y="4228"/>
                    </a:lnTo>
                    <a:lnTo>
                      <a:pt x="9145" y="4065"/>
                    </a:lnTo>
                    <a:lnTo>
                      <a:pt x="9531" y="3913"/>
                    </a:lnTo>
                    <a:lnTo>
                      <a:pt x="9916" y="3773"/>
                    </a:lnTo>
                    <a:lnTo>
                      <a:pt x="10302" y="3632"/>
                    </a:lnTo>
                    <a:lnTo>
                      <a:pt x="10687" y="3504"/>
                    </a:lnTo>
                    <a:lnTo>
                      <a:pt x="11446" y="3259"/>
                    </a:lnTo>
                    <a:lnTo>
                      <a:pt x="12217" y="3048"/>
                    </a:lnTo>
                    <a:lnTo>
                      <a:pt x="12988" y="2862"/>
                    </a:lnTo>
                    <a:lnTo>
                      <a:pt x="13770" y="2686"/>
                    </a:lnTo>
                    <a:lnTo>
                      <a:pt x="14553" y="2535"/>
                    </a:lnTo>
                    <a:lnTo>
                      <a:pt x="15335" y="2406"/>
                    </a:lnTo>
                    <a:lnTo>
                      <a:pt x="16129" y="2289"/>
                    </a:lnTo>
                    <a:lnTo>
                      <a:pt x="16912" y="2196"/>
                    </a:lnTo>
                    <a:close/>
                    <a:moveTo>
                      <a:pt x="23802" y="2021"/>
                    </a:moveTo>
                    <a:lnTo>
                      <a:pt x="24480" y="2067"/>
                    </a:lnTo>
                    <a:lnTo>
                      <a:pt x="25157" y="2138"/>
                    </a:lnTo>
                    <a:lnTo>
                      <a:pt x="25835" y="2208"/>
                    </a:lnTo>
                    <a:lnTo>
                      <a:pt x="26512" y="2301"/>
                    </a:lnTo>
                    <a:lnTo>
                      <a:pt x="27189" y="2406"/>
                    </a:lnTo>
                    <a:lnTo>
                      <a:pt x="27855" y="2523"/>
                    </a:lnTo>
                    <a:lnTo>
                      <a:pt x="28521" y="2663"/>
                    </a:lnTo>
                    <a:lnTo>
                      <a:pt x="29187" y="2827"/>
                    </a:lnTo>
                    <a:lnTo>
                      <a:pt x="29841" y="2990"/>
                    </a:lnTo>
                    <a:lnTo>
                      <a:pt x="30495" y="3189"/>
                    </a:lnTo>
                    <a:lnTo>
                      <a:pt x="31149" y="3399"/>
                    </a:lnTo>
                    <a:lnTo>
                      <a:pt x="31476" y="3516"/>
                    </a:lnTo>
                    <a:lnTo>
                      <a:pt x="31791" y="3644"/>
                    </a:lnTo>
                    <a:lnTo>
                      <a:pt x="32118" y="3773"/>
                    </a:lnTo>
                    <a:lnTo>
                      <a:pt x="32433" y="3913"/>
                    </a:lnTo>
                    <a:lnTo>
                      <a:pt x="32749" y="4065"/>
                    </a:lnTo>
                    <a:lnTo>
                      <a:pt x="33064" y="4216"/>
                    </a:lnTo>
                    <a:lnTo>
                      <a:pt x="33379" y="4392"/>
                    </a:lnTo>
                    <a:lnTo>
                      <a:pt x="33683" y="4567"/>
                    </a:lnTo>
                    <a:lnTo>
                      <a:pt x="33987" y="4754"/>
                    </a:lnTo>
                    <a:lnTo>
                      <a:pt x="34279" y="4952"/>
                    </a:lnTo>
                    <a:lnTo>
                      <a:pt x="34162" y="5291"/>
                    </a:lnTo>
                    <a:lnTo>
                      <a:pt x="33987" y="5840"/>
                    </a:lnTo>
                    <a:lnTo>
                      <a:pt x="33776" y="6576"/>
                    </a:lnTo>
                    <a:lnTo>
                      <a:pt x="33660" y="7008"/>
                    </a:lnTo>
                    <a:lnTo>
                      <a:pt x="33543" y="7475"/>
                    </a:lnTo>
                    <a:lnTo>
                      <a:pt x="33438" y="7989"/>
                    </a:lnTo>
                    <a:lnTo>
                      <a:pt x="33321" y="8538"/>
                    </a:lnTo>
                    <a:lnTo>
                      <a:pt x="33216" y="9110"/>
                    </a:lnTo>
                    <a:lnTo>
                      <a:pt x="33111" y="9729"/>
                    </a:lnTo>
                    <a:lnTo>
                      <a:pt x="33017" y="10371"/>
                    </a:lnTo>
                    <a:lnTo>
                      <a:pt x="32935" y="11037"/>
                    </a:lnTo>
                    <a:lnTo>
                      <a:pt x="32877" y="11726"/>
                    </a:lnTo>
                    <a:lnTo>
                      <a:pt x="32819" y="12450"/>
                    </a:lnTo>
                    <a:lnTo>
                      <a:pt x="32795" y="13186"/>
                    </a:lnTo>
                    <a:lnTo>
                      <a:pt x="32784" y="13945"/>
                    </a:lnTo>
                    <a:lnTo>
                      <a:pt x="32795" y="14727"/>
                    </a:lnTo>
                    <a:lnTo>
                      <a:pt x="32842" y="15522"/>
                    </a:lnTo>
                    <a:lnTo>
                      <a:pt x="32865" y="15919"/>
                    </a:lnTo>
                    <a:lnTo>
                      <a:pt x="32900" y="16327"/>
                    </a:lnTo>
                    <a:lnTo>
                      <a:pt x="32947" y="16736"/>
                    </a:lnTo>
                    <a:lnTo>
                      <a:pt x="33006" y="17145"/>
                    </a:lnTo>
                    <a:lnTo>
                      <a:pt x="33064" y="17554"/>
                    </a:lnTo>
                    <a:lnTo>
                      <a:pt x="33134" y="17963"/>
                    </a:lnTo>
                    <a:lnTo>
                      <a:pt x="33204" y="18383"/>
                    </a:lnTo>
                    <a:lnTo>
                      <a:pt x="33298" y="18803"/>
                    </a:lnTo>
                    <a:lnTo>
                      <a:pt x="33391" y="19212"/>
                    </a:lnTo>
                    <a:lnTo>
                      <a:pt x="33496" y="19633"/>
                    </a:lnTo>
                    <a:lnTo>
                      <a:pt x="33613" y="20053"/>
                    </a:lnTo>
                    <a:lnTo>
                      <a:pt x="33741" y="20473"/>
                    </a:lnTo>
                    <a:lnTo>
                      <a:pt x="33881" y="20894"/>
                    </a:lnTo>
                    <a:lnTo>
                      <a:pt x="34022" y="21314"/>
                    </a:lnTo>
                    <a:lnTo>
                      <a:pt x="34185" y="21735"/>
                    </a:lnTo>
                    <a:lnTo>
                      <a:pt x="34349" y="22155"/>
                    </a:lnTo>
                    <a:lnTo>
                      <a:pt x="34535" y="22576"/>
                    </a:lnTo>
                    <a:lnTo>
                      <a:pt x="34722" y="22996"/>
                    </a:lnTo>
                    <a:lnTo>
                      <a:pt x="34933" y="23405"/>
                    </a:lnTo>
                    <a:lnTo>
                      <a:pt x="35143" y="23825"/>
                    </a:lnTo>
                    <a:lnTo>
                      <a:pt x="35376" y="24234"/>
                    </a:lnTo>
                    <a:lnTo>
                      <a:pt x="35622" y="24643"/>
                    </a:lnTo>
                    <a:lnTo>
                      <a:pt x="35879" y="25052"/>
                    </a:lnTo>
                    <a:lnTo>
                      <a:pt x="36147" y="25460"/>
                    </a:lnTo>
                    <a:lnTo>
                      <a:pt x="35645" y="25367"/>
                    </a:lnTo>
                    <a:lnTo>
                      <a:pt x="35119" y="25285"/>
                    </a:lnTo>
                    <a:lnTo>
                      <a:pt x="33987" y="25122"/>
                    </a:lnTo>
                    <a:lnTo>
                      <a:pt x="32772" y="24970"/>
                    </a:lnTo>
                    <a:lnTo>
                      <a:pt x="31452" y="24830"/>
                    </a:lnTo>
                    <a:lnTo>
                      <a:pt x="30062" y="24713"/>
                    </a:lnTo>
                    <a:lnTo>
                      <a:pt x="28603" y="24608"/>
                    </a:lnTo>
                    <a:lnTo>
                      <a:pt x="27061" y="24526"/>
                    </a:lnTo>
                    <a:lnTo>
                      <a:pt x="25473" y="24456"/>
                    </a:lnTo>
                    <a:lnTo>
                      <a:pt x="25239" y="23895"/>
                    </a:lnTo>
                    <a:lnTo>
                      <a:pt x="25029" y="23346"/>
                    </a:lnTo>
                    <a:lnTo>
                      <a:pt x="24830" y="22786"/>
                    </a:lnTo>
                    <a:lnTo>
                      <a:pt x="24632" y="22237"/>
                    </a:lnTo>
                    <a:lnTo>
                      <a:pt x="24457" y="21700"/>
                    </a:lnTo>
                    <a:lnTo>
                      <a:pt x="24281" y="21151"/>
                    </a:lnTo>
                    <a:lnTo>
                      <a:pt x="24130" y="20614"/>
                    </a:lnTo>
                    <a:lnTo>
                      <a:pt x="23978" y="20076"/>
                    </a:lnTo>
                    <a:lnTo>
                      <a:pt x="23838" y="19551"/>
                    </a:lnTo>
                    <a:lnTo>
                      <a:pt x="23709" y="19014"/>
                    </a:lnTo>
                    <a:lnTo>
                      <a:pt x="23592" y="18500"/>
                    </a:lnTo>
                    <a:lnTo>
                      <a:pt x="23475" y="17974"/>
                    </a:lnTo>
                    <a:lnTo>
                      <a:pt x="23382" y="17460"/>
                    </a:lnTo>
                    <a:lnTo>
                      <a:pt x="23289" y="16946"/>
                    </a:lnTo>
                    <a:lnTo>
                      <a:pt x="23207" y="16444"/>
                    </a:lnTo>
                    <a:lnTo>
                      <a:pt x="23125" y="15942"/>
                    </a:lnTo>
                    <a:lnTo>
                      <a:pt x="22997" y="14961"/>
                    </a:lnTo>
                    <a:lnTo>
                      <a:pt x="22903" y="14003"/>
                    </a:lnTo>
                    <a:lnTo>
                      <a:pt x="22833" y="13069"/>
                    </a:lnTo>
                    <a:lnTo>
                      <a:pt x="22786" y="12158"/>
                    </a:lnTo>
                    <a:lnTo>
                      <a:pt x="22763" y="11282"/>
                    </a:lnTo>
                    <a:lnTo>
                      <a:pt x="22751" y="10430"/>
                    </a:lnTo>
                    <a:lnTo>
                      <a:pt x="22775" y="9612"/>
                    </a:lnTo>
                    <a:lnTo>
                      <a:pt x="22810" y="8830"/>
                    </a:lnTo>
                    <a:lnTo>
                      <a:pt x="22856" y="8082"/>
                    </a:lnTo>
                    <a:lnTo>
                      <a:pt x="22915" y="7358"/>
                    </a:lnTo>
                    <a:lnTo>
                      <a:pt x="22985" y="6681"/>
                    </a:lnTo>
                    <a:lnTo>
                      <a:pt x="23067" y="6050"/>
                    </a:lnTo>
                    <a:lnTo>
                      <a:pt x="23148" y="5454"/>
                    </a:lnTo>
                    <a:lnTo>
                      <a:pt x="23242" y="4894"/>
                    </a:lnTo>
                    <a:lnTo>
                      <a:pt x="23335" y="4380"/>
                    </a:lnTo>
                    <a:lnTo>
                      <a:pt x="23429" y="3924"/>
                    </a:lnTo>
                    <a:lnTo>
                      <a:pt x="23592" y="3130"/>
                    </a:lnTo>
                    <a:lnTo>
                      <a:pt x="23744" y="2558"/>
                    </a:lnTo>
                    <a:lnTo>
                      <a:pt x="23849" y="2184"/>
                    </a:lnTo>
                    <a:lnTo>
                      <a:pt x="23884" y="2044"/>
                    </a:lnTo>
                    <a:lnTo>
                      <a:pt x="23802" y="2021"/>
                    </a:lnTo>
                    <a:close/>
                    <a:moveTo>
                      <a:pt x="21572" y="0"/>
                    </a:moveTo>
                    <a:lnTo>
                      <a:pt x="20696" y="12"/>
                    </a:lnTo>
                    <a:lnTo>
                      <a:pt x="19820" y="35"/>
                    </a:lnTo>
                    <a:lnTo>
                      <a:pt x="18956" y="70"/>
                    </a:lnTo>
                    <a:lnTo>
                      <a:pt x="18080" y="129"/>
                    </a:lnTo>
                    <a:lnTo>
                      <a:pt x="17216" y="211"/>
                    </a:lnTo>
                    <a:lnTo>
                      <a:pt x="16340" y="304"/>
                    </a:lnTo>
                    <a:lnTo>
                      <a:pt x="15475" y="421"/>
                    </a:lnTo>
                    <a:lnTo>
                      <a:pt x="14611" y="561"/>
                    </a:lnTo>
                    <a:lnTo>
                      <a:pt x="13759" y="724"/>
                    </a:lnTo>
                    <a:lnTo>
                      <a:pt x="12906" y="911"/>
                    </a:lnTo>
                    <a:lnTo>
                      <a:pt x="12053" y="1133"/>
                    </a:lnTo>
                    <a:lnTo>
                      <a:pt x="11633" y="1250"/>
                    </a:lnTo>
                    <a:lnTo>
                      <a:pt x="11224" y="1367"/>
                    </a:lnTo>
                    <a:lnTo>
                      <a:pt x="10804" y="1507"/>
                    </a:lnTo>
                    <a:lnTo>
                      <a:pt x="10395" y="1635"/>
                    </a:lnTo>
                    <a:lnTo>
                      <a:pt x="9986" y="1787"/>
                    </a:lnTo>
                    <a:lnTo>
                      <a:pt x="9577" y="1939"/>
                    </a:lnTo>
                    <a:lnTo>
                      <a:pt x="9169" y="2103"/>
                    </a:lnTo>
                    <a:lnTo>
                      <a:pt x="8772" y="2266"/>
                    </a:lnTo>
                    <a:lnTo>
                      <a:pt x="8375" y="2441"/>
                    </a:lnTo>
                    <a:lnTo>
                      <a:pt x="7977" y="2628"/>
                    </a:lnTo>
                    <a:lnTo>
                      <a:pt x="7580" y="2815"/>
                    </a:lnTo>
                    <a:lnTo>
                      <a:pt x="7195" y="3013"/>
                    </a:lnTo>
                    <a:lnTo>
                      <a:pt x="6810" y="3224"/>
                    </a:lnTo>
                    <a:lnTo>
                      <a:pt x="6436" y="3434"/>
                    </a:lnTo>
                    <a:lnTo>
                      <a:pt x="6167" y="3597"/>
                    </a:lnTo>
                    <a:lnTo>
                      <a:pt x="5899" y="3761"/>
                    </a:lnTo>
                    <a:lnTo>
                      <a:pt x="5642" y="3936"/>
                    </a:lnTo>
                    <a:lnTo>
                      <a:pt x="5373" y="4123"/>
                    </a:lnTo>
                    <a:lnTo>
                      <a:pt x="5116" y="4322"/>
                    </a:lnTo>
                    <a:lnTo>
                      <a:pt x="4871" y="4520"/>
                    </a:lnTo>
                    <a:lnTo>
                      <a:pt x="4626" y="4730"/>
                    </a:lnTo>
                    <a:lnTo>
                      <a:pt x="4380" y="4952"/>
                    </a:lnTo>
                    <a:lnTo>
                      <a:pt x="4147" y="5174"/>
                    </a:lnTo>
                    <a:lnTo>
                      <a:pt x="3913" y="5408"/>
                    </a:lnTo>
                    <a:lnTo>
                      <a:pt x="3680" y="5641"/>
                    </a:lnTo>
                    <a:lnTo>
                      <a:pt x="3469" y="5886"/>
                    </a:lnTo>
                    <a:lnTo>
                      <a:pt x="3247" y="6143"/>
                    </a:lnTo>
                    <a:lnTo>
                      <a:pt x="3037" y="6400"/>
                    </a:lnTo>
                    <a:lnTo>
                      <a:pt x="2839" y="6669"/>
                    </a:lnTo>
                    <a:lnTo>
                      <a:pt x="2652" y="6949"/>
                    </a:lnTo>
                    <a:lnTo>
                      <a:pt x="2465" y="7230"/>
                    </a:lnTo>
                    <a:lnTo>
                      <a:pt x="2290" y="7522"/>
                    </a:lnTo>
                    <a:lnTo>
                      <a:pt x="2115" y="7814"/>
                    </a:lnTo>
                    <a:lnTo>
                      <a:pt x="1951" y="8117"/>
                    </a:lnTo>
                    <a:lnTo>
                      <a:pt x="1799" y="8432"/>
                    </a:lnTo>
                    <a:lnTo>
                      <a:pt x="1659" y="8748"/>
                    </a:lnTo>
                    <a:lnTo>
                      <a:pt x="1531" y="9063"/>
                    </a:lnTo>
                    <a:lnTo>
                      <a:pt x="1402" y="9390"/>
                    </a:lnTo>
                    <a:lnTo>
                      <a:pt x="1285" y="9729"/>
                    </a:lnTo>
                    <a:lnTo>
                      <a:pt x="1192" y="10068"/>
                    </a:lnTo>
                    <a:lnTo>
                      <a:pt x="1099" y="10418"/>
                    </a:lnTo>
                    <a:lnTo>
                      <a:pt x="1017" y="10768"/>
                    </a:lnTo>
                    <a:lnTo>
                      <a:pt x="947" y="11130"/>
                    </a:lnTo>
                    <a:lnTo>
                      <a:pt x="888" y="11492"/>
                    </a:lnTo>
                    <a:lnTo>
                      <a:pt x="842" y="11866"/>
                    </a:lnTo>
                    <a:lnTo>
                      <a:pt x="807" y="12240"/>
                    </a:lnTo>
                    <a:lnTo>
                      <a:pt x="783" y="12695"/>
                    </a:lnTo>
                    <a:lnTo>
                      <a:pt x="783" y="13151"/>
                    </a:lnTo>
                    <a:lnTo>
                      <a:pt x="818" y="13606"/>
                    </a:lnTo>
                    <a:lnTo>
                      <a:pt x="842" y="13828"/>
                    </a:lnTo>
                    <a:lnTo>
                      <a:pt x="865" y="14062"/>
                    </a:lnTo>
                    <a:lnTo>
                      <a:pt x="888" y="14167"/>
                    </a:lnTo>
                    <a:lnTo>
                      <a:pt x="923" y="14260"/>
                    </a:lnTo>
                    <a:lnTo>
                      <a:pt x="958" y="14342"/>
                    </a:lnTo>
                    <a:lnTo>
                      <a:pt x="993" y="14412"/>
                    </a:lnTo>
                    <a:lnTo>
                      <a:pt x="1040" y="14482"/>
                    </a:lnTo>
                    <a:lnTo>
                      <a:pt x="1087" y="14541"/>
                    </a:lnTo>
                    <a:lnTo>
                      <a:pt x="1145" y="14587"/>
                    </a:lnTo>
                    <a:lnTo>
                      <a:pt x="1192" y="14622"/>
                    </a:lnTo>
                    <a:lnTo>
                      <a:pt x="1262" y="14657"/>
                    </a:lnTo>
                    <a:lnTo>
                      <a:pt x="1320" y="14681"/>
                    </a:lnTo>
                    <a:lnTo>
                      <a:pt x="1379" y="14692"/>
                    </a:lnTo>
                    <a:lnTo>
                      <a:pt x="1449" y="14704"/>
                    </a:lnTo>
                    <a:lnTo>
                      <a:pt x="1519" y="14704"/>
                    </a:lnTo>
                    <a:lnTo>
                      <a:pt x="1589" y="14692"/>
                    </a:lnTo>
                    <a:lnTo>
                      <a:pt x="1718" y="14657"/>
                    </a:lnTo>
                    <a:lnTo>
                      <a:pt x="1858" y="14587"/>
                    </a:lnTo>
                    <a:lnTo>
                      <a:pt x="1974" y="14506"/>
                    </a:lnTo>
                    <a:lnTo>
                      <a:pt x="2080" y="14389"/>
                    </a:lnTo>
                    <a:lnTo>
                      <a:pt x="2138" y="14319"/>
                    </a:lnTo>
                    <a:lnTo>
                      <a:pt x="2173" y="14249"/>
                    </a:lnTo>
                    <a:lnTo>
                      <a:pt x="2220" y="14179"/>
                    </a:lnTo>
                    <a:lnTo>
                      <a:pt x="2255" y="14097"/>
                    </a:lnTo>
                    <a:lnTo>
                      <a:pt x="2278" y="14003"/>
                    </a:lnTo>
                    <a:lnTo>
                      <a:pt x="2301" y="13922"/>
                    </a:lnTo>
                    <a:lnTo>
                      <a:pt x="2313" y="13828"/>
                    </a:lnTo>
                    <a:lnTo>
                      <a:pt x="2313" y="13723"/>
                    </a:lnTo>
                    <a:lnTo>
                      <a:pt x="2313" y="13618"/>
                    </a:lnTo>
                    <a:lnTo>
                      <a:pt x="2301" y="13513"/>
                    </a:lnTo>
                    <a:lnTo>
                      <a:pt x="2325" y="13688"/>
                    </a:lnTo>
                    <a:lnTo>
                      <a:pt x="2325" y="13583"/>
                    </a:lnTo>
                    <a:lnTo>
                      <a:pt x="2290" y="13174"/>
                    </a:lnTo>
                    <a:lnTo>
                      <a:pt x="2278" y="12847"/>
                    </a:lnTo>
                    <a:lnTo>
                      <a:pt x="2290" y="12520"/>
                    </a:lnTo>
                    <a:lnTo>
                      <a:pt x="2313" y="12205"/>
                    </a:lnTo>
                    <a:lnTo>
                      <a:pt x="2348" y="11878"/>
                    </a:lnTo>
                    <a:lnTo>
                      <a:pt x="2395" y="11562"/>
                    </a:lnTo>
                    <a:lnTo>
                      <a:pt x="2453" y="11259"/>
                    </a:lnTo>
                    <a:lnTo>
                      <a:pt x="2523" y="10955"/>
                    </a:lnTo>
                    <a:lnTo>
                      <a:pt x="2605" y="10651"/>
                    </a:lnTo>
                    <a:lnTo>
                      <a:pt x="2687" y="10360"/>
                    </a:lnTo>
                    <a:lnTo>
                      <a:pt x="2792" y="10079"/>
                    </a:lnTo>
                    <a:lnTo>
                      <a:pt x="2897" y="9799"/>
                    </a:lnTo>
                    <a:lnTo>
                      <a:pt x="3014" y="9519"/>
                    </a:lnTo>
                    <a:lnTo>
                      <a:pt x="3142" y="9250"/>
                    </a:lnTo>
                    <a:lnTo>
                      <a:pt x="3282" y="8993"/>
                    </a:lnTo>
                    <a:lnTo>
                      <a:pt x="3423" y="8736"/>
                    </a:lnTo>
                    <a:lnTo>
                      <a:pt x="3574" y="8479"/>
                    </a:lnTo>
                    <a:lnTo>
                      <a:pt x="3726" y="8234"/>
                    </a:lnTo>
                    <a:lnTo>
                      <a:pt x="3890" y="7989"/>
                    </a:lnTo>
                    <a:lnTo>
                      <a:pt x="4065" y="7755"/>
                    </a:lnTo>
                    <a:lnTo>
                      <a:pt x="4240" y="7522"/>
                    </a:lnTo>
                    <a:lnTo>
                      <a:pt x="4509" y="7195"/>
                    </a:lnTo>
                    <a:lnTo>
                      <a:pt x="4801" y="6879"/>
                    </a:lnTo>
                    <a:lnTo>
                      <a:pt x="5093" y="6587"/>
                    </a:lnTo>
                    <a:lnTo>
                      <a:pt x="5396" y="6307"/>
                    </a:lnTo>
                    <a:lnTo>
                      <a:pt x="5712" y="6050"/>
                    </a:lnTo>
                    <a:lnTo>
                      <a:pt x="6027" y="5793"/>
                    </a:lnTo>
                    <a:lnTo>
                      <a:pt x="6366" y="5559"/>
                    </a:lnTo>
                    <a:lnTo>
                      <a:pt x="6693" y="5326"/>
                    </a:lnTo>
                    <a:lnTo>
                      <a:pt x="6868" y="5863"/>
                    </a:lnTo>
                    <a:lnTo>
                      <a:pt x="7066" y="6564"/>
                    </a:lnTo>
                    <a:lnTo>
                      <a:pt x="7172" y="6961"/>
                    </a:lnTo>
                    <a:lnTo>
                      <a:pt x="7277" y="7405"/>
                    </a:lnTo>
                    <a:lnTo>
                      <a:pt x="7382" y="7884"/>
                    </a:lnTo>
                    <a:lnTo>
                      <a:pt x="7487" y="8386"/>
                    </a:lnTo>
                    <a:lnTo>
                      <a:pt x="7580" y="8923"/>
                    </a:lnTo>
                    <a:lnTo>
                      <a:pt x="7674" y="9484"/>
                    </a:lnTo>
                    <a:lnTo>
                      <a:pt x="7756" y="10068"/>
                    </a:lnTo>
                    <a:lnTo>
                      <a:pt x="7837" y="10687"/>
                    </a:lnTo>
                    <a:lnTo>
                      <a:pt x="7896" y="11317"/>
                    </a:lnTo>
                    <a:lnTo>
                      <a:pt x="7942" y="11971"/>
                    </a:lnTo>
                    <a:lnTo>
                      <a:pt x="7977" y="12649"/>
                    </a:lnTo>
                    <a:lnTo>
                      <a:pt x="7989" y="13338"/>
                    </a:lnTo>
                    <a:lnTo>
                      <a:pt x="7989" y="14050"/>
                    </a:lnTo>
                    <a:lnTo>
                      <a:pt x="7954" y="14774"/>
                    </a:lnTo>
                    <a:lnTo>
                      <a:pt x="7907" y="15510"/>
                    </a:lnTo>
                    <a:lnTo>
                      <a:pt x="7826" y="16246"/>
                    </a:lnTo>
                    <a:lnTo>
                      <a:pt x="7721" y="17005"/>
                    </a:lnTo>
                    <a:lnTo>
                      <a:pt x="7650" y="17379"/>
                    </a:lnTo>
                    <a:lnTo>
                      <a:pt x="7580" y="17764"/>
                    </a:lnTo>
                    <a:lnTo>
                      <a:pt x="7499" y="18138"/>
                    </a:lnTo>
                    <a:lnTo>
                      <a:pt x="7417" y="18523"/>
                    </a:lnTo>
                    <a:lnTo>
                      <a:pt x="7312" y="18909"/>
                    </a:lnTo>
                    <a:lnTo>
                      <a:pt x="7207" y="19294"/>
                    </a:lnTo>
                    <a:lnTo>
                      <a:pt x="7102" y="19679"/>
                    </a:lnTo>
                    <a:lnTo>
                      <a:pt x="6973" y="20065"/>
                    </a:lnTo>
                    <a:lnTo>
                      <a:pt x="6845" y="20450"/>
                    </a:lnTo>
                    <a:lnTo>
                      <a:pt x="6704" y="20836"/>
                    </a:lnTo>
                    <a:lnTo>
                      <a:pt x="6541" y="21209"/>
                    </a:lnTo>
                    <a:lnTo>
                      <a:pt x="6389" y="21595"/>
                    </a:lnTo>
                    <a:lnTo>
                      <a:pt x="6214" y="21980"/>
                    </a:lnTo>
                    <a:lnTo>
                      <a:pt x="6027" y="22354"/>
                    </a:lnTo>
                    <a:lnTo>
                      <a:pt x="5829" y="22739"/>
                    </a:lnTo>
                    <a:lnTo>
                      <a:pt x="5630" y="23113"/>
                    </a:lnTo>
                    <a:lnTo>
                      <a:pt x="5408" y="23487"/>
                    </a:lnTo>
                    <a:lnTo>
                      <a:pt x="5186" y="23860"/>
                    </a:lnTo>
                    <a:lnTo>
                      <a:pt x="4941" y="24234"/>
                    </a:lnTo>
                    <a:lnTo>
                      <a:pt x="4684" y="24596"/>
                    </a:lnTo>
                    <a:lnTo>
                      <a:pt x="4427" y="24970"/>
                    </a:lnTo>
                    <a:lnTo>
                      <a:pt x="4147" y="25332"/>
                    </a:lnTo>
                    <a:lnTo>
                      <a:pt x="4228" y="25402"/>
                    </a:lnTo>
                    <a:lnTo>
                      <a:pt x="3750" y="25484"/>
                    </a:lnTo>
                    <a:lnTo>
                      <a:pt x="3294" y="25577"/>
                    </a:lnTo>
                    <a:lnTo>
                      <a:pt x="2862" y="25671"/>
                    </a:lnTo>
                    <a:lnTo>
                      <a:pt x="2453" y="25764"/>
                    </a:lnTo>
                    <a:lnTo>
                      <a:pt x="2080" y="25857"/>
                    </a:lnTo>
                    <a:lnTo>
                      <a:pt x="1729" y="25963"/>
                    </a:lnTo>
                    <a:lnTo>
                      <a:pt x="1414" y="26068"/>
                    </a:lnTo>
                    <a:lnTo>
                      <a:pt x="1122" y="26173"/>
                    </a:lnTo>
                    <a:lnTo>
                      <a:pt x="865" y="26278"/>
                    </a:lnTo>
                    <a:lnTo>
                      <a:pt x="643" y="26383"/>
                    </a:lnTo>
                    <a:lnTo>
                      <a:pt x="444" y="26500"/>
                    </a:lnTo>
                    <a:lnTo>
                      <a:pt x="293" y="26605"/>
                    </a:lnTo>
                    <a:lnTo>
                      <a:pt x="164" y="26722"/>
                    </a:lnTo>
                    <a:lnTo>
                      <a:pt x="117" y="26780"/>
                    </a:lnTo>
                    <a:lnTo>
                      <a:pt x="71" y="26839"/>
                    </a:lnTo>
                    <a:lnTo>
                      <a:pt x="47" y="26897"/>
                    </a:lnTo>
                    <a:lnTo>
                      <a:pt x="24" y="26955"/>
                    </a:lnTo>
                    <a:lnTo>
                      <a:pt x="1" y="27014"/>
                    </a:lnTo>
                    <a:lnTo>
                      <a:pt x="1" y="27072"/>
                    </a:lnTo>
                    <a:lnTo>
                      <a:pt x="12" y="27154"/>
                    </a:lnTo>
                    <a:lnTo>
                      <a:pt x="36" y="27224"/>
                    </a:lnTo>
                    <a:lnTo>
                      <a:pt x="12" y="27294"/>
                    </a:lnTo>
                    <a:lnTo>
                      <a:pt x="1" y="27376"/>
                    </a:lnTo>
                    <a:lnTo>
                      <a:pt x="12" y="27469"/>
                    </a:lnTo>
                    <a:lnTo>
                      <a:pt x="24" y="27563"/>
                    </a:lnTo>
                    <a:lnTo>
                      <a:pt x="59" y="27656"/>
                    </a:lnTo>
                    <a:lnTo>
                      <a:pt x="94" y="27749"/>
                    </a:lnTo>
                    <a:lnTo>
                      <a:pt x="153" y="27843"/>
                    </a:lnTo>
                    <a:lnTo>
                      <a:pt x="223" y="27936"/>
                    </a:lnTo>
                    <a:lnTo>
                      <a:pt x="304" y="28030"/>
                    </a:lnTo>
                    <a:lnTo>
                      <a:pt x="386" y="28123"/>
                    </a:lnTo>
                    <a:lnTo>
                      <a:pt x="491" y="28217"/>
                    </a:lnTo>
                    <a:lnTo>
                      <a:pt x="608" y="28310"/>
                    </a:lnTo>
                    <a:lnTo>
                      <a:pt x="865" y="28497"/>
                    </a:lnTo>
                    <a:lnTo>
                      <a:pt x="1169" y="28684"/>
                    </a:lnTo>
                    <a:lnTo>
                      <a:pt x="1519" y="28859"/>
                    </a:lnTo>
                    <a:lnTo>
                      <a:pt x="1904" y="29034"/>
                    </a:lnTo>
                    <a:lnTo>
                      <a:pt x="2336" y="29209"/>
                    </a:lnTo>
                    <a:lnTo>
                      <a:pt x="2804" y="29373"/>
                    </a:lnTo>
                    <a:lnTo>
                      <a:pt x="3306" y="29536"/>
                    </a:lnTo>
                    <a:lnTo>
                      <a:pt x="3843" y="29700"/>
                    </a:lnTo>
                    <a:lnTo>
                      <a:pt x="4427" y="29852"/>
                    </a:lnTo>
                    <a:lnTo>
                      <a:pt x="5034" y="30003"/>
                    </a:lnTo>
                    <a:lnTo>
                      <a:pt x="5677" y="30144"/>
                    </a:lnTo>
                    <a:lnTo>
                      <a:pt x="6354" y="30284"/>
                    </a:lnTo>
                    <a:lnTo>
                      <a:pt x="7066" y="30412"/>
                    </a:lnTo>
                    <a:lnTo>
                      <a:pt x="7802" y="30541"/>
                    </a:lnTo>
                    <a:lnTo>
                      <a:pt x="8573" y="30658"/>
                    </a:lnTo>
                    <a:lnTo>
                      <a:pt x="9367" y="30774"/>
                    </a:lnTo>
                    <a:lnTo>
                      <a:pt x="10185" y="30868"/>
                    </a:lnTo>
                    <a:lnTo>
                      <a:pt x="11037" y="30973"/>
                    </a:lnTo>
                    <a:lnTo>
                      <a:pt x="11913" y="31055"/>
                    </a:lnTo>
                    <a:lnTo>
                      <a:pt x="12801" y="31136"/>
                    </a:lnTo>
                    <a:lnTo>
                      <a:pt x="13724" y="31195"/>
                    </a:lnTo>
                    <a:lnTo>
                      <a:pt x="14658" y="31265"/>
                    </a:lnTo>
                    <a:lnTo>
                      <a:pt x="15616" y="31312"/>
                    </a:lnTo>
                    <a:lnTo>
                      <a:pt x="16597" y="31347"/>
                    </a:lnTo>
                    <a:lnTo>
                      <a:pt x="17589" y="31370"/>
                    </a:lnTo>
                    <a:lnTo>
                      <a:pt x="18605" y="31393"/>
                    </a:lnTo>
                    <a:lnTo>
                      <a:pt x="20661" y="31393"/>
                    </a:lnTo>
                    <a:lnTo>
                      <a:pt x="21677" y="31382"/>
                    </a:lnTo>
                    <a:lnTo>
                      <a:pt x="22681" y="31358"/>
                    </a:lnTo>
                    <a:lnTo>
                      <a:pt x="23674" y="31323"/>
                    </a:lnTo>
                    <a:lnTo>
                      <a:pt x="24655" y="31288"/>
                    </a:lnTo>
                    <a:lnTo>
                      <a:pt x="25613" y="31230"/>
                    </a:lnTo>
                    <a:lnTo>
                      <a:pt x="26547" y="31171"/>
                    </a:lnTo>
                    <a:lnTo>
                      <a:pt x="27470" y="31113"/>
                    </a:lnTo>
                    <a:lnTo>
                      <a:pt x="28369" y="31031"/>
                    </a:lnTo>
                    <a:lnTo>
                      <a:pt x="29257" y="30949"/>
                    </a:lnTo>
                    <a:lnTo>
                      <a:pt x="30109" y="30856"/>
                    </a:lnTo>
                    <a:lnTo>
                      <a:pt x="30938" y="30763"/>
                    </a:lnTo>
                    <a:lnTo>
                      <a:pt x="31733" y="30658"/>
                    </a:lnTo>
                    <a:lnTo>
                      <a:pt x="32515" y="30541"/>
                    </a:lnTo>
                    <a:lnTo>
                      <a:pt x="33251" y="30424"/>
                    </a:lnTo>
                    <a:lnTo>
                      <a:pt x="33963" y="30295"/>
                    </a:lnTo>
                    <a:lnTo>
                      <a:pt x="34641" y="30155"/>
                    </a:lnTo>
                    <a:lnTo>
                      <a:pt x="35295" y="30015"/>
                    </a:lnTo>
                    <a:lnTo>
                      <a:pt x="35902" y="29863"/>
                    </a:lnTo>
                    <a:lnTo>
                      <a:pt x="36474" y="29712"/>
                    </a:lnTo>
                    <a:lnTo>
                      <a:pt x="37011" y="29548"/>
                    </a:lnTo>
                    <a:lnTo>
                      <a:pt x="37502" y="29373"/>
                    </a:lnTo>
                    <a:lnTo>
                      <a:pt x="37957" y="29198"/>
                    </a:lnTo>
                    <a:lnTo>
                      <a:pt x="38366" y="29022"/>
                    </a:lnTo>
                    <a:lnTo>
                      <a:pt x="38740" y="28836"/>
                    </a:lnTo>
                    <a:lnTo>
                      <a:pt x="38903" y="28742"/>
                    </a:lnTo>
                    <a:lnTo>
                      <a:pt x="39055" y="28637"/>
                    </a:lnTo>
                    <a:lnTo>
                      <a:pt x="39195" y="28544"/>
                    </a:lnTo>
                    <a:lnTo>
                      <a:pt x="39324" y="28439"/>
                    </a:lnTo>
                    <a:lnTo>
                      <a:pt x="39452" y="28345"/>
                    </a:lnTo>
                    <a:lnTo>
                      <a:pt x="39557" y="28240"/>
                    </a:lnTo>
                    <a:lnTo>
                      <a:pt x="39651" y="28135"/>
                    </a:lnTo>
                    <a:lnTo>
                      <a:pt x="39733" y="28030"/>
                    </a:lnTo>
                    <a:lnTo>
                      <a:pt x="39791" y="27925"/>
                    </a:lnTo>
                    <a:lnTo>
                      <a:pt x="39849" y="27820"/>
                    </a:lnTo>
                    <a:lnTo>
                      <a:pt x="39896" y="27703"/>
                    </a:lnTo>
                    <a:lnTo>
                      <a:pt x="39920" y="27598"/>
                    </a:lnTo>
                    <a:lnTo>
                      <a:pt x="39943" y="27481"/>
                    </a:lnTo>
                    <a:lnTo>
                      <a:pt x="39943" y="27376"/>
                    </a:lnTo>
                    <a:lnTo>
                      <a:pt x="39943" y="27364"/>
                    </a:lnTo>
                    <a:lnTo>
                      <a:pt x="39990" y="27294"/>
                    </a:lnTo>
                    <a:lnTo>
                      <a:pt x="40025" y="27224"/>
                    </a:lnTo>
                    <a:lnTo>
                      <a:pt x="40048" y="27142"/>
                    </a:lnTo>
                    <a:lnTo>
                      <a:pt x="40060" y="27072"/>
                    </a:lnTo>
                    <a:lnTo>
                      <a:pt x="40048" y="26979"/>
                    </a:lnTo>
                    <a:lnTo>
                      <a:pt x="40025" y="26897"/>
                    </a:lnTo>
                    <a:lnTo>
                      <a:pt x="39966" y="26803"/>
                    </a:lnTo>
                    <a:lnTo>
                      <a:pt x="39896" y="26722"/>
                    </a:lnTo>
                    <a:lnTo>
                      <a:pt x="39814" y="26640"/>
                    </a:lnTo>
                    <a:lnTo>
                      <a:pt x="39698" y="26558"/>
                    </a:lnTo>
                    <a:lnTo>
                      <a:pt x="39581" y="26476"/>
                    </a:lnTo>
                    <a:lnTo>
                      <a:pt x="39429" y="26395"/>
                    </a:lnTo>
                    <a:lnTo>
                      <a:pt x="39265" y="26313"/>
                    </a:lnTo>
                    <a:lnTo>
                      <a:pt x="39090" y="26231"/>
                    </a:lnTo>
                    <a:lnTo>
                      <a:pt x="38892" y="26149"/>
                    </a:lnTo>
                    <a:lnTo>
                      <a:pt x="38670" y="26068"/>
                    </a:lnTo>
                    <a:lnTo>
                      <a:pt x="38191" y="25916"/>
                    </a:lnTo>
                    <a:lnTo>
                      <a:pt x="37642" y="25776"/>
                    </a:lnTo>
                    <a:lnTo>
                      <a:pt x="37677" y="25752"/>
                    </a:lnTo>
                    <a:lnTo>
                      <a:pt x="37385" y="25379"/>
                    </a:lnTo>
                    <a:lnTo>
                      <a:pt x="37117" y="25005"/>
                    </a:lnTo>
                    <a:lnTo>
                      <a:pt x="36860" y="24631"/>
                    </a:lnTo>
                    <a:lnTo>
                      <a:pt x="36626" y="24257"/>
                    </a:lnTo>
                    <a:lnTo>
                      <a:pt x="36392" y="23884"/>
                    </a:lnTo>
                    <a:lnTo>
                      <a:pt x="36171" y="23498"/>
                    </a:lnTo>
                    <a:lnTo>
                      <a:pt x="35960" y="23113"/>
                    </a:lnTo>
                    <a:lnTo>
                      <a:pt x="35762" y="22728"/>
                    </a:lnTo>
                    <a:lnTo>
                      <a:pt x="35575" y="22342"/>
                    </a:lnTo>
                    <a:lnTo>
                      <a:pt x="35411" y="21945"/>
                    </a:lnTo>
                    <a:lnTo>
                      <a:pt x="35248" y="21560"/>
                    </a:lnTo>
                    <a:lnTo>
                      <a:pt x="35084" y="21174"/>
                    </a:lnTo>
                    <a:lnTo>
                      <a:pt x="34944" y="20777"/>
                    </a:lnTo>
                    <a:lnTo>
                      <a:pt x="34816" y="20392"/>
                    </a:lnTo>
                    <a:lnTo>
                      <a:pt x="34687" y="19995"/>
                    </a:lnTo>
                    <a:lnTo>
                      <a:pt x="34582" y="19609"/>
                    </a:lnTo>
                    <a:lnTo>
                      <a:pt x="34477" y="19212"/>
                    </a:lnTo>
                    <a:lnTo>
                      <a:pt x="34372" y="18827"/>
                    </a:lnTo>
                    <a:lnTo>
                      <a:pt x="34290" y="18441"/>
                    </a:lnTo>
                    <a:lnTo>
                      <a:pt x="34208" y="18044"/>
                    </a:lnTo>
                    <a:lnTo>
                      <a:pt x="34138" y="17659"/>
                    </a:lnTo>
                    <a:lnTo>
                      <a:pt x="34080" y="17273"/>
                    </a:lnTo>
                    <a:lnTo>
                      <a:pt x="34022" y="16888"/>
                    </a:lnTo>
                    <a:lnTo>
                      <a:pt x="33975" y="16514"/>
                    </a:lnTo>
                    <a:lnTo>
                      <a:pt x="33905" y="15755"/>
                    </a:lnTo>
                    <a:lnTo>
                      <a:pt x="33858" y="15008"/>
                    </a:lnTo>
                    <a:lnTo>
                      <a:pt x="33835" y="14284"/>
                    </a:lnTo>
                    <a:lnTo>
                      <a:pt x="33835" y="13560"/>
                    </a:lnTo>
                    <a:lnTo>
                      <a:pt x="33846" y="12859"/>
                    </a:lnTo>
                    <a:lnTo>
                      <a:pt x="33893" y="12181"/>
                    </a:lnTo>
                    <a:lnTo>
                      <a:pt x="33940" y="11516"/>
                    </a:lnTo>
                    <a:lnTo>
                      <a:pt x="34010" y="10885"/>
                    </a:lnTo>
                    <a:lnTo>
                      <a:pt x="34092" y="10266"/>
                    </a:lnTo>
                    <a:lnTo>
                      <a:pt x="34185" y="9682"/>
                    </a:lnTo>
                    <a:lnTo>
                      <a:pt x="34279" y="9122"/>
                    </a:lnTo>
                    <a:lnTo>
                      <a:pt x="34384" y="8584"/>
                    </a:lnTo>
                    <a:lnTo>
                      <a:pt x="34489" y="8082"/>
                    </a:lnTo>
                    <a:lnTo>
                      <a:pt x="34594" y="7615"/>
                    </a:lnTo>
                    <a:lnTo>
                      <a:pt x="34699" y="7183"/>
                    </a:lnTo>
                    <a:lnTo>
                      <a:pt x="34804" y="6797"/>
                    </a:lnTo>
                    <a:lnTo>
                      <a:pt x="35003" y="6132"/>
                    </a:lnTo>
                    <a:lnTo>
                      <a:pt x="35166" y="5630"/>
                    </a:lnTo>
                    <a:lnTo>
                      <a:pt x="35353" y="5805"/>
                    </a:lnTo>
                    <a:lnTo>
                      <a:pt x="35540" y="5980"/>
                    </a:lnTo>
                    <a:lnTo>
                      <a:pt x="35727" y="6167"/>
                    </a:lnTo>
                    <a:lnTo>
                      <a:pt x="35914" y="6365"/>
                    </a:lnTo>
                    <a:lnTo>
                      <a:pt x="36100" y="6576"/>
                    </a:lnTo>
                    <a:lnTo>
                      <a:pt x="36287" y="6797"/>
                    </a:lnTo>
                    <a:lnTo>
                      <a:pt x="36474" y="7031"/>
                    </a:lnTo>
                    <a:lnTo>
                      <a:pt x="36649" y="7265"/>
                    </a:lnTo>
                    <a:lnTo>
                      <a:pt x="36813" y="7510"/>
                    </a:lnTo>
                    <a:lnTo>
                      <a:pt x="36976" y="7755"/>
                    </a:lnTo>
                    <a:lnTo>
                      <a:pt x="37128" y="8000"/>
                    </a:lnTo>
                    <a:lnTo>
                      <a:pt x="37280" y="8269"/>
                    </a:lnTo>
                    <a:lnTo>
                      <a:pt x="37409" y="8526"/>
                    </a:lnTo>
                    <a:lnTo>
                      <a:pt x="37549" y="8806"/>
                    </a:lnTo>
                    <a:lnTo>
                      <a:pt x="37665" y="9087"/>
                    </a:lnTo>
                    <a:lnTo>
                      <a:pt x="37771" y="9367"/>
                    </a:lnTo>
                    <a:lnTo>
                      <a:pt x="37876" y="9659"/>
                    </a:lnTo>
                    <a:lnTo>
                      <a:pt x="37969" y="9951"/>
                    </a:lnTo>
                    <a:lnTo>
                      <a:pt x="38051" y="10254"/>
                    </a:lnTo>
                    <a:lnTo>
                      <a:pt x="38121" y="10570"/>
                    </a:lnTo>
                    <a:lnTo>
                      <a:pt x="38179" y="10885"/>
                    </a:lnTo>
                    <a:lnTo>
                      <a:pt x="38226" y="11200"/>
                    </a:lnTo>
                    <a:lnTo>
                      <a:pt x="38261" y="11527"/>
                    </a:lnTo>
                    <a:lnTo>
                      <a:pt x="38273" y="11854"/>
                    </a:lnTo>
                    <a:lnTo>
                      <a:pt x="38273" y="12263"/>
                    </a:lnTo>
                    <a:lnTo>
                      <a:pt x="38273" y="12368"/>
                    </a:lnTo>
                    <a:lnTo>
                      <a:pt x="38284" y="12193"/>
                    </a:lnTo>
                    <a:lnTo>
                      <a:pt x="38284" y="12298"/>
                    </a:lnTo>
                    <a:lnTo>
                      <a:pt x="38284" y="12403"/>
                    </a:lnTo>
                    <a:lnTo>
                      <a:pt x="38296" y="12497"/>
                    </a:lnTo>
                    <a:lnTo>
                      <a:pt x="38319" y="12590"/>
                    </a:lnTo>
                    <a:lnTo>
                      <a:pt x="38343" y="12684"/>
                    </a:lnTo>
                    <a:lnTo>
                      <a:pt x="38378" y="12765"/>
                    </a:lnTo>
                    <a:lnTo>
                      <a:pt x="38413" y="12847"/>
                    </a:lnTo>
                    <a:lnTo>
                      <a:pt x="38460" y="12917"/>
                    </a:lnTo>
                    <a:lnTo>
                      <a:pt x="38506" y="12987"/>
                    </a:lnTo>
                    <a:lnTo>
                      <a:pt x="38565" y="13046"/>
                    </a:lnTo>
                    <a:lnTo>
                      <a:pt x="38682" y="13151"/>
                    </a:lnTo>
                    <a:lnTo>
                      <a:pt x="38810" y="13233"/>
                    </a:lnTo>
                    <a:lnTo>
                      <a:pt x="38950" y="13291"/>
                    </a:lnTo>
                    <a:lnTo>
                      <a:pt x="39079" y="13314"/>
                    </a:lnTo>
                    <a:lnTo>
                      <a:pt x="39219" y="13314"/>
                    </a:lnTo>
                    <a:lnTo>
                      <a:pt x="39289" y="13303"/>
                    </a:lnTo>
                    <a:lnTo>
                      <a:pt x="39347" y="13279"/>
                    </a:lnTo>
                    <a:lnTo>
                      <a:pt x="39406" y="13256"/>
                    </a:lnTo>
                    <a:lnTo>
                      <a:pt x="39464" y="13221"/>
                    </a:lnTo>
                    <a:lnTo>
                      <a:pt x="39522" y="13174"/>
                    </a:lnTo>
                    <a:lnTo>
                      <a:pt x="39569" y="13127"/>
                    </a:lnTo>
                    <a:lnTo>
                      <a:pt x="39616" y="13069"/>
                    </a:lnTo>
                    <a:lnTo>
                      <a:pt x="39651" y="12999"/>
                    </a:lnTo>
                    <a:lnTo>
                      <a:pt x="39686" y="12917"/>
                    </a:lnTo>
                    <a:lnTo>
                      <a:pt x="39721" y="12835"/>
                    </a:lnTo>
                    <a:lnTo>
                      <a:pt x="39733" y="12730"/>
                    </a:lnTo>
                    <a:lnTo>
                      <a:pt x="39756" y="12625"/>
                    </a:lnTo>
                    <a:lnTo>
                      <a:pt x="39768" y="12403"/>
                    </a:lnTo>
                    <a:lnTo>
                      <a:pt x="39779" y="12170"/>
                    </a:lnTo>
                    <a:lnTo>
                      <a:pt x="39779" y="11948"/>
                    </a:lnTo>
                    <a:lnTo>
                      <a:pt x="39768" y="11726"/>
                    </a:lnTo>
                    <a:lnTo>
                      <a:pt x="39733" y="11270"/>
                    </a:lnTo>
                    <a:lnTo>
                      <a:pt x="39674" y="10815"/>
                    </a:lnTo>
                    <a:lnTo>
                      <a:pt x="39616" y="10441"/>
                    </a:lnTo>
                    <a:lnTo>
                      <a:pt x="39546" y="10079"/>
                    </a:lnTo>
                    <a:lnTo>
                      <a:pt x="39464" y="9717"/>
                    </a:lnTo>
                    <a:lnTo>
                      <a:pt x="39371" y="9367"/>
                    </a:lnTo>
                    <a:lnTo>
                      <a:pt x="39265" y="9016"/>
                    </a:lnTo>
                    <a:lnTo>
                      <a:pt x="39149" y="8678"/>
                    </a:lnTo>
                    <a:lnTo>
                      <a:pt x="39020" y="8351"/>
                    </a:lnTo>
                    <a:lnTo>
                      <a:pt x="38880" y="8024"/>
                    </a:lnTo>
                    <a:lnTo>
                      <a:pt x="38728" y="7697"/>
                    </a:lnTo>
                    <a:lnTo>
                      <a:pt x="38576" y="7393"/>
                    </a:lnTo>
                    <a:lnTo>
                      <a:pt x="38413" y="7089"/>
                    </a:lnTo>
                    <a:lnTo>
                      <a:pt x="38238" y="6786"/>
                    </a:lnTo>
                    <a:lnTo>
                      <a:pt x="38051" y="6494"/>
                    </a:lnTo>
                    <a:lnTo>
                      <a:pt x="37864" y="6213"/>
                    </a:lnTo>
                    <a:lnTo>
                      <a:pt x="37665" y="5945"/>
                    </a:lnTo>
                    <a:lnTo>
                      <a:pt x="37455" y="5676"/>
                    </a:lnTo>
                    <a:lnTo>
                      <a:pt x="37245" y="5408"/>
                    </a:lnTo>
                    <a:lnTo>
                      <a:pt x="37023" y="5162"/>
                    </a:lnTo>
                    <a:lnTo>
                      <a:pt x="36801" y="4917"/>
                    </a:lnTo>
                    <a:lnTo>
                      <a:pt x="36568" y="4672"/>
                    </a:lnTo>
                    <a:lnTo>
                      <a:pt x="36322" y="4450"/>
                    </a:lnTo>
                    <a:lnTo>
                      <a:pt x="36089" y="4228"/>
                    </a:lnTo>
                    <a:lnTo>
                      <a:pt x="35832" y="4006"/>
                    </a:lnTo>
                    <a:lnTo>
                      <a:pt x="35587" y="3808"/>
                    </a:lnTo>
                    <a:lnTo>
                      <a:pt x="35330" y="3609"/>
                    </a:lnTo>
                    <a:lnTo>
                      <a:pt x="35061" y="3411"/>
                    </a:lnTo>
                    <a:lnTo>
                      <a:pt x="34804" y="3235"/>
                    </a:lnTo>
                    <a:lnTo>
                      <a:pt x="34524" y="3060"/>
                    </a:lnTo>
                    <a:lnTo>
                      <a:pt x="34255" y="2897"/>
                    </a:lnTo>
                    <a:lnTo>
                      <a:pt x="33987" y="2733"/>
                    </a:lnTo>
                    <a:lnTo>
                      <a:pt x="33706" y="2581"/>
                    </a:lnTo>
                    <a:lnTo>
                      <a:pt x="33426" y="2441"/>
                    </a:lnTo>
                    <a:lnTo>
                      <a:pt x="33029" y="2254"/>
                    </a:lnTo>
                    <a:lnTo>
                      <a:pt x="32632" y="2079"/>
                    </a:lnTo>
                    <a:lnTo>
                      <a:pt x="32235" y="1904"/>
                    </a:lnTo>
                    <a:lnTo>
                      <a:pt x="31826" y="1752"/>
                    </a:lnTo>
                    <a:lnTo>
                      <a:pt x="31417" y="1589"/>
                    </a:lnTo>
                    <a:lnTo>
                      <a:pt x="31008" y="1448"/>
                    </a:lnTo>
                    <a:lnTo>
                      <a:pt x="30600" y="1308"/>
                    </a:lnTo>
                    <a:lnTo>
                      <a:pt x="30179" y="1180"/>
                    </a:lnTo>
                    <a:lnTo>
                      <a:pt x="29759" y="1063"/>
                    </a:lnTo>
                    <a:lnTo>
                      <a:pt x="29338" y="946"/>
                    </a:lnTo>
                    <a:lnTo>
                      <a:pt x="28918" y="841"/>
                    </a:lnTo>
                    <a:lnTo>
                      <a:pt x="28497" y="736"/>
                    </a:lnTo>
                    <a:lnTo>
                      <a:pt x="28077" y="643"/>
                    </a:lnTo>
                    <a:lnTo>
                      <a:pt x="27645" y="561"/>
                    </a:lnTo>
                    <a:lnTo>
                      <a:pt x="26792" y="409"/>
                    </a:lnTo>
                    <a:lnTo>
                      <a:pt x="25928" y="281"/>
                    </a:lnTo>
                    <a:lnTo>
                      <a:pt x="25052" y="175"/>
                    </a:lnTo>
                    <a:lnTo>
                      <a:pt x="24188" y="105"/>
                    </a:lnTo>
                    <a:lnTo>
                      <a:pt x="23312" y="47"/>
                    </a:lnTo>
                    <a:lnTo>
                      <a:pt x="22436" y="12"/>
                    </a:lnTo>
                    <a:lnTo>
                      <a:pt x="21572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" name="Google Shape;516;p20"/>
              <p:cNvSpPr/>
              <p:nvPr/>
            </p:nvSpPr>
            <p:spPr>
              <a:xfrm>
                <a:off x="7398084" y="3479059"/>
                <a:ext cx="176330" cy="998736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33344" extrusionOk="0">
                    <a:moveTo>
                      <a:pt x="4742" y="0"/>
                    </a:moveTo>
                    <a:lnTo>
                      <a:pt x="4648" y="12"/>
                    </a:lnTo>
                    <a:lnTo>
                      <a:pt x="4555" y="24"/>
                    </a:lnTo>
                    <a:lnTo>
                      <a:pt x="4461" y="47"/>
                    </a:lnTo>
                    <a:lnTo>
                      <a:pt x="4368" y="70"/>
                    </a:lnTo>
                    <a:lnTo>
                      <a:pt x="4286" y="105"/>
                    </a:lnTo>
                    <a:lnTo>
                      <a:pt x="4204" y="152"/>
                    </a:lnTo>
                    <a:lnTo>
                      <a:pt x="4134" y="199"/>
                    </a:lnTo>
                    <a:lnTo>
                      <a:pt x="4064" y="246"/>
                    </a:lnTo>
                    <a:lnTo>
                      <a:pt x="4006" y="304"/>
                    </a:lnTo>
                    <a:lnTo>
                      <a:pt x="3959" y="362"/>
                    </a:lnTo>
                    <a:lnTo>
                      <a:pt x="3912" y="432"/>
                    </a:lnTo>
                    <a:lnTo>
                      <a:pt x="3877" y="502"/>
                    </a:lnTo>
                    <a:lnTo>
                      <a:pt x="3854" y="573"/>
                    </a:lnTo>
                    <a:lnTo>
                      <a:pt x="3842" y="654"/>
                    </a:lnTo>
                    <a:lnTo>
                      <a:pt x="0" y="32444"/>
                    </a:lnTo>
                    <a:lnTo>
                      <a:pt x="0" y="32526"/>
                    </a:lnTo>
                    <a:lnTo>
                      <a:pt x="12" y="32608"/>
                    </a:lnTo>
                    <a:lnTo>
                      <a:pt x="23" y="32678"/>
                    </a:lnTo>
                    <a:lnTo>
                      <a:pt x="47" y="32748"/>
                    </a:lnTo>
                    <a:lnTo>
                      <a:pt x="82" y="32818"/>
                    </a:lnTo>
                    <a:lnTo>
                      <a:pt x="128" y="32888"/>
                    </a:lnTo>
                    <a:lnTo>
                      <a:pt x="175" y="32958"/>
                    </a:lnTo>
                    <a:lnTo>
                      <a:pt x="234" y="33017"/>
                    </a:lnTo>
                    <a:lnTo>
                      <a:pt x="304" y="33075"/>
                    </a:lnTo>
                    <a:lnTo>
                      <a:pt x="374" y="33133"/>
                    </a:lnTo>
                    <a:lnTo>
                      <a:pt x="455" y="33180"/>
                    </a:lnTo>
                    <a:lnTo>
                      <a:pt x="549" y="33227"/>
                    </a:lnTo>
                    <a:lnTo>
                      <a:pt x="631" y="33262"/>
                    </a:lnTo>
                    <a:lnTo>
                      <a:pt x="736" y="33285"/>
                    </a:lnTo>
                    <a:lnTo>
                      <a:pt x="829" y="33309"/>
                    </a:lnTo>
                    <a:lnTo>
                      <a:pt x="934" y="33332"/>
                    </a:lnTo>
                    <a:lnTo>
                      <a:pt x="1039" y="33344"/>
                    </a:lnTo>
                    <a:lnTo>
                      <a:pt x="1145" y="33344"/>
                    </a:lnTo>
                    <a:lnTo>
                      <a:pt x="1238" y="33332"/>
                    </a:lnTo>
                    <a:lnTo>
                      <a:pt x="1343" y="33320"/>
                    </a:lnTo>
                    <a:lnTo>
                      <a:pt x="1437" y="33297"/>
                    </a:lnTo>
                    <a:lnTo>
                      <a:pt x="1518" y="33274"/>
                    </a:lnTo>
                    <a:lnTo>
                      <a:pt x="1612" y="33239"/>
                    </a:lnTo>
                    <a:lnTo>
                      <a:pt x="1682" y="33192"/>
                    </a:lnTo>
                    <a:lnTo>
                      <a:pt x="1752" y="33145"/>
                    </a:lnTo>
                    <a:lnTo>
                      <a:pt x="1822" y="33098"/>
                    </a:lnTo>
                    <a:lnTo>
                      <a:pt x="1880" y="33040"/>
                    </a:lnTo>
                    <a:lnTo>
                      <a:pt x="1939" y="32982"/>
                    </a:lnTo>
                    <a:lnTo>
                      <a:pt x="1974" y="32912"/>
                    </a:lnTo>
                    <a:lnTo>
                      <a:pt x="2009" y="32841"/>
                    </a:lnTo>
                    <a:lnTo>
                      <a:pt x="2032" y="32771"/>
                    </a:lnTo>
                    <a:lnTo>
                      <a:pt x="2044" y="32690"/>
                    </a:lnTo>
                    <a:lnTo>
                      <a:pt x="5886" y="900"/>
                    </a:lnTo>
                    <a:lnTo>
                      <a:pt x="5886" y="818"/>
                    </a:lnTo>
                    <a:lnTo>
                      <a:pt x="5886" y="748"/>
                    </a:lnTo>
                    <a:lnTo>
                      <a:pt x="5863" y="666"/>
                    </a:lnTo>
                    <a:lnTo>
                      <a:pt x="5840" y="596"/>
                    </a:lnTo>
                    <a:lnTo>
                      <a:pt x="5804" y="526"/>
                    </a:lnTo>
                    <a:lnTo>
                      <a:pt x="5758" y="456"/>
                    </a:lnTo>
                    <a:lnTo>
                      <a:pt x="5711" y="386"/>
                    </a:lnTo>
                    <a:lnTo>
                      <a:pt x="5653" y="327"/>
                    </a:lnTo>
                    <a:lnTo>
                      <a:pt x="5583" y="269"/>
                    </a:lnTo>
                    <a:lnTo>
                      <a:pt x="5513" y="211"/>
                    </a:lnTo>
                    <a:lnTo>
                      <a:pt x="5431" y="164"/>
                    </a:lnTo>
                    <a:lnTo>
                      <a:pt x="5349" y="117"/>
                    </a:lnTo>
                    <a:lnTo>
                      <a:pt x="5256" y="82"/>
                    </a:lnTo>
                    <a:lnTo>
                      <a:pt x="5162" y="59"/>
                    </a:lnTo>
                    <a:lnTo>
                      <a:pt x="5057" y="35"/>
                    </a:lnTo>
                    <a:lnTo>
                      <a:pt x="4952" y="12"/>
                    </a:lnTo>
                    <a:lnTo>
                      <a:pt x="4847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" name="Google Shape;517;p20"/>
              <p:cNvSpPr/>
              <p:nvPr/>
            </p:nvSpPr>
            <p:spPr>
              <a:xfrm>
                <a:off x="8421944" y="3479059"/>
                <a:ext cx="176330" cy="998736"/>
              </a:xfrm>
              <a:custGeom>
                <a:avLst/>
                <a:gdLst/>
                <a:ahLst/>
                <a:cxnLst/>
                <a:rect l="l" t="t" r="r" b="b"/>
                <a:pathLst>
                  <a:path w="5887" h="33344" extrusionOk="0">
                    <a:moveTo>
                      <a:pt x="1040" y="0"/>
                    </a:moveTo>
                    <a:lnTo>
                      <a:pt x="935" y="12"/>
                    </a:lnTo>
                    <a:lnTo>
                      <a:pt x="830" y="35"/>
                    </a:lnTo>
                    <a:lnTo>
                      <a:pt x="725" y="59"/>
                    </a:lnTo>
                    <a:lnTo>
                      <a:pt x="631" y="82"/>
                    </a:lnTo>
                    <a:lnTo>
                      <a:pt x="538" y="117"/>
                    </a:lnTo>
                    <a:lnTo>
                      <a:pt x="456" y="164"/>
                    </a:lnTo>
                    <a:lnTo>
                      <a:pt x="374" y="211"/>
                    </a:lnTo>
                    <a:lnTo>
                      <a:pt x="304" y="269"/>
                    </a:lnTo>
                    <a:lnTo>
                      <a:pt x="234" y="327"/>
                    </a:lnTo>
                    <a:lnTo>
                      <a:pt x="176" y="386"/>
                    </a:lnTo>
                    <a:lnTo>
                      <a:pt x="129" y="456"/>
                    </a:lnTo>
                    <a:lnTo>
                      <a:pt x="82" y="526"/>
                    </a:lnTo>
                    <a:lnTo>
                      <a:pt x="47" y="596"/>
                    </a:lnTo>
                    <a:lnTo>
                      <a:pt x="24" y="666"/>
                    </a:lnTo>
                    <a:lnTo>
                      <a:pt x="0" y="748"/>
                    </a:lnTo>
                    <a:lnTo>
                      <a:pt x="0" y="818"/>
                    </a:lnTo>
                    <a:lnTo>
                      <a:pt x="0" y="900"/>
                    </a:lnTo>
                    <a:lnTo>
                      <a:pt x="3843" y="32690"/>
                    </a:lnTo>
                    <a:lnTo>
                      <a:pt x="3855" y="32771"/>
                    </a:lnTo>
                    <a:lnTo>
                      <a:pt x="3878" y="32841"/>
                    </a:lnTo>
                    <a:lnTo>
                      <a:pt x="3913" y="32912"/>
                    </a:lnTo>
                    <a:lnTo>
                      <a:pt x="3960" y="32982"/>
                    </a:lnTo>
                    <a:lnTo>
                      <a:pt x="4006" y="33040"/>
                    </a:lnTo>
                    <a:lnTo>
                      <a:pt x="4065" y="33098"/>
                    </a:lnTo>
                    <a:lnTo>
                      <a:pt x="4135" y="33145"/>
                    </a:lnTo>
                    <a:lnTo>
                      <a:pt x="4205" y="33192"/>
                    </a:lnTo>
                    <a:lnTo>
                      <a:pt x="4287" y="33239"/>
                    </a:lnTo>
                    <a:lnTo>
                      <a:pt x="4368" y="33274"/>
                    </a:lnTo>
                    <a:lnTo>
                      <a:pt x="4450" y="33297"/>
                    </a:lnTo>
                    <a:lnTo>
                      <a:pt x="4544" y="33320"/>
                    </a:lnTo>
                    <a:lnTo>
                      <a:pt x="4649" y="33332"/>
                    </a:lnTo>
                    <a:lnTo>
                      <a:pt x="4742" y="33344"/>
                    </a:lnTo>
                    <a:lnTo>
                      <a:pt x="4847" y="33344"/>
                    </a:lnTo>
                    <a:lnTo>
                      <a:pt x="4952" y="33332"/>
                    </a:lnTo>
                    <a:lnTo>
                      <a:pt x="5057" y="33309"/>
                    </a:lnTo>
                    <a:lnTo>
                      <a:pt x="5163" y="33285"/>
                    </a:lnTo>
                    <a:lnTo>
                      <a:pt x="5256" y="33262"/>
                    </a:lnTo>
                    <a:lnTo>
                      <a:pt x="5349" y="33227"/>
                    </a:lnTo>
                    <a:lnTo>
                      <a:pt x="5431" y="33180"/>
                    </a:lnTo>
                    <a:lnTo>
                      <a:pt x="5513" y="33133"/>
                    </a:lnTo>
                    <a:lnTo>
                      <a:pt x="5583" y="33075"/>
                    </a:lnTo>
                    <a:lnTo>
                      <a:pt x="5653" y="33017"/>
                    </a:lnTo>
                    <a:lnTo>
                      <a:pt x="5711" y="32958"/>
                    </a:lnTo>
                    <a:lnTo>
                      <a:pt x="5758" y="32888"/>
                    </a:lnTo>
                    <a:lnTo>
                      <a:pt x="5805" y="32818"/>
                    </a:lnTo>
                    <a:lnTo>
                      <a:pt x="5840" y="32748"/>
                    </a:lnTo>
                    <a:lnTo>
                      <a:pt x="5863" y="32678"/>
                    </a:lnTo>
                    <a:lnTo>
                      <a:pt x="5887" y="32608"/>
                    </a:lnTo>
                    <a:lnTo>
                      <a:pt x="5887" y="32526"/>
                    </a:lnTo>
                    <a:lnTo>
                      <a:pt x="5887" y="32444"/>
                    </a:lnTo>
                    <a:lnTo>
                      <a:pt x="2044" y="654"/>
                    </a:lnTo>
                    <a:lnTo>
                      <a:pt x="2033" y="573"/>
                    </a:lnTo>
                    <a:lnTo>
                      <a:pt x="2009" y="502"/>
                    </a:lnTo>
                    <a:lnTo>
                      <a:pt x="1974" y="432"/>
                    </a:lnTo>
                    <a:lnTo>
                      <a:pt x="1927" y="362"/>
                    </a:lnTo>
                    <a:lnTo>
                      <a:pt x="1881" y="304"/>
                    </a:lnTo>
                    <a:lnTo>
                      <a:pt x="1822" y="246"/>
                    </a:lnTo>
                    <a:lnTo>
                      <a:pt x="1752" y="199"/>
                    </a:lnTo>
                    <a:lnTo>
                      <a:pt x="1682" y="152"/>
                    </a:lnTo>
                    <a:lnTo>
                      <a:pt x="1600" y="105"/>
                    </a:lnTo>
                    <a:lnTo>
                      <a:pt x="1519" y="70"/>
                    </a:lnTo>
                    <a:lnTo>
                      <a:pt x="1437" y="47"/>
                    </a:lnTo>
                    <a:lnTo>
                      <a:pt x="1344" y="24"/>
                    </a:lnTo>
                    <a:lnTo>
                      <a:pt x="1238" y="12"/>
                    </a:lnTo>
                    <a:lnTo>
                      <a:pt x="114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8" name="Google Shape;518;p20"/>
              <p:cNvSpPr/>
              <p:nvPr/>
            </p:nvSpPr>
            <p:spPr>
              <a:xfrm>
                <a:off x="7114025" y="1243129"/>
                <a:ext cx="1363258" cy="1119445"/>
              </a:xfrm>
              <a:custGeom>
                <a:avLst/>
                <a:gdLst/>
                <a:ahLst/>
                <a:cxnLst/>
                <a:rect l="l" t="t" r="r" b="b"/>
                <a:pathLst>
                  <a:path w="45514" h="37374" extrusionOk="0">
                    <a:moveTo>
                      <a:pt x="32024" y="1"/>
                    </a:moveTo>
                    <a:lnTo>
                      <a:pt x="27294" y="152"/>
                    </a:lnTo>
                    <a:lnTo>
                      <a:pt x="27084" y="152"/>
                    </a:lnTo>
                    <a:lnTo>
                      <a:pt x="26851" y="164"/>
                    </a:lnTo>
                    <a:lnTo>
                      <a:pt x="26711" y="176"/>
                    </a:lnTo>
                    <a:lnTo>
                      <a:pt x="26559" y="199"/>
                    </a:lnTo>
                    <a:lnTo>
                      <a:pt x="26395" y="234"/>
                    </a:lnTo>
                    <a:lnTo>
                      <a:pt x="26220" y="281"/>
                    </a:lnTo>
                    <a:lnTo>
                      <a:pt x="26033" y="339"/>
                    </a:lnTo>
                    <a:lnTo>
                      <a:pt x="25858" y="421"/>
                    </a:lnTo>
                    <a:lnTo>
                      <a:pt x="25671" y="526"/>
                    </a:lnTo>
                    <a:lnTo>
                      <a:pt x="25484" y="643"/>
                    </a:lnTo>
                    <a:lnTo>
                      <a:pt x="25309" y="771"/>
                    </a:lnTo>
                    <a:lnTo>
                      <a:pt x="25134" y="935"/>
                    </a:lnTo>
                    <a:lnTo>
                      <a:pt x="24947" y="1110"/>
                    </a:lnTo>
                    <a:lnTo>
                      <a:pt x="24760" y="1285"/>
                    </a:lnTo>
                    <a:lnTo>
                      <a:pt x="24550" y="1449"/>
                    </a:lnTo>
                    <a:lnTo>
                      <a:pt x="24340" y="1601"/>
                    </a:lnTo>
                    <a:lnTo>
                      <a:pt x="24129" y="1752"/>
                    </a:lnTo>
                    <a:lnTo>
                      <a:pt x="23896" y="1892"/>
                    </a:lnTo>
                    <a:lnTo>
                      <a:pt x="23674" y="2033"/>
                    </a:lnTo>
                    <a:lnTo>
                      <a:pt x="23452" y="2149"/>
                    </a:lnTo>
                    <a:lnTo>
                      <a:pt x="23219" y="2255"/>
                    </a:lnTo>
                    <a:lnTo>
                      <a:pt x="23008" y="2360"/>
                    </a:lnTo>
                    <a:lnTo>
                      <a:pt x="22786" y="2430"/>
                    </a:lnTo>
                    <a:lnTo>
                      <a:pt x="22576" y="2500"/>
                    </a:lnTo>
                    <a:lnTo>
                      <a:pt x="22389" y="2547"/>
                    </a:lnTo>
                    <a:lnTo>
                      <a:pt x="22202" y="2570"/>
                    </a:lnTo>
                    <a:lnTo>
                      <a:pt x="22027" y="2582"/>
                    </a:lnTo>
                    <a:lnTo>
                      <a:pt x="21875" y="2570"/>
                    </a:lnTo>
                    <a:lnTo>
                      <a:pt x="21689" y="2558"/>
                    </a:lnTo>
                    <a:lnTo>
                      <a:pt x="21432" y="2570"/>
                    </a:lnTo>
                    <a:lnTo>
                      <a:pt x="21105" y="2605"/>
                    </a:lnTo>
                    <a:lnTo>
                      <a:pt x="20731" y="2663"/>
                    </a:lnTo>
                    <a:lnTo>
                      <a:pt x="20310" y="2745"/>
                    </a:lnTo>
                    <a:lnTo>
                      <a:pt x="19855" y="2850"/>
                    </a:lnTo>
                    <a:lnTo>
                      <a:pt x="19376" y="2979"/>
                    </a:lnTo>
                    <a:lnTo>
                      <a:pt x="18874" y="3142"/>
                    </a:lnTo>
                    <a:lnTo>
                      <a:pt x="18360" y="3317"/>
                    </a:lnTo>
                    <a:lnTo>
                      <a:pt x="17858" y="3516"/>
                    </a:lnTo>
                    <a:lnTo>
                      <a:pt x="17601" y="3633"/>
                    </a:lnTo>
                    <a:lnTo>
                      <a:pt x="17356" y="3749"/>
                    </a:lnTo>
                    <a:lnTo>
                      <a:pt x="17122" y="3878"/>
                    </a:lnTo>
                    <a:lnTo>
                      <a:pt x="16889" y="4006"/>
                    </a:lnTo>
                    <a:lnTo>
                      <a:pt x="16655" y="4135"/>
                    </a:lnTo>
                    <a:lnTo>
                      <a:pt x="16433" y="4287"/>
                    </a:lnTo>
                    <a:lnTo>
                      <a:pt x="16223" y="4427"/>
                    </a:lnTo>
                    <a:lnTo>
                      <a:pt x="16024" y="4590"/>
                    </a:lnTo>
                    <a:lnTo>
                      <a:pt x="15849" y="4754"/>
                    </a:lnTo>
                    <a:lnTo>
                      <a:pt x="15674" y="4917"/>
                    </a:lnTo>
                    <a:lnTo>
                      <a:pt x="15510" y="5093"/>
                    </a:lnTo>
                    <a:lnTo>
                      <a:pt x="15370" y="5279"/>
                    </a:lnTo>
                    <a:lnTo>
                      <a:pt x="15288" y="5408"/>
                    </a:lnTo>
                    <a:lnTo>
                      <a:pt x="15195" y="5571"/>
                    </a:lnTo>
                    <a:lnTo>
                      <a:pt x="15102" y="5758"/>
                    </a:lnTo>
                    <a:lnTo>
                      <a:pt x="14997" y="5980"/>
                    </a:lnTo>
                    <a:lnTo>
                      <a:pt x="14518" y="6027"/>
                    </a:lnTo>
                    <a:lnTo>
                      <a:pt x="14062" y="6085"/>
                    </a:lnTo>
                    <a:lnTo>
                      <a:pt x="13618" y="6167"/>
                    </a:lnTo>
                    <a:lnTo>
                      <a:pt x="13408" y="6225"/>
                    </a:lnTo>
                    <a:lnTo>
                      <a:pt x="13210" y="6284"/>
                    </a:lnTo>
                    <a:lnTo>
                      <a:pt x="13011" y="6342"/>
                    </a:lnTo>
                    <a:lnTo>
                      <a:pt x="12824" y="6412"/>
                    </a:lnTo>
                    <a:lnTo>
                      <a:pt x="12649" y="6494"/>
                    </a:lnTo>
                    <a:lnTo>
                      <a:pt x="12486" y="6576"/>
                    </a:lnTo>
                    <a:lnTo>
                      <a:pt x="12334" y="6669"/>
                    </a:lnTo>
                    <a:lnTo>
                      <a:pt x="12194" y="6763"/>
                    </a:lnTo>
                    <a:lnTo>
                      <a:pt x="12065" y="6868"/>
                    </a:lnTo>
                    <a:lnTo>
                      <a:pt x="11948" y="6985"/>
                    </a:lnTo>
                    <a:lnTo>
                      <a:pt x="10850" y="8164"/>
                    </a:lnTo>
                    <a:lnTo>
                      <a:pt x="9998" y="9110"/>
                    </a:lnTo>
                    <a:lnTo>
                      <a:pt x="9519" y="9659"/>
                    </a:lnTo>
                    <a:lnTo>
                      <a:pt x="8993" y="10266"/>
                    </a:lnTo>
                    <a:lnTo>
                      <a:pt x="8456" y="10897"/>
                    </a:lnTo>
                    <a:lnTo>
                      <a:pt x="7896" y="11586"/>
                    </a:lnTo>
                    <a:lnTo>
                      <a:pt x="7312" y="12298"/>
                    </a:lnTo>
                    <a:lnTo>
                      <a:pt x="6716" y="13046"/>
                    </a:lnTo>
                    <a:lnTo>
                      <a:pt x="6120" y="13828"/>
                    </a:lnTo>
                    <a:lnTo>
                      <a:pt x="5525" y="14634"/>
                    </a:lnTo>
                    <a:lnTo>
                      <a:pt x="4929" y="15463"/>
                    </a:lnTo>
                    <a:lnTo>
                      <a:pt x="4345" y="16316"/>
                    </a:lnTo>
                    <a:lnTo>
                      <a:pt x="3773" y="17180"/>
                    </a:lnTo>
                    <a:lnTo>
                      <a:pt x="3224" y="18068"/>
                    </a:lnTo>
                    <a:lnTo>
                      <a:pt x="2967" y="18512"/>
                    </a:lnTo>
                    <a:lnTo>
                      <a:pt x="2710" y="18955"/>
                    </a:lnTo>
                    <a:lnTo>
                      <a:pt x="2453" y="19399"/>
                    </a:lnTo>
                    <a:lnTo>
                      <a:pt x="2208" y="19855"/>
                    </a:lnTo>
                    <a:lnTo>
                      <a:pt x="1986" y="20299"/>
                    </a:lnTo>
                    <a:lnTo>
                      <a:pt x="1753" y="20754"/>
                    </a:lnTo>
                    <a:lnTo>
                      <a:pt x="1542" y="21209"/>
                    </a:lnTo>
                    <a:lnTo>
                      <a:pt x="1344" y="21653"/>
                    </a:lnTo>
                    <a:lnTo>
                      <a:pt x="1157" y="22109"/>
                    </a:lnTo>
                    <a:lnTo>
                      <a:pt x="970" y="22553"/>
                    </a:lnTo>
                    <a:lnTo>
                      <a:pt x="807" y="22996"/>
                    </a:lnTo>
                    <a:lnTo>
                      <a:pt x="655" y="23440"/>
                    </a:lnTo>
                    <a:lnTo>
                      <a:pt x="515" y="23884"/>
                    </a:lnTo>
                    <a:lnTo>
                      <a:pt x="398" y="24328"/>
                    </a:lnTo>
                    <a:lnTo>
                      <a:pt x="281" y="24760"/>
                    </a:lnTo>
                    <a:lnTo>
                      <a:pt x="199" y="25192"/>
                    </a:lnTo>
                    <a:lnTo>
                      <a:pt x="117" y="25624"/>
                    </a:lnTo>
                    <a:lnTo>
                      <a:pt x="59" y="26045"/>
                    </a:lnTo>
                    <a:lnTo>
                      <a:pt x="24" y="26465"/>
                    </a:lnTo>
                    <a:lnTo>
                      <a:pt x="1" y="26874"/>
                    </a:lnTo>
                    <a:lnTo>
                      <a:pt x="1" y="27283"/>
                    </a:lnTo>
                    <a:lnTo>
                      <a:pt x="24" y="27680"/>
                    </a:lnTo>
                    <a:lnTo>
                      <a:pt x="59" y="28077"/>
                    </a:lnTo>
                    <a:lnTo>
                      <a:pt x="117" y="28462"/>
                    </a:lnTo>
                    <a:lnTo>
                      <a:pt x="199" y="28847"/>
                    </a:lnTo>
                    <a:lnTo>
                      <a:pt x="304" y="29221"/>
                    </a:lnTo>
                    <a:lnTo>
                      <a:pt x="433" y="29583"/>
                    </a:lnTo>
                    <a:lnTo>
                      <a:pt x="585" y="29934"/>
                    </a:lnTo>
                    <a:lnTo>
                      <a:pt x="760" y="30272"/>
                    </a:lnTo>
                    <a:lnTo>
                      <a:pt x="935" y="30588"/>
                    </a:lnTo>
                    <a:lnTo>
                      <a:pt x="1122" y="30868"/>
                    </a:lnTo>
                    <a:lnTo>
                      <a:pt x="1309" y="31113"/>
                    </a:lnTo>
                    <a:lnTo>
                      <a:pt x="1507" y="31347"/>
                    </a:lnTo>
                    <a:lnTo>
                      <a:pt x="1717" y="31545"/>
                    </a:lnTo>
                    <a:lnTo>
                      <a:pt x="1928" y="31721"/>
                    </a:lnTo>
                    <a:lnTo>
                      <a:pt x="2150" y="31872"/>
                    </a:lnTo>
                    <a:lnTo>
                      <a:pt x="2372" y="32001"/>
                    </a:lnTo>
                    <a:lnTo>
                      <a:pt x="2605" y="32118"/>
                    </a:lnTo>
                    <a:lnTo>
                      <a:pt x="2839" y="32199"/>
                    </a:lnTo>
                    <a:lnTo>
                      <a:pt x="3072" y="32269"/>
                    </a:lnTo>
                    <a:lnTo>
                      <a:pt x="3318" y="32316"/>
                    </a:lnTo>
                    <a:lnTo>
                      <a:pt x="3563" y="32339"/>
                    </a:lnTo>
                    <a:lnTo>
                      <a:pt x="3808" y="32339"/>
                    </a:lnTo>
                    <a:lnTo>
                      <a:pt x="4065" y="32328"/>
                    </a:lnTo>
                    <a:lnTo>
                      <a:pt x="4322" y="32304"/>
                    </a:lnTo>
                    <a:lnTo>
                      <a:pt x="4579" y="32258"/>
                    </a:lnTo>
                    <a:lnTo>
                      <a:pt x="4847" y="32199"/>
                    </a:lnTo>
                    <a:lnTo>
                      <a:pt x="5104" y="32118"/>
                    </a:lnTo>
                    <a:lnTo>
                      <a:pt x="5373" y="32036"/>
                    </a:lnTo>
                    <a:lnTo>
                      <a:pt x="5642" y="31931"/>
                    </a:lnTo>
                    <a:lnTo>
                      <a:pt x="5910" y="31814"/>
                    </a:lnTo>
                    <a:lnTo>
                      <a:pt x="6179" y="31685"/>
                    </a:lnTo>
                    <a:lnTo>
                      <a:pt x="6447" y="31545"/>
                    </a:lnTo>
                    <a:lnTo>
                      <a:pt x="6716" y="31394"/>
                    </a:lnTo>
                    <a:lnTo>
                      <a:pt x="6973" y="31230"/>
                    </a:lnTo>
                    <a:lnTo>
                      <a:pt x="7242" y="31066"/>
                    </a:lnTo>
                    <a:lnTo>
                      <a:pt x="7510" y="30880"/>
                    </a:lnTo>
                    <a:lnTo>
                      <a:pt x="7767" y="30693"/>
                    </a:lnTo>
                    <a:lnTo>
                      <a:pt x="8293" y="30307"/>
                    </a:lnTo>
                    <a:lnTo>
                      <a:pt x="8807" y="29887"/>
                    </a:lnTo>
                    <a:lnTo>
                      <a:pt x="9297" y="29466"/>
                    </a:lnTo>
                    <a:lnTo>
                      <a:pt x="9788" y="29023"/>
                    </a:lnTo>
                    <a:lnTo>
                      <a:pt x="10243" y="28579"/>
                    </a:lnTo>
                    <a:lnTo>
                      <a:pt x="10687" y="28135"/>
                    </a:lnTo>
                    <a:lnTo>
                      <a:pt x="11107" y="27703"/>
                    </a:lnTo>
                    <a:lnTo>
                      <a:pt x="11504" y="27283"/>
                    </a:lnTo>
                    <a:lnTo>
                      <a:pt x="11867" y="26874"/>
                    </a:lnTo>
                    <a:lnTo>
                      <a:pt x="12486" y="26150"/>
                    </a:lnTo>
                    <a:lnTo>
                      <a:pt x="12953" y="25577"/>
                    </a:lnTo>
                    <a:lnTo>
                      <a:pt x="13256" y="25204"/>
                    </a:lnTo>
                    <a:lnTo>
                      <a:pt x="13361" y="25064"/>
                    </a:lnTo>
                    <a:lnTo>
                      <a:pt x="16807" y="15206"/>
                    </a:lnTo>
                    <a:lnTo>
                      <a:pt x="17239" y="15277"/>
                    </a:lnTo>
                    <a:lnTo>
                      <a:pt x="17204" y="16795"/>
                    </a:lnTo>
                    <a:lnTo>
                      <a:pt x="17169" y="18220"/>
                    </a:lnTo>
                    <a:lnTo>
                      <a:pt x="17110" y="19458"/>
                    </a:lnTo>
                    <a:lnTo>
                      <a:pt x="17052" y="20474"/>
                    </a:lnTo>
                    <a:lnTo>
                      <a:pt x="17005" y="21139"/>
                    </a:lnTo>
                    <a:lnTo>
                      <a:pt x="16970" y="21817"/>
                    </a:lnTo>
                    <a:lnTo>
                      <a:pt x="16900" y="23230"/>
                    </a:lnTo>
                    <a:lnTo>
                      <a:pt x="16842" y="24655"/>
                    </a:lnTo>
                    <a:lnTo>
                      <a:pt x="16795" y="26045"/>
                    </a:lnTo>
                    <a:lnTo>
                      <a:pt x="16760" y="27318"/>
                    </a:lnTo>
                    <a:lnTo>
                      <a:pt x="16713" y="28427"/>
                    </a:lnTo>
                    <a:lnTo>
                      <a:pt x="16667" y="29315"/>
                    </a:lnTo>
                    <a:lnTo>
                      <a:pt x="16632" y="29653"/>
                    </a:lnTo>
                    <a:lnTo>
                      <a:pt x="16597" y="29910"/>
                    </a:lnTo>
                    <a:lnTo>
                      <a:pt x="16561" y="30132"/>
                    </a:lnTo>
                    <a:lnTo>
                      <a:pt x="16503" y="30366"/>
                    </a:lnTo>
                    <a:lnTo>
                      <a:pt x="16375" y="30833"/>
                    </a:lnTo>
                    <a:lnTo>
                      <a:pt x="16234" y="31300"/>
                    </a:lnTo>
                    <a:lnTo>
                      <a:pt x="16094" y="31767"/>
                    </a:lnTo>
                    <a:lnTo>
                      <a:pt x="16036" y="31989"/>
                    </a:lnTo>
                    <a:lnTo>
                      <a:pt x="15989" y="32211"/>
                    </a:lnTo>
                    <a:lnTo>
                      <a:pt x="15954" y="32421"/>
                    </a:lnTo>
                    <a:lnTo>
                      <a:pt x="15931" y="32631"/>
                    </a:lnTo>
                    <a:lnTo>
                      <a:pt x="15931" y="32830"/>
                    </a:lnTo>
                    <a:lnTo>
                      <a:pt x="15943" y="33005"/>
                    </a:lnTo>
                    <a:lnTo>
                      <a:pt x="15989" y="33180"/>
                    </a:lnTo>
                    <a:lnTo>
                      <a:pt x="16013" y="33262"/>
                    </a:lnTo>
                    <a:lnTo>
                      <a:pt x="16059" y="33344"/>
                    </a:lnTo>
                    <a:lnTo>
                      <a:pt x="16129" y="33507"/>
                    </a:lnTo>
                    <a:lnTo>
                      <a:pt x="16199" y="33694"/>
                    </a:lnTo>
                    <a:lnTo>
                      <a:pt x="16340" y="34126"/>
                    </a:lnTo>
                    <a:lnTo>
                      <a:pt x="16433" y="34372"/>
                    </a:lnTo>
                    <a:lnTo>
                      <a:pt x="16550" y="34629"/>
                    </a:lnTo>
                    <a:lnTo>
                      <a:pt x="16690" y="34886"/>
                    </a:lnTo>
                    <a:lnTo>
                      <a:pt x="16772" y="35026"/>
                    </a:lnTo>
                    <a:lnTo>
                      <a:pt x="16865" y="35154"/>
                    </a:lnTo>
                    <a:lnTo>
                      <a:pt x="16970" y="35294"/>
                    </a:lnTo>
                    <a:lnTo>
                      <a:pt x="17075" y="35434"/>
                    </a:lnTo>
                    <a:lnTo>
                      <a:pt x="17204" y="35575"/>
                    </a:lnTo>
                    <a:lnTo>
                      <a:pt x="17344" y="35715"/>
                    </a:lnTo>
                    <a:lnTo>
                      <a:pt x="17496" y="35855"/>
                    </a:lnTo>
                    <a:lnTo>
                      <a:pt x="17671" y="35983"/>
                    </a:lnTo>
                    <a:lnTo>
                      <a:pt x="17846" y="36123"/>
                    </a:lnTo>
                    <a:lnTo>
                      <a:pt x="18045" y="36264"/>
                    </a:lnTo>
                    <a:lnTo>
                      <a:pt x="18267" y="36392"/>
                    </a:lnTo>
                    <a:lnTo>
                      <a:pt x="18500" y="36532"/>
                    </a:lnTo>
                    <a:lnTo>
                      <a:pt x="18757" y="36661"/>
                    </a:lnTo>
                    <a:lnTo>
                      <a:pt x="19026" y="36789"/>
                    </a:lnTo>
                    <a:lnTo>
                      <a:pt x="19318" y="36906"/>
                    </a:lnTo>
                    <a:lnTo>
                      <a:pt x="19633" y="37034"/>
                    </a:lnTo>
                    <a:lnTo>
                      <a:pt x="19972" y="37151"/>
                    </a:lnTo>
                    <a:lnTo>
                      <a:pt x="20334" y="37256"/>
                    </a:lnTo>
                    <a:lnTo>
                      <a:pt x="20521" y="37303"/>
                    </a:lnTo>
                    <a:lnTo>
                      <a:pt x="20719" y="37338"/>
                    </a:lnTo>
                    <a:lnTo>
                      <a:pt x="20929" y="37361"/>
                    </a:lnTo>
                    <a:lnTo>
                      <a:pt x="21140" y="37373"/>
                    </a:lnTo>
                    <a:lnTo>
                      <a:pt x="21350" y="37361"/>
                    </a:lnTo>
                    <a:lnTo>
                      <a:pt x="21572" y="37338"/>
                    </a:lnTo>
                    <a:lnTo>
                      <a:pt x="21805" y="37315"/>
                    </a:lnTo>
                    <a:lnTo>
                      <a:pt x="22039" y="37268"/>
                    </a:lnTo>
                    <a:lnTo>
                      <a:pt x="22284" y="37210"/>
                    </a:lnTo>
                    <a:lnTo>
                      <a:pt x="22529" y="37140"/>
                    </a:lnTo>
                    <a:lnTo>
                      <a:pt x="22775" y="37069"/>
                    </a:lnTo>
                    <a:lnTo>
                      <a:pt x="23032" y="36976"/>
                    </a:lnTo>
                    <a:lnTo>
                      <a:pt x="23300" y="36883"/>
                    </a:lnTo>
                    <a:lnTo>
                      <a:pt x="23557" y="36766"/>
                    </a:lnTo>
                    <a:lnTo>
                      <a:pt x="24094" y="36532"/>
                    </a:lnTo>
                    <a:lnTo>
                      <a:pt x="24643" y="36252"/>
                    </a:lnTo>
                    <a:lnTo>
                      <a:pt x="25204" y="35948"/>
                    </a:lnTo>
                    <a:lnTo>
                      <a:pt x="25765" y="35610"/>
                    </a:lnTo>
                    <a:lnTo>
                      <a:pt x="26337" y="35248"/>
                    </a:lnTo>
                    <a:lnTo>
                      <a:pt x="26909" y="34874"/>
                    </a:lnTo>
                    <a:lnTo>
                      <a:pt x="27481" y="34477"/>
                    </a:lnTo>
                    <a:lnTo>
                      <a:pt x="28054" y="34068"/>
                    </a:lnTo>
                    <a:lnTo>
                      <a:pt x="28626" y="33648"/>
                    </a:lnTo>
                    <a:lnTo>
                      <a:pt x="29186" y="33215"/>
                    </a:lnTo>
                    <a:lnTo>
                      <a:pt x="29735" y="32783"/>
                    </a:lnTo>
                    <a:lnTo>
                      <a:pt x="30284" y="32351"/>
                    </a:lnTo>
                    <a:lnTo>
                      <a:pt x="30810" y="31907"/>
                    </a:lnTo>
                    <a:lnTo>
                      <a:pt x="31814" y="31066"/>
                    </a:lnTo>
                    <a:lnTo>
                      <a:pt x="32737" y="30261"/>
                    </a:lnTo>
                    <a:lnTo>
                      <a:pt x="33554" y="29525"/>
                    </a:lnTo>
                    <a:lnTo>
                      <a:pt x="34255" y="28894"/>
                    </a:lnTo>
                    <a:lnTo>
                      <a:pt x="34816" y="28392"/>
                    </a:lnTo>
                    <a:lnTo>
                      <a:pt x="35225" y="28030"/>
                    </a:lnTo>
                    <a:lnTo>
                      <a:pt x="35283" y="27983"/>
                    </a:lnTo>
                    <a:lnTo>
                      <a:pt x="35365" y="27948"/>
                    </a:lnTo>
                    <a:lnTo>
                      <a:pt x="35470" y="27913"/>
                    </a:lnTo>
                    <a:lnTo>
                      <a:pt x="35598" y="27878"/>
                    </a:lnTo>
                    <a:lnTo>
                      <a:pt x="35879" y="27820"/>
                    </a:lnTo>
                    <a:lnTo>
                      <a:pt x="36229" y="27761"/>
                    </a:lnTo>
                    <a:lnTo>
                      <a:pt x="37035" y="27633"/>
                    </a:lnTo>
                    <a:lnTo>
                      <a:pt x="37479" y="27563"/>
                    </a:lnTo>
                    <a:lnTo>
                      <a:pt x="37934" y="27458"/>
                    </a:lnTo>
                    <a:lnTo>
                      <a:pt x="38378" y="27341"/>
                    </a:lnTo>
                    <a:lnTo>
                      <a:pt x="38600" y="27271"/>
                    </a:lnTo>
                    <a:lnTo>
                      <a:pt x="38822" y="27201"/>
                    </a:lnTo>
                    <a:lnTo>
                      <a:pt x="39020" y="27107"/>
                    </a:lnTo>
                    <a:lnTo>
                      <a:pt x="39230" y="27014"/>
                    </a:lnTo>
                    <a:lnTo>
                      <a:pt x="39417" y="26909"/>
                    </a:lnTo>
                    <a:lnTo>
                      <a:pt x="39604" y="26792"/>
                    </a:lnTo>
                    <a:lnTo>
                      <a:pt x="39768" y="26675"/>
                    </a:lnTo>
                    <a:lnTo>
                      <a:pt x="39919" y="26535"/>
                    </a:lnTo>
                    <a:lnTo>
                      <a:pt x="40071" y="26383"/>
                    </a:lnTo>
                    <a:lnTo>
                      <a:pt x="40188" y="26220"/>
                    </a:lnTo>
                    <a:lnTo>
                      <a:pt x="40293" y="26056"/>
                    </a:lnTo>
                    <a:lnTo>
                      <a:pt x="40387" y="25858"/>
                    </a:lnTo>
                    <a:lnTo>
                      <a:pt x="40457" y="25659"/>
                    </a:lnTo>
                    <a:lnTo>
                      <a:pt x="40492" y="25437"/>
                    </a:lnTo>
                    <a:lnTo>
                      <a:pt x="40538" y="25087"/>
                    </a:lnTo>
                    <a:lnTo>
                      <a:pt x="40585" y="24725"/>
                    </a:lnTo>
                    <a:lnTo>
                      <a:pt x="40609" y="24351"/>
                    </a:lnTo>
                    <a:lnTo>
                      <a:pt x="40632" y="23966"/>
                    </a:lnTo>
                    <a:lnTo>
                      <a:pt x="40655" y="23580"/>
                    </a:lnTo>
                    <a:lnTo>
                      <a:pt x="40655" y="23183"/>
                    </a:lnTo>
                    <a:lnTo>
                      <a:pt x="40655" y="22366"/>
                    </a:lnTo>
                    <a:lnTo>
                      <a:pt x="40632" y="21536"/>
                    </a:lnTo>
                    <a:lnTo>
                      <a:pt x="40574" y="20684"/>
                    </a:lnTo>
                    <a:lnTo>
                      <a:pt x="40492" y="19831"/>
                    </a:lnTo>
                    <a:lnTo>
                      <a:pt x="40398" y="18967"/>
                    </a:lnTo>
                    <a:lnTo>
                      <a:pt x="45303" y="19750"/>
                    </a:lnTo>
                    <a:lnTo>
                      <a:pt x="45385" y="18757"/>
                    </a:lnTo>
                    <a:lnTo>
                      <a:pt x="45444" y="17788"/>
                    </a:lnTo>
                    <a:lnTo>
                      <a:pt x="45490" y="16842"/>
                    </a:lnTo>
                    <a:lnTo>
                      <a:pt x="45514" y="15931"/>
                    </a:lnTo>
                    <a:lnTo>
                      <a:pt x="45514" y="15078"/>
                    </a:lnTo>
                    <a:lnTo>
                      <a:pt x="45490" y="14260"/>
                    </a:lnTo>
                    <a:lnTo>
                      <a:pt x="45467" y="13887"/>
                    </a:lnTo>
                    <a:lnTo>
                      <a:pt x="45432" y="13513"/>
                    </a:lnTo>
                    <a:lnTo>
                      <a:pt x="45397" y="13163"/>
                    </a:lnTo>
                    <a:lnTo>
                      <a:pt x="45362" y="12824"/>
                    </a:lnTo>
                    <a:lnTo>
                      <a:pt x="45315" y="12555"/>
                    </a:lnTo>
                    <a:lnTo>
                      <a:pt x="45268" y="12287"/>
                    </a:lnTo>
                    <a:lnTo>
                      <a:pt x="45210" y="12030"/>
                    </a:lnTo>
                    <a:lnTo>
                      <a:pt x="45152" y="11773"/>
                    </a:lnTo>
                    <a:lnTo>
                      <a:pt x="45093" y="11528"/>
                    </a:lnTo>
                    <a:lnTo>
                      <a:pt x="45023" y="11294"/>
                    </a:lnTo>
                    <a:lnTo>
                      <a:pt x="44941" y="11060"/>
                    </a:lnTo>
                    <a:lnTo>
                      <a:pt x="44860" y="10839"/>
                    </a:lnTo>
                    <a:lnTo>
                      <a:pt x="44696" y="10418"/>
                    </a:lnTo>
                    <a:lnTo>
                      <a:pt x="44498" y="10021"/>
                    </a:lnTo>
                    <a:lnTo>
                      <a:pt x="44287" y="9647"/>
                    </a:lnTo>
                    <a:lnTo>
                      <a:pt x="44066" y="9297"/>
                    </a:lnTo>
                    <a:lnTo>
                      <a:pt x="43820" y="8970"/>
                    </a:lnTo>
                    <a:lnTo>
                      <a:pt x="43575" y="8666"/>
                    </a:lnTo>
                    <a:lnTo>
                      <a:pt x="43306" y="8386"/>
                    </a:lnTo>
                    <a:lnTo>
                      <a:pt x="43026" y="8117"/>
                    </a:lnTo>
                    <a:lnTo>
                      <a:pt x="42746" y="7872"/>
                    </a:lnTo>
                    <a:lnTo>
                      <a:pt x="42454" y="7650"/>
                    </a:lnTo>
                    <a:lnTo>
                      <a:pt x="42150" y="7428"/>
                    </a:lnTo>
                    <a:lnTo>
                      <a:pt x="41847" y="7241"/>
                    </a:lnTo>
                    <a:lnTo>
                      <a:pt x="41531" y="7055"/>
                    </a:lnTo>
                    <a:lnTo>
                      <a:pt x="41216" y="6879"/>
                    </a:lnTo>
                    <a:lnTo>
                      <a:pt x="40901" y="6728"/>
                    </a:lnTo>
                    <a:lnTo>
                      <a:pt x="40585" y="6576"/>
                    </a:lnTo>
                    <a:lnTo>
                      <a:pt x="40270" y="6436"/>
                    </a:lnTo>
                    <a:lnTo>
                      <a:pt x="39955" y="6307"/>
                    </a:lnTo>
                    <a:lnTo>
                      <a:pt x="39324" y="6062"/>
                    </a:lnTo>
                    <a:lnTo>
                      <a:pt x="38144" y="5618"/>
                    </a:lnTo>
                    <a:lnTo>
                      <a:pt x="37607" y="5396"/>
                    </a:lnTo>
                    <a:lnTo>
                      <a:pt x="37362" y="5291"/>
                    </a:lnTo>
                    <a:lnTo>
                      <a:pt x="37128" y="5174"/>
                    </a:lnTo>
                    <a:lnTo>
                      <a:pt x="36684" y="4929"/>
                    </a:lnTo>
                    <a:lnTo>
                      <a:pt x="36276" y="4684"/>
                    </a:lnTo>
                    <a:lnTo>
                      <a:pt x="35902" y="4439"/>
                    </a:lnTo>
                    <a:lnTo>
                      <a:pt x="35563" y="4182"/>
                    </a:lnTo>
                    <a:lnTo>
                      <a:pt x="35248" y="3925"/>
                    </a:lnTo>
                    <a:lnTo>
                      <a:pt x="34956" y="3668"/>
                    </a:lnTo>
                    <a:lnTo>
                      <a:pt x="34699" y="3411"/>
                    </a:lnTo>
                    <a:lnTo>
                      <a:pt x="34454" y="3154"/>
                    </a:lnTo>
                    <a:lnTo>
                      <a:pt x="34243" y="2909"/>
                    </a:lnTo>
                    <a:lnTo>
                      <a:pt x="34045" y="2663"/>
                    </a:lnTo>
                    <a:lnTo>
                      <a:pt x="33870" y="2418"/>
                    </a:lnTo>
                    <a:lnTo>
                      <a:pt x="33718" y="2196"/>
                    </a:lnTo>
                    <a:lnTo>
                      <a:pt x="33578" y="1974"/>
                    </a:lnTo>
                    <a:lnTo>
                      <a:pt x="33449" y="1764"/>
                    </a:lnTo>
                    <a:lnTo>
                      <a:pt x="33239" y="1379"/>
                    </a:lnTo>
                    <a:lnTo>
                      <a:pt x="33134" y="1203"/>
                    </a:lnTo>
                    <a:lnTo>
                      <a:pt x="33041" y="1052"/>
                    </a:lnTo>
                    <a:lnTo>
                      <a:pt x="32935" y="900"/>
                    </a:lnTo>
                    <a:lnTo>
                      <a:pt x="32830" y="771"/>
                    </a:lnTo>
                    <a:lnTo>
                      <a:pt x="32632" y="526"/>
                    </a:lnTo>
                    <a:lnTo>
                      <a:pt x="32445" y="339"/>
                    </a:lnTo>
                    <a:lnTo>
                      <a:pt x="32281" y="187"/>
                    </a:lnTo>
                    <a:lnTo>
                      <a:pt x="32141" y="82"/>
                    </a:lnTo>
                    <a:lnTo>
                      <a:pt x="32024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" name="Google Shape;519;p20"/>
              <p:cNvSpPr/>
              <p:nvPr/>
            </p:nvSpPr>
            <p:spPr>
              <a:xfrm>
                <a:off x="7610410" y="1598173"/>
                <a:ext cx="28365" cy="432754"/>
              </a:xfrm>
              <a:custGeom>
                <a:avLst/>
                <a:gdLst/>
                <a:ahLst/>
                <a:cxnLst/>
                <a:rect l="l" t="t" r="r" b="b"/>
                <a:pathLst>
                  <a:path w="947" h="14448" extrusionOk="0">
                    <a:moveTo>
                      <a:pt x="502" y="1"/>
                    </a:moveTo>
                    <a:lnTo>
                      <a:pt x="0" y="14214"/>
                    </a:lnTo>
                    <a:lnTo>
                      <a:pt x="12" y="14261"/>
                    </a:lnTo>
                    <a:lnTo>
                      <a:pt x="24" y="14296"/>
                    </a:lnTo>
                    <a:lnTo>
                      <a:pt x="35" y="14342"/>
                    </a:lnTo>
                    <a:lnTo>
                      <a:pt x="70" y="14377"/>
                    </a:lnTo>
                    <a:lnTo>
                      <a:pt x="94" y="14401"/>
                    </a:lnTo>
                    <a:lnTo>
                      <a:pt x="129" y="14424"/>
                    </a:lnTo>
                    <a:lnTo>
                      <a:pt x="175" y="14436"/>
                    </a:lnTo>
                    <a:lnTo>
                      <a:pt x="222" y="14447"/>
                    </a:lnTo>
                    <a:lnTo>
                      <a:pt x="269" y="14436"/>
                    </a:lnTo>
                    <a:lnTo>
                      <a:pt x="316" y="14424"/>
                    </a:lnTo>
                    <a:lnTo>
                      <a:pt x="351" y="14401"/>
                    </a:lnTo>
                    <a:lnTo>
                      <a:pt x="374" y="14377"/>
                    </a:lnTo>
                    <a:lnTo>
                      <a:pt x="409" y="14354"/>
                    </a:lnTo>
                    <a:lnTo>
                      <a:pt x="432" y="14307"/>
                    </a:lnTo>
                    <a:lnTo>
                      <a:pt x="444" y="14272"/>
                    </a:lnTo>
                    <a:lnTo>
                      <a:pt x="444" y="14226"/>
                    </a:lnTo>
                    <a:lnTo>
                      <a:pt x="946" y="24"/>
                    </a:lnTo>
                    <a:lnTo>
                      <a:pt x="502" y="1"/>
                    </a:lnTo>
                    <a:close/>
                  </a:path>
                </a:pathLst>
              </a:custGeom>
              <a:solidFill>
                <a:srgbClr val="421A1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" name="Google Shape;520;p20"/>
              <p:cNvSpPr/>
              <p:nvPr/>
            </p:nvSpPr>
            <p:spPr>
              <a:xfrm>
                <a:off x="7342105" y="1651007"/>
                <a:ext cx="359640" cy="320791"/>
              </a:xfrm>
              <a:custGeom>
                <a:avLst/>
                <a:gdLst/>
                <a:ahLst/>
                <a:cxnLst/>
                <a:rect l="l" t="t" r="r" b="b"/>
                <a:pathLst>
                  <a:path w="12007" h="10710" extrusionOk="0">
                    <a:moveTo>
                      <a:pt x="8479" y="1787"/>
                    </a:moveTo>
                    <a:lnTo>
                      <a:pt x="8444" y="1799"/>
                    </a:lnTo>
                    <a:lnTo>
                      <a:pt x="8456" y="1787"/>
                    </a:lnTo>
                    <a:close/>
                    <a:moveTo>
                      <a:pt x="8514" y="0"/>
                    </a:moveTo>
                    <a:lnTo>
                      <a:pt x="8444" y="12"/>
                    </a:lnTo>
                    <a:lnTo>
                      <a:pt x="8257" y="47"/>
                    </a:lnTo>
                    <a:lnTo>
                      <a:pt x="8012" y="129"/>
                    </a:lnTo>
                    <a:lnTo>
                      <a:pt x="7732" y="222"/>
                    </a:lnTo>
                    <a:lnTo>
                      <a:pt x="7054" y="479"/>
                    </a:lnTo>
                    <a:lnTo>
                      <a:pt x="6307" y="783"/>
                    </a:lnTo>
                    <a:lnTo>
                      <a:pt x="6108" y="841"/>
                    </a:lnTo>
                    <a:lnTo>
                      <a:pt x="5887" y="923"/>
                    </a:lnTo>
                    <a:lnTo>
                      <a:pt x="5641" y="1016"/>
                    </a:lnTo>
                    <a:lnTo>
                      <a:pt x="5396" y="1121"/>
                    </a:lnTo>
                    <a:lnTo>
                      <a:pt x="5139" y="1238"/>
                    </a:lnTo>
                    <a:lnTo>
                      <a:pt x="4882" y="1355"/>
                    </a:lnTo>
                    <a:lnTo>
                      <a:pt x="4368" y="1635"/>
                    </a:lnTo>
                    <a:lnTo>
                      <a:pt x="4357" y="1635"/>
                    </a:lnTo>
                    <a:lnTo>
                      <a:pt x="4030" y="1834"/>
                    </a:lnTo>
                    <a:lnTo>
                      <a:pt x="3714" y="2032"/>
                    </a:lnTo>
                    <a:lnTo>
                      <a:pt x="3446" y="2219"/>
                    </a:lnTo>
                    <a:lnTo>
                      <a:pt x="3212" y="2394"/>
                    </a:lnTo>
                    <a:lnTo>
                      <a:pt x="3130" y="2476"/>
                    </a:lnTo>
                    <a:lnTo>
                      <a:pt x="3049" y="2593"/>
                    </a:lnTo>
                    <a:lnTo>
                      <a:pt x="2955" y="2721"/>
                    </a:lnTo>
                    <a:lnTo>
                      <a:pt x="2850" y="2885"/>
                    </a:lnTo>
                    <a:lnTo>
                      <a:pt x="2616" y="3270"/>
                    </a:lnTo>
                    <a:lnTo>
                      <a:pt x="2371" y="3737"/>
                    </a:lnTo>
                    <a:lnTo>
                      <a:pt x="2114" y="4263"/>
                    </a:lnTo>
                    <a:lnTo>
                      <a:pt x="1846" y="4835"/>
                    </a:lnTo>
                    <a:lnTo>
                      <a:pt x="1577" y="5419"/>
                    </a:lnTo>
                    <a:lnTo>
                      <a:pt x="1308" y="6026"/>
                    </a:lnTo>
                    <a:lnTo>
                      <a:pt x="806" y="7183"/>
                    </a:lnTo>
                    <a:lnTo>
                      <a:pt x="386" y="8175"/>
                    </a:lnTo>
                    <a:lnTo>
                      <a:pt x="0" y="9133"/>
                    </a:lnTo>
                    <a:lnTo>
                      <a:pt x="1273" y="9939"/>
                    </a:lnTo>
                    <a:lnTo>
                      <a:pt x="2138" y="10476"/>
                    </a:lnTo>
                    <a:lnTo>
                      <a:pt x="2511" y="10710"/>
                    </a:lnTo>
                    <a:lnTo>
                      <a:pt x="2511" y="10698"/>
                    </a:lnTo>
                    <a:lnTo>
                      <a:pt x="2523" y="10675"/>
                    </a:lnTo>
                    <a:lnTo>
                      <a:pt x="2581" y="10605"/>
                    </a:lnTo>
                    <a:lnTo>
                      <a:pt x="2827" y="10383"/>
                    </a:lnTo>
                    <a:lnTo>
                      <a:pt x="3656" y="9659"/>
                    </a:lnTo>
                    <a:lnTo>
                      <a:pt x="4170" y="9215"/>
                    </a:lnTo>
                    <a:lnTo>
                      <a:pt x="4695" y="8748"/>
                    </a:lnTo>
                    <a:lnTo>
                      <a:pt x="5198" y="8292"/>
                    </a:lnTo>
                    <a:lnTo>
                      <a:pt x="5630" y="7872"/>
                    </a:lnTo>
                    <a:lnTo>
                      <a:pt x="5805" y="7685"/>
                    </a:lnTo>
                    <a:lnTo>
                      <a:pt x="5933" y="7510"/>
                    </a:lnTo>
                    <a:lnTo>
                      <a:pt x="6038" y="7346"/>
                    </a:lnTo>
                    <a:lnTo>
                      <a:pt x="6108" y="7206"/>
                    </a:lnTo>
                    <a:lnTo>
                      <a:pt x="6144" y="7078"/>
                    </a:lnTo>
                    <a:lnTo>
                      <a:pt x="6167" y="6949"/>
                    </a:lnTo>
                    <a:lnTo>
                      <a:pt x="6179" y="6844"/>
                    </a:lnTo>
                    <a:lnTo>
                      <a:pt x="6179" y="6751"/>
                    </a:lnTo>
                    <a:lnTo>
                      <a:pt x="6144" y="6564"/>
                    </a:lnTo>
                    <a:lnTo>
                      <a:pt x="6120" y="6412"/>
                    </a:lnTo>
                    <a:lnTo>
                      <a:pt x="6120" y="6342"/>
                    </a:lnTo>
                    <a:lnTo>
                      <a:pt x="6132" y="6272"/>
                    </a:lnTo>
                    <a:lnTo>
                      <a:pt x="6167" y="6202"/>
                    </a:lnTo>
                    <a:lnTo>
                      <a:pt x="6214" y="6143"/>
                    </a:lnTo>
                    <a:lnTo>
                      <a:pt x="6611" y="5735"/>
                    </a:lnTo>
                    <a:lnTo>
                      <a:pt x="7090" y="5232"/>
                    </a:lnTo>
                    <a:lnTo>
                      <a:pt x="7592" y="4683"/>
                    </a:lnTo>
                    <a:lnTo>
                      <a:pt x="8071" y="4134"/>
                    </a:lnTo>
                    <a:lnTo>
                      <a:pt x="9040" y="3387"/>
                    </a:lnTo>
                    <a:lnTo>
                      <a:pt x="9974" y="3644"/>
                    </a:lnTo>
                    <a:lnTo>
                      <a:pt x="10722" y="3843"/>
                    </a:lnTo>
                    <a:lnTo>
                      <a:pt x="11259" y="4006"/>
                    </a:lnTo>
                    <a:lnTo>
                      <a:pt x="11341" y="4018"/>
                    </a:lnTo>
                    <a:lnTo>
                      <a:pt x="11434" y="4041"/>
                    </a:lnTo>
                    <a:lnTo>
                      <a:pt x="11528" y="4041"/>
                    </a:lnTo>
                    <a:lnTo>
                      <a:pt x="11609" y="4029"/>
                    </a:lnTo>
                    <a:lnTo>
                      <a:pt x="11691" y="4018"/>
                    </a:lnTo>
                    <a:lnTo>
                      <a:pt x="11761" y="4006"/>
                    </a:lnTo>
                    <a:lnTo>
                      <a:pt x="11831" y="3971"/>
                    </a:lnTo>
                    <a:lnTo>
                      <a:pt x="11890" y="3948"/>
                    </a:lnTo>
                    <a:lnTo>
                      <a:pt x="11948" y="3901"/>
                    </a:lnTo>
                    <a:lnTo>
                      <a:pt x="11983" y="3866"/>
                    </a:lnTo>
                    <a:lnTo>
                      <a:pt x="12006" y="3819"/>
                    </a:lnTo>
                    <a:lnTo>
                      <a:pt x="12006" y="3761"/>
                    </a:lnTo>
                    <a:lnTo>
                      <a:pt x="11995" y="3714"/>
                    </a:lnTo>
                    <a:lnTo>
                      <a:pt x="11971" y="3656"/>
                    </a:lnTo>
                    <a:lnTo>
                      <a:pt x="11913" y="3597"/>
                    </a:lnTo>
                    <a:lnTo>
                      <a:pt x="11843" y="3539"/>
                    </a:lnTo>
                    <a:lnTo>
                      <a:pt x="11656" y="3422"/>
                    </a:lnTo>
                    <a:lnTo>
                      <a:pt x="11387" y="3282"/>
                    </a:lnTo>
                    <a:lnTo>
                      <a:pt x="11493" y="3259"/>
                    </a:lnTo>
                    <a:lnTo>
                      <a:pt x="11586" y="3212"/>
                    </a:lnTo>
                    <a:lnTo>
                      <a:pt x="11656" y="3165"/>
                    </a:lnTo>
                    <a:lnTo>
                      <a:pt x="11703" y="3107"/>
                    </a:lnTo>
                    <a:lnTo>
                      <a:pt x="11714" y="3072"/>
                    </a:lnTo>
                    <a:lnTo>
                      <a:pt x="11714" y="3037"/>
                    </a:lnTo>
                    <a:lnTo>
                      <a:pt x="11714" y="3002"/>
                    </a:lnTo>
                    <a:lnTo>
                      <a:pt x="11703" y="2967"/>
                    </a:lnTo>
                    <a:lnTo>
                      <a:pt x="11679" y="2920"/>
                    </a:lnTo>
                    <a:lnTo>
                      <a:pt x="11644" y="2885"/>
                    </a:lnTo>
                    <a:lnTo>
                      <a:pt x="11551" y="2803"/>
                    </a:lnTo>
                    <a:lnTo>
                      <a:pt x="11422" y="2721"/>
                    </a:lnTo>
                    <a:lnTo>
                      <a:pt x="11259" y="2628"/>
                    </a:lnTo>
                    <a:lnTo>
                      <a:pt x="11060" y="2534"/>
                    </a:lnTo>
                    <a:lnTo>
                      <a:pt x="10838" y="2429"/>
                    </a:lnTo>
                    <a:lnTo>
                      <a:pt x="10838" y="2429"/>
                    </a:lnTo>
                    <a:lnTo>
                      <a:pt x="10990" y="2441"/>
                    </a:lnTo>
                    <a:lnTo>
                      <a:pt x="11130" y="2418"/>
                    </a:lnTo>
                    <a:lnTo>
                      <a:pt x="11259" y="2371"/>
                    </a:lnTo>
                    <a:lnTo>
                      <a:pt x="11317" y="2348"/>
                    </a:lnTo>
                    <a:lnTo>
                      <a:pt x="11364" y="2313"/>
                    </a:lnTo>
                    <a:lnTo>
                      <a:pt x="11387" y="2278"/>
                    </a:lnTo>
                    <a:lnTo>
                      <a:pt x="11422" y="2231"/>
                    </a:lnTo>
                    <a:lnTo>
                      <a:pt x="11434" y="2184"/>
                    </a:lnTo>
                    <a:lnTo>
                      <a:pt x="11422" y="2137"/>
                    </a:lnTo>
                    <a:lnTo>
                      <a:pt x="11411" y="2091"/>
                    </a:lnTo>
                    <a:lnTo>
                      <a:pt x="11376" y="2044"/>
                    </a:lnTo>
                    <a:lnTo>
                      <a:pt x="11329" y="1986"/>
                    </a:lnTo>
                    <a:lnTo>
                      <a:pt x="11271" y="1939"/>
                    </a:lnTo>
                    <a:lnTo>
                      <a:pt x="11165" y="1869"/>
                    </a:lnTo>
                    <a:lnTo>
                      <a:pt x="11037" y="1799"/>
                    </a:lnTo>
                    <a:lnTo>
                      <a:pt x="10710" y="1647"/>
                    </a:lnTo>
                    <a:lnTo>
                      <a:pt x="10325" y="1472"/>
                    </a:lnTo>
                    <a:lnTo>
                      <a:pt x="9904" y="1308"/>
                    </a:lnTo>
                    <a:lnTo>
                      <a:pt x="10710" y="1542"/>
                    </a:lnTo>
                    <a:lnTo>
                      <a:pt x="10803" y="1565"/>
                    </a:lnTo>
                    <a:lnTo>
                      <a:pt x="10885" y="1577"/>
                    </a:lnTo>
                    <a:lnTo>
                      <a:pt x="11060" y="1577"/>
                    </a:lnTo>
                    <a:lnTo>
                      <a:pt x="11142" y="1565"/>
                    </a:lnTo>
                    <a:lnTo>
                      <a:pt x="11224" y="1542"/>
                    </a:lnTo>
                    <a:lnTo>
                      <a:pt x="11294" y="1518"/>
                    </a:lnTo>
                    <a:lnTo>
                      <a:pt x="11352" y="1483"/>
                    </a:lnTo>
                    <a:lnTo>
                      <a:pt x="11399" y="1448"/>
                    </a:lnTo>
                    <a:lnTo>
                      <a:pt x="11434" y="1402"/>
                    </a:lnTo>
                    <a:lnTo>
                      <a:pt x="11457" y="1355"/>
                    </a:lnTo>
                    <a:lnTo>
                      <a:pt x="11469" y="1297"/>
                    </a:lnTo>
                    <a:lnTo>
                      <a:pt x="11457" y="1250"/>
                    </a:lnTo>
                    <a:lnTo>
                      <a:pt x="11422" y="1191"/>
                    </a:lnTo>
                    <a:lnTo>
                      <a:pt x="11376" y="1133"/>
                    </a:lnTo>
                    <a:lnTo>
                      <a:pt x="11306" y="1075"/>
                    </a:lnTo>
                    <a:lnTo>
                      <a:pt x="11201" y="1005"/>
                    </a:lnTo>
                    <a:lnTo>
                      <a:pt x="11072" y="934"/>
                    </a:lnTo>
                    <a:lnTo>
                      <a:pt x="10745" y="771"/>
                    </a:lnTo>
                    <a:lnTo>
                      <a:pt x="10360" y="607"/>
                    </a:lnTo>
                    <a:lnTo>
                      <a:pt x="9928" y="444"/>
                    </a:lnTo>
                    <a:lnTo>
                      <a:pt x="9507" y="280"/>
                    </a:lnTo>
                    <a:lnTo>
                      <a:pt x="9122" y="152"/>
                    </a:lnTo>
                    <a:lnTo>
                      <a:pt x="8795" y="59"/>
                    </a:lnTo>
                    <a:lnTo>
                      <a:pt x="8561" y="0"/>
                    </a:lnTo>
                    <a:close/>
                  </a:path>
                </a:pathLst>
              </a:custGeom>
              <a:solidFill>
                <a:srgbClr val="BD644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" name="Google Shape;521;p20"/>
              <p:cNvSpPr/>
              <p:nvPr/>
            </p:nvSpPr>
            <p:spPr>
              <a:xfrm>
                <a:off x="7866794" y="1198711"/>
                <a:ext cx="230574" cy="411068"/>
              </a:xfrm>
              <a:custGeom>
                <a:avLst/>
                <a:gdLst/>
                <a:ahLst/>
                <a:cxnLst/>
                <a:rect l="l" t="t" r="r" b="b"/>
                <a:pathLst>
                  <a:path w="7698" h="13724" extrusionOk="0">
                    <a:moveTo>
                      <a:pt x="2745" y="0"/>
                    </a:moveTo>
                    <a:lnTo>
                      <a:pt x="2640" y="24"/>
                    </a:lnTo>
                    <a:lnTo>
                      <a:pt x="2535" y="47"/>
                    </a:lnTo>
                    <a:lnTo>
                      <a:pt x="2442" y="82"/>
                    </a:lnTo>
                    <a:lnTo>
                      <a:pt x="2348" y="117"/>
                    </a:lnTo>
                    <a:lnTo>
                      <a:pt x="2255" y="175"/>
                    </a:lnTo>
                    <a:lnTo>
                      <a:pt x="2161" y="222"/>
                    </a:lnTo>
                    <a:lnTo>
                      <a:pt x="2080" y="292"/>
                    </a:lnTo>
                    <a:lnTo>
                      <a:pt x="2010" y="351"/>
                    </a:lnTo>
                    <a:lnTo>
                      <a:pt x="1940" y="432"/>
                    </a:lnTo>
                    <a:lnTo>
                      <a:pt x="1881" y="514"/>
                    </a:lnTo>
                    <a:lnTo>
                      <a:pt x="1823" y="596"/>
                    </a:lnTo>
                    <a:lnTo>
                      <a:pt x="1776" y="678"/>
                    </a:lnTo>
                    <a:lnTo>
                      <a:pt x="1741" y="771"/>
                    </a:lnTo>
                    <a:lnTo>
                      <a:pt x="1718" y="876"/>
                    </a:lnTo>
                    <a:lnTo>
                      <a:pt x="1706" y="970"/>
                    </a:lnTo>
                    <a:lnTo>
                      <a:pt x="1694" y="1075"/>
                    </a:lnTo>
                    <a:lnTo>
                      <a:pt x="1706" y="1180"/>
                    </a:lnTo>
                    <a:lnTo>
                      <a:pt x="1729" y="1285"/>
                    </a:lnTo>
                    <a:lnTo>
                      <a:pt x="1764" y="1390"/>
                    </a:lnTo>
                    <a:lnTo>
                      <a:pt x="1823" y="1507"/>
                    </a:lnTo>
                    <a:lnTo>
                      <a:pt x="1881" y="1612"/>
                    </a:lnTo>
                    <a:lnTo>
                      <a:pt x="3610" y="4251"/>
                    </a:lnTo>
                    <a:lnTo>
                      <a:pt x="4007" y="4824"/>
                    </a:lnTo>
                    <a:lnTo>
                      <a:pt x="4404" y="5419"/>
                    </a:lnTo>
                    <a:lnTo>
                      <a:pt x="4591" y="5723"/>
                    </a:lnTo>
                    <a:lnTo>
                      <a:pt x="4766" y="6027"/>
                    </a:lnTo>
                    <a:lnTo>
                      <a:pt x="4929" y="6342"/>
                    </a:lnTo>
                    <a:lnTo>
                      <a:pt x="5081" y="6657"/>
                    </a:lnTo>
                    <a:lnTo>
                      <a:pt x="5140" y="6809"/>
                    </a:lnTo>
                    <a:lnTo>
                      <a:pt x="5198" y="6973"/>
                    </a:lnTo>
                    <a:lnTo>
                      <a:pt x="5291" y="7300"/>
                    </a:lnTo>
                    <a:lnTo>
                      <a:pt x="5362" y="7627"/>
                    </a:lnTo>
                    <a:lnTo>
                      <a:pt x="5408" y="7965"/>
                    </a:lnTo>
                    <a:lnTo>
                      <a:pt x="5443" y="8304"/>
                    </a:lnTo>
                    <a:lnTo>
                      <a:pt x="5455" y="8643"/>
                    </a:lnTo>
                    <a:lnTo>
                      <a:pt x="5455" y="8981"/>
                    </a:lnTo>
                    <a:lnTo>
                      <a:pt x="5443" y="9320"/>
                    </a:lnTo>
                    <a:lnTo>
                      <a:pt x="5432" y="9577"/>
                    </a:lnTo>
                    <a:lnTo>
                      <a:pt x="5385" y="9834"/>
                    </a:lnTo>
                    <a:lnTo>
                      <a:pt x="5326" y="10091"/>
                    </a:lnTo>
                    <a:lnTo>
                      <a:pt x="5233" y="10336"/>
                    </a:lnTo>
                    <a:lnTo>
                      <a:pt x="5186" y="10453"/>
                    </a:lnTo>
                    <a:lnTo>
                      <a:pt x="5128" y="10570"/>
                    </a:lnTo>
                    <a:lnTo>
                      <a:pt x="5058" y="10687"/>
                    </a:lnTo>
                    <a:lnTo>
                      <a:pt x="4988" y="10792"/>
                    </a:lnTo>
                    <a:lnTo>
                      <a:pt x="4906" y="10897"/>
                    </a:lnTo>
                    <a:lnTo>
                      <a:pt x="4824" y="11002"/>
                    </a:lnTo>
                    <a:lnTo>
                      <a:pt x="4731" y="11095"/>
                    </a:lnTo>
                    <a:lnTo>
                      <a:pt x="4637" y="11177"/>
                    </a:lnTo>
                    <a:lnTo>
                      <a:pt x="4474" y="11294"/>
                    </a:lnTo>
                    <a:lnTo>
                      <a:pt x="4310" y="11387"/>
                    </a:lnTo>
                    <a:lnTo>
                      <a:pt x="4135" y="11457"/>
                    </a:lnTo>
                    <a:lnTo>
                      <a:pt x="3948" y="11504"/>
                    </a:lnTo>
                    <a:lnTo>
                      <a:pt x="3762" y="11527"/>
                    </a:lnTo>
                    <a:lnTo>
                      <a:pt x="3563" y="11527"/>
                    </a:lnTo>
                    <a:lnTo>
                      <a:pt x="3470" y="11516"/>
                    </a:lnTo>
                    <a:lnTo>
                      <a:pt x="3376" y="11492"/>
                    </a:lnTo>
                    <a:lnTo>
                      <a:pt x="3283" y="11469"/>
                    </a:lnTo>
                    <a:lnTo>
                      <a:pt x="3189" y="11434"/>
                    </a:lnTo>
                    <a:lnTo>
                      <a:pt x="3084" y="11387"/>
                    </a:lnTo>
                    <a:lnTo>
                      <a:pt x="2991" y="11317"/>
                    </a:lnTo>
                    <a:lnTo>
                      <a:pt x="2897" y="11235"/>
                    </a:lnTo>
                    <a:lnTo>
                      <a:pt x="2804" y="11154"/>
                    </a:lnTo>
                    <a:lnTo>
                      <a:pt x="2734" y="11049"/>
                    </a:lnTo>
                    <a:lnTo>
                      <a:pt x="2652" y="10943"/>
                    </a:lnTo>
                    <a:lnTo>
                      <a:pt x="2594" y="10838"/>
                    </a:lnTo>
                    <a:lnTo>
                      <a:pt x="2535" y="10722"/>
                    </a:lnTo>
                    <a:lnTo>
                      <a:pt x="2430" y="10476"/>
                    </a:lnTo>
                    <a:lnTo>
                      <a:pt x="2348" y="10219"/>
                    </a:lnTo>
                    <a:lnTo>
                      <a:pt x="2278" y="9974"/>
                    </a:lnTo>
                    <a:lnTo>
                      <a:pt x="2232" y="9752"/>
                    </a:lnTo>
                    <a:lnTo>
                      <a:pt x="2220" y="9600"/>
                    </a:lnTo>
                    <a:lnTo>
                      <a:pt x="2208" y="9449"/>
                    </a:lnTo>
                    <a:lnTo>
                      <a:pt x="2208" y="9297"/>
                    </a:lnTo>
                    <a:lnTo>
                      <a:pt x="2208" y="9133"/>
                    </a:lnTo>
                    <a:lnTo>
                      <a:pt x="2232" y="8830"/>
                    </a:lnTo>
                    <a:lnTo>
                      <a:pt x="2255" y="8526"/>
                    </a:lnTo>
                    <a:lnTo>
                      <a:pt x="2337" y="7008"/>
                    </a:lnTo>
                    <a:lnTo>
                      <a:pt x="2488" y="3784"/>
                    </a:lnTo>
                    <a:lnTo>
                      <a:pt x="2488" y="3656"/>
                    </a:lnTo>
                    <a:lnTo>
                      <a:pt x="2477" y="3527"/>
                    </a:lnTo>
                    <a:lnTo>
                      <a:pt x="2453" y="3422"/>
                    </a:lnTo>
                    <a:lnTo>
                      <a:pt x="2418" y="3317"/>
                    </a:lnTo>
                    <a:lnTo>
                      <a:pt x="2372" y="3224"/>
                    </a:lnTo>
                    <a:lnTo>
                      <a:pt x="2313" y="3130"/>
                    </a:lnTo>
                    <a:lnTo>
                      <a:pt x="2255" y="3060"/>
                    </a:lnTo>
                    <a:lnTo>
                      <a:pt x="2185" y="2990"/>
                    </a:lnTo>
                    <a:lnTo>
                      <a:pt x="2103" y="2920"/>
                    </a:lnTo>
                    <a:lnTo>
                      <a:pt x="2021" y="2873"/>
                    </a:lnTo>
                    <a:lnTo>
                      <a:pt x="1940" y="2827"/>
                    </a:lnTo>
                    <a:lnTo>
                      <a:pt x="1846" y="2780"/>
                    </a:lnTo>
                    <a:lnTo>
                      <a:pt x="1741" y="2757"/>
                    </a:lnTo>
                    <a:lnTo>
                      <a:pt x="1648" y="2733"/>
                    </a:lnTo>
                    <a:lnTo>
                      <a:pt x="1542" y="2721"/>
                    </a:lnTo>
                    <a:lnTo>
                      <a:pt x="1332" y="2721"/>
                    </a:lnTo>
                    <a:lnTo>
                      <a:pt x="1239" y="2733"/>
                    </a:lnTo>
                    <a:lnTo>
                      <a:pt x="1134" y="2757"/>
                    </a:lnTo>
                    <a:lnTo>
                      <a:pt x="1029" y="2792"/>
                    </a:lnTo>
                    <a:lnTo>
                      <a:pt x="935" y="2827"/>
                    </a:lnTo>
                    <a:lnTo>
                      <a:pt x="842" y="2873"/>
                    </a:lnTo>
                    <a:lnTo>
                      <a:pt x="748" y="2920"/>
                    </a:lnTo>
                    <a:lnTo>
                      <a:pt x="667" y="2990"/>
                    </a:lnTo>
                    <a:lnTo>
                      <a:pt x="585" y="3060"/>
                    </a:lnTo>
                    <a:lnTo>
                      <a:pt x="515" y="3130"/>
                    </a:lnTo>
                    <a:lnTo>
                      <a:pt x="456" y="3224"/>
                    </a:lnTo>
                    <a:lnTo>
                      <a:pt x="398" y="3317"/>
                    </a:lnTo>
                    <a:lnTo>
                      <a:pt x="351" y="3422"/>
                    </a:lnTo>
                    <a:lnTo>
                      <a:pt x="316" y="3539"/>
                    </a:lnTo>
                    <a:lnTo>
                      <a:pt x="293" y="3656"/>
                    </a:lnTo>
                    <a:lnTo>
                      <a:pt x="281" y="3784"/>
                    </a:lnTo>
                    <a:lnTo>
                      <a:pt x="141" y="6797"/>
                    </a:lnTo>
                    <a:lnTo>
                      <a:pt x="94" y="7498"/>
                    </a:lnTo>
                    <a:lnTo>
                      <a:pt x="48" y="8199"/>
                    </a:lnTo>
                    <a:lnTo>
                      <a:pt x="24" y="8549"/>
                    </a:lnTo>
                    <a:lnTo>
                      <a:pt x="13" y="8900"/>
                    </a:lnTo>
                    <a:lnTo>
                      <a:pt x="1" y="9250"/>
                    </a:lnTo>
                    <a:lnTo>
                      <a:pt x="13" y="9600"/>
                    </a:lnTo>
                    <a:lnTo>
                      <a:pt x="36" y="9927"/>
                    </a:lnTo>
                    <a:lnTo>
                      <a:pt x="83" y="10243"/>
                    </a:lnTo>
                    <a:lnTo>
                      <a:pt x="141" y="10570"/>
                    </a:lnTo>
                    <a:lnTo>
                      <a:pt x="234" y="10885"/>
                    </a:lnTo>
                    <a:lnTo>
                      <a:pt x="340" y="11212"/>
                    </a:lnTo>
                    <a:lnTo>
                      <a:pt x="480" y="11516"/>
                    </a:lnTo>
                    <a:lnTo>
                      <a:pt x="632" y="11819"/>
                    </a:lnTo>
                    <a:lnTo>
                      <a:pt x="795" y="12100"/>
                    </a:lnTo>
                    <a:lnTo>
                      <a:pt x="982" y="12368"/>
                    </a:lnTo>
                    <a:lnTo>
                      <a:pt x="1192" y="12625"/>
                    </a:lnTo>
                    <a:lnTo>
                      <a:pt x="1309" y="12742"/>
                    </a:lnTo>
                    <a:lnTo>
                      <a:pt x="1426" y="12859"/>
                    </a:lnTo>
                    <a:lnTo>
                      <a:pt x="1554" y="12964"/>
                    </a:lnTo>
                    <a:lnTo>
                      <a:pt x="1671" y="13069"/>
                    </a:lnTo>
                    <a:lnTo>
                      <a:pt x="1811" y="13162"/>
                    </a:lnTo>
                    <a:lnTo>
                      <a:pt x="1940" y="13256"/>
                    </a:lnTo>
                    <a:lnTo>
                      <a:pt x="2080" y="13338"/>
                    </a:lnTo>
                    <a:lnTo>
                      <a:pt x="2232" y="13408"/>
                    </a:lnTo>
                    <a:lnTo>
                      <a:pt x="2372" y="13478"/>
                    </a:lnTo>
                    <a:lnTo>
                      <a:pt x="2524" y="13536"/>
                    </a:lnTo>
                    <a:lnTo>
                      <a:pt x="2687" y="13583"/>
                    </a:lnTo>
                    <a:lnTo>
                      <a:pt x="2851" y="13630"/>
                    </a:lnTo>
                    <a:lnTo>
                      <a:pt x="3014" y="13665"/>
                    </a:lnTo>
                    <a:lnTo>
                      <a:pt x="3166" y="13688"/>
                    </a:lnTo>
                    <a:lnTo>
                      <a:pt x="3329" y="13711"/>
                    </a:lnTo>
                    <a:lnTo>
                      <a:pt x="3481" y="13711"/>
                    </a:lnTo>
                    <a:lnTo>
                      <a:pt x="3797" y="13723"/>
                    </a:lnTo>
                    <a:lnTo>
                      <a:pt x="4112" y="13688"/>
                    </a:lnTo>
                    <a:lnTo>
                      <a:pt x="4416" y="13641"/>
                    </a:lnTo>
                    <a:lnTo>
                      <a:pt x="4719" y="13560"/>
                    </a:lnTo>
                    <a:lnTo>
                      <a:pt x="5011" y="13466"/>
                    </a:lnTo>
                    <a:lnTo>
                      <a:pt x="5291" y="13338"/>
                    </a:lnTo>
                    <a:lnTo>
                      <a:pt x="5560" y="13197"/>
                    </a:lnTo>
                    <a:lnTo>
                      <a:pt x="5829" y="13022"/>
                    </a:lnTo>
                    <a:lnTo>
                      <a:pt x="6074" y="12835"/>
                    </a:lnTo>
                    <a:lnTo>
                      <a:pt x="6308" y="12625"/>
                    </a:lnTo>
                    <a:lnTo>
                      <a:pt x="6518" y="12403"/>
                    </a:lnTo>
                    <a:lnTo>
                      <a:pt x="6716" y="12158"/>
                    </a:lnTo>
                    <a:lnTo>
                      <a:pt x="6903" y="11901"/>
                    </a:lnTo>
                    <a:lnTo>
                      <a:pt x="7067" y="11621"/>
                    </a:lnTo>
                    <a:lnTo>
                      <a:pt x="7207" y="11317"/>
                    </a:lnTo>
                    <a:lnTo>
                      <a:pt x="7335" y="11002"/>
                    </a:lnTo>
                    <a:lnTo>
                      <a:pt x="7440" y="10675"/>
                    </a:lnTo>
                    <a:lnTo>
                      <a:pt x="7534" y="10336"/>
                    </a:lnTo>
                    <a:lnTo>
                      <a:pt x="7604" y="9986"/>
                    </a:lnTo>
                    <a:lnTo>
                      <a:pt x="7651" y="9635"/>
                    </a:lnTo>
                    <a:lnTo>
                      <a:pt x="7686" y="9273"/>
                    </a:lnTo>
                    <a:lnTo>
                      <a:pt x="7697" y="8911"/>
                    </a:lnTo>
                    <a:lnTo>
                      <a:pt x="7697" y="8561"/>
                    </a:lnTo>
                    <a:lnTo>
                      <a:pt x="7674" y="8199"/>
                    </a:lnTo>
                    <a:lnTo>
                      <a:pt x="7639" y="7837"/>
                    </a:lnTo>
                    <a:lnTo>
                      <a:pt x="7581" y="7486"/>
                    </a:lnTo>
                    <a:lnTo>
                      <a:pt x="7522" y="7148"/>
                    </a:lnTo>
                    <a:lnTo>
                      <a:pt x="7440" y="6809"/>
                    </a:lnTo>
                    <a:lnTo>
                      <a:pt x="7347" y="6482"/>
                    </a:lnTo>
                    <a:lnTo>
                      <a:pt x="7242" y="6155"/>
                    </a:lnTo>
                    <a:lnTo>
                      <a:pt x="7090" y="5793"/>
                    </a:lnTo>
                    <a:lnTo>
                      <a:pt x="6927" y="5431"/>
                    </a:lnTo>
                    <a:lnTo>
                      <a:pt x="6740" y="5081"/>
                    </a:lnTo>
                    <a:lnTo>
                      <a:pt x="6541" y="4742"/>
                    </a:lnTo>
                    <a:lnTo>
                      <a:pt x="6343" y="4403"/>
                    </a:lnTo>
                    <a:lnTo>
                      <a:pt x="6132" y="4065"/>
                    </a:lnTo>
                    <a:lnTo>
                      <a:pt x="5689" y="3411"/>
                    </a:lnTo>
                    <a:lnTo>
                      <a:pt x="3785" y="502"/>
                    </a:lnTo>
                    <a:lnTo>
                      <a:pt x="3715" y="397"/>
                    </a:lnTo>
                    <a:lnTo>
                      <a:pt x="3633" y="304"/>
                    </a:lnTo>
                    <a:lnTo>
                      <a:pt x="3540" y="234"/>
                    </a:lnTo>
                    <a:lnTo>
                      <a:pt x="3458" y="164"/>
                    </a:lnTo>
                    <a:lnTo>
                      <a:pt x="3353" y="105"/>
                    </a:lnTo>
                    <a:lnTo>
                      <a:pt x="3259" y="70"/>
                    </a:lnTo>
                    <a:lnTo>
                      <a:pt x="3154" y="35"/>
                    </a:lnTo>
                    <a:lnTo>
                      <a:pt x="3049" y="12"/>
                    </a:lnTo>
                    <a:lnTo>
                      <a:pt x="2944" y="0"/>
                    </a:lnTo>
                    <a:close/>
                  </a:path>
                </a:pathLst>
              </a:custGeom>
              <a:solidFill>
                <a:srgbClr val="230A0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" name="Google Shape;522;p20"/>
              <p:cNvSpPr/>
              <p:nvPr/>
            </p:nvSpPr>
            <p:spPr>
              <a:xfrm>
                <a:off x="7885005" y="1222852"/>
                <a:ext cx="194182" cy="361736"/>
              </a:xfrm>
              <a:custGeom>
                <a:avLst/>
                <a:gdLst/>
                <a:ahLst/>
                <a:cxnLst/>
                <a:rect l="l" t="t" r="r" b="b"/>
                <a:pathLst>
                  <a:path w="6483" h="12077" extrusionOk="0">
                    <a:moveTo>
                      <a:pt x="3667" y="0"/>
                    </a:moveTo>
                    <a:lnTo>
                      <a:pt x="3562" y="35"/>
                    </a:lnTo>
                    <a:lnTo>
                      <a:pt x="3434" y="82"/>
                    </a:lnTo>
                    <a:lnTo>
                      <a:pt x="3305" y="175"/>
                    </a:lnTo>
                    <a:lnTo>
                      <a:pt x="3165" y="280"/>
                    </a:lnTo>
                    <a:lnTo>
                      <a:pt x="3013" y="421"/>
                    </a:lnTo>
                    <a:lnTo>
                      <a:pt x="2862" y="572"/>
                    </a:lnTo>
                    <a:lnTo>
                      <a:pt x="2698" y="736"/>
                    </a:lnTo>
                    <a:lnTo>
                      <a:pt x="2523" y="934"/>
                    </a:lnTo>
                    <a:lnTo>
                      <a:pt x="2184" y="1343"/>
                    </a:lnTo>
                    <a:lnTo>
                      <a:pt x="1822" y="1799"/>
                    </a:lnTo>
                    <a:lnTo>
                      <a:pt x="1483" y="2266"/>
                    </a:lnTo>
                    <a:lnTo>
                      <a:pt x="1145" y="2733"/>
                    </a:lnTo>
                    <a:lnTo>
                      <a:pt x="561" y="3586"/>
                    </a:lnTo>
                    <a:lnTo>
                      <a:pt x="152" y="4216"/>
                    </a:lnTo>
                    <a:lnTo>
                      <a:pt x="0" y="4461"/>
                    </a:lnTo>
                    <a:lnTo>
                      <a:pt x="175" y="5267"/>
                    </a:lnTo>
                    <a:lnTo>
                      <a:pt x="351" y="6120"/>
                    </a:lnTo>
                    <a:lnTo>
                      <a:pt x="572" y="7136"/>
                    </a:lnTo>
                    <a:lnTo>
                      <a:pt x="818" y="8199"/>
                    </a:lnTo>
                    <a:lnTo>
                      <a:pt x="1075" y="9203"/>
                    </a:lnTo>
                    <a:lnTo>
                      <a:pt x="1203" y="9659"/>
                    </a:lnTo>
                    <a:lnTo>
                      <a:pt x="1320" y="10056"/>
                    </a:lnTo>
                    <a:lnTo>
                      <a:pt x="1425" y="10383"/>
                    </a:lnTo>
                    <a:lnTo>
                      <a:pt x="1530" y="10628"/>
                    </a:lnTo>
                    <a:lnTo>
                      <a:pt x="1635" y="10827"/>
                    </a:lnTo>
                    <a:lnTo>
                      <a:pt x="1764" y="11025"/>
                    </a:lnTo>
                    <a:lnTo>
                      <a:pt x="1904" y="11200"/>
                    </a:lnTo>
                    <a:lnTo>
                      <a:pt x="2067" y="11375"/>
                    </a:lnTo>
                    <a:lnTo>
                      <a:pt x="2243" y="11527"/>
                    </a:lnTo>
                    <a:lnTo>
                      <a:pt x="2441" y="11667"/>
                    </a:lnTo>
                    <a:lnTo>
                      <a:pt x="2640" y="11796"/>
                    </a:lnTo>
                    <a:lnTo>
                      <a:pt x="2862" y="11889"/>
                    </a:lnTo>
                    <a:lnTo>
                      <a:pt x="3095" y="11971"/>
                    </a:lnTo>
                    <a:lnTo>
                      <a:pt x="3329" y="12029"/>
                    </a:lnTo>
                    <a:lnTo>
                      <a:pt x="3574" y="12064"/>
                    </a:lnTo>
                    <a:lnTo>
                      <a:pt x="3702" y="12076"/>
                    </a:lnTo>
                    <a:lnTo>
                      <a:pt x="3831" y="12076"/>
                    </a:lnTo>
                    <a:lnTo>
                      <a:pt x="3959" y="12064"/>
                    </a:lnTo>
                    <a:lnTo>
                      <a:pt x="4088" y="12041"/>
                    </a:lnTo>
                    <a:lnTo>
                      <a:pt x="4216" y="12018"/>
                    </a:lnTo>
                    <a:lnTo>
                      <a:pt x="4356" y="11994"/>
                    </a:lnTo>
                    <a:lnTo>
                      <a:pt x="4485" y="11948"/>
                    </a:lnTo>
                    <a:lnTo>
                      <a:pt x="4613" y="11901"/>
                    </a:lnTo>
                    <a:lnTo>
                      <a:pt x="4754" y="11843"/>
                    </a:lnTo>
                    <a:lnTo>
                      <a:pt x="4882" y="11772"/>
                    </a:lnTo>
                    <a:lnTo>
                      <a:pt x="5010" y="11702"/>
                    </a:lnTo>
                    <a:lnTo>
                      <a:pt x="5139" y="11621"/>
                    </a:lnTo>
                    <a:lnTo>
                      <a:pt x="5256" y="11527"/>
                    </a:lnTo>
                    <a:lnTo>
                      <a:pt x="5373" y="11422"/>
                    </a:lnTo>
                    <a:lnTo>
                      <a:pt x="5478" y="11317"/>
                    </a:lnTo>
                    <a:lnTo>
                      <a:pt x="5583" y="11212"/>
                    </a:lnTo>
                    <a:lnTo>
                      <a:pt x="5676" y="11083"/>
                    </a:lnTo>
                    <a:lnTo>
                      <a:pt x="5770" y="10955"/>
                    </a:lnTo>
                    <a:lnTo>
                      <a:pt x="5851" y="10827"/>
                    </a:lnTo>
                    <a:lnTo>
                      <a:pt x="5933" y="10686"/>
                    </a:lnTo>
                    <a:lnTo>
                      <a:pt x="6003" y="10546"/>
                    </a:lnTo>
                    <a:lnTo>
                      <a:pt x="6073" y="10394"/>
                    </a:lnTo>
                    <a:lnTo>
                      <a:pt x="6202" y="10079"/>
                    </a:lnTo>
                    <a:lnTo>
                      <a:pt x="6295" y="9752"/>
                    </a:lnTo>
                    <a:lnTo>
                      <a:pt x="6377" y="9413"/>
                    </a:lnTo>
                    <a:lnTo>
                      <a:pt x="6424" y="9063"/>
                    </a:lnTo>
                    <a:lnTo>
                      <a:pt x="6459" y="8713"/>
                    </a:lnTo>
                    <a:lnTo>
                      <a:pt x="6482" y="8339"/>
                    </a:lnTo>
                    <a:lnTo>
                      <a:pt x="6470" y="7977"/>
                    </a:lnTo>
                    <a:lnTo>
                      <a:pt x="6447" y="7615"/>
                    </a:lnTo>
                    <a:lnTo>
                      <a:pt x="6412" y="7253"/>
                    </a:lnTo>
                    <a:lnTo>
                      <a:pt x="6342" y="6891"/>
                    </a:lnTo>
                    <a:lnTo>
                      <a:pt x="6260" y="6517"/>
                    </a:lnTo>
                    <a:lnTo>
                      <a:pt x="6143" y="6120"/>
                    </a:lnTo>
                    <a:lnTo>
                      <a:pt x="6015" y="5699"/>
                    </a:lnTo>
                    <a:lnTo>
                      <a:pt x="5863" y="5267"/>
                    </a:lnTo>
                    <a:lnTo>
                      <a:pt x="5700" y="4812"/>
                    </a:lnTo>
                    <a:lnTo>
                      <a:pt x="5524" y="4356"/>
                    </a:lnTo>
                    <a:lnTo>
                      <a:pt x="5151" y="3422"/>
                    </a:lnTo>
                    <a:lnTo>
                      <a:pt x="4777" y="2499"/>
                    </a:lnTo>
                    <a:lnTo>
                      <a:pt x="4438" y="1647"/>
                    </a:lnTo>
                    <a:lnTo>
                      <a:pt x="4286" y="1250"/>
                    </a:lnTo>
                    <a:lnTo>
                      <a:pt x="4146" y="876"/>
                    </a:lnTo>
                    <a:lnTo>
                      <a:pt x="4029" y="549"/>
                    </a:lnTo>
                    <a:lnTo>
                      <a:pt x="3948" y="245"/>
                    </a:lnTo>
                    <a:lnTo>
                      <a:pt x="3924" y="187"/>
                    </a:lnTo>
                    <a:lnTo>
                      <a:pt x="3901" y="129"/>
                    </a:lnTo>
                    <a:lnTo>
                      <a:pt x="3866" y="82"/>
                    </a:lnTo>
                    <a:lnTo>
                      <a:pt x="3843" y="47"/>
                    </a:lnTo>
                    <a:lnTo>
                      <a:pt x="3796" y="23"/>
                    </a:lnTo>
                    <a:lnTo>
                      <a:pt x="3761" y="12"/>
                    </a:lnTo>
                    <a:lnTo>
                      <a:pt x="3714" y="0"/>
                    </a:lnTo>
                    <a:close/>
                  </a:path>
                </a:pathLst>
              </a:custGeom>
              <a:solidFill>
                <a:srgbClr val="BD644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20"/>
              <p:cNvSpPr/>
              <p:nvPr/>
            </p:nvSpPr>
            <p:spPr>
              <a:xfrm>
                <a:off x="7885005" y="1252564"/>
                <a:ext cx="85035" cy="211674"/>
              </a:xfrm>
              <a:custGeom>
                <a:avLst/>
                <a:gdLst/>
                <a:ahLst/>
                <a:cxnLst/>
                <a:rect l="l" t="t" r="r" b="b"/>
                <a:pathLst>
                  <a:path w="2839" h="7067" extrusionOk="0">
                    <a:moveTo>
                      <a:pt x="2476" y="1"/>
                    </a:moveTo>
                    <a:lnTo>
                      <a:pt x="2254" y="258"/>
                    </a:lnTo>
                    <a:lnTo>
                      <a:pt x="2044" y="526"/>
                    </a:lnTo>
                    <a:lnTo>
                      <a:pt x="1612" y="1099"/>
                    </a:lnTo>
                    <a:lnTo>
                      <a:pt x="1191" y="1671"/>
                    </a:lnTo>
                    <a:lnTo>
                      <a:pt x="818" y="2220"/>
                    </a:lnTo>
                    <a:lnTo>
                      <a:pt x="491" y="2710"/>
                    </a:lnTo>
                    <a:lnTo>
                      <a:pt x="234" y="3107"/>
                    </a:lnTo>
                    <a:lnTo>
                      <a:pt x="0" y="3469"/>
                    </a:lnTo>
                    <a:lnTo>
                      <a:pt x="245" y="4626"/>
                    </a:lnTo>
                    <a:lnTo>
                      <a:pt x="491" y="5782"/>
                    </a:lnTo>
                    <a:lnTo>
                      <a:pt x="794" y="7067"/>
                    </a:lnTo>
                    <a:lnTo>
                      <a:pt x="1040" y="6845"/>
                    </a:lnTo>
                    <a:lnTo>
                      <a:pt x="1285" y="6599"/>
                    </a:lnTo>
                    <a:lnTo>
                      <a:pt x="1518" y="6354"/>
                    </a:lnTo>
                    <a:lnTo>
                      <a:pt x="1740" y="6097"/>
                    </a:lnTo>
                    <a:lnTo>
                      <a:pt x="1939" y="5829"/>
                    </a:lnTo>
                    <a:lnTo>
                      <a:pt x="2126" y="5560"/>
                    </a:lnTo>
                    <a:lnTo>
                      <a:pt x="2289" y="5268"/>
                    </a:lnTo>
                    <a:lnTo>
                      <a:pt x="2441" y="4976"/>
                    </a:lnTo>
                    <a:lnTo>
                      <a:pt x="2558" y="4684"/>
                    </a:lnTo>
                    <a:lnTo>
                      <a:pt x="2663" y="4369"/>
                    </a:lnTo>
                    <a:lnTo>
                      <a:pt x="2698" y="4217"/>
                    </a:lnTo>
                    <a:lnTo>
                      <a:pt x="2733" y="4065"/>
                    </a:lnTo>
                    <a:lnTo>
                      <a:pt x="2756" y="3902"/>
                    </a:lnTo>
                    <a:lnTo>
                      <a:pt x="2768" y="3738"/>
                    </a:lnTo>
                    <a:lnTo>
                      <a:pt x="2780" y="3575"/>
                    </a:lnTo>
                    <a:lnTo>
                      <a:pt x="2780" y="3411"/>
                    </a:lnTo>
                    <a:lnTo>
                      <a:pt x="2768" y="3248"/>
                    </a:lnTo>
                    <a:lnTo>
                      <a:pt x="2756" y="3084"/>
                    </a:lnTo>
                    <a:lnTo>
                      <a:pt x="2733" y="2921"/>
                    </a:lnTo>
                    <a:lnTo>
                      <a:pt x="2698" y="2745"/>
                    </a:lnTo>
                    <a:lnTo>
                      <a:pt x="2651" y="2582"/>
                    </a:lnTo>
                    <a:lnTo>
                      <a:pt x="2605" y="2407"/>
                    </a:lnTo>
                    <a:lnTo>
                      <a:pt x="2546" y="2185"/>
                    </a:lnTo>
                    <a:lnTo>
                      <a:pt x="2511" y="1986"/>
                    </a:lnTo>
                    <a:lnTo>
                      <a:pt x="2511" y="1788"/>
                    </a:lnTo>
                    <a:lnTo>
                      <a:pt x="2535" y="1613"/>
                    </a:lnTo>
                    <a:lnTo>
                      <a:pt x="2581" y="1437"/>
                    </a:lnTo>
                    <a:lnTo>
                      <a:pt x="2651" y="1274"/>
                    </a:lnTo>
                    <a:lnTo>
                      <a:pt x="2733" y="1134"/>
                    </a:lnTo>
                    <a:lnTo>
                      <a:pt x="2838" y="994"/>
                    </a:lnTo>
                    <a:lnTo>
                      <a:pt x="2686" y="573"/>
                    </a:lnTo>
                    <a:lnTo>
                      <a:pt x="2523" y="153"/>
                    </a:lnTo>
                    <a:lnTo>
                      <a:pt x="2488" y="71"/>
                    </a:lnTo>
                    <a:lnTo>
                      <a:pt x="2476" y="1"/>
                    </a:lnTo>
                    <a:close/>
                  </a:path>
                </a:pathLst>
              </a:custGeom>
              <a:solidFill>
                <a:srgbClr val="5C31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524;p20"/>
              <p:cNvSpPr/>
              <p:nvPr/>
            </p:nvSpPr>
            <p:spPr>
              <a:xfrm>
                <a:off x="7762204" y="1064739"/>
                <a:ext cx="248756" cy="354039"/>
              </a:xfrm>
              <a:custGeom>
                <a:avLst/>
                <a:gdLst/>
                <a:ahLst/>
                <a:cxnLst/>
                <a:rect l="l" t="t" r="r" b="b"/>
                <a:pathLst>
                  <a:path w="8305" h="11820" extrusionOk="0">
                    <a:moveTo>
                      <a:pt x="5256" y="0"/>
                    </a:moveTo>
                    <a:lnTo>
                      <a:pt x="5058" y="24"/>
                    </a:lnTo>
                    <a:lnTo>
                      <a:pt x="4848" y="47"/>
                    </a:lnTo>
                    <a:lnTo>
                      <a:pt x="4626" y="82"/>
                    </a:lnTo>
                    <a:lnTo>
                      <a:pt x="4159" y="187"/>
                    </a:lnTo>
                    <a:lnTo>
                      <a:pt x="3656" y="316"/>
                    </a:lnTo>
                    <a:lnTo>
                      <a:pt x="3143" y="456"/>
                    </a:lnTo>
                    <a:lnTo>
                      <a:pt x="2617" y="619"/>
                    </a:lnTo>
                    <a:lnTo>
                      <a:pt x="2115" y="794"/>
                    </a:lnTo>
                    <a:lnTo>
                      <a:pt x="1636" y="958"/>
                    </a:lnTo>
                    <a:lnTo>
                      <a:pt x="795" y="1273"/>
                    </a:lnTo>
                    <a:lnTo>
                      <a:pt x="223" y="1495"/>
                    </a:lnTo>
                    <a:lnTo>
                      <a:pt x="1" y="1589"/>
                    </a:lnTo>
                    <a:lnTo>
                      <a:pt x="13" y="1927"/>
                    </a:lnTo>
                    <a:lnTo>
                      <a:pt x="36" y="2827"/>
                    </a:lnTo>
                    <a:lnTo>
                      <a:pt x="59" y="3434"/>
                    </a:lnTo>
                    <a:lnTo>
                      <a:pt x="94" y="4135"/>
                    </a:lnTo>
                    <a:lnTo>
                      <a:pt x="153" y="4882"/>
                    </a:lnTo>
                    <a:lnTo>
                      <a:pt x="234" y="5688"/>
                    </a:lnTo>
                    <a:lnTo>
                      <a:pt x="340" y="6505"/>
                    </a:lnTo>
                    <a:lnTo>
                      <a:pt x="398" y="6914"/>
                    </a:lnTo>
                    <a:lnTo>
                      <a:pt x="456" y="7323"/>
                    </a:lnTo>
                    <a:lnTo>
                      <a:pt x="538" y="7732"/>
                    </a:lnTo>
                    <a:lnTo>
                      <a:pt x="620" y="8129"/>
                    </a:lnTo>
                    <a:lnTo>
                      <a:pt x="702" y="8514"/>
                    </a:lnTo>
                    <a:lnTo>
                      <a:pt x="807" y="8888"/>
                    </a:lnTo>
                    <a:lnTo>
                      <a:pt x="912" y="9250"/>
                    </a:lnTo>
                    <a:lnTo>
                      <a:pt x="1029" y="9600"/>
                    </a:lnTo>
                    <a:lnTo>
                      <a:pt x="1145" y="9927"/>
                    </a:lnTo>
                    <a:lnTo>
                      <a:pt x="1286" y="10231"/>
                    </a:lnTo>
                    <a:lnTo>
                      <a:pt x="1426" y="10511"/>
                    </a:lnTo>
                    <a:lnTo>
                      <a:pt x="1589" y="10757"/>
                    </a:lnTo>
                    <a:lnTo>
                      <a:pt x="1753" y="10990"/>
                    </a:lnTo>
                    <a:lnTo>
                      <a:pt x="1834" y="11084"/>
                    </a:lnTo>
                    <a:lnTo>
                      <a:pt x="1928" y="11177"/>
                    </a:lnTo>
                    <a:lnTo>
                      <a:pt x="2115" y="11340"/>
                    </a:lnTo>
                    <a:lnTo>
                      <a:pt x="2313" y="11481"/>
                    </a:lnTo>
                    <a:lnTo>
                      <a:pt x="2524" y="11586"/>
                    </a:lnTo>
                    <a:lnTo>
                      <a:pt x="2734" y="11679"/>
                    </a:lnTo>
                    <a:lnTo>
                      <a:pt x="2956" y="11749"/>
                    </a:lnTo>
                    <a:lnTo>
                      <a:pt x="3178" y="11796"/>
                    </a:lnTo>
                    <a:lnTo>
                      <a:pt x="3411" y="11819"/>
                    </a:lnTo>
                    <a:lnTo>
                      <a:pt x="3645" y="11819"/>
                    </a:lnTo>
                    <a:lnTo>
                      <a:pt x="3878" y="11808"/>
                    </a:lnTo>
                    <a:lnTo>
                      <a:pt x="4124" y="11761"/>
                    </a:lnTo>
                    <a:lnTo>
                      <a:pt x="4369" y="11703"/>
                    </a:lnTo>
                    <a:lnTo>
                      <a:pt x="4602" y="11632"/>
                    </a:lnTo>
                    <a:lnTo>
                      <a:pt x="4848" y="11527"/>
                    </a:lnTo>
                    <a:lnTo>
                      <a:pt x="5093" y="11411"/>
                    </a:lnTo>
                    <a:lnTo>
                      <a:pt x="5326" y="11282"/>
                    </a:lnTo>
                    <a:lnTo>
                      <a:pt x="5572" y="11130"/>
                    </a:lnTo>
                    <a:lnTo>
                      <a:pt x="5805" y="10967"/>
                    </a:lnTo>
                    <a:lnTo>
                      <a:pt x="6027" y="10780"/>
                    </a:lnTo>
                    <a:lnTo>
                      <a:pt x="6249" y="10581"/>
                    </a:lnTo>
                    <a:lnTo>
                      <a:pt x="6471" y="10359"/>
                    </a:lnTo>
                    <a:lnTo>
                      <a:pt x="6681" y="10126"/>
                    </a:lnTo>
                    <a:lnTo>
                      <a:pt x="6880" y="9881"/>
                    </a:lnTo>
                    <a:lnTo>
                      <a:pt x="7078" y="9624"/>
                    </a:lnTo>
                    <a:lnTo>
                      <a:pt x="7265" y="9355"/>
                    </a:lnTo>
                    <a:lnTo>
                      <a:pt x="7440" y="9063"/>
                    </a:lnTo>
                    <a:lnTo>
                      <a:pt x="7604" y="8771"/>
                    </a:lnTo>
                    <a:lnTo>
                      <a:pt x="7756" y="8456"/>
                    </a:lnTo>
                    <a:lnTo>
                      <a:pt x="7896" y="8129"/>
                    </a:lnTo>
                    <a:lnTo>
                      <a:pt x="8024" y="7802"/>
                    </a:lnTo>
                    <a:lnTo>
                      <a:pt x="8129" y="7451"/>
                    </a:lnTo>
                    <a:lnTo>
                      <a:pt x="8223" y="7101"/>
                    </a:lnTo>
                    <a:lnTo>
                      <a:pt x="8305" y="6727"/>
                    </a:lnTo>
                    <a:lnTo>
                      <a:pt x="8246" y="6470"/>
                    </a:lnTo>
                    <a:lnTo>
                      <a:pt x="8083" y="5781"/>
                    </a:lnTo>
                    <a:lnTo>
                      <a:pt x="7837" y="4800"/>
                    </a:lnTo>
                    <a:lnTo>
                      <a:pt x="7686" y="4228"/>
                    </a:lnTo>
                    <a:lnTo>
                      <a:pt x="7522" y="3644"/>
                    </a:lnTo>
                    <a:lnTo>
                      <a:pt x="7347" y="3048"/>
                    </a:lnTo>
                    <a:lnTo>
                      <a:pt x="7160" y="2464"/>
                    </a:lnTo>
                    <a:lnTo>
                      <a:pt x="6962" y="1916"/>
                    </a:lnTo>
                    <a:lnTo>
                      <a:pt x="6763" y="1402"/>
                    </a:lnTo>
                    <a:lnTo>
                      <a:pt x="6670" y="1168"/>
                    </a:lnTo>
                    <a:lnTo>
                      <a:pt x="6564" y="946"/>
                    </a:lnTo>
                    <a:lnTo>
                      <a:pt x="6471" y="748"/>
                    </a:lnTo>
                    <a:lnTo>
                      <a:pt x="6366" y="573"/>
                    </a:lnTo>
                    <a:lnTo>
                      <a:pt x="6272" y="409"/>
                    </a:lnTo>
                    <a:lnTo>
                      <a:pt x="6179" y="281"/>
                    </a:lnTo>
                    <a:lnTo>
                      <a:pt x="6074" y="187"/>
                    </a:lnTo>
                    <a:lnTo>
                      <a:pt x="5980" y="105"/>
                    </a:lnTo>
                    <a:lnTo>
                      <a:pt x="5875" y="59"/>
                    </a:lnTo>
                    <a:lnTo>
                      <a:pt x="5759" y="24"/>
                    </a:lnTo>
                    <a:lnTo>
                      <a:pt x="5607" y="12"/>
                    </a:lnTo>
                    <a:lnTo>
                      <a:pt x="5443" y="0"/>
                    </a:lnTo>
                    <a:close/>
                  </a:path>
                </a:pathLst>
              </a:custGeom>
              <a:solidFill>
                <a:srgbClr val="BD644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" name="Google Shape;525;p20"/>
              <p:cNvSpPr/>
              <p:nvPr/>
            </p:nvSpPr>
            <p:spPr>
              <a:xfrm>
                <a:off x="7822017" y="1241392"/>
                <a:ext cx="61612" cy="75241"/>
              </a:xfrm>
              <a:custGeom>
                <a:avLst/>
                <a:gdLst/>
                <a:ahLst/>
                <a:cxnLst/>
                <a:rect l="l" t="t" r="r" b="b"/>
                <a:pathLst>
                  <a:path w="2057" h="2512" extrusionOk="0">
                    <a:moveTo>
                      <a:pt x="351" y="0"/>
                    </a:moveTo>
                    <a:lnTo>
                      <a:pt x="316" y="12"/>
                    </a:lnTo>
                    <a:lnTo>
                      <a:pt x="258" y="35"/>
                    </a:lnTo>
                    <a:lnTo>
                      <a:pt x="211" y="82"/>
                    </a:lnTo>
                    <a:lnTo>
                      <a:pt x="200" y="152"/>
                    </a:lnTo>
                    <a:lnTo>
                      <a:pt x="83" y="981"/>
                    </a:lnTo>
                    <a:lnTo>
                      <a:pt x="24" y="1600"/>
                    </a:lnTo>
                    <a:lnTo>
                      <a:pt x="13" y="1834"/>
                    </a:lnTo>
                    <a:lnTo>
                      <a:pt x="1" y="2021"/>
                    </a:lnTo>
                    <a:lnTo>
                      <a:pt x="13" y="2149"/>
                    </a:lnTo>
                    <a:lnTo>
                      <a:pt x="24" y="2219"/>
                    </a:lnTo>
                    <a:lnTo>
                      <a:pt x="59" y="2289"/>
                    </a:lnTo>
                    <a:lnTo>
                      <a:pt x="106" y="2348"/>
                    </a:lnTo>
                    <a:lnTo>
                      <a:pt x="153" y="2383"/>
                    </a:lnTo>
                    <a:lnTo>
                      <a:pt x="200" y="2429"/>
                    </a:lnTo>
                    <a:lnTo>
                      <a:pt x="293" y="2476"/>
                    </a:lnTo>
                    <a:lnTo>
                      <a:pt x="375" y="2499"/>
                    </a:lnTo>
                    <a:lnTo>
                      <a:pt x="433" y="2511"/>
                    </a:lnTo>
                    <a:lnTo>
                      <a:pt x="503" y="2511"/>
                    </a:lnTo>
                    <a:lnTo>
                      <a:pt x="643" y="2499"/>
                    </a:lnTo>
                    <a:lnTo>
                      <a:pt x="795" y="2464"/>
                    </a:lnTo>
                    <a:lnTo>
                      <a:pt x="959" y="2406"/>
                    </a:lnTo>
                    <a:lnTo>
                      <a:pt x="1146" y="2313"/>
                    </a:lnTo>
                    <a:lnTo>
                      <a:pt x="1332" y="2196"/>
                    </a:lnTo>
                    <a:lnTo>
                      <a:pt x="1543" y="2056"/>
                    </a:lnTo>
                    <a:lnTo>
                      <a:pt x="1764" y="1892"/>
                    </a:lnTo>
                    <a:lnTo>
                      <a:pt x="1998" y="1705"/>
                    </a:lnTo>
                    <a:lnTo>
                      <a:pt x="2033" y="1647"/>
                    </a:lnTo>
                    <a:lnTo>
                      <a:pt x="2056" y="1588"/>
                    </a:lnTo>
                    <a:lnTo>
                      <a:pt x="2045" y="1530"/>
                    </a:lnTo>
                    <a:lnTo>
                      <a:pt x="2010" y="1472"/>
                    </a:lnTo>
                    <a:lnTo>
                      <a:pt x="1963" y="1425"/>
                    </a:lnTo>
                    <a:lnTo>
                      <a:pt x="1905" y="1413"/>
                    </a:lnTo>
                    <a:lnTo>
                      <a:pt x="1835" y="1413"/>
                    </a:lnTo>
                    <a:lnTo>
                      <a:pt x="1776" y="1448"/>
                    </a:lnTo>
                    <a:lnTo>
                      <a:pt x="1484" y="1694"/>
                    </a:lnTo>
                    <a:lnTo>
                      <a:pt x="1227" y="1880"/>
                    </a:lnTo>
                    <a:lnTo>
                      <a:pt x="1005" y="2009"/>
                    </a:lnTo>
                    <a:lnTo>
                      <a:pt x="830" y="2102"/>
                    </a:lnTo>
                    <a:lnTo>
                      <a:pt x="690" y="2149"/>
                    </a:lnTo>
                    <a:lnTo>
                      <a:pt x="585" y="2184"/>
                    </a:lnTo>
                    <a:lnTo>
                      <a:pt x="445" y="2184"/>
                    </a:lnTo>
                    <a:lnTo>
                      <a:pt x="410" y="2172"/>
                    </a:lnTo>
                    <a:lnTo>
                      <a:pt x="375" y="2149"/>
                    </a:lnTo>
                    <a:lnTo>
                      <a:pt x="351" y="2126"/>
                    </a:lnTo>
                    <a:lnTo>
                      <a:pt x="340" y="2102"/>
                    </a:lnTo>
                    <a:lnTo>
                      <a:pt x="328" y="2009"/>
                    </a:lnTo>
                    <a:lnTo>
                      <a:pt x="340" y="1857"/>
                    </a:lnTo>
                    <a:lnTo>
                      <a:pt x="375" y="1402"/>
                    </a:lnTo>
                    <a:lnTo>
                      <a:pt x="445" y="818"/>
                    </a:lnTo>
                    <a:lnTo>
                      <a:pt x="527" y="187"/>
                    </a:lnTo>
                    <a:lnTo>
                      <a:pt x="515" y="129"/>
                    </a:lnTo>
                    <a:lnTo>
                      <a:pt x="491" y="70"/>
                    </a:lnTo>
                    <a:lnTo>
                      <a:pt x="445" y="23"/>
                    </a:lnTo>
                    <a:lnTo>
                      <a:pt x="375" y="0"/>
                    </a:lnTo>
                    <a:close/>
                  </a:path>
                </a:pathLst>
              </a:custGeom>
              <a:solidFill>
                <a:srgbClr val="421A1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" name="Google Shape;526;p20"/>
              <p:cNvSpPr/>
              <p:nvPr/>
            </p:nvSpPr>
            <p:spPr>
              <a:xfrm>
                <a:off x="7892702" y="1217251"/>
                <a:ext cx="17852" cy="22404"/>
              </a:xfrm>
              <a:custGeom>
                <a:avLst/>
                <a:gdLst/>
                <a:ahLst/>
                <a:cxnLst/>
                <a:rect l="l" t="t" r="r" b="b"/>
                <a:pathLst>
                  <a:path w="596" h="748" extrusionOk="0">
                    <a:moveTo>
                      <a:pt x="199" y="0"/>
                    </a:moveTo>
                    <a:lnTo>
                      <a:pt x="152" y="24"/>
                    </a:lnTo>
                    <a:lnTo>
                      <a:pt x="94" y="59"/>
                    </a:lnTo>
                    <a:lnTo>
                      <a:pt x="59" y="105"/>
                    </a:lnTo>
                    <a:lnTo>
                      <a:pt x="23" y="164"/>
                    </a:lnTo>
                    <a:lnTo>
                      <a:pt x="12" y="222"/>
                    </a:lnTo>
                    <a:lnTo>
                      <a:pt x="0" y="292"/>
                    </a:lnTo>
                    <a:lnTo>
                      <a:pt x="0" y="362"/>
                    </a:lnTo>
                    <a:lnTo>
                      <a:pt x="12" y="444"/>
                    </a:lnTo>
                    <a:lnTo>
                      <a:pt x="35" y="514"/>
                    </a:lnTo>
                    <a:lnTo>
                      <a:pt x="70" y="584"/>
                    </a:lnTo>
                    <a:lnTo>
                      <a:pt x="105" y="643"/>
                    </a:lnTo>
                    <a:lnTo>
                      <a:pt x="164" y="689"/>
                    </a:lnTo>
                    <a:lnTo>
                      <a:pt x="210" y="724"/>
                    </a:lnTo>
                    <a:lnTo>
                      <a:pt x="269" y="748"/>
                    </a:lnTo>
                    <a:lnTo>
                      <a:pt x="386" y="748"/>
                    </a:lnTo>
                    <a:lnTo>
                      <a:pt x="444" y="724"/>
                    </a:lnTo>
                    <a:lnTo>
                      <a:pt x="491" y="689"/>
                    </a:lnTo>
                    <a:lnTo>
                      <a:pt x="526" y="643"/>
                    </a:lnTo>
                    <a:lnTo>
                      <a:pt x="561" y="584"/>
                    </a:lnTo>
                    <a:lnTo>
                      <a:pt x="584" y="526"/>
                    </a:lnTo>
                    <a:lnTo>
                      <a:pt x="596" y="456"/>
                    </a:lnTo>
                    <a:lnTo>
                      <a:pt x="584" y="386"/>
                    </a:lnTo>
                    <a:lnTo>
                      <a:pt x="572" y="304"/>
                    </a:lnTo>
                    <a:lnTo>
                      <a:pt x="549" y="234"/>
                    </a:lnTo>
                    <a:lnTo>
                      <a:pt x="514" y="164"/>
                    </a:lnTo>
                    <a:lnTo>
                      <a:pt x="479" y="105"/>
                    </a:lnTo>
                    <a:lnTo>
                      <a:pt x="432" y="59"/>
                    </a:lnTo>
                    <a:lnTo>
                      <a:pt x="374" y="24"/>
                    </a:lnTo>
                    <a:lnTo>
                      <a:pt x="315" y="0"/>
                    </a:lnTo>
                    <a:close/>
                  </a:path>
                </a:pathLst>
              </a:custGeom>
              <a:solidFill>
                <a:srgbClr val="36100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" name="Google Shape;527;p20"/>
              <p:cNvSpPr/>
              <p:nvPr/>
            </p:nvSpPr>
            <p:spPr>
              <a:xfrm>
                <a:off x="7804555" y="1237528"/>
                <a:ext cx="17492" cy="22764"/>
              </a:xfrm>
              <a:custGeom>
                <a:avLst/>
                <a:gdLst/>
                <a:ahLst/>
                <a:cxnLst/>
                <a:rect l="l" t="t" r="r" b="b"/>
                <a:pathLst>
                  <a:path w="584" h="760" extrusionOk="0">
                    <a:moveTo>
                      <a:pt x="257" y="1"/>
                    </a:moveTo>
                    <a:lnTo>
                      <a:pt x="199" y="12"/>
                    </a:lnTo>
                    <a:lnTo>
                      <a:pt x="140" y="36"/>
                    </a:lnTo>
                    <a:lnTo>
                      <a:pt x="93" y="71"/>
                    </a:lnTo>
                    <a:lnTo>
                      <a:pt x="58" y="117"/>
                    </a:lnTo>
                    <a:lnTo>
                      <a:pt x="23" y="164"/>
                    </a:lnTo>
                    <a:lnTo>
                      <a:pt x="0" y="234"/>
                    </a:lnTo>
                    <a:lnTo>
                      <a:pt x="0" y="304"/>
                    </a:lnTo>
                    <a:lnTo>
                      <a:pt x="0" y="374"/>
                    </a:lnTo>
                    <a:lnTo>
                      <a:pt x="12" y="456"/>
                    </a:lnTo>
                    <a:lnTo>
                      <a:pt x="35" y="526"/>
                    </a:lnTo>
                    <a:lnTo>
                      <a:pt x="70" y="596"/>
                    </a:lnTo>
                    <a:lnTo>
                      <a:pt x="105" y="643"/>
                    </a:lnTo>
                    <a:lnTo>
                      <a:pt x="152" y="690"/>
                    </a:lnTo>
                    <a:lnTo>
                      <a:pt x="210" y="725"/>
                    </a:lnTo>
                    <a:lnTo>
                      <a:pt x="269" y="748"/>
                    </a:lnTo>
                    <a:lnTo>
                      <a:pt x="327" y="760"/>
                    </a:lnTo>
                    <a:lnTo>
                      <a:pt x="385" y="748"/>
                    </a:lnTo>
                    <a:lnTo>
                      <a:pt x="444" y="736"/>
                    </a:lnTo>
                    <a:lnTo>
                      <a:pt x="491" y="701"/>
                    </a:lnTo>
                    <a:lnTo>
                      <a:pt x="526" y="655"/>
                    </a:lnTo>
                    <a:lnTo>
                      <a:pt x="561" y="596"/>
                    </a:lnTo>
                    <a:lnTo>
                      <a:pt x="572" y="526"/>
                    </a:lnTo>
                    <a:lnTo>
                      <a:pt x="584" y="468"/>
                    </a:lnTo>
                    <a:lnTo>
                      <a:pt x="584" y="386"/>
                    </a:lnTo>
                    <a:lnTo>
                      <a:pt x="572" y="316"/>
                    </a:lnTo>
                    <a:lnTo>
                      <a:pt x="549" y="234"/>
                    </a:lnTo>
                    <a:lnTo>
                      <a:pt x="514" y="176"/>
                    </a:lnTo>
                    <a:lnTo>
                      <a:pt x="479" y="117"/>
                    </a:lnTo>
                    <a:lnTo>
                      <a:pt x="420" y="71"/>
                    </a:lnTo>
                    <a:lnTo>
                      <a:pt x="374" y="36"/>
                    </a:lnTo>
                    <a:lnTo>
                      <a:pt x="315" y="12"/>
                    </a:lnTo>
                    <a:lnTo>
                      <a:pt x="257" y="1"/>
                    </a:lnTo>
                    <a:close/>
                  </a:path>
                </a:pathLst>
              </a:custGeom>
              <a:solidFill>
                <a:srgbClr val="36100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528;p20"/>
              <p:cNvSpPr/>
              <p:nvPr/>
            </p:nvSpPr>
            <p:spPr>
              <a:xfrm>
                <a:off x="7888479" y="1193470"/>
                <a:ext cx="29413" cy="12969"/>
              </a:xfrm>
              <a:custGeom>
                <a:avLst/>
                <a:gdLst/>
                <a:ahLst/>
                <a:cxnLst/>
                <a:rect l="l" t="t" r="r" b="b"/>
                <a:pathLst>
                  <a:path w="982" h="433" extrusionOk="0">
                    <a:moveTo>
                      <a:pt x="48" y="0"/>
                    </a:moveTo>
                    <a:lnTo>
                      <a:pt x="1" y="327"/>
                    </a:lnTo>
                    <a:lnTo>
                      <a:pt x="795" y="432"/>
                    </a:lnTo>
                    <a:lnTo>
                      <a:pt x="818" y="432"/>
                    </a:lnTo>
                    <a:lnTo>
                      <a:pt x="877" y="421"/>
                    </a:lnTo>
                    <a:lnTo>
                      <a:pt x="935" y="385"/>
                    </a:lnTo>
                    <a:lnTo>
                      <a:pt x="970" y="339"/>
                    </a:lnTo>
                    <a:lnTo>
                      <a:pt x="982" y="280"/>
                    </a:lnTo>
                    <a:lnTo>
                      <a:pt x="982" y="222"/>
                    </a:lnTo>
                    <a:lnTo>
                      <a:pt x="947" y="164"/>
                    </a:lnTo>
                    <a:lnTo>
                      <a:pt x="900" y="117"/>
                    </a:lnTo>
                    <a:lnTo>
                      <a:pt x="842" y="94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421A1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9" name="Google Shape;529;p20"/>
              <p:cNvSpPr/>
              <p:nvPr/>
            </p:nvSpPr>
            <p:spPr>
              <a:xfrm>
                <a:off x="7788801" y="1208505"/>
                <a:ext cx="27317" cy="22764"/>
              </a:xfrm>
              <a:custGeom>
                <a:avLst/>
                <a:gdLst/>
                <a:ahLst/>
                <a:cxnLst/>
                <a:rect l="l" t="t" r="r" b="b"/>
                <a:pathLst>
                  <a:path w="912" h="760" extrusionOk="0">
                    <a:moveTo>
                      <a:pt x="725" y="0"/>
                    </a:moveTo>
                    <a:lnTo>
                      <a:pt x="71" y="467"/>
                    </a:lnTo>
                    <a:lnTo>
                      <a:pt x="24" y="514"/>
                    </a:lnTo>
                    <a:lnTo>
                      <a:pt x="0" y="573"/>
                    </a:lnTo>
                    <a:lnTo>
                      <a:pt x="0" y="631"/>
                    </a:lnTo>
                    <a:lnTo>
                      <a:pt x="24" y="689"/>
                    </a:lnTo>
                    <a:lnTo>
                      <a:pt x="59" y="724"/>
                    </a:lnTo>
                    <a:lnTo>
                      <a:pt x="82" y="748"/>
                    </a:lnTo>
                    <a:lnTo>
                      <a:pt x="129" y="759"/>
                    </a:lnTo>
                    <a:lnTo>
                      <a:pt x="211" y="759"/>
                    </a:lnTo>
                    <a:lnTo>
                      <a:pt x="257" y="736"/>
                    </a:lnTo>
                    <a:lnTo>
                      <a:pt x="911" y="281"/>
                    </a:lnTo>
                    <a:lnTo>
                      <a:pt x="725" y="0"/>
                    </a:lnTo>
                    <a:close/>
                  </a:path>
                </a:pathLst>
              </a:custGeom>
              <a:solidFill>
                <a:srgbClr val="421A1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530;p20"/>
              <p:cNvSpPr/>
              <p:nvPr/>
            </p:nvSpPr>
            <p:spPr>
              <a:xfrm>
                <a:off x="7870658" y="1305398"/>
                <a:ext cx="82579" cy="64727"/>
              </a:xfrm>
              <a:custGeom>
                <a:avLst/>
                <a:gdLst/>
                <a:ahLst/>
                <a:cxnLst/>
                <a:rect l="l" t="t" r="r" b="b"/>
                <a:pathLst>
                  <a:path w="2757" h="2161" extrusionOk="0">
                    <a:moveTo>
                      <a:pt x="1519" y="0"/>
                    </a:moveTo>
                    <a:lnTo>
                      <a:pt x="1308" y="24"/>
                    </a:lnTo>
                    <a:lnTo>
                      <a:pt x="1203" y="35"/>
                    </a:lnTo>
                    <a:lnTo>
                      <a:pt x="1098" y="70"/>
                    </a:lnTo>
                    <a:lnTo>
                      <a:pt x="946" y="117"/>
                    </a:lnTo>
                    <a:lnTo>
                      <a:pt x="795" y="187"/>
                    </a:lnTo>
                    <a:lnTo>
                      <a:pt x="713" y="222"/>
                    </a:lnTo>
                    <a:lnTo>
                      <a:pt x="479" y="386"/>
                    </a:lnTo>
                    <a:lnTo>
                      <a:pt x="444" y="421"/>
                    </a:lnTo>
                    <a:lnTo>
                      <a:pt x="374" y="491"/>
                    </a:lnTo>
                    <a:lnTo>
                      <a:pt x="304" y="573"/>
                    </a:lnTo>
                    <a:lnTo>
                      <a:pt x="211" y="654"/>
                    </a:lnTo>
                    <a:lnTo>
                      <a:pt x="140" y="748"/>
                    </a:lnTo>
                    <a:lnTo>
                      <a:pt x="94" y="830"/>
                    </a:lnTo>
                    <a:lnTo>
                      <a:pt x="59" y="911"/>
                    </a:lnTo>
                    <a:lnTo>
                      <a:pt x="35" y="1005"/>
                    </a:lnTo>
                    <a:lnTo>
                      <a:pt x="24" y="1086"/>
                    </a:lnTo>
                    <a:lnTo>
                      <a:pt x="0" y="1180"/>
                    </a:lnTo>
                    <a:lnTo>
                      <a:pt x="0" y="1273"/>
                    </a:lnTo>
                    <a:lnTo>
                      <a:pt x="12" y="1367"/>
                    </a:lnTo>
                    <a:lnTo>
                      <a:pt x="35" y="1449"/>
                    </a:lnTo>
                    <a:lnTo>
                      <a:pt x="47" y="1472"/>
                    </a:lnTo>
                    <a:lnTo>
                      <a:pt x="82" y="1600"/>
                    </a:lnTo>
                    <a:lnTo>
                      <a:pt x="117" y="1659"/>
                    </a:lnTo>
                    <a:lnTo>
                      <a:pt x="152" y="1717"/>
                    </a:lnTo>
                    <a:lnTo>
                      <a:pt x="199" y="1787"/>
                    </a:lnTo>
                    <a:lnTo>
                      <a:pt x="269" y="1857"/>
                    </a:lnTo>
                    <a:lnTo>
                      <a:pt x="339" y="1916"/>
                    </a:lnTo>
                    <a:lnTo>
                      <a:pt x="409" y="1974"/>
                    </a:lnTo>
                    <a:lnTo>
                      <a:pt x="491" y="2021"/>
                    </a:lnTo>
                    <a:lnTo>
                      <a:pt x="573" y="2068"/>
                    </a:lnTo>
                    <a:lnTo>
                      <a:pt x="666" y="2103"/>
                    </a:lnTo>
                    <a:lnTo>
                      <a:pt x="759" y="2126"/>
                    </a:lnTo>
                    <a:lnTo>
                      <a:pt x="1028" y="2161"/>
                    </a:lnTo>
                    <a:lnTo>
                      <a:pt x="1157" y="2161"/>
                    </a:lnTo>
                    <a:lnTo>
                      <a:pt x="1297" y="2138"/>
                    </a:lnTo>
                    <a:lnTo>
                      <a:pt x="1413" y="2091"/>
                    </a:lnTo>
                    <a:lnTo>
                      <a:pt x="1542" y="2044"/>
                    </a:lnTo>
                    <a:lnTo>
                      <a:pt x="1554" y="2032"/>
                    </a:lnTo>
                    <a:lnTo>
                      <a:pt x="1752" y="1986"/>
                    </a:lnTo>
                    <a:lnTo>
                      <a:pt x="1834" y="1962"/>
                    </a:lnTo>
                    <a:lnTo>
                      <a:pt x="1986" y="1904"/>
                    </a:lnTo>
                    <a:lnTo>
                      <a:pt x="2068" y="1869"/>
                    </a:lnTo>
                    <a:lnTo>
                      <a:pt x="2149" y="1834"/>
                    </a:lnTo>
                    <a:lnTo>
                      <a:pt x="2278" y="1741"/>
                    </a:lnTo>
                    <a:lnTo>
                      <a:pt x="2348" y="1705"/>
                    </a:lnTo>
                    <a:lnTo>
                      <a:pt x="2418" y="1647"/>
                    </a:lnTo>
                    <a:lnTo>
                      <a:pt x="2430" y="1635"/>
                    </a:lnTo>
                    <a:lnTo>
                      <a:pt x="2593" y="1449"/>
                    </a:lnTo>
                    <a:lnTo>
                      <a:pt x="2628" y="1390"/>
                    </a:lnTo>
                    <a:lnTo>
                      <a:pt x="2663" y="1320"/>
                    </a:lnTo>
                    <a:lnTo>
                      <a:pt x="2722" y="1192"/>
                    </a:lnTo>
                    <a:lnTo>
                      <a:pt x="2745" y="1075"/>
                    </a:lnTo>
                    <a:lnTo>
                      <a:pt x="2757" y="946"/>
                    </a:lnTo>
                    <a:lnTo>
                      <a:pt x="2745" y="818"/>
                    </a:lnTo>
                    <a:lnTo>
                      <a:pt x="2722" y="701"/>
                    </a:lnTo>
                    <a:lnTo>
                      <a:pt x="2663" y="584"/>
                    </a:lnTo>
                    <a:lnTo>
                      <a:pt x="2616" y="468"/>
                    </a:lnTo>
                    <a:lnTo>
                      <a:pt x="2535" y="374"/>
                    </a:lnTo>
                    <a:lnTo>
                      <a:pt x="2488" y="327"/>
                    </a:lnTo>
                    <a:lnTo>
                      <a:pt x="2453" y="281"/>
                    </a:lnTo>
                    <a:lnTo>
                      <a:pt x="2348" y="211"/>
                    </a:lnTo>
                    <a:lnTo>
                      <a:pt x="2289" y="176"/>
                    </a:lnTo>
                    <a:lnTo>
                      <a:pt x="2231" y="141"/>
                    </a:lnTo>
                    <a:lnTo>
                      <a:pt x="2114" y="94"/>
                    </a:lnTo>
                    <a:lnTo>
                      <a:pt x="1986" y="47"/>
                    </a:lnTo>
                    <a:lnTo>
                      <a:pt x="1939" y="35"/>
                    </a:lnTo>
                    <a:lnTo>
                      <a:pt x="1635" y="0"/>
                    </a:lnTo>
                    <a:close/>
                  </a:path>
                </a:pathLst>
              </a:custGeom>
              <a:solidFill>
                <a:srgbClr val="421A1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531;p20"/>
              <p:cNvSpPr/>
              <p:nvPr/>
            </p:nvSpPr>
            <p:spPr>
              <a:xfrm>
                <a:off x="7762204" y="999325"/>
                <a:ext cx="248756" cy="213412"/>
              </a:xfrm>
              <a:custGeom>
                <a:avLst/>
                <a:gdLst/>
                <a:ahLst/>
                <a:cxnLst/>
                <a:rect l="l" t="t" r="r" b="b"/>
                <a:pathLst>
                  <a:path w="8305" h="7125" extrusionOk="0">
                    <a:moveTo>
                      <a:pt x="5256" y="0"/>
                    </a:moveTo>
                    <a:lnTo>
                      <a:pt x="4766" y="24"/>
                    </a:lnTo>
                    <a:lnTo>
                      <a:pt x="4240" y="59"/>
                    </a:lnTo>
                    <a:lnTo>
                      <a:pt x="3703" y="117"/>
                    </a:lnTo>
                    <a:lnTo>
                      <a:pt x="3178" y="199"/>
                    </a:lnTo>
                    <a:lnTo>
                      <a:pt x="2664" y="281"/>
                    </a:lnTo>
                    <a:lnTo>
                      <a:pt x="2173" y="386"/>
                    </a:lnTo>
                    <a:lnTo>
                      <a:pt x="1718" y="491"/>
                    </a:lnTo>
                    <a:lnTo>
                      <a:pt x="1321" y="596"/>
                    </a:lnTo>
                    <a:lnTo>
                      <a:pt x="994" y="713"/>
                    </a:lnTo>
                    <a:lnTo>
                      <a:pt x="853" y="771"/>
                    </a:lnTo>
                    <a:lnTo>
                      <a:pt x="737" y="829"/>
                    </a:lnTo>
                    <a:lnTo>
                      <a:pt x="643" y="888"/>
                    </a:lnTo>
                    <a:lnTo>
                      <a:pt x="573" y="935"/>
                    </a:lnTo>
                    <a:lnTo>
                      <a:pt x="526" y="1005"/>
                    </a:lnTo>
                    <a:lnTo>
                      <a:pt x="480" y="1063"/>
                    </a:lnTo>
                    <a:lnTo>
                      <a:pt x="386" y="1227"/>
                    </a:lnTo>
                    <a:lnTo>
                      <a:pt x="305" y="1425"/>
                    </a:lnTo>
                    <a:lnTo>
                      <a:pt x="234" y="1635"/>
                    </a:lnTo>
                    <a:lnTo>
                      <a:pt x="188" y="1857"/>
                    </a:lnTo>
                    <a:lnTo>
                      <a:pt x="141" y="2091"/>
                    </a:lnTo>
                    <a:lnTo>
                      <a:pt x="94" y="2336"/>
                    </a:lnTo>
                    <a:lnTo>
                      <a:pt x="71" y="2581"/>
                    </a:lnTo>
                    <a:lnTo>
                      <a:pt x="36" y="3037"/>
                    </a:lnTo>
                    <a:lnTo>
                      <a:pt x="13" y="3411"/>
                    </a:lnTo>
                    <a:lnTo>
                      <a:pt x="1" y="3773"/>
                    </a:lnTo>
                    <a:lnTo>
                      <a:pt x="468" y="3773"/>
                    </a:lnTo>
                    <a:lnTo>
                      <a:pt x="912" y="3761"/>
                    </a:lnTo>
                    <a:lnTo>
                      <a:pt x="1321" y="3726"/>
                    </a:lnTo>
                    <a:lnTo>
                      <a:pt x="1718" y="3667"/>
                    </a:lnTo>
                    <a:lnTo>
                      <a:pt x="2091" y="3609"/>
                    </a:lnTo>
                    <a:lnTo>
                      <a:pt x="2442" y="3539"/>
                    </a:lnTo>
                    <a:lnTo>
                      <a:pt x="2769" y="3457"/>
                    </a:lnTo>
                    <a:lnTo>
                      <a:pt x="3072" y="3364"/>
                    </a:lnTo>
                    <a:lnTo>
                      <a:pt x="3341" y="3270"/>
                    </a:lnTo>
                    <a:lnTo>
                      <a:pt x="3598" y="3165"/>
                    </a:lnTo>
                    <a:lnTo>
                      <a:pt x="3832" y="3072"/>
                    </a:lnTo>
                    <a:lnTo>
                      <a:pt x="4042" y="2967"/>
                    </a:lnTo>
                    <a:lnTo>
                      <a:pt x="4229" y="2862"/>
                    </a:lnTo>
                    <a:lnTo>
                      <a:pt x="4392" y="2768"/>
                    </a:lnTo>
                    <a:lnTo>
                      <a:pt x="4649" y="2605"/>
                    </a:lnTo>
                    <a:lnTo>
                      <a:pt x="4672" y="2593"/>
                    </a:lnTo>
                    <a:lnTo>
                      <a:pt x="4754" y="2535"/>
                    </a:lnTo>
                    <a:lnTo>
                      <a:pt x="4859" y="2488"/>
                    </a:lnTo>
                    <a:lnTo>
                      <a:pt x="4953" y="2453"/>
                    </a:lnTo>
                    <a:lnTo>
                      <a:pt x="5058" y="2441"/>
                    </a:lnTo>
                    <a:lnTo>
                      <a:pt x="5163" y="2429"/>
                    </a:lnTo>
                    <a:lnTo>
                      <a:pt x="5256" y="2441"/>
                    </a:lnTo>
                    <a:lnTo>
                      <a:pt x="5362" y="2453"/>
                    </a:lnTo>
                    <a:lnTo>
                      <a:pt x="5455" y="2476"/>
                    </a:lnTo>
                    <a:lnTo>
                      <a:pt x="5560" y="2511"/>
                    </a:lnTo>
                    <a:lnTo>
                      <a:pt x="5642" y="2558"/>
                    </a:lnTo>
                    <a:lnTo>
                      <a:pt x="5735" y="2616"/>
                    </a:lnTo>
                    <a:lnTo>
                      <a:pt x="5817" y="2686"/>
                    </a:lnTo>
                    <a:lnTo>
                      <a:pt x="5887" y="2757"/>
                    </a:lnTo>
                    <a:lnTo>
                      <a:pt x="5957" y="2838"/>
                    </a:lnTo>
                    <a:lnTo>
                      <a:pt x="6016" y="2932"/>
                    </a:lnTo>
                    <a:lnTo>
                      <a:pt x="6062" y="3025"/>
                    </a:lnTo>
                    <a:lnTo>
                      <a:pt x="7872" y="7124"/>
                    </a:lnTo>
                    <a:lnTo>
                      <a:pt x="7943" y="7101"/>
                    </a:lnTo>
                    <a:lnTo>
                      <a:pt x="8094" y="7031"/>
                    </a:lnTo>
                    <a:lnTo>
                      <a:pt x="8164" y="6984"/>
                    </a:lnTo>
                    <a:lnTo>
                      <a:pt x="8235" y="6938"/>
                    </a:lnTo>
                    <a:lnTo>
                      <a:pt x="8293" y="6903"/>
                    </a:lnTo>
                    <a:lnTo>
                      <a:pt x="8305" y="6879"/>
                    </a:lnTo>
                    <a:lnTo>
                      <a:pt x="8305" y="6856"/>
                    </a:lnTo>
                    <a:lnTo>
                      <a:pt x="8281" y="6564"/>
                    </a:lnTo>
                    <a:lnTo>
                      <a:pt x="8200" y="5875"/>
                    </a:lnTo>
                    <a:lnTo>
                      <a:pt x="8071" y="4905"/>
                    </a:lnTo>
                    <a:lnTo>
                      <a:pt x="7896" y="3784"/>
                    </a:lnTo>
                    <a:lnTo>
                      <a:pt x="7802" y="3200"/>
                    </a:lnTo>
                    <a:lnTo>
                      <a:pt x="7697" y="2640"/>
                    </a:lnTo>
                    <a:lnTo>
                      <a:pt x="7581" y="2091"/>
                    </a:lnTo>
                    <a:lnTo>
                      <a:pt x="7464" y="1577"/>
                    </a:lnTo>
                    <a:lnTo>
                      <a:pt x="7347" y="1133"/>
                    </a:lnTo>
                    <a:lnTo>
                      <a:pt x="7277" y="935"/>
                    </a:lnTo>
                    <a:lnTo>
                      <a:pt x="7207" y="748"/>
                    </a:lnTo>
                    <a:lnTo>
                      <a:pt x="7148" y="596"/>
                    </a:lnTo>
                    <a:lnTo>
                      <a:pt x="7078" y="467"/>
                    </a:lnTo>
                    <a:lnTo>
                      <a:pt x="7008" y="351"/>
                    </a:lnTo>
                    <a:lnTo>
                      <a:pt x="6938" y="269"/>
                    </a:lnTo>
                    <a:lnTo>
                      <a:pt x="6856" y="211"/>
                    </a:lnTo>
                    <a:lnTo>
                      <a:pt x="6751" y="164"/>
                    </a:lnTo>
                    <a:lnTo>
                      <a:pt x="6635" y="117"/>
                    </a:lnTo>
                    <a:lnTo>
                      <a:pt x="6483" y="70"/>
                    </a:lnTo>
                    <a:lnTo>
                      <a:pt x="6319" y="47"/>
                    </a:lnTo>
                    <a:lnTo>
                      <a:pt x="6132" y="24"/>
                    </a:lnTo>
                    <a:lnTo>
                      <a:pt x="5934" y="12"/>
                    </a:lnTo>
                    <a:lnTo>
                      <a:pt x="5724" y="0"/>
                    </a:lnTo>
                    <a:close/>
                  </a:path>
                </a:pathLst>
              </a:custGeom>
              <a:solidFill>
                <a:srgbClr val="230A0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2" name="Google Shape;532;p20"/>
              <p:cNvSpPr/>
              <p:nvPr/>
            </p:nvSpPr>
            <p:spPr>
              <a:xfrm>
                <a:off x="7979801" y="1172114"/>
                <a:ext cx="81531" cy="94830"/>
              </a:xfrm>
              <a:custGeom>
                <a:avLst/>
                <a:gdLst/>
                <a:ahLst/>
                <a:cxnLst/>
                <a:rect l="l" t="t" r="r" b="b"/>
                <a:pathLst>
                  <a:path w="2722" h="3166" extrusionOk="0">
                    <a:moveTo>
                      <a:pt x="1577" y="1"/>
                    </a:moveTo>
                    <a:lnTo>
                      <a:pt x="1448" y="12"/>
                    </a:lnTo>
                    <a:lnTo>
                      <a:pt x="1320" y="47"/>
                    </a:lnTo>
                    <a:lnTo>
                      <a:pt x="1180" y="82"/>
                    </a:lnTo>
                    <a:lnTo>
                      <a:pt x="1051" y="141"/>
                    </a:lnTo>
                    <a:lnTo>
                      <a:pt x="935" y="211"/>
                    </a:lnTo>
                    <a:lnTo>
                      <a:pt x="806" y="293"/>
                    </a:lnTo>
                    <a:lnTo>
                      <a:pt x="689" y="386"/>
                    </a:lnTo>
                    <a:lnTo>
                      <a:pt x="572" y="491"/>
                    </a:lnTo>
                    <a:lnTo>
                      <a:pt x="467" y="608"/>
                    </a:lnTo>
                    <a:lnTo>
                      <a:pt x="374" y="725"/>
                    </a:lnTo>
                    <a:lnTo>
                      <a:pt x="280" y="865"/>
                    </a:lnTo>
                    <a:lnTo>
                      <a:pt x="199" y="1017"/>
                    </a:lnTo>
                    <a:lnTo>
                      <a:pt x="140" y="1169"/>
                    </a:lnTo>
                    <a:lnTo>
                      <a:pt x="82" y="1320"/>
                    </a:lnTo>
                    <a:lnTo>
                      <a:pt x="35" y="1484"/>
                    </a:lnTo>
                    <a:lnTo>
                      <a:pt x="12" y="1636"/>
                    </a:lnTo>
                    <a:lnTo>
                      <a:pt x="0" y="1788"/>
                    </a:lnTo>
                    <a:lnTo>
                      <a:pt x="0" y="1939"/>
                    </a:lnTo>
                    <a:lnTo>
                      <a:pt x="0" y="2080"/>
                    </a:lnTo>
                    <a:lnTo>
                      <a:pt x="24" y="2231"/>
                    </a:lnTo>
                    <a:lnTo>
                      <a:pt x="59" y="2360"/>
                    </a:lnTo>
                    <a:lnTo>
                      <a:pt x="105" y="2488"/>
                    </a:lnTo>
                    <a:lnTo>
                      <a:pt x="164" y="2617"/>
                    </a:lnTo>
                    <a:lnTo>
                      <a:pt x="234" y="2722"/>
                    </a:lnTo>
                    <a:lnTo>
                      <a:pt x="316" y="2827"/>
                    </a:lnTo>
                    <a:lnTo>
                      <a:pt x="409" y="2920"/>
                    </a:lnTo>
                    <a:lnTo>
                      <a:pt x="514" y="2990"/>
                    </a:lnTo>
                    <a:lnTo>
                      <a:pt x="631" y="3061"/>
                    </a:lnTo>
                    <a:lnTo>
                      <a:pt x="759" y="3107"/>
                    </a:lnTo>
                    <a:lnTo>
                      <a:pt x="876" y="3142"/>
                    </a:lnTo>
                    <a:lnTo>
                      <a:pt x="1005" y="3166"/>
                    </a:lnTo>
                    <a:lnTo>
                      <a:pt x="1133" y="3166"/>
                    </a:lnTo>
                    <a:lnTo>
                      <a:pt x="1273" y="3154"/>
                    </a:lnTo>
                    <a:lnTo>
                      <a:pt x="1402" y="3131"/>
                    </a:lnTo>
                    <a:lnTo>
                      <a:pt x="1530" y="3084"/>
                    </a:lnTo>
                    <a:lnTo>
                      <a:pt x="1659" y="3037"/>
                    </a:lnTo>
                    <a:lnTo>
                      <a:pt x="1787" y="2967"/>
                    </a:lnTo>
                    <a:lnTo>
                      <a:pt x="1916" y="2885"/>
                    </a:lnTo>
                    <a:lnTo>
                      <a:pt x="2032" y="2792"/>
                    </a:lnTo>
                    <a:lnTo>
                      <a:pt x="2137" y="2687"/>
                    </a:lnTo>
                    <a:lnTo>
                      <a:pt x="2243" y="2570"/>
                    </a:lnTo>
                    <a:lnTo>
                      <a:pt x="2348" y="2442"/>
                    </a:lnTo>
                    <a:lnTo>
                      <a:pt x="2429" y="2301"/>
                    </a:lnTo>
                    <a:lnTo>
                      <a:pt x="2511" y="2150"/>
                    </a:lnTo>
                    <a:lnTo>
                      <a:pt x="2581" y="1998"/>
                    </a:lnTo>
                    <a:lnTo>
                      <a:pt x="2640" y="1846"/>
                    </a:lnTo>
                    <a:lnTo>
                      <a:pt x="2675" y="1694"/>
                    </a:lnTo>
                    <a:lnTo>
                      <a:pt x="2710" y="1531"/>
                    </a:lnTo>
                    <a:lnTo>
                      <a:pt x="2721" y="1379"/>
                    </a:lnTo>
                    <a:lnTo>
                      <a:pt x="2721" y="1239"/>
                    </a:lnTo>
                    <a:lnTo>
                      <a:pt x="2710" y="1087"/>
                    </a:lnTo>
                    <a:lnTo>
                      <a:pt x="2686" y="947"/>
                    </a:lnTo>
                    <a:lnTo>
                      <a:pt x="2651" y="807"/>
                    </a:lnTo>
                    <a:lnTo>
                      <a:pt x="2605" y="678"/>
                    </a:lnTo>
                    <a:lnTo>
                      <a:pt x="2546" y="561"/>
                    </a:lnTo>
                    <a:lnTo>
                      <a:pt x="2476" y="444"/>
                    </a:lnTo>
                    <a:lnTo>
                      <a:pt x="2394" y="351"/>
                    </a:lnTo>
                    <a:lnTo>
                      <a:pt x="2301" y="258"/>
                    </a:lnTo>
                    <a:lnTo>
                      <a:pt x="2196" y="176"/>
                    </a:lnTo>
                    <a:lnTo>
                      <a:pt x="2091" y="106"/>
                    </a:lnTo>
                    <a:lnTo>
                      <a:pt x="1962" y="59"/>
                    </a:lnTo>
                    <a:lnTo>
                      <a:pt x="1834" y="24"/>
                    </a:lnTo>
                    <a:lnTo>
                      <a:pt x="1705" y="12"/>
                    </a:lnTo>
                    <a:lnTo>
                      <a:pt x="1577" y="1"/>
                    </a:lnTo>
                    <a:close/>
                  </a:path>
                </a:pathLst>
              </a:custGeom>
              <a:solidFill>
                <a:srgbClr val="BD644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3" name="Google Shape;533;p20"/>
              <p:cNvSpPr/>
              <p:nvPr/>
            </p:nvSpPr>
            <p:spPr>
              <a:xfrm>
                <a:off x="7999030" y="1193110"/>
                <a:ext cx="36752" cy="58108"/>
              </a:xfrm>
              <a:custGeom>
                <a:avLst/>
                <a:gdLst/>
                <a:ahLst/>
                <a:cxnLst/>
                <a:rect l="l" t="t" r="r" b="b"/>
                <a:pathLst>
                  <a:path w="1227" h="1940" extrusionOk="0">
                    <a:moveTo>
                      <a:pt x="1075" y="0"/>
                    </a:moveTo>
                    <a:lnTo>
                      <a:pt x="1005" y="12"/>
                    </a:lnTo>
                    <a:lnTo>
                      <a:pt x="947" y="47"/>
                    </a:lnTo>
                    <a:lnTo>
                      <a:pt x="771" y="222"/>
                    </a:lnTo>
                    <a:lnTo>
                      <a:pt x="620" y="409"/>
                    </a:lnTo>
                    <a:lnTo>
                      <a:pt x="433" y="631"/>
                    </a:lnTo>
                    <a:lnTo>
                      <a:pt x="351" y="760"/>
                    </a:lnTo>
                    <a:lnTo>
                      <a:pt x="269" y="900"/>
                    </a:lnTo>
                    <a:lnTo>
                      <a:pt x="187" y="1040"/>
                    </a:lnTo>
                    <a:lnTo>
                      <a:pt x="117" y="1192"/>
                    </a:lnTo>
                    <a:lnTo>
                      <a:pt x="59" y="1332"/>
                    </a:lnTo>
                    <a:lnTo>
                      <a:pt x="24" y="1484"/>
                    </a:lnTo>
                    <a:lnTo>
                      <a:pt x="1" y="1635"/>
                    </a:lnTo>
                    <a:lnTo>
                      <a:pt x="1" y="1787"/>
                    </a:lnTo>
                    <a:lnTo>
                      <a:pt x="24" y="1846"/>
                    </a:lnTo>
                    <a:lnTo>
                      <a:pt x="59" y="1892"/>
                    </a:lnTo>
                    <a:lnTo>
                      <a:pt x="106" y="1927"/>
                    </a:lnTo>
                    <a:lnTo>
                      <a:pt x="164" y="1939"/>
                    </a:lnTo>
                    <a:lnTo>
                      <a:pt x="187" y="1939"/>
                    </a:lnTo>
                    <a:lnTo>
                      <a:pt x="246" y="1916"/>
                    </a:lnTo>
                    <a:lnTo>
                      <a:pt x="293" y="1881"/>
                    </a:lnTo>
                    <a:lnTo>
                      <a:pt x="328" y="1822"/>
                    </a:lnTo>
                    <a:lnTo>
                      <a:pt x="339" y="1764"/>
                    </a:lnTo>
                    <a:lnTo>
                      <a:pt x="339" y="1659"/>
                    </a:lnTo>
                    <a:lnTo>
                      <a:pt x="351" y="1554"/>
                    </a:lnTo>
                    <a:lnTo>
                      <a:pt x="374" y="1449"/>
                    </a:lnTo>
                    <a:lnTo>
                      <a:pt x="409" y="1343"/>
                    </a:lnTo>
                    <a:lnTo>
                      <a:pt x="456" y="1238"/>
                    </a:lnTo>
                    <a:lnTo>
                      <a:pt x="514" y="1122"/>
                    </a:lnTo>
                    <a:lnTo>
                      <a:pt x="643" y="911"/>
                    </a:lnTo>
                    <a:lnTo>
                      <a:pt x="795" y="725"/>
                    </a:lnTo>
                    <a:lnTo>
                      <a:pt x="935" y="549"/>
                    </a:lnTo>
                    <a:lnTo>
                      <a:pt x="1063" y="397"/>
                    </a:lnTo>
                    <a:lnTo>
                      <a:pt x="1180" y="292"/>
                    </a:lnTo>
                    <a:lnTo>
                      <a:pt x="1215" y="234"/>
                    </a:lnTo>
                    <a:lnTo>
                      <a:pt x="1227" y="176"/>
                    </a:lnTo>
                    <a:lnTo>
                      <a:pt x="1215" y="117"/>
                    </a:lnTo>
                    <a:lnTo>
                      <a:pt x="1180" y="59"/>
                    </a:lnTo>
                    <a:lnTo>
                      <a:pt x="1133" y="24"/>
                    </a:lnTo>
                    <a:lnTo>
                      <a:pt x="1075" y="0"/>
                    </a:lnTo>
                    <a:close/>
                  </a:path>
                </a:pathLst>
              </a:custGeom>
              <a:solidFill>
                <a:srgbClr val="421A1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4" name="Google Shape;534;p20"/>
              <p:cNvSpPr/>
              <p:nvPr/>
            </p:nvSpPr>
            <p:spPr>
              <a:xfrm>
                <a:off x="7882190" y="3005079"/>
                <a:ext cx="352990" cy="465971"/>
              </a:xfrm>
              <a:custGeom>
                <a:avLst/>
                <a:gdLst/>
                <a:ahLst/>
                <a:cxnLst/>
                <a:rect l="l" t="t" r="r" b="b"/>
                <a:pathLst>
                  <a:path w="11785" h="15557" extrusionOk="0">
                    <a:moveTo>
                      <a:pt x="5829" y="0"/>
                    </a:moveTo>
                    <a:lnTo>
                      <a:pt x="5829" y="1542"/>
                    </a:lnTo>
                    <a:lnTo>
                      <a:pt x="5829" y="3072"/>
                    </a:lnTo>
                    <a:lnTo>
                      <a:pt x="5817" y="4532"/>
                    </a:lnTo>
                    <a:lnTo>
                      <a:pt x="5782" y="5887"/>
                    </a:lnTo>
                    <a:lnTo>
                      <a:pt x="5747" y="7066"/>
                    </a:lnTo>
                    <a:lnTo>
                      <a:pt x="5712" y="7580"/>
                    </a:lnTo>
                    <a:lnTo>
                      <a:pt x="5677" y="8035"/>
                    </a:lnTo>
                    <a:lnTo>
                      <a:pt x="5642" y="8421"/>
                    </a:lnTo>
                    <a:lnTo>
                      <a:pt x="5595" y="8748"/>
                    </a:lnTo>
                    <a:lnTo>
                      <a:pt x="5548" y="8981"/>
                    </a:lnTo>
                    <a:lnTo>
                      <a:pt x="5525" y="9063"/>
                    </a:lnTo>
                    <a:lnTo>
                      <a:pt x="5502" y="9133"/>
                    </a:lnTo>
                    <a:lnTo>
                      <a:pt x="5431" y="9238"/>
                    </a:lnTo>
                    <a:lnTo>
                      <a:pt x="5338" y="9355"/>
                    </a:lnTo>
                    <a:lnTo>
                      <a:pt x="5210" y="9495"/>
                    </a:lnTo>
                    <a:lnTo>
                      <a:pt x="5069" y="9635"/>
                    </a:lnTo>
                    <a:lnTo>
                      <a:pt x="4719" y="9939"/>
                    </a:lnTo>
                    <a:lnTo>
                      <a:pt x="4299" y="10289"/>
                    </a:lnTo>
                    <a:lnTo>
                      <a:pt x="3329" y="11049"/>
                    </a:lnTo>
                    <a:lnTo>
                      <a:pt x="2804" y="11469"/>
                    </a:lnTo>
                    <a:lnTo>
                      <a:pt x="2290" y="11889"/>
                    </a:lnTo>
                    <a:lnTo>
                      <a:pt x="1776" y="12322"/>
                    </a:lnTo>
                    <a:lnTo>
                      <a:pt x="1309" y="12754"/>
                    </a:lnTo>
                    <a:lnTo>
                      <a:pt x="1087" y="12964"/>
                    </a:lnTo>
                    <a:lnTo>
                      <a:pt x="877" y="13174"/>
                    </a:lnTo>
                    <a:lnTo>
                      <a:pt x="690" y="13384"/>
                    </a:lnTo>
                    <a:lnTo>
                      <a:pt x="526" y="13595"/>
                    </a:lnTo>
                    <a:lnTo>
                      <a:pt x="374" y="13793"/>
                    </a:lnTo>
                    <a:lnTo>
                      <a:pt x="246" y="13992"/>
                    </a:lnTo>
                    <a:lnTo>
                      <a:pt x="141" y="14190"/>
                    </a:lnTo>
                    <a:lnTo>
                      <a:pt x="71" y="14377"/>
                    </a:lnTo>
                    <a:lnTo>
                      <a:pt x="24" y="14564"/>
                    </a:lnTo>
                    <a:lnTo>
                      <a:pt x="12" y="14657"/>
                    </a:lnTo>
                    <a:lnTo>
                      <a:pt x="1" y="14739"/>
                    </a:lnTo>
                    <a:lnTo>
                      <a:pt x="12" y="14821"/>
                    </a:lnTo>
                    <a:lnTo>
                      <a:pt x="24" y="14903"/>
                    </a:lnTo>
                    <a:lnTo>
                      <a:pt x="47" y="14984"/>
                    </a:lnTo>
                    <a:lnTo>
                      <a:pt x="83" y="15066"/>
                    </a:lnTo>
                    <a:lnTo>
                      <a:pt x="118" y="15136"/>
                    </a:lnTo>
                    <a:lnTo>
                      <a:pt x="176" y="15206"/>
                    </a:lnTo>
                    <a:lnTo>
                      <a:pt x="234" y="15265"/>
                    </a:lnTo>
                    <a:lnTo>
                      <a:pt x="316" y="15323"/>
                    </a:lnTo>
                    <a:lnTo>
                      <a:pt x="398" y="15370"/>
                    </a:lnTo>
                    <a:lnTo>
                      <a:pt x="491" y="15417"/>
                    </a:lnTo>
                    <a:lnTo>
                      <a:pt x="596" y="15452"/>
                    </a:lnTo>
                    <a:lnTo>
                      <a:pt x="713" y="15487"/>
                    </a:lnTo>
                    <a:lnTo>
                      <a:pt x="842" y="15510"/>
                    </a:lnTo>
                    <a:lnTo>
                      <a:pt x="970" y="15533"/>
                    </a:lnTo>
                    <a:lnTo>
                      <a:pt x="1262" y="15545"/>
                    </a:lnTo>
                    <a:lnTo>
                      <a:pt x="1589" y="15557"/>
                    </a:lnTo>
                    <a:lnTo>
                      <a:pt x="1939" y="15533"/>
                    </a:lnTo>
                    <a:lnTo>
                      <a:pt x="2313" y="15498"/>
                    </a:lnTo>
                    <a:lnTo>
                      <a:pt x="2710" y="15440"/>
                    </a:lnTo>
                    <a:lnTo>
                      <a:pt x="3119" y="15370"/>
                    </a:lnTo>
                    <a:lnTo>
                      <a:pt x="3551" y="15276"/>
                    </a:lnTo>
                    <a:lnTo>
                      <a:pt x="3995" y="15171"/>
                    </a:lnTo>
                    <a:lnTo>
                      <a:pt x="4450" y="15054"/>
                    </a:lnTo>
                    <a:lnTo>
                      <a:pt x="4918" y="14926"/>
                    </a:lnTo>
                    <a:lnTo>
                      <a:pt x="5385" y="14774"/>
                    </a:lnTo>
                    <a:lnTo>
                      <a:pt x="5852" y="14622"/>
                    </a:lnTo>
                    <a:lnTo>
                      <a:pt x="6319" y="14459"/>
                    </a:lnTo>
                    <a:lnTo>
                      <a:pt x="6775" y="14284"/>
                    </a:lnTo>
                    <a:lnTo>
                      <a:pt x="7242" y="14097"/>
                    </a:lnTo>
                    <a:lnTo>
                      <a:pt x="7686" y="13910"/>
                    </a:lnTo>
                    <a:lnTo>
                      <a:pt x="8118" y="13711"/>
                    </a:lnTo>
                    <a:lnTo>
                      <a:pt x="8538" y="13513"/>
                    </a:lnTo>
                    <a:lnTo>
                      <a:pt x="8935" y="13303"/>
                    </a:lnTo>
                    <a:lnTo>
                      <a:pt x="9309" y="13092"/>
                    </a:lnTo>
                    <a:lnTo>
                      <a:pt x="9659" y="12882"/>
                    </a:lnTo>
                    <a:lnTo>
                      <a:pt x="9986" y="12672"/>
                    </a:lnTo>
                    <a:lnTo>
                      <a:pt x="10290" y="12462"/>
                    </a:lnTo>
                    <a:lnTo>
                      <a:pt x="10547" y="12252"/>
                    </a:lnTo>
                    <a:lnTo>
                      <a:pt x="10780" y="12030"/>
                    </a:lnTo>
                    <a:lnTo>
                      <a:pt x="10874" y="11925"/>
                    </a:lnTo>
                    <a:lnTo>
                      <a:pt x="10967" y="11831"/>
                    </a:lnTo>
                    <a:lnTo>
                      <a:pt x="11037" y="11726"/>
                    </a:lnTo>
                    <a:lnTo>
                      <a:pt x="11107" y="11621"/>
                    </a:lnTo>
                    <a:lnTo>
                      <a:pt x="11178" y="11492"/>
                    </a:lnTo>
                    <a:lnTo>
                      <a:pt x="11236" y="11352"/>
                    </a:lnTo>
                    <a:lnTo>
                      <a:pt x="11306" y="11189"/>
                    </a:lnTo>
                    <a:lnTo>
                      <a:pt x="11353" y="11002"/>
                    </a:lnTo>
                    <a:lnTo>
                      <a:pt x="11411" y="10792"/>
                    </a:lnTo>
                    <a:lnTo>
                      <a:pt x="11458" y="10570"/>
                    </a:lnTo>
                    <a:lnTo>
                      <a:pt x="11540" y="10079"/>
                    </a:lnTo>
                    <a:lnTo>
                      <a:pt x="11610" y="9507"/>
                    </a:lnTo>
                    <a:lnTo>
                      <a:pt x="11656" y="8888"/>
                    </a:lnTo>
                    <a:lnTo>
                      <a:pt x="11703" y="8199"/>
                    </a:lnTo>
                    <a:lnTo>
                      <a:pt x="11738" y="7463"/>
                    </a:lnTo>
                    <a:lnTo>
                      <a:pt x="11761" y="6681"/>
                    </a:lnTo>
                    <a:lnTo>
                      <a:pt x="11773" y="5851"/>
                    </a:lnTo>
                    <a:lnTo>
                      <a:pt x="11785" y="4987"/>
                    </a:lnTo>
                    <a:lnTo>
                      <a:pt x="11785" y="4088"/>
                    </a:lnTo>
                    <a:lnTo>
                      <a:pt x="11773" y="2219"/>
                    </a:lnTo>
                    <a:lnTo>
                      <a:pt x="11738" y="269"/>
                    </a:lnTo>
                    <a:lnTo>
                      <a:pt x="5829" y="0"/>
                    </a:lnTo>
                    <a:close/>
                  </a:path>
                </a:pathLst>
              </a:custGeom>
              <a:solidFill>
                <a:srgbClr val="BD644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5" name="Google Shape;535;p20"/>
              <p:cNvSpPr/>
              <p:nvPr/>
            </p:nvSpPr>
            <p:spPr>
              <a:xfrm>
                <a:off x="7882190" y="3220189"/>
                <a:ext cx="350894" cy="250852"/>
              </a:xfrm>
              <a:custGeom>
                <a:avLst/>
                <a:gdLst/>
                <a:ahLst/>
                <a:cxnLst/>
                <a:rect l="l" t="t" r="r" b="b"/>
                <a:pathLst>
                  <a:path w="11715" h="8375" extrusionOk="0">
                    <a:moveTo>
                      <a:pt x="6494" y="1"/>
                    </a:moveTo>
                    <a:lnTo>
                      <a:pt x="6109" y="13"/>
                    </a:lnTo>
                    <a:lnTo>
                      <a:pt x="5735" y="36"/>
                    </a:lnTo>
                    <a:lnTo>
                      <a:pt x="5688" y="737"/>
                    </a:lnTo>
                    <a:lnTo>
                      <a:pt x="5642" y="1297"/>
                    </a:lnTo>
                    <a:lnTo>
                      <a:pt x="5607" y="1519"/>
                    </a:lnTo>
                    <a:lnTo>
                      <a:pt x="5572" y="1706"/>
                    </a:lnTo>
                    <a:lnTo>
                      <a:pt x="5537" y="1846"/>
                    </a:lnTo>
                    <a:lnTo>
                      <a:pt x="5502" y="1951"/>
                    </a:lnTo>
                    <a:lnTo>
                      <a:pt x="5431" y="2056"/>
                    </a:lnTo>
                    <a:lnTo>
                      <a:pt x="5338" y="2173"/>
                    </a:lnTo>
                    <a:lnTo>
                      <a:pt x="5210" y="2313"/>
                    </a:lnTo>
                    <a:lnTo>
                      <a:pt x="5069" y="2453"/>
                    </a:lnTo>
                    <a:lnTo>
                      <a:pt x="4719" y="2757"/>
                    </a:lnTo>
                    <a:lnTo>
                      <a:pt x="4299" y="3107"/>
                    </a:lnTo>
                    <a:lnTo>
                      <a:pt x="3329" y="3867"/>
                    </a:lnTo>
                    <a:lnTo>
                      <a:pt x="2804" y="4287"/>
                    </a:lnTo>
                    <a:lnTo>
                      <a:pt x="2290" y="4707"/>
                    </a:lnTo>
                    <a:lnTo>
                      <a:pt x="1776" y="5140"/>
                    </a:lnTo>
                    <a:lnTo>
                      <a:pt x="1309" y="5572"/>
                    </a:lnTo>
                    <a:lnTo>
                      <a:pt x="1087" y="5782"/>
                    </a:lnTo>
                    <a:lnTo>
                      <a:pt x="877" y="5992"/>
                    </a:lnTo>
                    <a:lnTo>
                      <a:pt x="690" y="6202"/>
                    </a:lnTo>
                    <a:lnTo>
                      <a:pt x="526" y="6413"/>
                    </a:lnTo>
                    <a:lnTo>
                      <a:pt x="374" y="6611"/>
                    </a:lnTo>
                    <a:lnTo>
                      <a:pt x="246" y="6810"/>
                    </a:lnTo>
                    <a:lnTo>
                      <a:pt x="141" y="7008"/>
                    </a:lnTo>
                    <a:lnTo>
                      <a:pt x="71" y="7195"/>
                    </a:lnTo>
                    <a:lnTo>
                      <a:pt x="24" y="7382"/>
                    </a:lnTo>
                    <a:lnTo>
                      <a:pt x="12" y="7475"/>
                    </a:lnTo>
                    <a:lnTo>
                      <a:pt x="1" y="7557"/>
                    </a:lnTo>
                    <a:lnTo>
                      <a:pt x="12" y="7639"/>
                    </a:lnTo>
                    <a:lnTo>
                      <a:pt x="24" y="7721"/>
                    </a:lnTo>
                    <a:lnTo>
                      <a:pt x="47" y="7802"/>
                    </a:lnTo>
                    <a:lnTo>
                      <a:pt x="83" y="7884"/>
                    </a:lnTo>
                    <a:lnTo>
                      <a:pt x="118" y="7954"/>
                    </a:lnTo>
                    <a:lnTo>
                      <a:pt x="176" y="8024"/>
                    </a:lnTo>
                    <a:lnTo>
                      <a:pt x="234" y="8083"/>
                    </a:lnTo>
                    <a:lnTo>
                      <a:pt x="316" y="8141"/>
                    </a:lnTo>
                    <a:lnTo>
                      <a:pt x="398" y="8188"/>
                    </a:lnTo>
                    <a:lnTo>
                      <a:pt x="491" y="8235"/>
                    </a:lnTo>
                    <a:lnTo>
                      <a:pt x="596" y="8270"/>
                    </a:lnTo>
                    <a:lnTo>
                      <a:pt x="713" y="8305"/>
                    </a:lnTo>
                    <a:lnTo>
                      <a:pt x="842" y="8328"/>
                    </a:lnTo>
                    <a:lnTo>
                      <a:pt x="970" y="8351"/>
                    </a:lnTo>
                    <a:lnTo>
                      <a:pt x="1262" y="8363"/>
                    </a:lnTo>
                    <a:lnTo>
                      <a:pt x="1589" y="8375"/>
                    </a:lnTo>
                    <a:lnTo>
                      <a:pt x="1939" y="8351"/>
                    </a:lnTo>
                    <a:lnTo>
                      <a:pt x="2313" y="8316"/>
                    </a:lnTo>
                    <a:lnTo>
                      <a:pt x="2710" y="8258"/>
                    </a:lnTo>
                    <a:lnTo>
                      <a:pt x="3119" y="8188"/>
                    </a:lnTo>
                    <a:lnTo>
                      <a:pt x="3551" y="8094"/>
                    </a:lnTo>
                    <a:lnTo>
                      <a:pt x="3995" y="7989"/>
                    </a:lnTo>
                    <a:lnTo>
                      <a:pt x="4450" y="7872"/>
                    </a:lnTo>
                    <a:lnTo>
                      <a:pt x="4918" y="7744"/>
                    </a:lnTo>
                    <a:lnTo>
                      <a:pt x="5385" y="7592"/>
                    </a:lnTo>
                    <a:lnTo>
                      <a:pt x="5852" y="7440"/>
                    </a:lnTo>
                    <a:lnTo>
                      <a:pt x="6319" y="7277"/>
                    </a:lnTo>
                    <a:lnTo>
                      <a:pt x="6775" y="7102"/>
                    </a:lnTo>
                    <a:lnTo>
                      <a:pt x="7242" y="6915"/>
                    </a:lnTo>
                    <a:lnTo>
                      <a:pt x="7686" y="6728"/>
                    </a:lnTo>
                    <a:lnTo>
                      <a:pt x="8118" y="6529"/>
                    </a:lnTo>
                    <a:lnTo>
                      <a:pt x="8538" y="6331"/>
                    </a:lnTo>
                    <a:lnTo>
                      <a:pt x="8935" y="6121"/>
                    </a:lnTo>
                    <a:lnTo>
                      <a:pt x="9309" y="5910"/>
                    </a:lnTo>
                    <a:lnTo>
                      <a:pt x="9659" y="5700"/>
                    </a:lnTo>
                    <a:lnTo>
                      <a:pt x="9986" y="5490"/>
                    </a:lnTo>
                    <a:lnTo>
                      <a:pt x="10290" y="5280"/>
                    </a:lnTo>
                    <a:lnTo>
                      <a:pt x="10547" y="5070"/>
                    </a:lnTo>
                    <a:lnTo>
                      <a:pt x="10780" y="4848"/>
                    </a:lnTo>
                    <a:lnTo>
                      <a:pt x="10874" y="4743"/>
                    </a:lnTo>
                    <a:lnTo>
                      <a:pt x="10967" y="4649"/>
                    </a:lnTo>
                    <a:lnTo>
                      <a:pt x="11037" y="4544"/>
                    </a:lnTo>
                    <a:lnTo>
                      <a:pt x="11107" y="4439"/>
                    </a:lnTo>
                    <a:lnTo>
                      <a:pt x="11166" y="4322"/>
                    </a:lnTo>
                    <a:lnTo>
                      <a:pt x="11224" y="4194"/>
                    </a:lnTo>
                    <a:lnTo>
                      <a:pt x="11283" y="4053"/>
                    </a:lnTo>
                    <a:lnTo>
                      <a:pt x="11329" y="3890"/>
                    </a:lnTo>
                    <a:lnTo>
                      <a:pt x="11423" y="3516"/>
                    </a:lnTo>
                    <a:lnTo>
                      <a:pt x="11505" y="3084"/>
                    </a:lnTo>
                    <a:lnTo>
                      <a:pt x="11575" y="2605"/>
                    </a:lnTo>
                    <a:lnTo>
                      <a:pt x="11633" y="2068"/>
                    </a:lnTo>
                    <a:lnTo>
                      <a:pt x="11680" y="1472"/>
                    </a:lnTo>
                    <a:lnTo>
                      <a:pt x="11715" y="842"/>
                    </a:lnTo>
                    <a:lnTo>
                      <a:pt x="10979" y="632"/>
                    </a:lnTo>
                    <a:lnTo>
                      <a:pt x="10232" y="456"/>
                    </a:lnTo>
                    <a:lnTo>
                      <a:pt x="9869" y="375"/>
                    </a:lnTo>
                    <a:lnTo>
                      <a:pt x="9496" y="293"/>
                    </a:lnTo>
                    <a:lnTo>
                      <a:pt x="9122" y="223"/>
                    </a:lnTo>
                    <a:lnTo>
                      <a:pt x="8748" y="164"/>
                    </a:lnTo>
                    <a:lnTo>
                      <a:pt x="8375" y="118"/>
                    </a:lnTo>
                    <a:lnTo>
                      <a:pt x="8001" y="71"/>
                    </a:lnTo>
                    <a:lnTo>
                      <a:pt x="7627" y="36"/>
                    </a:lnTo>
                    <a:lnTo>
                      <a:pt x="7242" y="13"/>
                    </a:lnTo>
                    <a:lnTo>
                      <a:pt x="6868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6" name="Google Shape;536;p20"/>
              <p:cNvSpPr/>
              <p:nvPr/>
            </p:nvSpPr>
            <p:spPr>
              <a:xfrm>
                <a:off x="7882190" y="3273383"/>
                <a:ext cx="347060" cy="197657"/>
              </a:xfrm>
              <a:custGeom>
                <a:avLst/>
                <a:gdLst/>
                <a:ahLst/>
                <a:cxnLst/>
                <a:rect l="l" t="t" r="r" b="b"/>
                <a:pathLst>
                  <a:path w="11587" h="6599" extrusionOk="0">
                    <a:moveTo>
                      <a:pt x="5560" y="0"/>
                    </a:moveTo>
                    <a:lnTo>
                      <a:pt x="5525" y="105"/>
                    </a:lnTo>
                    <a:lnTo>
                      <a:pt x="5502" y="175"/>
                    </a:lnTo>
                    <a:lnTo>
                      <a:pt x="5431" y="280"/>
                    </a:lnTo>
                    <a:lnTo>
                      <a:pt x="5338" y="397"/>
                    </a:lnTo>
                    <a:lnTo>
                      <a:pt x="5210" y="537"/>
                    </a:lnTo>
                    <a:lnTo>
                      <a:pt x="5069" y="677"/>
                    </a:lnTo>
                    <a:lnTo>
                      <a:pt x="4719" y="981"/>
                    </a:lnTo>
                    <a:lnTo>
                      <a:pt x="4299" y="1331"/>
                    </a:lnTo>
                    <a:lnTo>
                      <a:pt x="3329" y="2091"/>
                    </a:lnTo>
                    <a:lnTo>
                      <a:pt x="2804" y="2511"/>
                    </a:lnTo>
                    <a:lnTo>
                      <a:pt x="2290" y="2931"/>
                    </a:lnTo>
                    <a:lnTo>
                      <a:pt x="1776" y="3364"/>
                    </a:lnTo>
                    <a:lnTo>
                      <a:pt x="1309" y="3796"/>
                    </a:lnTo>
                    <a:lnTo>
                      <a:pt x="1087" y="4006"/>
                    </a:lnTo>
                    <a:lnTo>
                      <a:pt x="877" y="4216"/>
                    </a:lnTo>
                    <a:lnTo>
                      <a:pt x="690" y="4426"/>
                    </a:lnTo>
                    <a:lnTo>
                      <a:pt x="526" y="4637"/>
                    </a:lnTo>
                    <a:lnTo>
                      <a:pt x="374" y="4835"/>
                    </a:lnTo>
                    <a:lnTo>
                      <a:pt x="246" y="5034"/>
                    </a:lnTo>
                    <a:lnTo>
                      <a:pt x="141" y="5232"/>
                    </a:lnTo>
                    <a:lnTo>
                      <a:pt x="71" y="5419"/>
                    </a:lnTo>
                    <a:lnTo>
                      <a:pt x="24" y="5606"/>
                    </a:lnTo>
                    <a:lnTo>
                      <a:pt x="12" y="5699"/>
                    </a:lnTo>
                    <a:lnTo>
                      <a:pt x="1" y="5781"/>
                    </a:lnTo>
                    <a:lnTo>
                      <a:pt x="12" y="5863"/>
                    </a:lnTo>
                    <a:lnTo>
                      <a:pt x="24" y="5945"/>
                    </a:lnTo>
                    <a:lnTo>
                      <a:pt x="47" y="6026"/>
                    </a:lnTo>
                    <a:lnTo>
                      <a:pt x="83" y="6108"/>
                    </a:lnTo>
                    <a:lnTo>
                      <a:pt x="118" y="6178"/>
                    </a:lnTo>
                    <a:lnTo>
                      <a:pt x="176" y="6248"/>
                    </a:lnTo>
                    <a:lnTo>
                      <a:pt x="234" y="6307"/>
                    </a:lnTo>
                    <a:lnTo>
                      <a:pt x="316" y="6365"/>
                    </a:lnTo>
                    <a:lnTo>
                      <a:pt x="398" y="6412"/>
                    </a:lnTo>
                    <a:lnTo>
                      <a:pt x="491" y="6459"/>
                    </a:lnTo>
                    <a:lnTo>
                      <a:pt x="596" y="6494"/>
                    </a:lnTo>
                    <a:lnTo>
                      <a:pt x="713" y="6529"/>
                    </a:lnTo>
                    <a:lnTo>
                      <a:pt x="842" y="6552"/>
                    </a:lnTo>
                    <a:lnTo>
                      <a:pt x="970" y="6575"/>
                    </a:lnTo>
                    <a:lnTo>
                      <a:pt x="1262" y="6587"/>
                    </a:lnTo>
                    <a:lnTo>
                      <a:pt x="1589" y="6599"/>
                    </a:lnTo>
                    <a:lnTo>
                      <a:pt x="1939" y="6575"/>
                    </a:lnTo>
                    <a:lnTo>
                      <a:pt x="2313" y="6540"/>
                    </a:lnTo>
                    <a:lnTo>
                      <a:pt x="2710" y="6482"/>
                    </a:lnTo>
                    <a:lnTo>
                      <a:pt x="3119" y="6412"/>
                    </a:lnTo>
                    <a:lnTo>
                      <a:pt x="3551" y="6318"/>
                    </a:lnTo>
                    <a:lnTo>
                      <a:pt x="3995" y="6213"/>
                    </a:lnTo>
                    <a:lnTo>
                      <a:pt x="4450" y="6096"/>
                    </a:lnTo>
                    <a:lnTo>
                      <a:pt x="4918" y="5968"/>
                    </a:lnTo>
                    <a:lnTo>
                      <a:pt x="5385" y="5816"/>
                    </a:lnTo>
                    <a:lnTo>
                      <a:pt x="5852" y="5664"/>
                    </a:lnTo>
                    <a:lnTo>
                      <a:pt x="6319" y="5501"/>
                    </a:lnTo>
                    <a:lnTo>
                      <a:pt x="6775" y="5326"/>
                    </a:lnTo>
                    <a:lnTo>
                      <a:pt x="7242" y="5139"/>
                    </a:lnTo>
                    <a:lnTo>
                      <a:pt x="7686" y="4952"/>
                    </a:lnTo>
                    <a:lnTo>
                      <a:pt x="8118" y="4753"/>
                    </a:lnTo>
                    <a:lnTo>
                      <a:pt x="8538" y="4555"/>
                    </a:lnTo>
                    <a:lnTo>
                      <a:pt x="8935" y="4345"/>
                    </a:lnTo>
                    <a:lnTo>
                      <a:pt x="9309" y="4134"/>
                    </a:lnTo>
                    <a:lnTo>
                      <a:pt x="9659" y="3924"/>
                    </a:lnTo>
                    <a:lnTo>
                      <a:pt x="9986" y="3714"/>
                    </a:lnTo>
                    <a:lnTo>
                      <a:pt x="10290" y="3504"/>
                    </a:lnTo>
                    <a:lnTo>
                      <a:pt x="10547" y="3294"/>
                    </a:lnTo>
                    <a:lnTo>
                      <a:pt x="10780" y="3072"/>
                    </a:lnTo>
                    <a:lnTo>
                      <a:pt x="10874" y="2967"/>
                    </a:lnTo>
                    <a:lnTo>
                      <a:pt x="10967" y="2873"/>
                    </a:lnTo>
                    <a:lnTo>
                      <a:pt x="11037" y="2768"/>
                    </a:lnTo>
                    <a:lnTo>
                      <a:pt x="11107" y="2663"/>
                    </a:lnTo>
                    <a:lnTo>
                      <a:pt x="11189" y="2511"/>
                    </a:lnTo>
                    <a:lnTo>
                      <a:pt x="11259" y="2336"/>
                    </a:lnTo>
                    <a:lnTo>
                      <a:pt x="11329" y="2137"/>
                    </a:lnTo>
                    <a:lnTo>
                      <a:pt x="11388" y="1915"/>
                    </a:lnTo>
                    <a:lnTo>
                      <a:pt x="11446" y="1658"/>
                    </a:lnTo>
                    <a:lnTo>
                      <a:pt x="11493" y="1378"/>
                    </a:lnTo>
                    <a:lnTo>
                      <a:pt x="11540" y="1075"/>
                    </a:lnTo>
                    <a:lnTo>
                      <a:pt x="11586" y="748"/>
                    </a:lnTo>
                    <a:lnTo>
                      <a:pt x="11224" y="899"/>
                    </a:lnTo>
                    <a:lnTo>
                      <a:pt x="10851" y="1028"/>
                    </a:lnTo>
                    <a:lnTo>
                      <a:pt x="10477" y="1133"/>
                    </a:lnTo>
                    <a:lnTo>
                      <a:pt x="10103" y="1215"/>
                    </a:lnTo>
                    <a:lnTo>
                      <a:pt x="9905" y="1238"/>
                    </a:lnTo>
                    <a:lnTo>
                      <a:pt x="9718" y="1261"/>
                    </a:lnTo>
                    <a:lnTo>
                      <a:pt x="9519" y="1273"/>
                    </a:lnTo>
                    <a:lnTo>
                      <a:pt x="9332" y="1285"/>
                    </a:lnTo>
                    <a:lnTo>
                      <a:pt x="9134" y="1273"/>
                    </a:lnTo>
                    <a:lnTo>
                      <a:pt x="8935" y="1261"/>
                    </a:lnTo>
                    <a:lnTo>
                      <a:pt x="8737" y="1238"/>
                    </a:lnTo>
                    <a:lnTo>
                      <a:pt x="8538" y="1215"/>
                    </a:lnTo>
                    <a:lnTo>
                      <a:pt x="8328" y="1168"/>
                    </a:lnTo>
                    <a:lnTo>
                      <a:pt x="8129" y="1110"/>
                    </a:lnTo>
                    <a:lnTo>
                      <a:pt x="7931" y="1028"/>
                    </a:lnTo>
                    <a:lnTo>
                      <a:pt x="7732" y="946"/>
                    </a:lnTo>
                    <a:lnTo>
                      <a:pt x="7545" y="853"/>
                    </a:lnTo>
                    <a:lnTo>
                      <a:pt x="7359" y="759"/>
                    </a:lnTo>
                    <a:lnTo>
                      <a:pt x="6985" y="561"/>
                    </a:lnTo>
                    <a:lnTo>
                      <a:pt x="6623" y="362"/>
                    </a:lnTo>
                    <a:lnTo>
                      <a:pt x="6448" y="269"/>
                    </a:lnTo>
                    <a:lnTo>
                      <a:pt x="6272" y="187"/>
                    </a:lnTo>
                    <a:lnTo>
                      <a:pt x="6097" y="117"/>
                    </a:lnTo>
                    <a:lnTo>
                      <a:pt x="5910" y="70"/>
                    </a:lnTo>
                    <a:lnTo>
                      <a:pt x="5735" y="23"/>
                    </a:lnTo>
                    <a:lnTo>
                      <a:pt x="556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537;p20"/>
              <p:cNvSpPr/>
              <p:nvPr/>
            </p:nvSpPr>
            <p:spPr>
              <a:xfrm>
                <a:off x="7882549" y="3300309"/>
                <a:ext cx="207810" cy="170729"/>
              </a:xfrm>
              <a:custGeom>
                <a:avLst/>
                <a:gdLst/>
                <a:ahLst/>
                <a:cxnLst/>
                <a:rect l="l" t="t" r="r" b="b"/>
                <a:pathLst>
                  <a:path w="6938" h="5700" extrusionOk="0">
                    <a:moveTo>
                      <a:pt x="4812" y="0"/>
                    </a:moveTo>
                    <a:lnTo>
                      <a:pt x="4485" y="269"/>
                    </a:lnTo>
                    <a:lnTo>
                      <a:pt x="4111" y="573"/>
                    </a:lnTo>
                    <a:lnTo>
                      <a:pt x="3294" y="1215"/>
                    </a:lnTo>
                    <a:lnTo>
                      <a:pt x="2430" y="1904"/>
                    </a:lnTo>
                    <a:lnTo>
                      <a:pt x="1998" y="2254"/>
                    </a:lnTo>
                    <a:lnTo>
                      <a:pt x="1589" y="2616"/>
                    </a:lnTo>
                    <a:lnTo>
                      <a:pt x="1203" y="2978"/>
                    </a:lnTo>
                    <a:lnTo>
                      <a:pt x="865" y="3329"/>
                    </a:lnTo>
                    <a:lnTo>
                      <a:pt x="701" y="3504"/>
                    </a:lnTo>
                    <a:lnTo>
                      <a:pt x="561" y="3679"/>
                    </a:lnTo>
                    <a:lnTo>
                      <a:pt x="421" y="3843"/>
                    </a:lnTo>
                    <a:lnTo>
                      <a:pt x="316" y="4018"/>
                    </a:lnTo>
                    <a:lnTo>
                      <a:pt x="211" y="4181"/>
                    </a:lnTo>
                    <a:lnTo>
                      <a:pt x="129" y="4333"/>
                    </a:lnTo>
                    <a:lnTo>
                      <a:pt x="71" y="4497"/>
                    </a:lnTo>
                    <a:lnTo>
                      <a:pt x="24" y="4649"/>
                    </a:lnTo>
                    <a:lnTo>
                      <a:pt x="0" y="4800"/>
                    </a:lnTo>
                    <a:lnTo>
                      <a:pt x="0" y="4941"/>
                    </a:lnTo>
                    <a:lnTo>
                      <a:pt x="24" y="5081"/>
                    </a:lnTo>
                    <a:lnTo>
                      <a:pt x="71" y="5209"/>
                    </a:lnTo>
                    <a:lnTo>
                      <a:pt x="117" y="5303"/>
                    </a:lnTo>
                    <a:lnTo>
                      <a:pt x="187" y="5384"/>
                    </a:lnTo>
                    <a:lnTo>
                      <a:pt x="269" y="5454"/>
                    </a:lnTo>
                    <a:lnTo>
                      <a:pt x="374" y="5513"/>
                    </a:lnTo>
                    <a:lnTo>
                      <a:pt x="491" y="5560"/>
                    </a:lnTo>
                    <a:lnTo>
                      <a:pt x="619" y="5606"/>
                    </a:lnTo>
                    <a:lnTo>
                      <a:pt x="760" y="5641"/>
                    </a:lnTo>
                    <a:lnTo>
                      <a:pt x="923" y="5665"/>
                    </a:lnTo>
                    <a:lnTo>
                      <a:pt x="1087" y="5688"/>
                    </a:lnTo>
                    <a:lnTo>
                      <a:pt x="1273" y="5688"/>
                    </a:lnTo>
                    <a:lnTo>
                      <a:pt x="1460" y="5700"/>
                    </a:lnTo>
                    <a:lnTo>
                      <a:pt x="1671" y="5688"/>
                    </a:lnTo>
                    <a:lnTo>
                      <a:pt x="2103" y="5665"/>
                    </a:lnTo>
                    <a:lnTo>
                      <a:pt x="2570" y="5595"/>
                    </a:lnTo>
                    <a:lnTo>
                      <a:pt x="3072" y="5513"/>
                    </a:lnTo>
                    <a:lnTo>
                      <a:pt x="3586" y="5408"/>
                    </a:lnTo>
                    <a:lnTo>
                      <a:pt x="4135" y="5279"/>
                    </a:lnTo>
                    <a:lnTo>
                      <a:pt x="4684" y="5127"/>
                    </a:lnTo>
                    <a:lnTo>
                      <a:pt x="5256" y="4952"/>
                    </a:lnTo>
                    <a:lnTo>
                      <a:pt x="5817" y="4777"/>
                    </a:lnTo>
                    <a:lnTo>
                      <a:pt x="6389" y="4567"/>
                    </a:lnTo>
                    <a:lnTo>
                      <a:pt x="6938" y="4357"/>
                    </a:lnTo>
                    <a:lnTo>
                      <a:pt x="6786" y="3714"/>
                    </a:lnTo>
                    <a:lnTo>
                      <a:pt x="6634" y="3072"/>
                    </a:lnTo>
                    <a:lnTo>
                      <a:pt x="6552" y="2745"/>
                    </a:lnTo>
                    <a:lnTo>
                      <a:pt x="6459" y="2430"/>
                    </a:lnTo>
                    <a:lnTo>
                      <a:pt x="6354" y="2114"/>
                    </a:lnTo>
                    <a:lnTo>
                      <a:pt x="6237" y="1811"/>
                    </a:lnTo>
                    <a:lnTo>
                      <a:pt x="6179" y="1682"/>
                    </a:lnTo>
                    <a:lnTo>
                      <a:pt x="6120" y="1554"/>
                    </a:lnTo>
                    <a:lnTo>
                      <a:pt x="5968" y="1308"/>
                    </a:lnTo>
                    <a:lnTo>
                      <a:pt x="5805" y="1075"/>
                    </a:lnTo>
                    <a:lnTo>
                      <a:pt x="5618" y="853"/>
                    </a:lnTo>
                    <a:lnTo>
                      <a:pt x="5419" y="631"/>
                    </a:lnTo>
                    <a:lnTo>
                      <a:pt x="5221" y="421"/>
                    </a:lnTo>
                    <a:lnTo>
                      <a:pt x="4812" y="0"/>
                    </a:lnTo>
                    <a:close/>
                  </a:path>
                </a:pathLst>
              </a:custGeom>
              <a:solidFill>
                <a:srgbClr val="AD3C1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8" name="Google Shape;538;p20"/>
              <p:cNvSpPr/>
              <p:nvPr/>
            </p:nvSpPr>
            <p:spPr>
              <a:xfrm>
                <a:off x="7741568" y="2987228"/>
                <a:ext cx="329927" cy="466330"/>
              </a:xfrm>
              <a:custGeom>
                <a:avLst/>
                <a:gdLst/>
                <a:ahLst/>
                <a:cxnLst/>
                <a:rect l="l" t="t" r="r" b="b"/>
                <a:pathLst>
                  <a:path w="11015" h="15569" extrusionOk="0">
                    <a:moveTo>
                      <a:pt x="5700" y="1"/>
                    </a:moveTo>
                    <a:lnTo>
                      <a:pt x="1" y="678"/>
                    </a:lnTo>
                    <a:lnTo>
                      <a:pt x="351" y="2804"/>
                    </a:lnTo>
                    <a:lnTo>
                      <a:pt x="690" y="4789"/>
                    </a:lnTo>
                    <a:lnTo>
                      <a:pt x="1029" y="6623"/>
                    </a:lnTo>
                    <a:lnTo>
                      <a:pt x="1192" y="7475"/>
                    </a:lnTo>
                    <a:lnTo>
                      <a:pt x="1356" y="8269"/>
                    </a:lnTo>
                    <a:lnTo>
                      <a:pt x="1519" y="9005"/>
                    </a:lnTo>
                    <a:lnTo>
                      <a:pt x="1683" y="9694"/>
                    </a:lnTo>
                    <a:lnTo>
                      <a:pt x="1834" y="10313"/>
                    </a:lnTo>
                    <a:lnTo>
                      <a:pt x="1986" y="10874"/>
                    </a:lnTo>
                    <a:lnTo>
                      <a:pt x="2126" y="11353"/>
                    </a:lnTo>
                    <a:lnTo>
                      <a:pt x="2267" y="11761"/>
                    </a:lnTo>
                    <a:lnTo>
                      <a:pt x="2407" y="12100"/>
                    </a:lnTo>
                    <a:lnTo>
                      <a:pt x="2477" y="12229"/>
                    </a:lnTo>
                    <a:lnTo>
                      <a:pt x="2547" y="12345"/>
                    </a:lnTo>
                    <a:lnTo>
                      <a:pt x="2640" y="12509"/>
                    </a:lnTo>
                    <a:lnTo>
                      <a:pt x="2745" y="12649"/>
                    </a:lnTo>
                    <a:lnTo>
                      <a:pt x="2862" y="12801"/>
                    </a:lnTo>
                    <a:lnTo>
                      <a:pt x="2979" y="12941"/>
                    </a:lnTo>
                    <a:lnTo>
                      <a:pt x="3248" y="13221"/>
                    </a:lnTo>
                    <a:lnTo>
                      <a:pt x="3528" y="13478"/>
                    </a:lnTo>
                    <a:lnTo>
                      <a:pt x="3832" y="13723"/>
                    </a:lnTo>
                    <a:lnTo>
                      <a:pt x="4159" y="13957"/>
                    </a:lnTo>
                    <a:lnTo>
                      <a:pt x="4497" y="14179"/>
                    </a:lnTo>
                    <a:lnTo>
                      <a:pt x="4848" y="14377"/>
                    </a:lnTo>
                    <a:lnTo>
                      <a:pt x="5210" y="14564"/>
                    </a:lnTo>
                    <a:lnTo>
                      <a:pt x="5572" y="14740"/>
                    </a:lnTo>
                    <a:lnTo>
                      <a:pt x="5957" y="14891"/>
                    </a:lnTo>
                    <a:lnTo>
                      <a:pt x="6331" y="15032"/>
                    </a:lnTo>
                    <a:lnTo>
                      <a:pt x="6716" y="15148"/>
                    </a:lnTo>
                    <a:lnTo>
                      <a:pt x="7090" y="15265"/>
                    </a:lnTo>
                    <a:lnTo>
                      <a:pt x="7475" y="15359"/>
                    </a:lnTo>
                    <a:lnTo>
                      <a:pt x="7837" y="15429"/>
                    </a:lnTo>
                    <a:lnTo>
                      <a:pt x="8199" y="15487"/>
                    </a:lnTo>
                    <a:lnTo>
                      <a:pt x="8550" y="15534"/>
                    </a:lnTo>
                    <a:lnTo>
                      <a:pt x="8889" y="15557"/>
                    </a:lnTo>
                    <a:lnTo>
                      <a:pt x="9216" y="15569"/>
                    </a:lnTo>
                    <a:lnTo>
                      <a:pt x="9507" y="15557"/>
                    </a:lnTo>
                    <a:lnTo>
                      <a:pt x="9799" y="15534"/>
                    </a:lnTo>
                    <a:lnTo>
                      <a:pt x="10056" y="15487"/>
                    </a:lnTo>
                    <a:lnTo>
                      <a:pt x="10290" y="15429"/>
                    </a:lnTo>
                    <a:lnTo>
                      <a:pt x="10489" y="15359"/>
                    </a:lnTo>
                    <a:lnTo>
                      <a:pt x="10582" y="15312"/>
                    </a:lnTo>
                    <a:lnTo>
                      <a:pt x="10664" y="15265"/>
                    </a:lnTo>
                    <a:lnTo>
                      <a:pt x="10745" y="15207"/>
                    </a:lnTo>
                    <a:lnTo>
                      <a:pt x="10804" y="15148"/>
                    </a:lnTo>
                    <a:lnTo>
                      <a:pt x="10862" y="15090"/>
                    </a:lnTo>
                    <a:lnTo>
                      <a:pt x="10921" y="15020"/>
                    </a:lnTo>
                    <a:lnTo>
                      <a:pt x="10956" y="14950"/>
                    </a:lnTo>
                    <a:lnTo>
                      <a:pt x="10979" y="14880"/>
                    </a:lnTo>
                    <a:lnTo>
                      <a:pt x="11002" y="14798"/>
                    </a:lnTo>
                    <a:lnTo>
                      <a:pt x="11014" y="14704"/>
                    </a:lnTo>
                    <a:lnTo>
                      <a:pt x="11014" y="14623"/>
                    </a:lnTo>
                    <a:lnTo>
                      <a:pt x="11002" y="14529"/>
                    </a:lnTo>
                    <a:lnTo>
                      <a:pt x="10979" y="14424"/>
                    </a:lnTo>
                    <a:lnTo>
                      <a:pt x="10944" y="14319"/>
                    </a:lnTo>
                    <a:lnTo>
                      <a:pt x="10699" y="13723"/>
                    </a:lnTo>
                    <a:lnTo>
                      <a:pt x="10442" y="13163"/>
                    </a:lnTo>
                    <a:lnTo>
                      <a:pt x="10197" y="12637"/>
                    </a:lnTo>
                    <a:lnTo>
                      <a:pt x="9940" y="12158"/>
                    </a:lnTo>
                    <a:lnTo>
                      <a:pt x="9694" y="11715"/>
                    </a:lnTo>
                    <a:lnTo>
                      <a:pt x="9449" y="11306"/>
                    </a:lnTo>
                    <a:lnTo>
                      <a:pt x="9204" y="10932"/>
                    </a:lnTo>
                    <a:lnTo>
                      <a:pt x="8959" y="10582"/>
                    </a:lnTo>
                    <a:lnTo>
                      <a:pt x="8737" y="10266"/>
                    </a:lnTo>
                    <a:lnTo>
                      <a:pt x="8503" y="9975"/>
                    </a:lnTo>
                    <a:lnTo>
                      <a:pt x="8094" y="9472"/>
                    </a:lnTo>
                    <a:lnTo>
                      <a:pt x="7732" y="9052"/>
                    </a:lnTo>
                    <a:lnTo>
                      <a:pt x="7440" y="8713"/>
                    </a:lnTo>
                    <a:lnTo>
                      <a:pt x="7382" y="8620"/>
                    </a:lnTo>
                    <a:lnTo>
                      <a:pt x="7324" y="8503"/>
                    </a:lnTo>
                    <a:lnTo>
                      <a:pt x="7265" y="8363"/>
                    </a:lnTo>
                    <a:lnTo>
                      <a:pt x="7207" y="8188"/>
                    </a:lnTo>
                    <a:lnTo>
                      <a:pt x="7078" y="7756"/>
                    </a:lnTo>
                    <a:lnTo>
                      <a:pt x="6950" y="7253"/>
                    </a:lnTo>
                    <a:lnTo>
                      <a:pt x="6810" y="6669"/>
                    </a:lnTo>
                    <a:lnTo>
                      <a:pt x="6681" y="6027"/>
                    </a:lnTo>
                    <a:lnTo>
                      <a:pt x="6553" y="5338"/>
                    </a:lnTo>
                    <a:lnTo>
                      <a:pt x="6424" y="4637"/>
                    </a:lnTo>
                    <a:lnTo>
                      <a:pt x="6191" y="3212"/>
                    </a:lnTo>
                    <a:lnTo>
                      <a:pt x="5980" y="1881"/>
                    </a:lnTo>
                    <a:lnTo>
                      <a:pt x="5817" y="772"/>
                    </a:lnTo>
                    <a:lnTo>
                      <a:pt x="5700" y="1"/>
                    </a:lnTo>
                    <a:close/>
                  </a:path>
                </a:pathLst>
              </a:custGeom>
              <a:solidFill>
                <a:srgbClr val="BD644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539;p20"/>
              <p:cNvSpPr/>
              <p:nvPr/>
            </p:nvSpPr>
            <p:spPr>
              <a:xfrm>
                <a:off x="7776551" y="3166696"/>
                <a:ext cx="294942" cy="286855"/>
              </a:xfrm>
              <a:custGeom>
                <a:avLst/>
                <a:gdLst/>
                <a:ahLst/>
                <a:cxnLst/>
                <a:rect l="l" t="t" r="r" b="b"/>
                <a:pathLst>
                  <a:path w="9847" h="9577" extrusionOk="0">
                    <a:moveTo>
                      <a:pt x="5513" y="0"/>
                    </a:moveTo>
                    <a:lnTo>
                      <a:pt x="5350" y="23"/>
                    </a:lnTo>
                    <a:lnTo>
                      <a:pt x="4672" y="70"/>
                    </a:lnTo>
                    <a:lnTo>
                      <a:pt x="3972" y="140"/>
                    </a:lnTo>
                    <a:lnTo>
                      <a:pt x="3621" y="175"/>
                    </a:lnTo>
                    <a:lnTo>
                      <a:pt x="3271" y="222"/>
                    </a:lnTo>
                    <a:lnTo>
                      <a:pt x="2920" y="280"/>
                    </a:lnTo>
                    <a:lnTo>
                      <a:pt x="2582" y="339"/>
                    </a:lnTo>
                    <a:lnTo>
                      <a:pt x="2231" y="420"/>
                    </a:lnTo>
                    <a:lnTo>
                      <a:pt x="1893" y="502"/>
                    </a:lnTo>
                    <a:lnTo>
                      <a:pt x="1554" y="607"/>
                    </a:lnTo>
                    <a:lnTo>
                      <a:pt x="1227" y="724"/>
                    </a:lnTo>
                    <a:lnTo>
                      <a:pt x="912" y="853"/>
                    </a:lnTo>
                    <a:lnTo>
                      <a:pt x="596" y="1004"/>
                    </a:lnTo>
                    <a:lnTo>
                      <a:pt x="293" y="1180"/>
                    </a:lnTo>
                    <a:lnTo>
                      <a:pt x="1" y="1378"/>
                    </a:lnTo>
                    <a:lnTo>
                      <a:pt x="188" y="2289"/>
                    </a:lnTo>
                    <a:lnTo>
                      <a:pt x="374" y="3130"/>
                    </a:lnTo>
                    <a:lnTo>
                      <a:pt x="561" y="3889"/>
                    </a:lnTo>
                    <a:lnTo>
                      <a:pt x="736" y="4578"/>
                    </a:lnTo>
                    <a:lnTo>
                      <a:pt x="900" y="5162"/>
                    </a:lnTo>
                    <a:lnTo>
                      <a:pt x="1063" y="5664"/>
                    </a:lnTo>
                    <a:lnTo>
                      <a:pt x="1145" y="5875"/>
                    </a:lnTo>
                    <a:lnTo>
                      <a:pt x="1227" y="6061"/>
                    </a:lnTo>
                    <a:lnTo>
                      <a:pt x="1297" y="6225"/>
                    </a:lnTo>
                    <a:lnTo>
                      <a:pt x="1379" y="6353"/>
                    </a:lnTo>
                    <a:lnTo>
                      <a:pt x="1472" y="6517"/>
                    </a:lnTo>
                    <a:lnTo>
                      <a:pt x="1577" y="6657"/>
                    </a:lnTo>
                    <a:lnTo>
                      <a:pt x="1694" y="6809"/>
                    </a:lnTo>
                    <a:lnTo>
                      <a:pt x="1811" y="6949"/>
                    </a:lnTo>
                    <a:lnTo>
                      <a:pt x="2080" y="7229"/>
                    </a:lnTo>
                    <a:lnTo>
                      <a:pt x="2360" y="7486"/>
                    </a:lnTo>
                    <a:lnTo>
                      <a:pt x="2664" y="7731"/>
                    </a:lnTo>
                    <a:lnTo>
                      <a:pt x="2991" y="7965"/>
                    </a:lnTo>
                    <a:lnTo>
                      <a:pt x="3329" y="8187"/>
                    </a:lnTo>
                    <a:lnTo>
                      <a:pt x="3680" y="8385"/>
                    </a:lnTo>
                    <a:lnTo>
                      <a:pt x="4042" y="8572"/>
                    </a:lnTo>
                    <a:lnTo>
                      <a:pt x="4404" y="8748"/>
                    </a:lnTo>
                    <a:lnTo>
                      <a:pt x="4789" y="8899"/>
                    </a:lnTo>
                    <a:lnTo>
                      <a:pt x="5163" y="9040"/>
                    </a:lnTo>
                    <a:lnTo>
                      <a:pt x="5548" y="9156"/>
                    </a:lnTo>
                    <a:lnTo>
                      <a:pt x="5922" y="9273"/>
                    </a:lnTo>
                    <a:lnTo>
                      <a:pt x="6307" y="9367"/>
                    </a:lnTo>
                    <a:lnTo>
                      <a:pt x="6669" y="9437"/>
                    </a:lnTo>
                    <a:lnTo>
                      <a:pt x="7031" y="9495"/>
                    </a:lnTo>
                    <a:lnTo>
                      <a:pt x="7382" y="9542"/>
                    </a:lnTo>
                    <a:lnTo>
                      <a:pt x="7721" y="9565"/>
                    </a:lnTo>
                    <a:lnTo>
                      <a:pt x="8048" y="9577"/>
                    </a:lnTo>
                    <a:lnTo>
                      <a:pt x="8339" y="9565"/>
                    </a:lnTo>
                    <a:lnTo>
                      <a:pt x="8631" y="9542"/>
                    </a:lnTo>
                    <a:lnTo>
                      <a:pt x="8888" y="9495"/>
                    </a:lnTo>
                    <a:lnTo>
                      <a:pt x="9122" y="9437"/>
                    </a:lnTo>
                    <a:lnTo>
                      <a:pt x="9321" y="9367"/>
                    </a:lnTo>
                    <a:lnTo>
                      <a:pt x="9414" y="9320"/>
                    </a:lnTo>
                    <a:lnTo>
                      <a:pt x="9496" y="9273"/>
                    </a:lnTo>
                    <a:lnTo>
                      <a:pt x="9577" y="9215"/>
                    </a:lnTo>
                    <a:lnTo>
                      <a:pt x="9636" y="9156"/>
                    </a:lnTo>
                    <a:lnTo>
                      <a:pt x="9694" y="9098"/>
                    </a:lnTo>
                    <a:lnTo>
                      <a:pt x="9753" y="9028"/>
                    </a:lnTo>
                    <a:lnTo>
                      <a:pt x="9788" y="8958"/>
                    </a:lnTo>
                    <a:lnTo>
                      <a:pt x="9811" y="8888"/>
                    </a:lnTo>
                    <a:lnTo>
                      <a:pt x="9834" y="8806"/>
                    </a:lnTo>
                    <a:lnTo>
                      <a:pt x="9846" y="8712"/>
                    </a:lnTo>
                    <a:lnTo>
                      <a:pt x="9846" y="8631"/>
                    </a:lnTo>
                    <a:lnTo>
                      <a:pt x="9834" y="8537"/>
                    </a:lnTo>
                    <a:lnTo>
                      <a:pt x="9811" y="8432"/>
                    </a:lnTo>
                    <a:lnTo>
                      <a:pt x="9776" y="8327"/>
                    </a:lnTo>
                    <a:lnTo>
                      <a:pt x="9531" y="7731"/>
                    </a:lnTo>
                    <a:lnTo>
                      <a:pt x="9274" y="7171"/>
                    </a:lnTo>
                    <a:lnTo>
                      <a:pt x="9029" y="6645"/>
                    </a:lnTo>
                    <a:lnTo>
                      <a:pt x="8772" y="6166"/>
                    </a:lnTo>
                    <a:lnTo>
                      <a:pt x="8526" y="5723"/>
                    </a:lnTo>
                    <a:lnTo>
                      <a:pt x="8281" y="5314"/>
                    </a:lnTo>
                    <a:lnTo>
                      <a:pt x="8036" y="4940"/>
                    </a:lnTo>
                    <a:lnTo>
                      <a:pt x="7791" y="4590"/>
                    </a:lnTo>
                    <a:lnTo>
                      <a:pt x="7569" y="4274"/>
                    </a:lnTo>
                    <a:lnTo>
                      <a:pt x="7335" y="3983"/>
                    </a:lnTo>
                    <a:lnTo>
                      <a:pt x="6926" y="3480"/>
                    </a:lnTo>
                    <a:lnTo>
                      <a:pt x="6564" y="3060"/>
                    </a:lnTo>
                    <a:lnTo>
                      <a:pt x="6272" y="2721"/>
                    </a:lnTo>
                    <a:lnTo>
                      <a:pt x="6237" y="2651"/>
                    </a:lnTo>
                    <a:lnTo>
                      <a:pt x="6191" y="2581"/>
                    </a:lnTo>
                    <a:lnTo>
                      <a:pt x="6097" y="2371"/>
                    </a:lnTo>
                    <a:lnTo>
                      <a:pt x="6004" y="2091"/>
                    </a:lnTo>
                    <a:lnTo>
                      <a:pt x="5910" y="1764"/>
                    </a:lnTo>
                    <a:lnTo>
                      <a:pt x="5805" y="1378"/>
                    </a:lnTo>
                    <a:lnTo>
                      <a:pt x="5712" y="958"/>
                    </a:lnTo>
                    <a:lnTo>
                      <a:pt x="551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540;p20"/>
              <p:cNvSpPr/>
              <p:nvPr/>
            </p:nvSpPr>
            <p:spPr>
              <a:xfrm>
                <a:off x="7794402" y="3288419"/>
                <a:ext cx="277091" cy="165128"/>
              </a:xfrm>
              <a:custGeom>
                <a:avLst/>
                <a:gdLst/>
                <a:ahLst/>
                <a:cxnLst/>
                <a:rect l="l" t="t" r="r" b="b"/>
                <a:pathLst>
                  <a:path w="9251" h="5513" extrusionOk="0">
                    <a:moveTo>
                      <a:pt x="0" y="0"/>
                    </a:moveTo>
                    <a:lnTo>
                      <a:pt x="211" y="771"/>
                    </a:lnTo>
                    <a:lnTo>
                      <a:pt x="304" y="1110"/>
                    </a:lnTo>
                    <a:lnTo>
                      <a:pt x="409" y="1425"/>
                    </a:lnTo>
                    <a:lnTo>
                      <a:pt x="503" y="1694"/>
                    </a:lnTo>
                    <a:lnTo>
                      <a:pt x="596" y="1927"/>
                    </a:lnTo>
                    <a:lnTo>
                      <a:pt x="689" y="2126"/>
                    </a:lnTo>
                    <a:lnTo>
                      <a:pt x="783" y="2289"/>
                    </a:lnTo>
                    <a:lnTo>
                      <a:pt x="876" y="2453"/>
                    </a:lnTo>
                    <a:lnTo>
                      <a:pt x="981" y="2593"/>
                    </a:lnTo>
                    <a:lnTo>
                      <a:pt x="1098" y="2745"/>
                    </a:lnTo>
                    <a:lnTo>
                      <a:pt x="1215" y="2885"/>
                    </a:lnTo>
                    <a:lnTo>
                      <a:pt x="1484" y="3165"/>
                    </a:lnTo>
                    <a:lnTo>
                      <a:pt x="1764" y="3422"/>
                    </a:lnTo>
                    <a:lnTo>
                      <a:pt x="2068" y="3667"/>
                    </a:lnTo>
                    <a:lnTo>
                      <a:pt x="2395" y="3901"/>
                    </a:lnTo>
                    <a:lnTo>
                      <a:pt x="2733" y="4123"/>
                    </a:lnTo>
                    <a:lnTo>
                      <a:pt x="3084" y="4321"/>
                    </a:lnTo>
                    <a:lnTo>
                      <a:pt x="3446" y="4508"/>
                    </a:lnTo>
                    <a:lnTo>
                      <a:pt x="3808" y="4684"/>
                    </a:lnTo>
                    <a:lnTo>
                      <a:pt x="4193" y="4835"/>
                    </a:lnTo>
                    <a:lnTo>
                      <a:pt x="4567" y="4976"/>
                    </a:lnTo>
                    <a:lnTo>
                      <a:pt x="4952" y="5092"/>
                    </a:lnTo>
                    <a:lnTo>
                      <a:pt x="5326" y="5209"/>
                    </a:lnTo>
                    <a:lnTo>
                      <a:pt x="5711" y="5303"/>
                    </a:lnTo>
                    <a:lnTo>
                      <a:pt x="6073" y="5373"/>
                    </a:lnTo>
                    <a:lnTo>
                      <a:pt x="6435" y="5431"/>
                    </a:lnTo>
                    <a:lnTo>
                      <a:pt x="6786" y="5478"/>
                    </a:lnTo>
                    <a:lnTo>
                      <a:pt x="7125" y="5501"/>
                    </a:lnTo>
                    <a:lnTo>
                      <a:pt x="7452" y="5513"/>
                    </a:lnTo>
                    <a:lnTo>
                      <a:pt x="7743" y="5501"/>
                    </a:lnTo>
                    <a:lnTo>
                      <a:pt x="8035" y="5478"/>
                    </a:lnTo>
                    <a:lnTo>
                      <a:pt x="8292" y="5431"/>
                    </a:lnTo>
                    <a:lnTo>
                      <a:pt x="8526" y="5373"/>
                    </a:lnTo>
                    <a:lnTo>
                      <a:pt x="8725" y="5303"/>
                    </a:lnTo>
                    <a:lnTo>
                      <a:pt x="8818" y="5256"/>
                    </a:lnTo>
                    <a:lnTo>
                      <a:pt x="8900" y="5209"/>
                    </a:lnTo>
                    <a:lnTo>
                      <a:pt x="8981" y="5151"/>
                    </a:lnTo>
                    <a:lnTo>
                      <a:pt x="9040" y="5092"/>
                    </a:lnTo>
                    <a:lnTo>
                      <a:pt x="9098" y="5034"/>
                    </a:lnTo>
                    <a:lnTo>
                      <a:pt x="9157" y="4964"/>
                    </a:lnTo>
                    <a:lnTo>
                      <a:pt x="9192" y="4894"/>
                    </a:lnTo>
                    <a:lnTo>
                      <a:pt x="9215" y="4824"/>
                    </a:lnTo>
                    <a:lnTo>
                      <a:pt x="9238" y="4742"/>
                    </a:lnTo>
                    <a:lnTo>
                      <a:pt x="9250" y="4648"/>
                    </a:lnTo>
                    <a:lnTo>
                      <a:pt x="9250" y="4567"/>
                    </a:lnTo>
                    <a:lnTo>
                      <a:pt x="9238" y="4473"/>
                    </a:lnTo>
                    <a:lnTo>
                      <a:pt x="9215" y="4368"/>
                    </a:lnTo>
                    <a:lnTo>
                      <a:pt x="9180" y="4263"/>
                    </a:lnTo>
                    <a:lnTo>
                      <a:pt x="8900" y="3574"/>
                    </a:lnTo>
                    <a:lnTo>
                      <a:pt x="8608" y="2943"/>
                    </a:lnTo>
                    <a:lnTo>
                      <a:pt x="8316" y="2371"/>
                    </a:lnTo>
                    <a:lnTo>
                      <a:pt x="8035" y="1834"/>
                    </a:lnTo>
                    <a:lnTo>
                      <a:pt x="7743" y="1355"/>
                    </a:lnTo>
                    <a:lnTo>
                      <a:pt x="7463" y="923"/>
                    </a:lnTo>
                    <a:lnTo>
                      <a:pt x="7195" y="514"/>
                    </a:lnTo>
                    <a:lnTo>
                      <a:pt x="6926" y="164"/>
                    </a:lnTo>
                    <a:lnTo>
                      <a:pt x="6762" y="175"/>
                    </a:lnTo>
                    <a:lnTo>
                      <a:pt x="6599" y="187"/>
                    </a:lnTo>
                    <a:lnTo>
                      <a:pt x="6225" y="152"/>
                    </a:lnTo>
                    <a:lnTo>
                      <a:pt x="5863" y="117"/>
                    </a:lnTo>
                    <a:lnTo>
                      <a:pt x="5489" y="70"/>
                    </a:lnTo>
                    <a:lnTo>
                      <a:pt x="5127" y="24"/>
                    </a:lnTo>
                    <a:lnTo>
                      <a:pt x="4578" y="24"/>
                    </a:lnTo>
                    <a:lnTo>
                      <a:pt x="4403" y="47"/>
                    </a:lnTo>
                    <a:lnTo>
                      <a:pt x="4228" y="82"/>
                    </a:lnTo>
                    <a:lnTo>
                      <a:pt x="4065" y="140"/>
                    </a:lnTo>
                    <a:lnTo>
                      <a:pt x="3889" y="210"/>
                    </a:lnTo>
                    <a:lnTo>
                      <a:pt x="3726" y="292"/>
                    </a:lnTo>
                    <a:lnTo>
                      <a:pt x="3457" y="467"/>
                    </a:lnTo>
                    <a:lnTo>
                      <a:pt x="3200" y="643"/>
                    </a:lnTo>
                    <a:lnTo>
                      <a:pt x="2967" y="794"/>
                    </a:lnTo>
                    <a:lnTo>
                      <a:pt x="2838" y="865"/>
                    </a:lnTo>
                    <a:lnTo>
                      <a:pt x="2722" y="935"/>
                    </a:lnTo>
                    <a:lnTo>
                      <a:pt x="2593" y="981"/>
                    </a:lnTo>
                    <a:lnTo>
                      <a:pt x="2476" y="1028"/>
                    </a:lnTo>
                    <a:lnTo>
                      <a:pt x="2336" y="1063"/>
                    </a:lnTo>
                    <a:lnTo>
                      <a:pt x="2196" y="1086"/>
                    </a:lnTo>
                    <a:lnTo>
                      <a:pt x="2044" y="1098"/>
                    </a:lnTo>
                    <a:lnTo>
                      <a:pt x="1892" y="1086"/>
                    </a:lnTo>
                    <a:lnTo>
                      <a:pt x="1729" y="1063"/>
                    </a:lnTo>
                    <a:lnTo>
                      <a:pt x="1542" y="1016"/>
                    </a:lnTo>
                    <a:lnTo>
                      <a:pt x="1320" y="946"/>
                    </a:lnTo>
                    <a:lnTo>
                      <a:pt x="1098" y="853"/>
                    </a:lnTo>
                    <a:lnTo>
                      <a:pt x="900" y="748"/>
                    </a:lnTo>
                    <a:lnTo>
                      <a:pt x="701" y="619"/>
                    </a:lnTo>
                    <a:lnTo>
                      <a:pt x="514" y="479"/>
                    </a:lnTo>
                    <a:lnTo>
                      <a:pt x="339" y="339"/>
                    </a:lnTo>
                    <a:lnTo>
                      <a:pt x="164" y="1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541;p20"/>
              <p:cNvSpPr/>
              <p:nvPr/>
            </p:nvSpPr>
            <p:spPr>
              <a:xfrm>
                <a:off x="8102213" y="1939589"/>
                <a:ext cx="354398" cy="586650"/>
              </a:xfrm>
              <a:custGeom>
                <a:avLst/>
                <a:gdLst/>
                <a:ahLst/>
                <a:cxnLst/>
                <a:rect l="l" t="t" r="r" b="b"/>
                <a:pathLst>
                  <a:path w="11832" h="19586" extrusionOk="0">
                    <a:moveTo>
                      <a:pt x="1239" y="0"/>
                    </a:moveTo>
                    <a:lnTo>
                      <a:pt x="1" y="15650"/>
                    </a:lnTo>
                    <a:lnTo>
                      <a:pt x="269" y="15884"/>
                    </a:lnTo>
                    <a:lnTo>
                      <a:pt x="585" y="16152"/>
                    </a:lnTo>
                    <a:lnTo>
                      <a:pt x="1017" y="16491"/>
                    </a:lnTo>
                    <a:lnTo>
                      <a:pt x="1531" y="16876"/>
                    </a:lnTo>
                    <a:lnTo>
                      <a:pt x="2138" y="17308"/>
                    </a:lnTo>
                    <a:lnTo>
                      <a:pt x="2477" y="17519"/>
                    </a:lnTo>
                    <a:lnTo>
                      <a:pt x="2815" y="17741"/>
                    </a:lnTo>
                    <a:lnTo>
                      <a:pt x="3178" y="17962"/>
                    </a:lnTo>
                    <a:lnTo>
                      <a:pt x="3551" y="18173"/>
                    </a:lnTo>
                    <a:lnTo>
                      <a:pt x="3937" y="18383"/>
                    </a:lnTo>
                    <a:lnTo>
                      <a:pt x="4334" y="18581"/>
                    </a:lnTo>
                    <a:lnTo>
                      <a:pt x="4743" y="18780"/>
                    </a:lnTo>
                    <a:lnTo>
                      <a:pt x="5163" y="18955"/>
                    </a:lnTo>
                    <a:lnTo>
                      <a:pt x="5583" y="19107"/>
                    </a:lnTo>
                    <a:lnTo>
                      <a:pt x="6004" y="19247"/>
                    </a:lnTo>
                    <a:lnTo>
                      <a:pt x="6436" y="19364"/>
                    </a:lnTo>
                    <a:lnTo>
                      <a:pt x="6868" y="19469"/>
                    </a:lnTo>
                    <a:lnTo>
                      <a:pt x="7300" y="19539"/>
                    </a:lnTo>
                    <a:lnTo>
                      <a:pt x="7510" y="19563"/>
                    </a:lnTo>
                    <a:lnTo>
                      <a:pt x="7721" y="19574"/>
                    </a:lnTo>
                    <a:lnTo>
                      <a:pt x="7943" y="19586"/>
                    </a:lnTo>
                    <a:lnTo>
                      <a:pt x="8363" y="19586"/>
                    </a:lnTo>
                    <a:lnTo>
                      <a:pt x="8573" y="19563"/>
                    </a:lnTo>
                    <a:lnTo>
                      <a:pt x="8783" y="19539"/>
                    </a:lnTo>
                    <a:lnTo>
                      <a:pt x="8994" y="19516"/>
                    </a:lnTo>
                    <a:lnTo>
                      <a:pt x="9192" y="19469"/>
                    </a:lnTo>
                    <a:lnTo>
                      <a:pt x="9402" y="19411"/>
                    </a:lnTo>
                    <a:lnTo>
                      <a:pt x="9601" y="19352"/>
                    </a:lnTo>
                    <a:lnTo>
                      <a:pt x="9800" y="19282"/>
                    </a:lnTo>
                    <a:lnTo>
                      <a:pt x="9998" y="19200"/>
                    </a:lnTo>
                    <a:lnTo>
                      <a:pt x="10197" y="19095"/>
                    </a:lnTo>
                    <a:lnTo>
                      <a:pt x="10383" y="18990"/>
                    </a:lnTo>
                    <a:lnTo>
                      <a:pt x="10559" y="18873"/>
                    </a:lnTo>
                    <a:lnTo>
                      <a:pt x="10710" y="18733"/>
                    </a:lnTo>
                    <a:lnTo>
                      <a:pt x="10862" y="18570"/>
                    </a:lnTo>
                    <a:lnTo>
                      <a:pt x="11002" y="18406"/>
                    </a:lnTo>
                    <a:lnTo>
                      <a:pt x="11131" y="18231"/>
                    </a:lnTo>
                    <a:lnTo>
                      <a:pt x="11236" y="18033"/>
                    </a:lnTo>
                    <a:lnTo>
                      <a:pt x="11341" y="17822"/>
                    </a:lnTo>
                    <a:lnTo>
                      <a:pt x="11435" y="17612"/>
                    </a:lnTo>
                    <a:lnTo>
                      <a:pt x="11516" y="17379"/>
                    </a:lnTo>
                    <a:lnTo>
                      <a:pt x="11586" y="17133"/>
                    </a:lnTo>
                    <a:lnTo>
                      <a:pt x="11645" y="16888"/>
                    </a:lnTo>
                    <a:lnTo>
                      <a:pt x="11703" y="16631"/>
                    </a:lnTo>
                    <a:lnTo>
                      <a:pt x="11750" y="16362"/>
                    </a:lnTo>
                    <a:lnTo>
                      <a:pt x="11773" y="16082"/>
                    </a:lnTo>
                    <a:lnTo>
                      <a:pt x="11808" y="15802"/>
                    </a:lnTo>
                    <a:lnTo>
                      <a:pt x="11820" y="15510"/>
                    </a:lnTo>
                    <a:lnTo>
                      <a:pt x="11832" y="15206"/>
                    </a:lnTo>
                    <a:lnTo>
                      <a:pt x="11832" y="14903"/>
                    </a:lnTo>
                    <a:lnTo>
                      <a:pt x="11832" y="14599"/>
                    </a:lnTo>
                    <a:lnTo>
                      <a:pt x="11797" y="13957"/>
                    </a:lnTo>
                    <a:lnTo>
                      <a:pt x="11750" y="13303"/>
                    </a:lnTo>
                    <a:lnTo>
                      <a:pt x="11668" y="12649"/>
                    </a:lnTo>
                    <a:lnTo>
                      <a:pt x="11575" y="11971"/>
                    </a:lnTo>
                    <a:lnTo>
                      <a:pt x="11458" y="11305"/>
                    </a:lnTo>
                    <a:lnTo>
                      <a:pt x="11329" y="10628"/>
                    </a:lnTo>
                    <a:lnTo>
                      <a:pt x="11189" y="9962"/>
                    </a:lnTo>
                    <a:lnTo>
                      <a:pt x="11049" y="9308"/>
                    </a:lnTo>
                    <a:lnTo>
                      <a:pt x="10886" y="8678"/>
                    </a:lnTo>
                    <a:lnTo>
                      <a:pt x="10722" y="8059"/>
                    </a:lnTo>
                    <a:lnTo>
                      <a:pt x="10559" y="7463"/>
                    </a:lnTo>
                    <a:lnTo>
                      <a:pt x="10407" y="6891"/>
                    </a:lnTo>
                    <a:lnTo>
                      <a:pt x="10091" y="5863"/>
                    </a:lnTo>
                    <a:lnTo>
                      <a:pt x="9811" y="4999"/>
                    </a:lnTo>
                    <a:lnTo>
                      <a:pt x="9589" y="4345"/>
                    </a:lnTo>
                    <a:lnTo>
                      <a:pt x="9379" y="3773"/>
                    </a:lnTo>
                    <a:lnTo>
                      <a:pt x="8328" y="3224"/>
                    </a:lnTo>
                    <a:lnTo>
                      <a:pt x="7218" y="2651"/>
                    </a:lnTo>
                    <a:lnTo>
                      <a:pt x="5887" y="1986"/>
                    </a:lnTo>
                    <a:lnTo>
                      <a:pt x="5198" y="1647"/>
                    </a:lnTo>
                    <a:lnTo>
                      <a:pt x="4497" y="1308"/>
                    </a:lnTo>
                    <a:lnTo>
                      <a:pt x="3808" y="993"/>
                    </a:lnTo>
                    <a:lnTo>
                      <a:pt x="3166" y="701"/>
                    </a:lnTo>
                    <a:lnTo>
                      <a:pt x="2559" y="444"/>
                    </a:lnTo>
                    <a:lnTo>
                      <a:pt x="2033" y="234"/>
                    </a:lnTo>
                    <a:lnTo>
                      <a:pt x="1799" y="152"/>
                    </a:lnTo>
                    <a:lnTo>
                      <a:pt x="1589" y="94"/>
                    </a:lnTo>
                    <a:lnTo>
                      <a:pt x="1402" y="35"/>
                    </a:lnTo>
                    <a:lnTo>
                      <a:pt x="123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542;p20"/>
              <p:cNvSpPr/>
              <p:nvPr/>
            </p:nvSpPr>
            <p:spPr>
              <a:xfrm>
                <a:off x="8102213" y="1939589"/>
                <a:ext cx="354398" cy="586650"/>
              </a:xfrm>
              <a:custGeom>
                <a:avLst/>
                <a:gdLst/>
                <a:ahLst/>
                <a:cxnLst/>
                <a:rect l="l" t="t" r="r" b="b"/>
                <a:pathLst>
                  <a:path w="11832" h="19586" fill="none" extrusionOk="0">
                    <a:moveTo>
                      <a:pt x="1" y="15650"/>
                    </a:moveTo>
                    <a:lnTo>
                      <a:pt x="1" y="15650"/>
                    </a:lnTo>
                    <a:lnTo>
                      <a:pt x="269" y="15884"/>
                    </a:lnTo>
                    <a:lnTo>
                      <a:pt x="585" y="16152"/>
                    </a:lnTo>
                    <a:lnTo>
                      <a:pt x="1017" y="16491"/>
                    </a:lnTo>
                    <a:lnTo>
                      <a:pt x="1531" y="16876"/>
                    </a:lnTo>
                    <a:lnTo>
                      <a:pt x="2138" y="17308"/>
                    </a:lnTo>
                    <a:lnTo>
                      <a:pt x="2477" y="17519"/>
                    </a:lnTo>
                    <a:lnTo>
                      <a:pt x="2815" y="17741"/>
                    </a:lnTo>
                    <a:lnTo>
                      <a:pt x="3178" y="17962"/>
                    </a:lnTo>
                    <a:lnTo>
                      <a:pt x="3551" y="18173"/>
                    </a:lnTo>
                    <a:lnTo>
                      <a:pt x="3937" y="18383"/>
                    </a:lnTo>
                    <a:lnTo>
                      <a:pt x="4334" y="18581"/>
                    </a:lnTo>
                    <a:lnTo>
                      <a:pt x="4743" y="18780"/>
                    </a:lnTo>
                    <a:lnTo>
                      <a:pt x="5163" y="18955"/>
                    </a:lnTo>
                    <a:lnTo>
                      <a:pt x="5583" y="19107"/>
                    </a:lnTo>
                    <a:lnTo>
                      <a:pt x="6004" y="19247"/>
                    </a:lnTo>
                    <a:lnTo>
                      <a:pt x="6436" y="19364"/>
                    </a:lnTo>
                    <a:lnTo>
                      <a:pt x="6868" y="19469"/>
                    </a:lnTo>
                    <a:lnTo>
                      <a:pt x="7300" y="19539"/>
                    </a:lnTo>
                    <a:lnTo>
                      <a:pt x="7510" y="19563"/>
                    </a:lnTo>
                    <a:lnTo>
                      <a:pt x="7721" y="19574"/>
                    </a:lnTo>
                    <a:lnTo>
                      <a:pt x="7943" y="19586"/>
                    </a:lnTo>
                    <a:lnTo>
                      <a:pt x="8153" y="19586"/>
                    </a:lnTo>
                    <a:lnTo>
                      <a:pt x="8363" y="19586"/>
                    </a:lnTo>
                    <a:lnTo>
                      <a:pt x="8573" y="19563"/>
                    </a:lnTo>
                    <a:lnTo>
                      <a:pt x="8783" y="19539"/>
                    </a:lnTo>
                    <a:lnTo>
                      <a:pt x="8994" y="19516"/>
                    </a:lnTo>
                    <a:lnTo>
                      <a:pt x="9192" y="19469"/>
                    </a:lnTo>
                    <a:lnTo>
                      <a:pt x="9402" y="19411"/>
                    </a:lnTo>
                    <a:lnTo>
                      <a:pt x="9601" y="19352"/>
                    </a:lnTo>
                    <a:lnTo>
                      <a:pt x="9800" y="19282"/>
                    </a:lnTo>
                    <a:lnTo>
                      <a:pt x="9998" y="19200"/>
                    </a:lnTo>
                    <a:lnTo>
                      <a:pt x="10197" y="19095"/>
                    </a:lnTo>
                    <a:lnTo>
                      <a:pt x="10197" y="19095"/>
                    </a:lnTo>
                    <a:lnTo>
                      <a:pt x="10383" y="18990"/>
                    </a:lnTo>
                    <a:lnTo>
                      <a:pt x="10559" y="18873"/>
                    </a:lnTo>
                    <a:lnTo>
                      <a:pt x="10710" y="18733"/>
                    </a:lnTo>
                    <a:lnTo>
                      <a:pt x="10862" y="18570"/>
                    </a:lnTo>
                    <a:lnTo>
                      <a:pt x="11002" y="18406"/>
                    </a:lnTo>
                    <a:lnTo>
                      <a:pt x="11131" y="18231"/>
                    </a:lnTo>
                    <a:lnTo>
                      <a:pt x="11236" y="18033"/>
                    </a:lnTo>
                    <a:lnTo>
                      <a:pt x="11341" y="17822"/>
                    </a:lnTo>
                    <a:lnTo>
                      <a:pt x="11435" y="17612"/>
                    </a:lnTo>
                    <a:lnTo>
                      <a:pt x="11516" y="17379"/>
                    </a:lnTo>
                    <a:lnTo>
                      <a:pt x="11586" y="17133"/>
                    </a:lnTo>
                    <a:lnTo>
                      <a:pt x="11645" y="16888"/>
                    </a:lnTo>
                    <a:lnTo>
                      <a:pt x="11703" y="16631"/>
                    </a:lnTo>
                    <a:lnTo>
                      <a:pt x="11750" y="16362"/>
                    </a:lnTo>
                    <a:lnTo>
                      <a:pt x="11773" y="16082"/>
                    </a:lnTo>
                    <a:lnTo>
                      <a:pt x="11808" y="15802"/>
                    </a:lnTo>
                    <a:lnTo>
                      <a:pt x="11820" y="15510"/>
                    </a:lnTo>
                    <a:lnTo>
                      <a:pt x="11832" y="15206"/>
                    </a:lnTo>
                    <a:lnTo>
                      <a:pt x="11832" y="14903"/>
                    </a:lnTo>
                    <a:lnTo>
                      <a:pt x="11832" y="14599"/>
                    </a:lnTo>
                    <a:lnTo>
                      <a:pt x="11797" y="13957"/>
                    </a:lnTo>
                    <a:lnTo>
                      <a:pt x="11750" y="13303"/>
                    </a:lnTo>
                    <a:lnTo>
                      <a:pt x="11668" y="12649"/>
                    </a:lnTo>
                    <a:lnTo>
                      <a:pt x="11575" y="11971"/>
                    </a:lnTo>
                    <a:lnTo>
                      <a:pt x="11458" y="11305"/>
                    </a:lnTo>
                    <a:lnTo>
                      <a:pt x="11329" y="10628"/>
                    </a:lnTo>
                    <a:lnTo>
                      <a:pt x="11189" y="9962"/>
                    </a:lnTo>
                    <a:lnTo>
                      <a:pt x="11049" y="9308"/>
                    </a:lnTo>
                    <a:lnTo>
                      <a:pt x="10886" y="8678"/>
                    </a:lnTo>
                    <a:lnTo>
                      <a:pt x="10722" y="8059"/>
                    </a:lnTo>
                    <a:lnTo>
                      <a:pt x="10559" y="7463"/>
                    </a:lnTo>
                    <a:lnTo>
                      <a:pt x="10407" y="6891"/>
                    </a:lnTo>
                    <a:lnTo>
                      <a:pt x="10091" y="5863"/>
                    </a:lnTo>
                    <a:lnTo>
                      <a:pt x="9811" y="4999"/>
                    </a:lnTo>
                    <a:lnTo>
                      <a:pt x="9589" y="4345"/>
                    </a:lnTo>
                    <a:lnTo>
                      <a:pt x="9379" y="3773"/>
                    </a:lnTo>
                    <a:lnTo>
                      <a:pt x="9379" y="3773"/>
                    </a:lnTo>
                    <a:lnTo>
                      <a:pt x="8328" y="3224"/>
                    </a:lnTo>
                    <a:lnTo>
                      <a:pt x="7218" y="2651"/>
                    </a:lnTo>
                    <a:lnTo>
                      <a:pt x="5887" y="1986"/>
                    </a:lnTo>
                    <a:lnTo>
                      <a:pt x="5198" y="1647"/>
                    </a:lnTo>
                    <a:lnTo>
                      <a:pt x="4497" y="1308"/>
                    </a:lnTo>
                    <a:lnTo>
                      <a:pt x="3808" y="993"/>
                    </a:lnTo>
                    <a:lnTo>
                      <a:pt x="3166" y="701"/>
                    </a:lnTo>
                    <a:lnTo>
                      <a:pt x="2559" y="444"/>
                    </a:lnTo>
                    <a:lnTo>
                      <a:pt x="2033" y="234"/>
                    </a:lnTo>
                    <a:lnTo>
                      <a:pt x="1799" y="152"/>
                    </a:lnTo>
                    <a:lnTo>
                      <a:pt x="1589" y="94"/>
                    </a:lnTo>
                    <a:lnTo>
                      <a:pt x="1402" y="35"/>
                    </a:lnTo>
                    <a:lnTo>
                      <a:pt x="1239" y="0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543;p20"/>
              <p:cNvSpPr/>
              <p:nvPr/>
            </p:nvSpPr>
            <p:spPr>
              <a:xfrm>
                <a:off x="7649916" y="1823437"/>
                <a:ext cx="713319" cy="1279661"/>
              </a:xfrm>
              <a:custGeom>
                <a:avLst/>
                <a:gdLst/>
                <a:ahLst/>
                <a:cxnLst/>
                <a:rect l="l" t="t" r="r" b="b"/>
                <a:pathLst>
                  <a:path w="23815" h="42723" extrusionOk="0">
                    <a:moveTo>
                      <a:pt x="9052" y="1"/>
                    </a:moveTo>
                    <a:lnTo>
                      <a:pt x="8912" y="13"/>
                    </a:lnTo>
                    <a:lnTo>
                      <a:pt x="8620" y="48"/>
                    </a:lnTo>
                    <a:lnTo>
                      <a:pt x="8316" y="83"/>
                    </a:lnTo>
                    <a:lnTo>
                      <a:pt x="8013" y="141"/>
                    </a:lnTo>
                    <a:lnTo>
                      <a:pt x="7686" y="199"/>
                    </a:lnTo>
                    <a:lnTo>
                      <a:pt x="7359" y="281"/>
                    </a:lnTo>
                    <a:lnTo>
                      <a:pt x="7032" y="363"/>
                    </a:lnTo>
                    <a:lnTo>
                      <a:pt x="6681" y="456"/>
                    </a:lnTo>
                    <a:lnTo>
                      <a:pt x="6343" y="561"/>
                    </a:lnTo>
                    <a:lnTo>
                      <a:pt x="5642" y="795"/>
                    </a:lnTo>
                    <a:lnTo>
                      <a:pt x="4941" y="1052"/>
                    </a:lnTo>
                    <a:lnTo>
                      <a:pt x="4240" y="1332"/>
                    </a:lnTo>
                    <a:lnTo>
                      <a:pt x="3563" y="1648"/>
                    </a:lnTo>
                    <a:lnTo>
                      <a:pt x="3236" y="1799"/>
                    </a:lnTo>
                    <a:lnTo>
                      <a:pt x="2909" y="1975"/>
                    </a:lnTo>
                    <a:lnTo>
                      <a:pt x="2605" y="2138"/>
                    </a:lnTo>
                    <a:lnTo>
                      <a:pt x="2302" y="2313"/>
                    </a:lnTo>
                    <a:lnTo>
                      <a:pt x="2010" y="2477"/>
                    </a:lnTo>
                    <a:lnTo>
                      <a:pt x="1741" y="2652"/>
                    </a:lnTo>
                    <a:lnTo>
                      <a:pt x="1484" y="2839"/>
                    </a:lnTo>
                    <a:lnTo>
                      <a:pt x="1239" y="3014"/>
                    </a:lnTo>
                    <a:lnTo>
                      <a:pt x="1005" y="3189"/>
                    </a:lnTo>
                    <a:lnTo>
                      <a:pt x="807" y="3376"/>
                    </a:lnTo>
                    <a:lnTo>
                      <a:pt x="620" y="3551"/>
                    </a:lnTo>
                    <a:lnTo>
                      <a:pt x="445" y="3726"/>
                    </a:lnTo>
                    <a:lnTo>
                      <a:pt x="305" y="3902"/>
                    </a:lnTo>
                    <a:lnTo>
                      <a:pt x="188" y="4088"/>
                    </a:lnTo>
                    <a:lnTo>
                      <a:pt x="94" y="4252"/>
                    </a:lnTo>
                    <a:lnTo>
                      <a:pt x="24" y="4427"/>
                    </a:lnTo>
                    <a:lnTo>
                      <a:pt x="1" y="4532"/>
                    </a:lnTo>
                    <a:lnTo>
                      <a:pt x="1" y="4696"/>
                    </a:lnTo>
                    <a:lnTo>
                      <a:pt x="13" y="4894"/>
                    </a:lnTo>
                    <a:lnTo>
                      <a:pt x="48" y="5151"/>
                    </a:lnTo>
                    <a:lnTo>
                      <a:pt x="94" y="5443"/>
                    </a:lnTo>
                    <a:lnTo>
                      <a:pt x="153" y="5770"/>
                    </a:lnTo>
                    <a:lnTo>
                      <a:pt x="316" y="6564"/>
                    </a:lnTo>
                    <a:lnTo>
                      <a:pt x="538" y="7499"/>
                    </a:lnTo>
                    <a:lnTo>
                      <a:pt x="807" y="8573"/>
                    </a:lnTo>
                    <a:lnTo>
                      <a:pt x="1122" y="9764"/>
                    </a:lnTo>
                    <a:lnTo>
                      <a:pt x="1484" y="11073"/>
                    </a:lnTo>
                    <a:lnTo>
                      <a:pt x="1881" y="12486"/>
                    </a:lnTo>
                    <a:lnTo>
                      <a:pt x="2313" y="13969"/>
                    </a:lnTo>
                    <a:lnTo>
                      <a:pt x="2780" y="15534"/>
                    </a:lnTo>
                    <a:lnTo>
                      <a:pt x="3283" y="17157"/>
                    </a:lnTo>
                    <a:lnTo>
                      <a:pt x="3797" y="18827"/>
                    </a:lnTo>
                    <a:lnTo>
                      <a:pt x="4334" y="20521"/>
                    </a:lnTo>
                    <a:lnTo>
                      <a:pt x="4894" y="22249"/>
                    </a:lnTo>
                    <a:lnTo>
                      <a:pt x="5467" y="23978"/>
                    </a:lnTo>
                    <a:lnTo>
                      <a:pt x="6039" y="25706"/>
                    </a:lnTo>
                    <a:lnTo>
                      <a:pt x="6623" y="27423"/>
                    </a:lnTo>
                    <a:lnTo>
                      <a:pt x="7219" y="29105"/>
                    </a:lnTo>
                    <a:lnTo>
                      <a:pt x="7802" y="30752"/>
                    </a:lnTo>
                    <a:lnTo>
                      <a:pt x="8375" y="32340"/>
                    </a:lnTo>
                    <a:lnTo>
                      <a:pt x="8947" y="33858"/>
                    </a:lnTo>
                    <a:lnTo>
                      <a:pt x="9508" y="35295"/>
                    </a:lnTo>
                    <a:lnTo>
                      <a:pt x="10045" y="36638"/>
                    </a:lnTo>
                    <a:lnTo>
                      <a:pt x="10570" y="37887"/>
                    </a:lnTo>
                    <a:lnTo>
                      <a:pt x="11061" y="39009"/>
                    </a:lnTo>
                    <a:lnTo>
                      <a:pt x="11306" y="39522"/>
                    </a:lnTo>
                    <a:lnTo>
                      <a:pt x="11528" y="40001"/>
                    </a:lnTo>
                    <a:lnTo>
                      <a:pt x="11750" y="40445"/>
                    </a:lnTo>
                    <a:lnTo>
                      <a:pt x="11972" y="40842"/>
                    </a:lnTo>
                    <a:lnTo>
                      <a:pt x="12170" y="41216"/>
                    </a:lnTo>
                    <a:lnTo>
                      <a:pt x="12369" y="41543"/>
                    </a:lnTo>
                    <a:lnTo>
                      <a:pt x="12556" y="41823"/>
                    </a:lnTo>
                    <a:lnTo>
                      <a:pt x="12731" y="42057"/>
                    </a:lnTo>
                    <a:lnTo>
                      <a:pt x="12895" y="42255"/>
                    </a:lnTo>
                    <a:lnTo>
                      <a:pt x="13058" y="42407"/>
                    </a:lnTo>
                    <a:lnTo>
                      <a:pt x="13128" y="42454"/>
                    </a:lnTo>
                    <a:lnTo>
                      <a:pt x="13198" y="42501"/>
                    </a:lnTo>
                    <a:lnTo>
                      <a:pt x="13257" y="42536"/>
                    </a:lnTo>
                    <a:lnTo>
                      <a:pt x="13327" y="42547"/>
                    </a:lnTo>
                    <a:lnTo>
                      <a:pt x="13829" y="42629"/>
                    </a:lnTo>
                    <a:lnTo>
                      <a:pt x="14343" y="42687"/>
                    </a:lnTo>
                    <a:lnTo>
                      <a:pt x="14868" y="42711"/>
                    </a:lnTo>
                    <a:lnTo>
                      <a:pt x="15405" y="42722"/>
                    </a:lnTo>
                    <a:lnTo>
                      <a:pt x="15931" y="42711"/>
                    </a:lnTo>
                    <a:lnTo>
                      <a:pt x="16445" y="42676"/>
                    </a:lnTo>
                    <a:lnTo>
                      <a:pt x="16959" y="42606"/>
                    </a:lnTo>
                    <a:lnTo>
                      <a:pt x="17449" y="42524"/>
                    </a:lnTo>
                    <a:lnTo>
                      <a:pt x="17928" y="42430"/>
                    </a:lnTo>
                    <a:lnTo>
                      <a:pt x="18384" y="42302"/>
                    </a:lnTo>
                    <a:lnTo>
                      <a:pt x="18594" y="42232"/>
                    </a:lnTo>
                    <a:lnTo>
                      <a:pt x="18804" y="42162"/>
                    </a:lnTo>
                    <a:lnTo>
                      <a:pt x="19003" y="42080"/>
                    </a:lnTo>
                    <a:lnTo>
                      <a:pt x="19189" y="41987"/>
                    </a:lnTo>
                    <a:lnTo>
                      <a:pt x="19376" y="41905"/>
                    </a:lnTo>
                    <a:lnTo>
                      <a:pt x="19540" y="41811"/>
                    </a:lnTo>
                    <a:lnTo>
                      <a:pt x="19703" y="41706"/>
                    </a:lnTo>
                    <a:lnTo>
                      <a:pt x="19855" y="41601"/>
                    </a:lnTo>
                    <a:lnTo>
                      <a:pt x="19984" y="41496"/>
                    </a:lnTo>
                    <a:lnTo>
                      <a:pt x="20112" y="41379"/>
                    </a:lnTo>
                    <a:lnTo>
                      <a:pt x="20229" y="41263"/>
                    </a:lnTo>
                    <a:lnTo>
                      <a:pt x="20322" y="41146"/>
                    </a:lnTo>
                    <a:lnTo>
                      <a:pt x="20357" y="41064"/>
                    </a:lnTo>
                    <a:lnTo>
                      <a:pt x="20392" y="40947"/>
                    </a:lnTo>
                    <a:lnTo>
                      <a:pt x="20416" y="40795"/>
                    </a:lnTo>
                    <a:lnTo>
                      <a:pt x="20427" y="40609"/>
                    </a:lnTo>
                    <a:lnTo>
                      <a:pt x="20427" y="40387"/>
                    </a:lnTo>
                    <a:lnTo>
                      <a:pt x="20427" y="40130"/>
                    </a:lnTo>
                    <a:lnTo>
                      <a:pt x="20392" y="39534"/>
                    </a:lnTo>
                    <a:lnTo>
                      <a:pt x="20334" y="38822"/>
                    </a:lnTo>
                    <a:lnTo>
                      <a:pt x="20241" y="38016"/>
                    </a:lnTo>
                    <a:lnTo>
                      <a:pt x="20124" y="37105"/>
                    </a:lnTo>
                    <a:lnTo>
                      <a:pt x="19984" y="36112"/>
                    </a:lnTo>
                    <a:lnTo>
                      <a:pt x="19832" y="35049"/>
                    </a:lnTo>
                    <a:lnTo>
                      <a:pt x="19645" y="33928"/>
                    </a:lnTo>
                    <a:lnTo>
                      <a:pt x="19248" y="31511"/>
                    </a:lnTo>
                    <a:lnTo>
                      <a:pt x="18792" y="28965"/>
                    </a:lnTo>
                    <a:lnTo>
                      <a:pt x="18314" y="26349"/>
                    </a:lnTo>
                    <a:lnTo>
                      <a:pt x="17811" y="23756"/>
                    </a:lnTo>
                    <a:lnTo>
                      <a:pt x="17333" y="21245"/>
                    </a:lnTo>
                    <a:lnTo>
                      <a:pt x="16865" y="18921"/>
                    </a:lnTo>
                    <a:lnTo>
                      <a:pt x="16445" y="16830"/>
                    </a:lnTo>
                    <a:lnTo>
                      <a:pt x="15814" y="13724"/>
                    </a:lnTo>
                    <a:lnTo>
                      <a:pt x="15569" y="12556"/>
                    </a:lnTo>
                    <a:lnTo>
                      <a:pt x="23814" y="8199"/>
                    </a:lnTo>
                    <a:lnTo>
                      <a:pt x="23207" y="7651"/>
                    </a:lnTo>
                    <a:lnTo>
                      <a:pt x="22600" y="6810"/>
                    </a:lnTo>
                    <a:lnTo>
                      <a:pt x="21829" y="6237"/>
                    </a:lnTo>
                    <a:lnTo>
                      <a:pt x="21397" y="5957"/>
                    </a:lnTo>
                    <a:lnTo>
                      <a:pt x="20229" y="5221"/>
                    </a:lnTo>
                    <a:lnTo>
                      <a:pt x="19435" y="4731"/>
                    </a:lnTo>
                    <a:lnTo>
                      <a:pt x="18524" y="4194"/>
                    </a:lnTo>
                    <a:lnTo>
                      <a:pt x="17531" y="3610"/>
                    </a:lnTo>
                    <a:lnTo>
                      <a:pt x="16480" y="3026"/>
                    </a:lnTo>
                    <a:lnTo>
                      <a:pt x="15405" y="2430"/>
                    </a:lnTo>
                    <a:lnTo>
                      <a:pt x="14857" y="2138"/>
                    </a:lnTo>
                    <a:lnTo>
                      <a:pt x="14308" y="1858"/>
                    </a:lnTo>
                    <a:lnTo>
                      <a:pt x="13759" y="1589"/>
                    </a:lnTo>
                    <a:lnTo>
                      <a:pt x="13222" y="1332"/>
                    </a:lnTo>
                    <a:lnTo>
                      <a:pt x="12696" y="1087"/>
                    </a:lnTo>
                    <a:lnTo>
                      <a:pt x="12182" y="865"/>
                    </a:lnTo>
                    <a:lnTo>
                      <a:pt x="11692" y="667"/>
                    </a:lnTo>
                    <a:lnTo>
                      <a:pt x="11213" y="480"/>
                    </a:lnTo>
                    <a:lnTo>
                      <a:pt x="10746" y="328"/>
                    </a:lnTo>
                    <a:lnTo>
                      <a:pt x="10313" y="199"/>
                    </a:lnTo>
                    <a:lnTo>
                      <a:pt x="9916" y="106"/>
                    </a:lnTo>
                    <a:lnTo>
                      <a:pt x="9543" y="36"/>
                    </a:lnTo>
                    <a:lnTo>
                      <a:pt x="9367" y="13"/>
                    </a:lnTo>
                    <a:lnTo>
                      <a:pt x="9204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544;p20"/>
              <p:cNvSpPr/>
              <p:nvPr/>
            </p:nvSpPr>
            <p:spPr>
              <a:xfrm>
                <a:off x="7649916" y="1823437"/>
                <a:ext cx="713319" cy="1279661"/>
              </a:xfrm>
              <a:custGeom>
                <a:avLst/>
                <a:gdLst/>
                <a:ahLst/>
                <a:cxnLst/>
                <a:rect l="l" t="t" r="r" b="b"/>
                <a:pathLst>
                  <a:path w="23815" h="42723" fill="none" extrusionOk="0">
                    <a:moveTo>
                      <a:pt x="15569" y="12556"/>
                    </a:moveTo>
                    <a:lnTo>
                      <a:pt x="15569" y="12556"/>
                    </a:lnTo>
                    <a:lnTo>
                      <a:pt x="15814" y="13724"/>
                    </a:lnTo>
                    <a:lnTo>
                      <a:pt x="16445" y="16830"/>
                    </a:lnTo>
                    <a:lnTo>
                      <a:pt x="16865" y="18921"/>
                    </a:lnTo>
                    <a:lnTo>
                      <a:pt x="17333" y="21245"/>
                    </a:lnTo>
                    <a:lnTo>
                      <a:pt x="17811" y="23756"/>
                    </a:lnTo>
                    <a:lnTo>
                      <a:pt x="18314" y="26349"/>
                    </a:lnTo>
                    <a:lnTo>
                      <a:pt x="18792" y="28965"/>
                    </a:lnTo>
                    <a:lnTo>
                      <a:pt x="19248" y="31511"/>
                    </a:lnTo>
                    <a:lnTo>
                      <a:pt x="19645" y="33928"/>
                    </a:lnTo>
                    <a:lnTo>
                      <a:pt x="19832" y="35049"/>
                    </a:lnTo>
                    <a:lnTo>
                      <a:pt x="19984" y="36112"/>
                    </a:lnTo>
                    <a:lnTo>
                      <a:pt x="20124" y="37105"/>
                    </a:lnTo>
                    <a:lnTo>
                      <a:pt x="20241" y="38016"/>
                    </a:lnTo>
                    <a:lnTo>
                      <a:pt x="20334" y="38822"/>
                    </a:lnTo>
                    <a:lnTo>
                      <a:pt x="20392" y="39534"/>
                    </a:lnTo>
                    <a:lnTo>
                      <a:pt x="20427" y="40130"/>
                    </a:lnTo>
                    <a:lnTo>
                      <a:pt x="20427" y="40387"/>
                    </a:lnTo>
                    <a:lnTo>
                      <a:pt x="20427" y="40609"/>
                    </a:lnTo>
                    <a:lnTo>
                      <a:pt x="20416" y="40795"/>
                    </a:lnTo>
                    <a:lnTo>
                      <a:pt x="20392" y="40947"/>
                    </a:lnTo>
                    <a:lnTo>
                      <a:pt x="20357" y="41064"/>
                    </a:lnTo>
                    <a:lnTo>
                      <a:pt x="20322" y="41146"/>
                    </a:lnTo>
                    <a:lnTo>
                      <a:pt x="20322" y="41146"/>
                    </a:lnTo>
                    <a:lnTo>
                      <a:pt x="20229" y="41263"/>
                    </a:lnTo>
                    <a:lnTo>
                      <a:pt x="20112" y="41379"/>
                    </a:lnTo>
                    <a:lnTo>
                      <a:pt x="19984" y="41496"/>
                    </a:lnTo>
                    <a:lnTo>
                      <a:pt x="19855" y="41601"/>
                    </a:lnTo>
                    <a:lnTo>
                      <a:pt x="19703" y="41706"/>
                    </a:lnTo>
                    <a:lnTo>
                      <a:pt x="19540" y="41811"/>
                    </a:lnTo>
                    <a:lnTo>
                      <a:pt x="19376" y="41905"/>
                    </a:lnTo>
                    <a:lnTo>
                      <a:pt x="19189" y="41987"/>
                    </a:lnTo>
                    <a:lnTo>
                      <a:pt x="19003" y="42080"/>
                    </a:lnTo>
                    <a:lnTo>
                      <a:pt x="18804" y="42162"/>
                    </a:lnTo>
                    <a:lnTo>
                      <a:pt x="18594" y="42232"/>
                    </a:lnTo>
                    <a:lnTo>
                      <a:pt x="18384" y="42302"/>
                    </a:lnTo>
                    <a:lnTo>
                      <a:pt x="17928" y="42430"/>
                    </a:lnTo>
                    <a:lnTo>
                      <a:pt x="17449" y="42524"/>
                    </a:lnTo>
                    <a:lnTo>
                      <a:pt x="16959" y="42606"/>
                    </a:lnTo>
                    <a:lnTo>
                      <a:pt x="16445" y="42676"/>
                    </a:lnTo>
                    <a:lnTo>
                      <a:pt x="15931" y="42711"/>
                    </a:lnTo>
                    <a:lnTo>
                      <a:pt x="15405" y="42722"/>
                    </a:lnTo>
                    <a:lnTo>
                      <a:pt x="14868" y="42711"/>
                    </a:lnTo>
                    <a:lnTo>
                      <a:pt x="14343" y="42687"/>
                    </a:lnTo>
                    <a:lnTo>
                      <a:pt x="13829" y="42629"/>
                    </a:lnTo>
                    <a:lnTo>
                      <a:pt x="13327" y="42547"/>
                    </a:lnTo>
                    <a:lnTo>
                      <a:pt x="13327" y="42547"/>
                    </a:lnTo>
                    <a:lnTo>
                      <a:pt x="13257" y="42536"/>
                    </a:lnTo>
                    <a:lnTo>
                      <a:pt x="13198" y="42501"/>
                    </a:lnTo>
                    <a:lnTo>
                      <a:pt x="13128" y="42454"/>
                    </a:lnTo>
                    <a:lnTo>
                      <a:pt x="13058" y="42407"/>
                    </a:lnTo>
                    <a:lnTo>
                      <a:pt x="12895" y="42255"/>
                    </a:lnTo>
                    <a:lnTo>
                      <a:pt x="12731" y="42057"/>
                    </a:lnTo>
                    <a:lnTo>
                      <a:pt x="12556" y="41823"/>
                    </a:lnTo>
                    <a:lnTo>
                      <a:pt x="12369" y="41543"/>
                    </a:lnTo>
                    <a:lnTo>
                      <a:pt x="12170" y="41216"/>
                    </a:lnTo>
                    <a:lnTo>
                      <a:pt x="11972" y="40842"/>
                    </a:lnTo>
                    <a:lnTo>
                      <a:pt x="11750" y="40445"/>
                    </a:lnTo>
                    <a:lnTo>
                      <a:pt x="11528" y="40001"/>
                    </a:lnTo>
                    <a:lnTo>
                      <a:pt x="11306" y="39522"/>
                    </a:lnTo>
                    <a:lnTo>
                      <a:pt x="11061" y="39009"/>
                    </a:lnTo>
                    <a:lnTo>
                      <a:pt x="10570" y="37887"/>
                    </a:lnTo>
                    <a:lnTo>
                      <a:pt x="10045" y="36638"/>
                    </a:lnTo>
                    <a:lnTo>
                      <a:pt x="9508" y="35295"/>
                    </a:lnTo>
                    <a:lnTo>
                      <a:pt x="8947" y="33858"/>
                    </a:lnTo>
                    <a:lnTo>
                      <a:pt x="8375" y="32340"/>
                    </a:lnTo>
                    <a:lnTo>
                      <a:pt x="7802" y="30752"/>
                    </a:lnTo>
                    <a:lnTo>
                      <a:pt x="7219" y="29105"/>
                    </a:lnTo>
                    <a:lnTo>
                      <a:pt x="6623" y="27423"/>
                    </a:lnTo>
                    <a:lnTo>
                      <a:pt x="6039" y="25706"/>
                    </a:lnTo>
                    <a:lnTo>
                      <a:pt x="5467" y="23978"/>
                    </a:lnTo>
                    <a:lnTo>
                      <a:pt x="4894" y="22249"/>
                    </a:lnTo>
                    <a:lnTo>
                      <a:pt x="4334" y="20521"/>
                    </a:lnTo>
                    <a:lnTo>
                      <a:pt x="3797" y="18827"/>
                    </a:lnTo>
                    <a:lnTo>
                      <a:pt x="3283" y="17157"/>
                    </a:lnTo>
                    <a:lnTo>
                      <a:pt x="2780" y="15534"/>
                    </a:lnTo>
                    <a:lnTo>
                      <a:pt x="2313" y="13969"/>
                    </a:lnTo>
                    <a:lnTo>
                      <a:pt x="1881" y="12486"/>
                    </a:lnTo>
                    <a:lnTo>
                      <a:pt x="1484" y="11073"/>
                    </a:lnTo>
                    <a:lnTo>
                      <a:pt x="1122" y="9764"/>
                    </a:lnTo>
                    <a:lnTo>
                      <a:pt x="807" y="8573"/>
                    </a:lnTo>
                    <a:lnTo>
                      <a:pt x="538" y="7499"/>
                    </a:lnTo>
                    <a:lnTo>
                      <a:pt x="316" y="6564"/>
                    </a:lnTo>
                    <a:lnTo>
                      <a:pt x="153" y="5770"/>
                    </a:lnTo>
                    <a:lnTo>
                      <a:pt x="94" y="5443"/>
                    </a:lnTo>
                    <a:lnTo>
                      <a:pt x="48" y="5151"/>
                    </a:lnTo>
                    <a:lnTo>
                      <a:pt x="13" y="4894"/>
                    </a:lnTo>
                    <a:lnTo>
                      <a:pt x="1" y="4696"/>
                    </a:lnTo>
                    <a:lnTo>
                      <a:pt x="1" y="4532"/>
                    </a:lnTo>
                    <a:lnTo>
                      <a:pt x="24" y="4427"/>
                    </a:lnTo>
                    <a:lnTo>
                      <a:pt x="24" y="4427"/>
                    </a:lnTo>
                    <a:lnTo>
                      <a:pt x="94" y="4252"/>
                    </a:lnTo>
                    <a:lnTo>
                      <a:pt x="188" y="4088"/>
                    </a:lnTo>
                    <a:lnTo>
                      <a:pt x="305" y="3902"/>
                    </a:lnTo>
                    <a:lnTo>
                      <a:pt x="445" y="3726"/>
                    </a:lnTo>
                    <a:lnTo>
                      <a:pt x="620" y="3551"/>
                    </a:lnTo>
                    <a:lnTo>
                      <a:pt x="807" y="3376"/>
                    </a:lnTo>
                    <a:lnTo>
                      <a:pt x="1005" y="3189"/>
                    </a:lnTo>
                    <a:lnTo>
                      <a:pt x="1239" y="3014"/>
                    </a:lnTo>
                    <a:lnTo>
                      <a:pt x="1484" y="2839"/>
                    </a:lnTo>
                    <a:lnTo>
                      <a:pt x="1741" y="2652"/>
                    </a:lnTo>
                    <a:lnTo>
                      <a:pt x="2010" y="2477"/>
                    </a:lnTo>
                    <a:lnTo>
                      <a:pt x="2302" y="2313"/>
                    </a:lnTo>
                    <a:lnTo>
                      <a:pt x="2605" y="2138"/>
                    </a:lnTo>
                    <a:lnTo>
                      <a:pt x="2909" y="1975"/>
                    </a:lnTo>
                    <a:lnTo>
                      <a:pt x="3236" y="1799"/>
                    </a:lnTo>
                    <a:lnTo>
                      <a:pt x="3563" y="1648"/>
                    </a:lnTo>
                    <a:lnTo>
                      <a:pt x="4240" y="1332"/>
                    </a:lnTo>
                    <a:lnTo>
                      <a:pt x="4941" y="1052"/>
                    </a:lnTo>
                    <a:lnTo>
                      <a:pt x="5642" y="795"/>
                    </a:lnTo>
                    <a:lnTo>
                      <a:pt x="6343" y="561"/>
                    </a:lnTo>
                    <a:lnTo>
                      <a:pt x="6681" y="456"/>
                    </a:lnTo>
                    <a:lnTo>
                      <a:pt x="7032" y="363"/>
                    </a:lnTo>
                    <a:lnTo>
                      <a:pt x="7359" y="281"/>
                    </a:lnTo>
                    <a:lnTo>
                      <a:pt x="7686" y="199"/>
                    </a:lnTo>
                    <a:lnTo>
                      <a:pt x="8013" y="141"/>
                    </a:lnTo>
                    <a:lnTo>
                      <a:pt x="8316" y="83"/>
                    </a:lnTo>
                    <a:lnTo>
                      <a:pt x="8620" y="48"/>
                    </a:lnTo>
                    <a:lnTo>
                      <a:pt x="8912" y="13"/>
                    </a:lnTo>
                    <a:lnTo>
                      <a:pt x="8912" y="13"/>
                    </a:lnTo>
                    <a:lnTo>
                      <a:pt x="9052" y="1"/>
                    </a:lnTo>
                    <a:lnTo>
                      <a:pt x="9204" y="1"/>
                    </a:lnTo>
                    <a:lnTo>
                      <a:pt x="9367" y="13"/>
                    </a:lnTo>
                    <a:lnTo>
                      <a:pt x="9543" y="36"/>
                    </a:lnTo>
                    <a:lnTo>
                      <a:pt x="9916" y="106"/>
                    </a:lnTo>
                    <a:lnTo>
                      <a:pt x="10313" y="199"/>
                    </a:lnTo>
                    <a:lnTo>
                      <a:pt x="10746" y="328"/>
                    </a:lnTo>
                    <a:lnTo>
                      <a:pt x="11213" y="480"/>
                    </a:lnTo>
                    <a:lnTo>
                      <a:pt x="11692" y="667"/>
                    </a:lnTo>
                    <a:lnTo>
                      <a:pt x="12182" y="865"/>
                    </a:lnTo>
                    <a:lnTo>
                      <a:pt x="12696" y="1087"/>
                    </a:lnTo>
                    <a:lnTo>
                      <a:pt x="13222" y="1332"/>
                    </a:lnTo>
                    <a:lnTo>
                      <a:pt x="13759" y="1589"/>
                    </a:lnTo>
                    <a:lnTo>
                      <a:pt x="14308" y="1858"/>
                    </a:lnTo>
                    <a:lnTo>
                      <a:pt x="14857" y="2138"/>
                    </a:lnTo>
                    <a:lnTo>
                      <a:pt x="15405" y="2430"/>
                    </a:lnTo>
                    <a:lnTo>
                      <a:pt x="16480" y="3026"/>
                    </a:lnTo>
                    <a:lnTo>
                      <a:pt x="17531" y="3610"/>
                    </a:lnTo>
                    <a:lnTo>
                      <a:pt x="18524" y="4194"/>
                    </a:lnTo>
                    <a:lnTo>
                      <a:pt x="19435" y="4731"/>
                    </a:lnTo>
                    <a:lnTo>
                      <a:pt x="20229" y="5221"/>
                    </a:lnTo>
                    <a:lnTo>
                      <a:pt x="21397" y="5957"/>
                    </a:lnTo>
                    <a:lnTo>
                      <a:pt x="21829" y="6237"/>
                    </a:lnTo>
                    <a:lnTo>
                      <a:pt x="22600" y="6810"/>
                    </a:lnTo>
                    <a:lnTo>
                      <a:pt x="23207" y="7651"/>
                    </a:lnTo>
                    <a:lnTo>
                      <a:pt x="23814" y="8199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545;p20"/>
              <p:cNvSpPr/>
              <p:nvPr/>
            </p:nvSpPr>
            <p:spPr>
              <a:xfrm>
                <a:off x="7314131" y="1749637"/>
                <a:ext cx="653474" cy="1377246"/>
              </a:xfrm>
              <a:custGeom>
                <a:avLst/>
                <a:gdLst/>
                <a:ahLst/>
                <a:cxnLst/>
                <a:rect l="l" t="t" r="r" b="b"/>
                <a:pathLst>
                  <a:path w="21817" h="45981" extrusionOk="0">
                    <a:moveTo>
                      <a:pt x="9040" y="1"/>
                    </a:moveTo>
                    <a:lnTo>
                      <a:pt x="8899" y="12"/>
                    </a:lnTo>
                    <a:lnTo>
                      <a:pt x="8607" y="47"/>
                    </a:lnTo>
                    <a:lnTo>
                      <a:pt x="8316" y="94"/>
                    </a:lnTo>
                    <a:lnTo>
                      <a:pt x="8000" y="141"/>
                    </a:lnTo>
                    <a:lnTo>
                      <a:pt x="7685" y="211"/>
                    </a:lnTo>
                    <a:lnTo>
                      <a:pt x="7358" y="281"/>
                    </a:lnTo>
                    <a:lnTo>
                      <a:pt x="7019" y="363"/>
                    </a:lnTo>
                    <a:lnTo>
                      <a:pt x="6680" y="468"/>
                    </a:lnTo>
                    <a:lnTo>
                      <a:pt x="6330" y="561"/>
                    </a:lnTo>
                    <a:lnTo>
                      <a:pt x="5629" y="795"/>
                    </a:lnTo>
                    <a:lnTo>
                      <a:pt x="4929" y="1052"/>
                    </a:lnTo>
                    <a:lnTo>
                      <a:pt x="4228" y="1344"/>
                    </a:lnTo>
                    <a:lnTo>
                      <a:pt x="3550" y="1647"/>
                    </a:lnTo>
                    <a:lnTo>
                      <a:pt x="3223" y="1811"/>
                    </a:lnTo>
                    <a:lnTo>
                      <a:pt x="2896" y="1974"/>
                    </a:lnTo>
                    <a:lnTo>
                      <a:pt x="2593" y="2138"/>
                    </a:lnTo>
                    <a:lnTo>
                      <a:pt x="2289" y="2313"/>
                    </a:lnTo>
                    <a:lnTo>
                      <a:pt x="1997" y="2488"/>
                    </a:lnTo>
                    <a:lnTo>
                      <a:pt x="1729" y="2663"/>
                    </a:lnTo>
                    <a:lnTo>
                      <a:pt x="1472" y="2839"/>
                    </a:lnTo>
                    <a:lnTo>
                      <a:pt x="1226" y="3014"/>
                    </a:lnTo>
                    <a:lnTo>
                      <a:pt x="1004" y="3201"/>
                    </a:lnTo>
                    <a:lnTo>
                      <a:pt x="794" y="3376"/>
                    </a:lnTo>
                    <a:lnTo>
                      <a:pt x="607" y="3551"/>
                    </a:lnTo>
                    <a:lnTo>
                      <a:pt x="444" y="3738"/>
                    </a:lnTo>
                    <a:lnTo>
                      <a:pt x="292" y="3913"/>
                    </a:lnTo>
                    <a:lnTo>
                      <a:pt x="175" y="4088"/>
                    </a:lnTo>
                    <a:lnTo>
                      <a:pt x="82" y="4263"/>
                    </a:lnTo>
                    <a:lnTo>
                      <a:pt x="12" y="4427"/>
                    </a:lnTo>
                    <a:lnTo>
                      <a:pt x="0" y="4544"/>
                    </a:lnTo>
                    <a:lnTo>
                      <a:pt x="0" y="4707"/>
                    </a:lnTo>
                    <a:lnTo>
                      <a:pt x="12" y="4917"/>
                    </a:lnTo>
                    <a:lnTo>
                      <a:pt x="47" y="5186"/>
                    </a:lnTo>
                    <a:lnTo>
                      <a:pt x="93" y="5501"/>
                    </a:lnTo>
                    <a:lnTo>
                      <a:pt x="152" y="5863"/>
                    </a:lnTo>
                    <a:lnTo>
                      <a:pt x="327" y="6704"/>
                    </a:lnTo>
                    <a:lnTo>
                      <a:pt x="561" y="7720"/>
                    </a:lnTo>
                    <a:lnTo>
                      <a:pt x="841" y="8877"/>
                    </a:lnTo>
                    <a:lnTo>
                      <a:pt x="1168" y="10173"/>
                    </a:lnTo>
                    <a:lnTo>
                      <a:pt x="1542" y="11586"/>
                    </a:lnTo>
                    <a:lnTo>
                      <a:pt x="1962" y="13116"/>
                    </a:lnTo>
                    <a:lnTo>
                      <a:pt x="2406" y="14728"/>
                    </a:lnTo>
                    <a:lnTo>
                      <a:pt x="2896" y="16421"/>
                    </a:lnTo>
                    <a:lnTo>
                      <a:pt x="3410" y="18185"/>
                    </a:lnTo>
                    <a:lnTo>
                      <a:pt x="3948" y="19995"/>
                    </a:lnTo>
                    <a:lnTo>
                      <a:pt x="4508" y="21852"/>
                    </a:lnTo>
                    <a:lnTo>
                      <a:pt x="5080" y="23721"/>
                    </a:lnTo>
                    <a:lnTo>
                      <a:pt x="5676" y="25613"/>
                    </a:lnTo>
                    <a:lnTo>
                      <a:pt x="6272" y="27493"/>
                    </a:lnTo>
                    <a:lnTo>
                      <a:pt x="6879" y="29361"/>
                    </a:lnTo>
                    <a:lnTo>
                      <a:pt x="7486" y="31183"/>
                    </a:lnTo>
                    <a:lnTo>
                      <a:pt x="8094" y="32970"/>
                    </a:lnTo>
                    <a:lnTo>
                      <a:pt x="8689" y="34699"/>
                    </a:lnTo>
                    <a:lnTo>
                      <a:pt x="9273" y="36357"/>
                    </a:lnTo>
                    <a:lnTo>
                      <a:pt x="9845" y="37922"/>
                    </a:lnTo>
                    <a:lnTo>
                      <a:pt x="10406" y="39382"/>
                    </a:lnTo>
                    <a:lnTo>
                      <a:pt x="10943" y="40737"/>
                    </a:lnTo>
                    <a:lnTo>
                      <a:pt x="11445" y="41963"/>
                    </a:lnTo>
                    <a:lnTo>
                      <a:pt x="11691" y="42512"/>
                    </a:lnTo>
                    <a:lnTo>
                      <a:pt x="11936" y="43038"/>
                    </a:lnTo>
                    <a:lnTo>
                      <a:pt x="12158" y="43516"/>
                    </a:lnTo>
                    <a:lnTo>
                      <a:pt x="12380" y="43960"/>
                    </a:lnTo>
                    <a:lnTo>
                      <a:pt x="12590" y="44357"/>
                    </a:lnTo>
                    <a:lnTo>
                      <a:pt x="12789" y="44708"/>
                    </a:lnTo>
                    <a:lnTo>
                      <a:pt x="12975" y="45023"/>
                    </a:lnTo>
                    <a:lnTo>
                      <a:pt x="13151" y="45280"/>
                    </a:lnTo>
                    <a:lnTo>
                      <a:pt x="13326" y="45490"/>
                    </a:lnTo>
                    <a:lnTo>
                      <a:pt x="13408" y="45572"/>
                    </a:lnTo>
                    <a:lnTo>
                      <a:pt x="13478" y="45654"/>
                    </a:lnTo>
                    <a:lnTo>
                      <a:pt x="13548" y="45712"/>
                    </a:lnTo>
                    <a:lnTo>
                      <a:pt x="13618" y="45759"/>
                    </a:lnTo>
                    <a:lnTo>
                      <a:pt x="13688" y="45782"/>
                    </a:lnTo>
                    <a:lnTo>
                      <a:pt x="13758" y="45805"/>
                    </a:lnTo>
                    <a:lnTo>
                      <a:pt x="14260" y="45887"/>
                    </a:lnTo>
                    <a:lnTo>
                      <a:pt x="14774" y="45946"/>
                    </a:lnTo>
                    <a:lnTo>
                      <a:pt x="15300" y="45969"/>
                    </a:lnTo>
                    <a:lnTo>
                      <a:pt x="15825" y="45981"/>
                    </a:lnTo>
                    <a:lnTo>
                      <a:pt x="16351" y="45969"/>
                    </a:lnTo>
                    <a:lnTo>
                      <a:pt x="16876" y="45922"/>
                    </a:lnTo>
                    <a:lnTo>
                      <a:pt x="17390" y="45864"/>
                    </a:lnTo>
                    <a:lnTo>
                      <a:pt x="17881" y="45782"/>
                    </a:lnTo>
                    <a:lnTo>
                      <a:pt x="18359" y="45677"/>
                    </a:lnTo>
                    <a:lnTo>
                      <a:pt x="18815" y="45560"/>
                    </a:lnTo>
                    <a:lnTo>
                      <a:pt x="19025" y="45490"/>
                    </a:lnTo>
                    <a:lnTo>
                      <a:pt x="19235" y="45408"/>
                    </a:lnTo>
                    <a:lnTo>
                      <a:pt x="19434" y="45327"/>
                    </a:lnTo>
                    <a:lnTo>
                      <a:pt x="19621" y="45245"/>
                    </a:lnTo>
                    <a:lnTo>
                      <a:pt x="19796" y="45151"/>
                    </a:lnTo>
                    <a:lnTo>
                      <a:pt x="19971" y="45058"/>
                    </a:lnTo>
                    <a:lnTo>
                      <a:pt x="20135" y="44965"/>
                    </a:lnTo>
                    <a:lnTo>
                      <a:pt x="20275" y="44859"/>
                    </a:lnTo>
                    <a:lnTo>
                      <a:pt x="20415" y="44754"/>
                    </a:lnTo>
                    <a:lnTo>
                      <a:pt x="20543" y="44638"/>
                    </a:lnTo>
                    <a:lnTo>
                      <a:pt x="20649" y="44521"/>
                    </a:lnTo>
                    <a:lnTo>
                      <a:pt x="20754" y="44392"/>
                    </a:lnTo>
                    <a:lnTo>
                      <a:pt x="20789" y="44311"/>
                    </a:lnTo>
                    <a:lnTo>
                      <a:pt x="20824" y="44194"/>
                    </a:lnTo>
                    <a:lnTo>
                      <a:pt x="20835" y="44030"/>
                    </a:lnTo>
                    <a:lnTo>
                      <a:pt x="20847" y="43820"/>
                    </a:lnTo>
                    <a:lnTo>
                      <a:pt x="20847" y="43586"/>
                    </a:lnTo>
                    <a:lnTo>
                      <a:pt x="20847" y="43306"/>
                    </a:lnTo>
                    <a:lnTo>
                      <a:pt x="20800" y="42652"/>
                    </a:lnTo>
                    <a:lnTo>
                      <a:pt x="20730" y="41870"/>
                    </a:lnTo>
                    <a:lnTo>
                      <a:pt x="20625" y="40970"/>
                    </a:lnTo>
                    <a:lnTo>
                      <a:pt x="20497" y="39966"/>
                    </a:lnTo>
                    <a:lnTo>
                      <a:pt x="20345" y="38868"/>
                    </a:lnTo>
                    <a:lnTo>
                      <a:pt x="20170" y="37677"/>
                    </a:lnTo>
                    <a:lnTo>
                      <a:pt x="19971" y="36427"/>
                    </a:lnTo>
                    <a:lnTo>
                      <a:pt x="19539" y="33741"/>
                    </a:lnTo>
                    <a:lnTo>
                      <a:pt x="19037" y="30891"/>
                    </a:lnTo>
                    <a:lnTo>
                      <a:pt x="18523" y="27983"/>
                    </a:lnTo>
                    <a:lnTo>
                      <a:pt x="17986" y="25075"/>
                    </a:lnTo>
                    <a:lnTo>
                      <a:pt x="17460" y="22284"/>
                    </a:lnTo>
                    <a:lnTo>
                      <a:pt x="16958" y="19680"/>
                    </a:lnTo>
                    <a:lnTo>
                      <a:pt x="16502" y="17344"/>
                    </a:lnTo>
                    <a:lnTo>
                      <a:pt x="15825" y="13875"/>
                    </a:lnTo>
                    <a:lnTo>
                      <a:pt x="15556" y="12555"/>
                    </a:lnTo>
                    <a:lnTo>
                      <a:pt x="21816" y="6237"/>
                    </a:lnTo>
                    <a:lnTo>
                      <a:pt x="21384" y="5957"/>
                    </a:lnTo>
                    <a:lnTo>
                      <a:pt x="20216" y="5233"/>
                    </a:lnTo>
                    <a:lnTo>
                      <a:pt x="19422" y="4742"/>
                    </a:lnTo>
                    <a:lnTo>
                      <a:pt x="18511" y="4193"/>
                    </a:lnTo>
                    <a:lnTo>
                      <a:pt x="17530" y="3621"/>
                    </a:lnTo>
                    <a:lnTo>
                      <a:pt x="16479" y="3025"/>
                    </a:lnTo>
                    <a:lnTo>
                      <a:pt x="15393" y="2430"/>
                    </a:lnTo>
                    <a:lnTo>
                      <a:pt x="14844" y="2150"/>
                    </a:lnTo>
                    <a:lnTo>
                      <a:pt x="14295" y="1869"/>
                    </a:lnTo>
                    <a:lnTo>
                      <a:pt x="13758" y="1589"/>
                    </a:lnTo>
                    <a:lnTo>
                      <a:pt x="13221" y="1332"/>
                    </a:lnTo>
                    <a:lnTo>
                      <a:pt x="12683" y="1098"/>
                    </a:lnTo>
                    <a:lnTo>
                      <a:pt x="12170" y="877"/>
                    </a:lnTo>
                    <a:lnTo>
                      <a:pt x="11679" y="666"/>
                    </a:lnTo>
                    <a:lnTo>
                      <a:pt x="11200" y="491"/>
                    </a:lnTo>
                    <a:lnTo>
                      <a:pt x="10745" y="328"/>
                    </a:lnTo>
                    <a:lnTo>
                      <a:pt x="10313" y="199"/>
                    </a:lnTo>
                    <a:lnTo>
                      <a:pt x="9904" y="106"/>
                    </a:lnTo>
                    <a:lnTo>
                      <a:pt x="9530" y="36"/>
                    </a:lnTo>
                    <a:lnTo>
                      <a:pt x="9355" y="24"/>
                    </a:lnTo>
                    <a:lnTo>
                      <a:pt x="9191" y="12"/>
                    </a:lnTo>
                    <a:lnTo>
                      <a:pt x="9040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546;p20"/>
              <p:cNvSpPr/>
              <p:nvPr/>
            </p:nvSpPr>
            <p:spPr>
              <a:xfrm>
                <a:off x="7314131" y="1749637"/>
                <a:ext cx="653474" cy="1377246"/>
              </a:xfrm>
              <a:custGeom>
                <a:avLst/>
                <a:gdLst/>
                <a:ahLst/>
                <a:cxnLst/>
                <a:rect l="l" t="t" r="r" b="b"/>
                <a:pathLst>
                  <a:path w="21817" h="45981" fill="none" extrusionOk="0">
                    <a:moveTo>
                      <a:pt x="21816" y="6237"/>
                    </a:moveTo>
                    <a:lnTo>
                      <a:pt x="21816" y="6237"/>
                    </a:lnTo>
                    <a:lnTo>
                      <a:pt x="21384" y="5957"/>
                    </a:lnTo>
                    <a:lnTo>
                      <a:pt x="20216" y="5233"/>
                    </a:lnTo>
                    <a:lnTo>
                      <a:pt x="19422" y="4742"/>
                    </a:lnTo>
                    <a:lnTo>
                      <a:pt x="18511" y="4193"/>
                    </a:lnTo>
                    <a:lnTo>
                      <a:pt x="17530" y="3621"/>
                    </a:lnTo>
                    <a:lnTo>
                      <a:pt x="16479" y="3025"/>
                    </a:lnTo>
                    <a:lnTo>
                      <a:pt x="15393" y="2430"/>
                    </a:lnTo>
                    <a:lnTo>
                      <a:pt x="14844" y="2150"/>
                    </a:lnTo>
                    <a:lnTo>
                      <a:pt x="14295" y="1869"/>
                    </a:lnTo>
                    <a:lnTo>
                      <a:pt x="13758" y="1589"/>
                    </a:lnTo>
                    <a:lnTo>
                      <a:pt x="13221" y="1332"/>
                    </a:lnTo>
                    <a:lnTo>
                      <a:pt x="12683" y="1098"/>
                    </a:lnTo>
                    <a:lnTo>
                      <a:pt x="12170" y="877"/>
                    </a:lnTo>
                    <a:lnTo>
                      <a:pt x="11679" y="666"/>
                    </a:lnTo>
                    <a:lnTo>
                      <a:pt x="11200" y="491"/>
                    </a:lnTo>
                    <a:lnTo>
                      <a:pt x="10745" y="328"/>
                    </a:lnTo>
                    <a:lnTo>
                      <a:pt x="10313" y="199"/>
                    </a:lnTo>
                    <a:lnTo>
                      <a:pt x="9904" y="106"/>
                    </a:lnTo>
                    <a:lnTo>
                      <a:pt x="9530" y="36"/>
                    </a:lnTo>
                    <a:lnTo>
                      <a:pt x="9355" y="24"/>
                    </a:lnTo>
                    <a:lnTo>
                      <a:pt x="9191" y="12"/>
                    </a:lnTo>
                    <a:lnTo>
                      <a:pt x="9040" y="1"/>
                    </a:lnTo>
                    <a:lnTo>
                      <a:pt x="8899" y="12"/>
                    </a:lnTo>
                    <a:lnTo>
                      <a:pt x="8899" y="12"/>
                    </a:lnTo>
                    <a:lnTo>
                      <a:pt x="8607" y="47"/>
                    </a:lnTo>
                    <a:lnTo>
                      <a:pt x="8316" y="94"/>
                    </a:lnTo>
                    <a:lnTo>
                      <a:pt x="8000" y="141"/>
                    </a:lnTo>
                    <a:lnTo>
                      <a:pt x="7685" y="211"/>
                    </a:lnTo>
                    <a:lnTo>
                      <a:pt x="7358" y="281"/>
                    </a:lnTo>
                    <a:lnTo>
                      <a:pt x="7019" y="363"/>
                    </a:lnTo>
                    <a:lnTo>
                      <a:pt x="6680" y="468"/>
                    </a:lnTo>
                    <a:lnTo>
                      <a:pt x="6330" y="561"/>
                    </a:lnTo>
                    <a:lnTo>
                      <a:pt x="5629" y="795"/>
                    </a:lnTo>
                    <a:lnTo>
                      <a:pt x="4929" y="1052"/>
                    </a:lnTo>
                    <a:lnTo>
                      <a:pt x="4228" y="1344"/>
                    </a:lnTo>
                    <a:lnTo>
                      <a:pt x="3550" y="1647"/>
                    </a:lnTo>
                    <a:lnTo>
                      <a:pt x="3223" y="1811"/>
                    </a:lnTo>
                    <a:lnTo>
                      <a:pt x="2896" y="1974"/>
                    </a:lnTo>
                    <a:lnTo>
                      <a:pt x="2593" y="2138"/>
                    </a:lnTo>
                    <a:lnTo>
                      <a:pt x="2289" y="2313"/>
                    </a:lnTo>
                    <a:lnTo>
                      <a:pt x="1997" y="2488"/>
                    </a:lnTo>
                    <a:lnTo>
                      <a:pt x="1729" y="2663"/>
                    </a:lnTo>
                    <a:lnTo>
                      <a:pt x="1472" y="2839"/>
                    </a:lnTo>
                    <a:lnTo>
                      <a:pt x="1226" y="3014"/>
                    </a:lnTo>
                    <a:lnTo>
                      <a:pt x="1004" y="3201"/>
                    </a:lnTo>
                    <a:lnTo>
                      <a:pt x="794" y="3376"/>
                    </a:lnTo>
                    <a:lnTo>
                      <a:pt x="607" y="3551"/>
                    </a:lnTo>
                    <a:lnTo>
                      <a:pt x="444" y="3738"/>
                    </a:lnTo>
                    <a:lnTo>
                      <a:pt x="292" y="3913"/>
                    </a:lnTo>
                    <a:lnTo>
                      <a:pt x="175" y="4088"/>
                    </a:lnTo>
                    <a:lnTo>
                      <a:pt x="82" y="4263"/>
                    </a:lnTo>
                    <a:lnTo>
                      <a:pt x="12" y="4427"/>
                    </a:lnTo>
                    <a:lnTo>
                      <a:pt x="12" y="4427"/>
                    </a:lnTo>
                    <a:lnTo>
                      <a:pt x="0" y="4544"/>
                    </a:lnTo>
                    <a:lnTo>
                      <a:pt x="0" y="4707"/>
                    </a:lnTo>
                    <a:lnTo>
                      <a:pt x="12" y="4917"/>
                    </a:lnTo>
                    <a:lnTo>
                      <a:pt x="47" y="5186"/>
                    </a:lnTo>
                    <a:lnTo>
                      <a:pt x="93" y="5501"/>
                    </a:lnTo>
                    <a:lnTo>
                      <a:pt x="152" y="5863"/>
                    </a:lnTo>
                    <a:lnTo>
                      <a:pt x="327" y="6704"/>
                    </a:lnTo>
                    <a:lnTo>
                      <a:pt x="561" y="7720"/>
                    </a:lnTo>
                    <a:lnTo>
                      <a:pt x="841" y="8877"/>
                    </a:lnTo>
                    <a:lnTo>
                      <a:pt x="1168" y="10173"/>
                    </a:lnTo>
                    <a:lnTo>
                      <a:pt x="1542" y="11586"/>
                    </a:lnTo>
                    <a:lnTo>
                      <a:pt x="1962" y="13116"/>
                    </a:lnTo>
                    <a:lnTo>
                      <a:pt x="2406" y="14728"/>
                    </a:lnTo>
                    <a:lnTo>
                      <a:pt x="2896" y="16421"/>
                    </a:lnTo>
                    <a:lnTo>
                      <a:pt x="3410" y="18185"/>
                    </a:lnTo>
                    <a:lnTo>
                      <a:pt x="3948" y="19995"/>
                    </a:lnTo>
                    <a:lnTo>
                      <a:pt x="4508" y="21852"/>
                    </a:lnTo>
                    <a:lnTo>
                      <a:pt x="5080" y="23721"/>
                    </a:lnTo>
                    <a:lnTo>
                      <a:pt x="5676" y="25613"/>
                    </a:lnTo>
                    <a:lnTo>
                      <a:pt x="6272" y="27493"/>
                    </a:lnTo>
                    <a:lnTo>
                      <a:pt x="6879" y="29361"/>
                    </a:lnTo>
                    <a:lnTo>
                      <a:pt x="7486" y="31183"/>
                    </a:lnTo>
                    <a:lnTo>
                      <a:pt x="8094" y="32970"/>
                    </a:lnTo>
                    <a:lnTo>
                      <a:pt x="8689" y="34699"/>
                    </a:lnTo>
                    <a:lnTo>
                      <a:pt x="9273" y="36357"/>
                    </a:lnTo>
                    <a:lnTo>
                      <a:pt x="9845" y="37922"/>
                    </a:lnTo>
                    <a:lnTo>
                      <a:pt x="10406" y="39382"/>
                    </a:lnTo>
                    <a:lnTo>
                      <a:pt x="10943" y="40737"/>
                    </a:lnTo>
                    <a:lnTo>
                      <a:pt x="11445" y="41963"/>
                    </a:lnTo>
                    <a:lnTo>
                      <a:pt x="11691" y="42512"/>
                    </a:lnTo>
                    <a:lnTo>
                      <a:pt x="11936" y="43038"/>
                    </a:lnTo>
                    <a:lnTo>
                      <a:pt x="12158" y="43516"/>
                    </a:lnTo>
                    <a:lnTo>
                      <a:pt x="12380" y="43960"/>
                    </a:lnTo>
                    <a:lnTo>
                      <a:pt x="12590" y="44357"/>
                    </a:lnTo>
                    <a:lnTo>
                      <a:pt x="12789" y="44708"/>
                    </a:lnTo>
                    <a:lnTo>
                      <a:pt x="12975" y="45023"/>
                    </a:lnTo>
                    <a:lnTo>
                      <a:pt x="13151" y="45280"/>
                    </a:lnTo>
                    <a:lnTo>
                      <a:pt x="13326" y="45490"/>
                    </a:lnTo>
                    <a:lnTo>
                      <a:pt x="13408" y="45572"/>
                    </a:lnTo>
                    <a:lnTo>
                      <a:pt x="13478" y="45654"/>
                    </a:lnTo>
                    <a:lnTo>
                      <a:pt x="13548" y="45712"/>
                    </a:lnTo>
                    <a:lnTo>
                      <a:pt x="13618" y="45759"/>
                    </a:lnTo>
                    <a:lnTo>
                      <a:pt x="13688" y="45782"/>
                    </a:lnTo>
                    <a:lnTo>
                      <a:pt x="13758" y="45805"/>
                    </a:lnTo>
                    <a:lnTo>
                      <a:pt x="13758" y="45805"/>
                    </a:lnTo>
                    <a:lnTo>
                      <a:pt x="14260" y="45887"/>
                    </a:lnTo>
                    <a:lnTo>
                      <a:pt x="14774" y="45946"/>
                    </a:lnTo>
                    <a:lnTo>
                      <a:pt x="15300" y="45969"/>
                    </a:lnTo>
                    <a:lnTo>
                      <a:pt x="15825" y="45981"/>
                    </a:lnTo>
                    <a:lnTo>
                      <a:pt x="16351" y="45969"/>
                    </a:lnTo>
                    <a:lnTo>
                      <a:pt x="16876" y="45922"/>
                    </a:lnTo>
                    <a:lnTo>
                      <a:pt x="17390" y="45864"/>
                    </a:lnTo>
                    <a:lnTo>
                      <a:pt x="17881" y="45782"/>
                    </a:lnTo>
                    <a:lnTo>
                      <a:pt x="18359" y="45677"/>
                    </a:lnTo>
                    <a:lnTo>
                      <a:pt x="18815" y="45560"/>
                    </a:lnTo>
                    <a:lnTo>
                      <a:pt x="19025" y="45490"/>
                    </a:lnTo>
                    <a:lnTo>
                      <a:pt x="19235" y="45408"/>
                    </a:lnTo>
                    <a:lnTo>
                      <a:pt x="19434" y="45327"/>
                    </a:lnTo>
                    <a:lnTo>
                      <a:pt x="19621" y="45245"/>
                    </a:lnTo>
                    <a:lnTo>
                      <a:pt x="19796" y="45151"/>
                    </a:lnTo>
                    <a:lnTo>
                      <a:pt x="19971" y="45058"/>
                    </a:lnTo>
                    <a:lnTo>
                      <a:pt x="20135" y="44965"/>
                    </a:lnTo>
                    <a:lnTo>
                      <a:pt x="20275" y="44859"/>
                    </a:lnTo>
                    <a:lnTo>
                      <a:pt x="20415" y="44754"/>
                    </a:lnTo>
                    <a:lnTo>
                      <a:pt x="20543" y="44638"/>
                    </a:lnTo>
                    <a:lnTo>
                      <a:pt x="20649" y="44521"/>
                    </a:lnTo>
                    <a:lnTo>
                      <a:pt x="20754" y="44392"/>
                    </a:lnTo>
                    <a:lnTo>
                      <a:pt x="20754" y="44392"/>
                    </a:lnTo>
                    <a:lnTo>
                      <a:pt x="20789" y="44311"/>
                    </a:lnTo>
                    <a:lnTo>
                      <a:pt x="20824" y="44194"/>
                    </a:lnTo>
                    <a:lnTo>
                      <a:pt x="20835" y="44030"/>
                    </a:lnTo>
                    <a:lnTo>
                      <a:pt x="20847" y="43820"/>
                    </a:lnTo>
                    <a:lnTo>
                      <a:pt x="20847" y="43586"/>
                    </a:lnTo>
                    <a:lnTo>
                      <a:pt x="20847" y="43306"/>
                    </a:lnTo>
                    <a:lnTo>
                      <a:pt x="20800" y="42652"/>
                    </a:lnTo>
                    <a:lnTo>
                      <a:pt x="20730" y="41870"/>
                    </a:lnTo>
                    <a:lnTo>
                      <a:pt x="20625" y="40970"/>
                    </a:lnTo>
                    <a:lnTo>
                      <a:pt x="20497" y="39966"/>
                    </a:lnTo>
                    <a:lnTo>
                      <a:pt x="20345" y="38868"/>
                    </a:lnTo>
                    <a:lnTo>
                      <a:pt x="20170" y="37677"/>
                    </a:lnTo>
                    <a:lnTo>
                      <a:pt x="19971" y="36427"/>
                    </a:lnTo>
                    <a:lnTo>
                      <a:pt x="19539" y="33741"/>
                    </a:lnTo>
                    <a:lnTo>
                      <a:pt x="19037" y="30891"/>
                    </a:lnTo>
                    <a:lnTo>
                      <a:pt x="18523" y="27983"/>
                    </a:lnTo>
                    <a:lnTo>
                      <a:pt x="17986" y="25075"/>
                    </a:lnTo>
                    <a:lnTo>
                      <a:pt x="17460" y="22284"/>
                    </a:lnTo>
                    <a:lnTo>
                      <a:pt x="16958" y="19680"/>
                    </a:lnTo>
                    <a:lnTo>
                      <a:pt x="16502" y="17344"/>
                    </a:lnTo>
                    <a:lnTo>
                      <a:pt x="15825" y="13875"/>
                    </a:lnTo>
                    <a:lnTo>
                      <a:pt x="15556" y="12555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547;p20"/>
              <p:cNvSpPr/>
              <p:nvPr/>
            </p:nvSpPr>
            <p:spPr>
              <a:xfrm>
                <a:off x="7643267" y="1816788"/>
                <a:ext cx="666803" cy="1292960"/>
              </a:xfrm>
              <a:custGeom>
                <a:avLst/>
                <a:gdLst/>
                <a:ahLst/>
                <a:cxnLst/>
                <a:rect l="l" t="t" r="r" b="b"/>
                <a:pathLst>
                  <a:path w="22262" h="43167" extrusionOk="0">
                    <a:moveTo>
                      <a:pt x="9251" y="1"/>
                    </a:moveTo>
                    <a:lnTo>
                      <a:pt x="9111" y="13"/>
                    </a:lnTo>
                    <a:lnTo>
                      <a:pt x="8830" y="48"/>
                    </a:lnTo>
                    <a:lnTo>
                      <a:pt x="8527" y="83"/>
                    </a:lnTo>
                    <a:lnTo>
                      <a:pt x="8223" y="141"/>
                    </a:lnTo>
                    <a:lnTo>
                      <a:pt x="7896" y="200"/>
                    </a:lnTo>
                    <a:lnTo>
                      <a:pt x="7569" y="281"/>
                    </a:lnTo>
                    <a:lnTo>
                      <a:pt x="7230" y="363"/>
                    </a:lnTo>
                    <a:lnTo>
                      <a:pt x="6892" y="456"/>
                    </a:lnTo>
                    <a:lnTo>
                      <a:pt x="6541" y="562"/>
                    </a:lnTo>
                    <a:lnTo>
                      <a:pt x="5829" y="795"/>
                    </a:lnTo>
                    <a:lnTo>
                      <a:pt x="5105" y="1052"/>
                    </a:lnTo>
                    <a:lnTo>
                      <a:pt x="4404" y="1344"/>
                    </a:lnTo>
                    <a:lnTo>
                      <a:pt x="4054" y="1496"/>
                    </a:lnTo>
                    <a:lnTo>
                      <a:pt x="3703" y="1648"/>
                    </a:lnTo>
                    <a:lnTo>
                      <a:pt x="3365" y="1811"/>
                    </a:lnTo>
                    <a:lnTo>
                      <a:pt x="3038" y="1986"/>
                    </a:lnTo>
                    <a:lnTo>
                      <a:pt x="2722" y="2162"/>
                    </a:lnTo>
                    <a:lnTo>
                      <a:pt x="2407" y="2337"/>
                    </a:lnTo>
                    <a:lnTo>
                      <a:pt x="2115" y="2512"/>
                    </a:lnTo>
                    <a:lnTo>
                      <a:pt x="1823" y="2699"/>
                    </a:lnTo>
                    <a:lnTo>
                      <a:pt x="1554" y="2886"/>
                    </a:lnTo>
                    <a:lnTo>
                      <a:pt x="1309" y="3073"/>
                    </a:lnTo>
                    <a:lnTo>
                      <a:pt x="1075" y="3259"/>
                    </a:lnTo>
                    <a:lnTo>
                      <a:pt x="854" y="3446"/>
                    </a:lnTo>
                    <a:lnTo>
                      <a:pt x="667" y="3633"/>
                    </a:lnTo>
                    <a:lnTo>
                      <a:pt x="492" y="3820"/>
                    </a:lnTo>
                    <a:lnTo>
                      <a:pt x="340" y="4019"/>
                    </a:lnTo>
                    <a:lnTo>
                      <a:pt x="211" y="4205"/>
                    </a:lnTo>
                    <a:lnTo>
                      <a:pt x="106" y="4392"/>
                    </a:lnTo>
                    <a:lnTo>
                      <a:pt x="36" y="4579"/>
                    </a:lnTo>
                    <a:lnTo>
                      <a:pt x="13" y="4696"/>
                    </a:lnTo>
                    <a:lnTo>
                      <a:pt x="1" y="4836"/>
                    </a:lnTo>
                    <a:lnTo>
                      <a:pt x="13" y="5023"/>
                    </a:lnTo>
                    <a:lnTo>
                      <a:pt x="36" y="5245"/>
                    </a:lnTo>
                    <a:lnTo>
                      <a:pt x="59" y="5502"/>
                    </a:lnTo>
                    <a:lnTo>
                      <a:pt x="106" y="5794"/>
                    </a:lnTo>
                    <a:lnTo>
                      <a:pt x="235" y="6471"/>
                    </a:lnTo>
                    <a:lnTo>
                      <a:pt x="410" y="7277"/>
                    </a:lnTo>
                    <a:lnTo>
                      <a:pt x="620" y="8188"/>
                    </a:lnTo>
                    <a:lnTo>
                      <a:pt x="877" y="9204"/>
                    </a:lnTo>
                    <a:lnTo>
                      <a:pt x="1181" y="10325"/>
                    </a:lnTo>
                    <a:lnTo>
                      <a:pt x="1508" y="11516"/>
                    </a:lnTo>
                    <a:lnTo>
                      <a:pt x="1870" y="12801"/>
                    </a:lnTo>
                    <a:lnTo>
                      <a:pt x="2255" y="14144"/>
                    </a:lnTo>
                    <a:lnTo>
                      <a:pt x="2675" y="15546"/>
                    </a:lnTo>
                    <a:lnTo>
                      <a:pt x="3119" y="16994"/>
                    </a:lnTo>
                    <a:lnTo>
                      <a:pt x="3586" y="18489"/>
                    </a:lnTo>
                    <a:lnTo>
                      <a:pt x="4065" y="20007"/>
                    </a:lnTo>
                    <a:lnTo>
                      <a:pt x="4556" y="21549"/>
                    </a:lnTo>
                    <a:lnTo>
                      <a:pt x="5070" y="23102"/>
                    </a:lnTo>
                    <a:lnTo>
                      <a:pt x="5584" y="24667"/>
                    </a:lnTo>
                    <a:lnTo>
                      <a:pt x="6109" y="26220"/>
                    </a:lnTo>
                    <a:lnTo>
                      <a:pt x="6646" y="27750"/>
                    </a:lnTo>
                    <a:lnTo>
                      <a:pt x="7172" y="29268"/>
                    </a:lnTo>
                    <a:lnTo>
                      <a:pt x="7697" y="30752"/>
                    </a:lnTo>
                    <a:lnTo>
                      <a:pt x="8223" y="32188"/>
                    </a:lnTo>
                    <a:lnTo>
                      <a:pt x="8749" y="33566"/>
                    </a:lnTo>
                    <a:lnTo>
                      <a:pt x="9251" y="34898"/>
                    </a:lnTo>
                    <a:lnTo>
                      <a:pt x="9741" y="36147"/>
                    </a:lnTo>
                    <a:lnTo>
                      <a:pt x="10220" y="37327"/>
                    </a:lnTo>
                    <a:lnTo>
                      <a:pt x="10687" y="38413"/>
                    </a:lnTo>
                    <a:lnTo>
                      <a:pt x="11131" y="39406"/>
                    </a:lnTo>
                    <a:lnTo>
                      <a:pt x="11540" y="40282"/>
                    </a:lnTo>
                    <a:lnTo>
                      <a:pt x="11738" y="40679"/>
                    </a:lnTo>
                    <a:lnTo>
                      <a:pt x="11925" y="41052"/>
                    </a:lnTo>
                    <a:lnTo>
                      <a:pt x="12112" y="41379"/>
                    </a:lnTo>
                    <a:lnTo>
                      <a:pt x="12287" y="41683"/>
                    </a:lnTo>
                    <a:lnTo>
                      <a:pt x="12521" y="42057"/>
                    </a:lnTo>
                    <a:lnTo>
                      <a:pt x="12719" y="42349"/>
                    </a:lnTo>
                    <a:lnTo>
                      <a:pt x="12906" y="42571"/>
                    </a:lnTo>
                    <a:lnTo>
                      <a:pt x="13058" y="42734"/>
                    </a:lnTo>
                    <a:lnTo>
                      <a:pt x="13198" y="42851"/>
                    </a:lnTo>
                    <a:lnTo>
                      <a:pt x="13315" y="42921"/>
                    </a:lnTo>
                    <a:lnTo>
                      <a:pt x="13420" y="42968"/>
                    </a:lnTo>
                    <a:lnTo>
                      <a:pt x="13502" y="42991"/>
                    </a:lnTo>
                    <a:lnTo>
                      <a:pt x="13981" y="43061"/>
                    </a:lnTo>
                    <a:lnTo>
                      <a:pt x="14483" y="43120"/>
                    </a:lnTo>
                    <a:lnTo>
                      <a:pt x="14985" y="43155"/>
                    </a:lnTo>
                    <a:lnTo>
                      <a:pt x="15499" y="43166"/>
                    </a:lnTo>
                    <a:lnTo>
                      <a:pt x="15908" y="43155"/>
                    </a:lnTo>
                    <a:lnTo>
                      <a:pt x="16317" y="43131"/>
                    </a:lnTo>
                    <a:lnTo>
                      <a:pt x="16714" y="43108"/>
                    </a:lnTo>
                    <a:lnTo>
                      <a:pt x="17111" y="43061"/>
                    </a:lnTo>
                    <a:lnTo>
                      <a:pt x="17508" y="43003"/>
                    </a:lnTo>
                    <a:lnTo>
                      <a:pt x="17882" y="42933"/>
                    </a:lnTo>
                    <a:lnTo>
                      <a:pt x="18255" y="42839"/>
                    </a:lnTo>
                    <a:lnTo>
                      <a:pt x="18617" y="42746"/>
                    </a:lnTo>
                    <a:lnTo>
                      <a:pt x="18956" y="42629"/>
                    </a:lnTo>
                    <a:lnTo>
                      <a:pt x="19283" y="42512"/>
                    </a:lnTo>
                    <a:lnTo>
                      <a:pt x="19587" y="42372"/>
                    </a:lnTo>
                    <a:lnTo>
                      <a:pt x="19867" y="42220"/>
                    </a:lnTo>
                    <a:lnTo>
                      <a:pt x="20124" y="42057"/>
                    </a:lnTo>
                    <a:lnTo>
                      <a:pt x="20357" y="41882"/>
                    </a:lnTo>
                    <a:lnTo>
                      <a:pt x="20451" y="41788"/>
                    </a:lnTo>
                    <a:lnTo>
                      <a:pt x="20556" y="41695"/>
                    </a:lnTo>
                    <a:lnTo>
                      <a:pt x="20638" y="41601"/>
                    </a:lnTo>
                    <a:lnTo>
                      <a:pt x="20720" y="41496"/>
                    </a:lnTo>
                    <a:lnTo>
                      <a:pt x="20766" y="41414"/>
                    </a:lnTo>
                    <a:lnTo>
                      <a:pt x="20801" y="41309"/>
                    </a:lnTo>
                    <a:lnTo>
                      <a:pt x="20825" y="41169"/>
                    </a:lnTo>
                    <a:lnTo>
                      <a:pt x="20836" y="41006"/>
                    </a:lnTo>
                    <a:lnTo>
                      <a:pt x="20848" y="40807"/>
                    </a:lnTo>
                    <a:lnTo>
                      <a:pt x="20848" y="40585"/>
                    </a:lnTo>
                    <a:lnTo>
                      <a:pt x="20836" y="40060"/>
                    </a:lnTo>
                    <a:lnTo>
                      <a:pt x="20801" y="39441"/>
                    </a:lnTo>
                    <a:lnTo>
                      <a:pt x="20731" y="38740"/>
                    </a:lnTo>
                    <a:lnTo>
                      <a:pt x="20638" y="37946"/>
                    </a:lnTo>
                    <a:lnTo>
                      <a:pt x="20533" y="37082"/>
                    </a:lnTo>
                    <a:lnTo>
                      <a:pt x="20404" y="36147"/>
                    </a:lnTo>
                    <a:lnTo>
                      <a:pt x="20252" y="35155"/>
                    </a:lnTo>
                    <a:lnTo>
                      <a:pt x="20089" y="34103"/>
                    </a:lnTo>
                    <a:lnTo>
                      <a:pt x="19914" y="33006"/>
                    </a:lnTo>
                    <a:lnTo>
                      <a:pt x="19517" y="30717"/>
                    </a:lnTo>
                    <a:lnTo>
                      <a:pt x="19096" y="28322"/>
                    </a:lnTo>
                    <a:lnTo>
                      <a:pt x="18641" y="25893"/>
                    </a:lnTo>
                    <a:lnTo>
                      <a:pt x="18174" y="23487"/>
                    </a:lnTo>
                    <a:lnTo>
                      <a:pt x="17718" y="21152"/>
                    </a:lnTo>
                    <a:lnTo>
                      <a:pt x="17286" y="18968"/>
                    </a:lnTo>
                    <a:lnTo>
                      <a:pt x="16527" y="15219"/>
                    </a:lnTo>
                    <a:lnTo>
                      <a:pt x="16001" y="12731"/>
                    </a:lnTo>
                    <a:lnTo>
                      <a:pt x="15990" y="12684"/>
                    </a:lnTo>
                    <a:lnTo>
                      <a:pt x="15978" y="12649"/>
                    </a:lnTo>
                    <a:lnTo>
                      <a:pt x="15943" y="12614"/>
                    </a:lnTo>
                    <a:lnTo>
                      <a:pt x="15908" y="12591"/>
                    </a:lnTo>
                    <a:lnTo>
                      <a:pt x="15873" y="12568"/>
                    </a:lnTo>
                    <a:lnTo>
                      <a:pt x="15838" y="12556"/>
                    </a:lnTo>
                    <a:lnTo>
                      <a:pt x="15744" y="12556"/>
                    </a:lnTo>
                    <a:lnTo>
                      <a:pt x="15698" y="12568"/>
                    </a:lnTo>
                    <a:lnTo>
                      <a:pt x="15663" y="12591"/>
                    </a:lnTo>
                    <a:lnTo>
                      <a:pt x="15627" y="12626"/>
                    </a:lnTo>
                    <a:lnTo>
                      <a:pt x="15604" y="12649"/>
                    </a:lnTo>
                    <a:lnTo>
                      <a:pt x="15592" y="12696"/>
                    </a:lnTo>
                    <a:lnTo>
                      <a:pt x="15569" y="12731"/>
                    </a:lnTo>
                    <a:lnTo>
                      <a:pt x="15569" y="12778"/>
                    </a:lnTo>
                    <a:lnTo>
                      <a:pt x="15581" y="12824"/>
                    </a:lnTo>
                    <a:lnTo>
                      <a:pt x="16001" y="14857"/>
                    </a:lnTo>
                    <a:lnTo>
                      <a:pt x="16433" y="17006"/>
                    </a:lnTo>
                    <a:lnTo>
                      <a:pt x="16889" y="19248"/>
                    </a:lnTo>
                    <a:lnTo>
                      <a:pt x="17344" y="21537"/>
                    </a:lnTo>
                    <a:lnTo>
                      <a:pt x="17788" y="23849"/>
                    </a:lnTo>
                    <a:lnTo>
                      <a:pt x="18232" y="26150"/>
                    </a:lnTo>
                    <a:lnTo>
                      <a:pt x="18641" y="28404"/>
                    </a:lnTo>
                    <a:lnTo>
                      <a:pt x="19038" y="30588"/>
                    </a:lnTo>
                    <a:lnTo>
                      <a:pt x="19400" y="32655"/>
                    </a:lnTo>
                    <a:lnTo>
                      <a:pt x="19715" y="34571"/>
                    </a:lnTo>
                    <a:lnTo>
                      <a:pt x="19984" y="36322"/>
                    </a:lnTo>
                    <a:lnTo>
                      <a:pt x="20194" y="37852"/>
                    </a:lnTo>
                    <a:lnTo>
                      <a:pt x="20287" y="38530"/>
                    </a:lnTo>
                    <a:lnTo>
                      <a:pt x="20357" y="39149"/>
                    </a:lnTo>
                    <a:lnTo>
                      <a:pt x="20404" y="39686"/>
                    </a:lnTo>
                    <a:lnTo>
                      <a:pt x="20439" y="40165"/>
                    </a:lnTo>
                    <a:lnTo>
                      <a:pt x="20451" y="40562"/>
                    </a:lnTo>
                    <a:lnTo>
                      <a:pt x="20439" y="40866"/>
                    </a:lnTo>
                    <a:lnTo>
                      <a:pt x="20428" y="40994"/>
                    </a:lnTo>
                    <a:lnTo>
                      <a:pt x="20416" y="41099"/>
                    </a:lnTo>
                    <a:lnTo>
                      <a:pt x="20393" y="41181"/>
                    </a:lnTo>
                    <a:lnTo>
                      <a:pt x="20369" y="41239"/>
                    </a:lnTo>
                    <a:lnTo>
                      <a:pt x="20276" y="41344"/>
                    </a:lnTo>
                    <a:lnTo>
                      <a:pt x="20171" y="41450"/>
                    </a:lnTo>
                    <a:lnTo>
                      <a:pt x="20066" y="41555"/>
                    </a:lnTo>
                    <a:lnTo>
                      <a:pt x="19937" y="41648"/>
                    </a:lnTo>
                    <a:lnTo>
                      <a:pt x="19797" y="41753"/>
                    </a:lnTo>
                    <a:lnTo>
                      <a:pt x="19645" y="41835"/>
                    </a:lnTo>
                    <a:lnTo>
                      <a:pt x="19482" y="41928"/>
                    </a:lnTo>
                    <a:lnTo>
                      <a:pt x="19318" y="42010"/>
                    </a:lnTo>
                    <a:lnTo>
                      <a:pt x="19143" y="42092"/>
                    </a:lnTo>
                    <a:lnTo>
                      <a:pt x="18944" y="42162"/>
                    </a:lnTo>
                    <a:lnTo>
                      <a:pt x="18547" y="42302"/>
                    </a:lnTo>
                    <a:lnTo>
                      <a:pt x="18115" y="42431"/>
                    </a:lnTo>
                    <a:lnTo>
                      <a:pt x="17660" y="42524"/>
                    </a:lnTo>
                    <a:lnTo>
                      <a:pt x="17181" y="42606"/>
                    </a:lnTo>
                    <a:lnTo>
                      <a:pt x="16679" y="42664"/>
                    </a:lnTo>
                    <a:lnTo>
                      <a:pt x="16176" y="42711"/>
                    </a:lnTo>
                    <a:lnTo>
                      <a:pt x="15651" y="42723"/>
                    </a:lnTo>
                    <a:lnTo>
                      <a:pt x="15137" y="42723"/>
                    </a:lnTo>
                    <a:lnTo>
                      <a:pt x="14611" y="42688"/>
                    </a:lnTo>
                    <a:lnTo>
                      <a:pt x="14098" y="42641"/>
                    </a:lnTo>
                    <a:lnTo>
                      <a:pt x="13584" y="42559"/>
                    </a:lnTo>
                    <a:lnTo>
                      <a:pt x="13549" y="42547"/>
                    </a:lnTo>
                    <a:lnTo>
                      <a:pt x="13490" y="42512"/>
                    </a:lnTo>
                    <a:lnTo>
                      <a:pt x="13420" y="42454"/>
                    </a:lnTo>
                    <a:lnTo>
                      <a:pt x="13315" y="42360"/>
                    </a:lnTo>
                    <a:lnTo>
                      <a:pt x="13198" y="42232"/>
                    </a:lnTo>
                    <a:lnTo>
                      <a:pt x="13046" y="42033"/>
                    </a:lnTo>
                    <a:lnTo>
                      <a:pt x="12871" y="41788"/>
                    </a:lnTo>
                    <a:lnTo>
                      <a:pt x="12673" y="41461"/>
                    </a:lnTo>
                    <a:lnTo>
                      <a:pt x="12486" y="41146"/>
                    </a:lnTo>
                    <a:lnTo>
                      <a:pt x="12287" y="40796"/>
                    </a:lnTo>
                    <a:lnTo>
                      <a:pt x="12100" y="40410"/>
                    </a:lnTo>
                    <a:lnTo>
                      <a:pt x="11890" y="40001"/>
                    </a:lnTo>
                    <a:lnTo>
                      <a:pt x="11470" y="39102"/>
                    </a:lnTo>
                    <a:lnTo>
                      <a:pt x="11014" y="38086"/>
                    </a:lnTo>
                    <a:lnTo>
                      <a:pt x="10547" y="36988"/>
                    </a:lnTo>
                    <a:lnTo>
                      <a:pt x="10068" y="35797"/>
                    </a:lnTo>
                    <a:lnTo>
                      <a:pt x="9578" y="34536"/>
                    </a:lnTo>
                    <a:lnTo>
                      <a:pt x="9064" y="33204"/>
                    </a:lnTo>
                    <a:lnTo>
                      <a:pt x="8550" y="31814"/>
                    </a:lnTo>
                    <a:lnTo>
                      <a:pt x="8036" y="30378"/>
                    </a:lnTo>
                    <a:lnTo>
                      <a:pt x="7511" y="28895"/>
                    </a:lnTo>
                    <a:lnTo>
                      <a:pt x="6985" y="27388"/>
                    </a:lnTo>
                    <a:lnTo>
                      <a:pt x="6459" y="25858"/>
                    </a:lnTo>
                    <a:lnTo>
                      <a:pt x="5946" y="24317"/>
                    </a:lnTo>
                    <a:lnTo>
                      <a:pt x="5443" y="22763"/>
                    </a:lnTo>
                    <a:lnTo>
                      <a:pt x="4941" y="21222"/>
                    </a:lnTo>
                    <a:lnTo>
                      <a:pt x="4451" y="19692"/>
                    </a:lnTo>
                    <a:lnTo>
                      <a:pt x="3984" y="18185"/>
                    </a:lnTo>
                    <a:lnTo>
                      <a:pt x="3528" y="16714"/>
                    </a:lnTo>
                    <a:lnTo>
                      <a:pt x="3096" y="15289"/>
                    </a:lnTo>
                    <a:lnTo>
                      <a:pt x="2687" y="13911"/>
                    </a:lnTo>
                    <a:lnTo>
                      <a:pt x="2302" y="12591"/>
                    </a:lnTo>
                    <a:lnTo>
                      <a:pt x="1951" y="11341"/>
                    </a:lnTo>
                    <a:lnTo>
                      <a:pt x="1624" y="10173"/>
                    </a:lnTo>
                    <a:lnTo>
                      <a:pt x="1332" y="9087"/>
                    </a:lnTo>
                    <a:lnTo>
                      <a:pt x="1075" y="8094"/>
                    </a:lnTo>
                    <a:lnTo>
                      <a:pt x="865" y="7219"/>
                    </a:lnTo>
                    <a:lnTo>
                      <a:pt x="690" y="6448"/>
                    </a:lnTo>
                    <a:lnTo>
                      <a:pt x="562" y="5805"/>
                    </a:lnTo>
                    <a:lnTo>
                      <a:pt x="468" y="5303"/>
                    </a:lnTo>
                    <a:lnTo>
                      <a:pt x="445" y="5093"/>
                    </a:lnTo>
                    <a:lnTo>
                      <a:pt x="433" y="4929"/>
                    </a:lnTo>
                    <a:lnTo>
                      <a:pt x="445" y="4801"/>
                    </a:lnTo>
                    <a:lnTo>
                      <a:pt x="456" y="4719"/>
                    </a:lnTo>
                    <a:lnTo>
                      <a:pt x="515" y="4556"/>
                    </a:lnTo>
                    <a:lnTo>
                      <a:pt x="608" y="4392"/>
                    </a:lnTo>
                    <a:lnTo>
                      <a:pt x="725" y="4229"/>
                    </a:lnTo>
                    <a:lnTo>
                      <a:pt x="865" y="4065"/>
                    </a:lnTo>
                    <a:lnTo>
                      <a:pt x="1017" y="3902"/>
                    </a:lnTo>
                    <a:lnTo>
                      <a:pt x="1204" y="3727"/>
                    </a:lnTo>
                    <a:lnTo>
                      <a:pt x="1402" y="3563"/>
                    </a:lnTo>
                    <a:lnTo>
                      <a:pt x="1624" y="3388"/>
                    </a:lnTo>
                    <a:lnTo>
                      <a:pt x="1858" y="3213"/>
                    </a:lnTo>
                    <a:lnTo>
                      <a:pt x="2103" y="3049"/>
                    </a:lnTo>
                    <a:lnTo>
                      <a:pt x="2372" y="2874"/>
                    </a:lnTo>
                    <a:lnTo>
                      <a:pt x="2652" y="2710"/>
                    </a:lnTo>
                    <a:lnTo>
                      <a:pt x="2944" y="2547"/>
                    </a:lnTo>
                    <a:lnTo>
                      <a:pt x="3248" y="2383"/>
                    </a:lnTo>
                    <a:lnTo>
                      <a:pt x="3878" y="2068"/>
                    </a:lnTo>
                    <a:lnTo>
                      <a:pt x="4544" y="1764"/>
                    </a:lnTo>
                    <a:lnTo>
                      <a:pt x="5233" y="1484"/>
                    </a:lnTo>
                    <a:lnTo>
                      <a:pt x="5922" y="1227"/>
                    </a:lnTo>
                    <a:lnTo>
                      <a:pt x="6611" y="1005"/>
                    </a:lnTo>
                    <a:lnTo>
                      <a:pt x="6950" y="900"/>
                    </a:lnTo>
                    <a:lnTo>
                      <a:pt x="7289" y="807"/>
                    </a:lnTo>
                    <a:lnTo>
                      <a:pt x="7616" y="725"/>
                    </a:lnTo>
                    <a:lnTo>
                      <a:pt x="7943" y="643"/>
                    </a:lnTo>
                    <a:lnTo>
                      <a:pt x="8258" y="585"/>
                    </a:lnTo>
                    <a:lnTo>
                      <a:pt x="8562" y="527"/>
                    </a:lnTo>
                    <a:lnTo>
                      <a:pt x="8865" y="480"/>
                    </a:lnTo>
                    <a:lnTo>
                      <a:pt x="9146" y="456"/>
                    </a:lnTo>
                    <a:lnTo>
                      <a:pt x="9286" y="445"/>
                    </a:lnTo>
                    <a:lnTo>
                      <a:pt x="9438" y="445"/>
                    </a:lnTo>
                    <a:lnTo>
                      <a:pt x="9601" y="456"/>
                    </a:lnTo>
                    <a:lnTo>
                      <a:pt x="9765" y="480"/>
                    </a:lnTo>
                    <a:lnTo>
                      <a:pt x="10127" y="538"/>
                    </a:lnTo>
                    <a:lnTo>
                      <a:pt x="10524" y="643"/>
                    </a:lnTo>
                    <a:lnTo>
                      <a:pt x="10944" y="772"/>
                    </a:lnTo>
                    <a:lnTo>
                      <a:pt x="11388" y="924"/>
                    </a:lnTo>
                    <a:lnTo>
                      <a:pt x="11867" y="1099"/>
                    </a:lnTo>
                    <a:lnTo>
                      <a:pt x="12346" y="1297"/>
                    </a:lnTo>
                    <a:lnTo>
                      <a:pt x="12860" y="1519"/>
                    </a:lnTo>
                    <a:lnTo>
                      <a:pt x="13373" y="1764"/>
                    </a:lnTo>
                    <a:lnTo>
                      <a:pt x="13899" y="2010"/>
                    </a:lnTo>
                    <a:lnTo>
                      <a:pt x="14436" y="2278"/>
                    </a:lnTo>
                    <a:lnTo>
                      <a:pt x="15511" y="2839"/>
                    </a:lnTo>
                    <a:lnTo>
                      <a:pt x="16585" y="3423"/>
                    </a:lnTo>
                    <a:lnTo>
                      <a:pt x="17625" y="4019"/>
                    </a:lnTo>
                    <a:lnTo>
                      <a:pt x="18606" y="4591"/>
                    </a:lnTo>
                    <a:lnTo>
                      <a:pt x="19505" y="5128"/>
                    </a:lnTo>
                    <a:lnTo>
                      <a:pt x="20287" y="5607"/>
                    </a:lnTo>
                    <a:lnTo>
                      <a:pt x="21467" y="6343"/>
                    </a:lnTo>
                    <a:lnTo>
                      <a:pt x="21922" y="6646"/>
                    </a:lnTo>
                    <a:lnTo>
                      <a:pt x="21969" y="6658"/>
                    </a:lnTo>
                    <a:lnTo>
                      <a:pt x="22004" y="6670"/>
                    </a:lnTo>
                    <a:lnTo>
                      <a:pt x="22051" y="6681"/>
                    </a:lnTo>
                    <a:lnTo>
                      <a:pt x="22086" y="6670"/>
                    </a:lnTo>
                    <a:lnTo>
                      <a:pt x="22133" y="6658"/>
                    </a:lnTo>
                    <a:lnTo>
                      <a:pt x="22168" y="6635"/>
                    </a:lnTo>
                    <a:lnTo>
                      <a:pt x="22203" y="6611"/>
                    </a:lnTo>
                    <a:lnTo>
                      <a:pt x="22226" y="6576"/>
                    </a:lnTo>
                    <a:lnTo>
                      <a:pt x="22249" y="6541"/>
                    </a:lnTo>
                    <a:lnTo>
                      <a:pt x="22261" y="6494"/>
                    </a:lnTo>
                    <a:lnTo>
                      <a:pt x="22261" y="6459"/>
                    </a:lnTo>
                    <a:lnTo>
                      <a:pt x="22261" y="6413"/>
                    </a:lnTo>
                    <a:lnTo>
                      <a:pt x="22249" y="6366"/>
                    </a:lnTo>
                    <a:lnTo>
                      <a:pt x="22226" y="6331"/>
                    </a:lnTo>
                    <a:lnTo>
                      <a:pt x="22203" y="6296"/>
                    </a:lnTo>
                    <a:lnTo>
                      <a:pt x="22168" y="6273"/>
                    </a:lnTo>
                    <a:lnTo>
                      <a:pt x="21619" y="5911"/>
                    </a:lnTo>
                    <a:lnTo>
                      <a:pt x="20381" y="5140"/>
                    </a:lnTo>
                    <a:lnTo>
                      <a:pt x="19575" y="4649"/>
                    </a:lnTo>
                    <a:lnTo>
                      <a:pt x="18652" y="4100"/>
                    </a:lnTo>
                    <a:lnTo>
                      <a:pt x="17671" y="3528"/>
                    </a:lnTo>
                    <a:lnTo>
                      <a:pt x="16620" y="2944"/>
                    </a:lnTo>
                    <a:lnTo>
                      <a:pt x="15546" y="2360"/>
                    </a:lnTo>
                    <a:lnTo>
                      <a:pt x="15009" y="2080"/>
                    </a:lnTo>
                    <a:lnTo>
                      <a:pt x="14471" y="1811"/>
                    </a:lnTo>
                    <a:lnTo>
                      <a:pt x="13934" y="1543"/>
                    </a:lnTo>
                    <a:lnTo>
                      <a:pt x="13408" y="1297"/>
                    </a:lnTo>
                    <a:lnTo>
                      <a:pt x="12883" y="1064"/>
                    </a:lnTo>
                    <a:lnTo>
                      <a:pt x="12369" y="842"/>
                    </a:lnTo>
                    <a:lnTo>
                      <a:pt x="11879" y="643"/>
                    </a:lnTo>
                    <a:lnTo>
                      <a:pt x="11411" y="468"/>
                    </a:lnTo>
                    <a:lnTo>
                      <a:pt x="10956" y="316"/>
                    </a:lnTo>
                    <a:lnTo>
                      <a:pt x="10524" y="200"/>
                    </a:lnTo>
                    <a:lnTo>
                      <a:pt x="10127" y="94"/>
                    </a:lnTo>
                    <a:lnTo>
                      <a:pt x="9753" y="36"/>
                    </a:lnTo>
                    <a:lnTo>
                      <a:pt x="9578" y="13"/>
                    </a:lnTo>
                    <a:lnTo>
                      <a:pt x="9414" y="1"/>
                    </a:lnTo>
                    <a:close/>
                  </a:path>
                </a:pathLst>
              </a:custGeom>
              <a:solidFill>
                <a:srgbClr val="421A1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548;p20"/>
              <p:cNvSpPr/>
              <p:nvPr/>
            </p:nvSpPr>
            <p:spPr>
              <a:xfrm>
                <a:off x="7753129" y="2069368"/>
                <a:ext cx="321510" cy="182980"/>
              </a:xfrm>
              <a:custGeom>
                <a:avLst/>
                <a:gdLst/>
                <a:ahLst/>
                <a:cxnLst/>
                <a:rect l="l" t="t" r="r" b="b"/>
                <a:pathLst>
                  <a:path w="10734" h="6109" extrusionOk="0">
                    <a:moveTo>
                      <a:pt x="4637" y="0"/>
                    </a:moveTo>
                    <a:lnTo>
                      <a:pt x="4567" y="12"/>
                    </a:lnTo>
                    <a:lnTo>
                      <a:pt x="4438" y="59"/>
                    </a:lnTo>
                    <a:lnTo>
                      <a:pt x="4298" y="105"/>
                    </a:lnTo>
                    <a:lnTo>
                      <a:pt x="4170" y="164"/>
                    </a:lnTo>
                    <a:lnTo>
                      <a:pt x="4041" y="222"/>
                    </a:lnTo>
                    <a:lnTo>
                      <a:pt x="3784" y="362"/>
                    </a:lnTo>
                    <a:lnTo>
                      <a:pt x="3562" y="502"/>
                    </a:lnTo>
                    <a:lnTo>
                      <a:pt x="3375" y="643"/>
                    </a:lnTo>
                    <a:lnTo>
                      <a:pt x="3235" y="748"/>
                    </a:lnTo>
                    <a:lnTo>
                      <a:pt x="3107" y="853"/>
                    </a:lnTo>
                    <a:lnTo>
                      <a:pt x="2663" y="829"/>
                    </a:lnTo>
                    <a:lnTo>
                      <a:pt x="1670" y="794"/>
                    </a:lnTo>
                    <a:lnTo>
                      <a:pt x="1145" y="783"/>
                    </a:lnTo>
                    <a:lnTo>
                      <a:pt x="678" y="771"/>
                    </a:lnTo>
                    <a:lnTo>
                      <a:pt x="339" y="783"/>
                    </a:lnTo>
                    <a:lnTo>
                      <a:pt x="234" y="794"/>
                    </a:lnTo>
                    <a:lnTo>
                      <a:pt x="210" y="806"/>
                    </a:lnTo>
                    <a:lnTo>
                      <a:pt x="199" y="806"/>
                    </a:lnTo>
                    <a:lnTo>
                      <a:pt x="164" y="876"/>
                    </a:lnTo>
                    <a:lnTo>
                      <a:pt x="117" y="981"/>
                    </a:lnTo>
                    <a:lnTo>
                      <a:pt x="59" y="1121"/>
                    </a:lnTo>
                    <a:lnTo>
                      <a:pt x="24" y="1297"/>
                    </a:lnTo>
                    <a:lnTo>
                      <a:pt x="12" y="1390"/>
                    </a:lnTo>
                    <a:lnTo>
                      <a:pt x="0" y="1483"/>
                    </a:lnTo>
                    <a:lnTo>
                      <a:pt x="12" y="1589"/>
                    </a:lnTo>
                    <a:lnTo>
                      <a:pt x="24" y="1694"/>
                    </a:lnTo>
                    <a:lnTo>
                      <a:pt x="47" y="1799"/>
                    </a:lnTo>
                    <a:lnTo>
                      <a:pt x="94" y="1904"/>
                    </a:lnTo>
                    <a:lnTo>
                      <a:pt x="140" y="2009"/>
                    </a:lnTo>
                    <a:lnTo>
                      <a:pt x="210" y="2114"/>
                    </a:lnTo>
                    <a:lnTo>
                      <a:pt x="292" y="2231"/>
                    </a:lnTo>
                    <a:lnTo>
                      <a:pt x="351" y="2359"/>
                    </a:lnTo>
                    <a:lnTo>
                      <a:pt x="409" y="2523"/>
                    </a:lnTo>
                    <a:lnTo>
                      <a:pt x="456" y="2686"/>
                    </a:lnTo>
                    <a:lnTo>
                      <a:pt x="537" y="3072"/>
                    </a:lnTo>
                    <a:lnTo>
                      <a:pt x="619" y="3480"/>
                    </a:lnTo>
                    <a:lnTo>
                      <a:pt x="701" y="3889"/>
                    </a:lnTo>
                    <a:lnTo>
                      <a:pt x="748" y="4099"/>
                    </a:lnTo>
                    <a:lnTo>
                      <a:pt x="806" y="4286"/>
                    </a:lnTo>
                    <a:lnTo>
                      <a:pt x="864" y="4473"/>
                    </a:lnTo>
                    <a:lnTo>
                      <a:pt x="935" y="4648"/>
                    </a:lnTo>
                    <a:lnTo>
                      <a:pt x="1016" y="4800"/>
                    </a:lnTo>
                    <a:lnTo>
                      <a:pt x="1110" y="4940"/>
                    </a:lnTo>
                    <a:lnTo>
                      <a:pt x="1168" y="5010"/>
                    </a:lnTo>
                    <a:lnTo>
                      <a:pt x="1238" y="5069"/>
                    </a:lnTo>
                    <a:lnTo>
                      <a:pt x="1332" y="5139"/>
                    </a:lnTo>
                    <a:lnTo>
                      <a:pt x="1425" y="5197"/>
                    </a:lnTo>
                    <a:lnTo>
                      <a:pt x="1659" y="5326"/>
                    </a:lnTo>
                    <a:lnTo>
                      <a:pt x="1939" y="5443"/>
                    </a:lnTo>
                    <a:lnTo>
                      <a:pt x="2254" y="5571"/>
                    </a:lnTo>
                    <a:lnTo>
                      <a:pt x="2581" y="5676"/>
                    </a:lnTo>
                    <a:lnTo>
                      <a:pt x="2932" y="5781"/>
                    </a:lnTo>
                    <a:lnTo>
                      <a:pt x="3294" y="5875"/>
                    </a:lnTo>
                    <a:lnTo>
                      <a:pt x="3656" y="5945"/>
                    </a:lnTo>
                    <a:lnTo>
                      <a:pt x="4006" y="6015"/>
                    </a:lnTo>
                    <a:lnTo>
                      <a:pt x="4345" y="6062"/>
                    </a:lnTo>
                    <a:lnTo>
                      <a:pt x="4660" y="6097"/>
                    </a:lnTo>
                    <a:lnTo>
                      <a:pt x="4940" y="6108"/>
                    </a:lnTo>
                    <a:lnTo>
                      <a:pt x="5186" y="6097"/>
                    </a:lnTo>
                    <a:lnTo>
                      <a:pt x="5291" y="6085"/>
                    </a:lnTo>
                    <a:lnTo>
                      <a:pt x="5384" y="6062"/>
                    </a:lnTo>
                    <a:lnTo>
                      <a:pt x="5466" y="6038"/>
                    </a:lnTo>
                    <a:lnTo>
                      <a:pt x="5524" y="6003"/>
                    </a:lnTo>
                    <a:lnTo>
                      <a:pt x="5594" y="5968"/>
                    </a:lnTo>
                    <a:lnTo>
                      <a:pt x="5676" y="5933"/>
                    </a:lnTo>
                    <a:lnTo>
                      <a:pt x="5886" y="5886"/>
                    </a:lnTo>
                    <a:lnTo>
                      <a:pt x="6155" y="5840"/>
                    </a:lnTo>
                    <a:lnTo>
                      <a:pt x="6470" y="5805"/>
                    </a:lnTo>
                    <a:lnTo>
                      <a:pt x="6821" y="5770"/>
                    </a:lnTo>
                    <a:lnTo>
                      <a:pt x="7194" y="5758"/>
                    </a:lnTo>
                    <a:lnTo>
                      <a:pt x="7965" y="5735"/>
                    </a:lnTo>
                    <a:lnTo>
                      <a:pt x="8713" y="5723"/>
                    </a:lnTo>
                    <a:lnTo>
                      <a:pt x="9355" y="5735"/>
                    </a:lnTo>
                    <a:lnTo>
                      <a:pt x="9962" y="5746"/>
                    </a:lnTo>
                    <a:lnTo>
                      <a:pt x="10733" y="1589"/>
                    </a:lnTo>
                    <a:lnTo>
                      <a:pt x="10733" y="1589"/>
                    </a:lnTo>
                    <a:lnTo>
                      <a:pt x="10698" y="1612"/>
                    </a:lnTo>
                    <a:lnTo>
                      <a:pt x="10651" y="1624"/>
                    </a:lnTo>
                    <a:lnTo>
                      <a:pt x="10523" y="1647"/>
                    </a:lnTo>
                    <a:lnTo>
                      <a:pt x="10359" y="1659"/>
                    </a:lnTo>
                    <a:lnTo>
                      <a:pt x="10149" y="1659"/>
                    </a:lnTo>
                    <a:lnTo>
                      <a:pt x="9916" y="1635"/>
                    </a:lnTo>
                    <a:lnTo>
                      <a:pt x="9670" y="1612"/>
                    </a:lnTo>
                    <a:lnTo>
                      <a:pt x="9133" y="1530"/>
                    </a:lnTo>
                    <a:lnTo>
                      <a:pt x="8584" y="1425"/>
                    </a:lnTo>
                    <a:lnTo>
                      <a:pt x="8094" y="1308"/>
                    </a:lnTo>
                    <a:lnTo>
                      <a:pt x="7895" y="1250"/>
                    </a:lnTo>
                    <a:lnTo>
                      <a:pt x="7720" y="1180"/>
                    </a:lnTo>
                    <a:lnTo>
                      <a:pt x="7580" y="1121"/>
                    </a:lnTo>
                    <a:lnTo>
                      <a:pt x="7486" y="1063"/>
                    </a:lnTo>
                    <a:lnTo>
                      <a:pt x="7405" y="1005"/>
                    </a:lnTo>
                    <a:lnTo>
                      <a:pt x="7300" y="934"/>
                    </a:lnTo>
                    <a:lnTo>
                      <a:pt x="6996" y="759"/>
                    </a:lnTo>
                    <a:lnTo>
                      <a:pt x="6611" y="561"/>
                    </a:lnTo>
                    <a:lnTo>
                      <a:pt x="6167" y="362"/>
                    </a:lnTo>
                    <a:lnTo>
                      <a:pt x="5945" y="280"/>
                    </a:lnTo>
                    <a:lnTo>
                      <a:pt x="5723" y="199"/>
                    </a:lnTo>
                    <a:lnTo>
                      <a:pt x="5501" y="117"/>
                    </a:lnTo>
                    <a:lnTo>
                      <a:pt x="5279" y="59"/>
                    </a:lnTo>
                    <a:lnTo>
                      <a:pt x="5081" y="24"/>
                    </a:lnTo>
                    <a:lnTo>
                      <a:pt x="4882" y="0"/>
                    </a:lnTo>
                    <a:close/>
                  </a:path>
                </a:pathLst>
              </a:custGeom>
              <a:solidFill>
                <a:srgbClr val="BD644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549;p20"/>
              <p:cNvSpPr/>
              <p:nvPr/>
            </p:nvSpPr>
            <p:spPr>
              <a:xfrm>
                <a:off x="7753129" y="2069368"/>
                <a:ext cx="321510" cy="182980"/>
              </a:xfrm>
              <a:custGeom>
                <a:avLst/>
                <a:gdLst/>
                <a:ahLst/>
                <a:cxnLst/>
                <a:rect l="l" t="t" r="r" b="b"/>
                <a:pathLst>
                  <a:path w="10734" h="6109" fill="none" extrusionOk="0">
                    <a:moveTo>
                      <a:pt x="10733" y="1589"/>
                    </a:moveTo>
                    <a:lnTo>
                      <a:pt x="10733" y="1589"/>
                    </a:lnTo>
                    <a:lnTo>
                      <a:pt x="10698" y="1612"/>
                    </a:lnTo>
                    <a:lnTo>
                      <a:pt x="10651" y="1624"/>
                    </a:lnTo>
                    <a:lnTo>
                      <a:pt x="10523" y="1647"/>
                    </a:lnTo>
                    <a:lnTo>
                      <a:pt x="10359" y="1659"/>
                    </a:lnTo>
                    <a:lnTo>
                      <a:pt x="10149" y="1659"/>
                    </a:lnTo>
                    <a:lnTo>
                      <a:pt x="9916" y="1635"/>
                    </a:lnTo>
                    <a:lnTo>
                      <a:pt x="9670" y="1612"/>
                    </a:lnTo>
                    <a:lnTo>
                      <a:pt x="9133" y="1530"/>
                    </a:lnTo>
                    <a:lnTo>
                      <a:pt x="8584" y="1425"/>
                    </a:lnTo>
                    <a:lnTo>
                      <a:pt x="8094" y="1308"/>
                    </a:lnTo>
                    <a:lnTo>
                      <a:pt x="7895" y="1250"/>
                    </a:lnTo>
                    <a:lnTo>
                      <a:pt x="7720" y="1180"/>
                    </a:lnTo>
                    <a:lnTo>
                      <a:pt x="7580" y="1121"/>
                    </a:lnTo>
                    <a:lnTo>
                      <a:pt x="7486" y="1063"/>
                    </a:lnTo>
                    <a:lnTo>
                      <a:pt x="7486" y="1063"/>
                    </a:lnTo>
                    <a:lnTo>
                      <a:pt x="7405" y="1005"/>
                    </a:lnTo>
                    <a:lnTo>
                      <a:pt x="7300" y="934"/>
                    </a:lnTo>
                    <a:lnTo>
                      <a:pt x="6996" y="759"/>
                    </a:lnTo>
                    <a:lnTo>
                      <a:pt x="6611" y="561"/>
                    </a:lnTo>
                    <a:lnTo>
                      <a:pt x="6167" y="362"/>
                    </a:lnTo>
                    <a:lnTo>
                      <a:pt x="5945" y="280"/>
                    </a:lnTo>
                    <a:lnTo>
                      <a:pt x="5723" y="199"/>
                    </a:lnTo>
                    <a:lnTo>
                      <a:pt x="5501" y="117"/>
                    </a:lnTo>
                    <a:lnTo>
                      <a:pt x="5279" y="59"/>
                    </a:lnTo>
                    <a:lnTo>
                      <a:pt x="5081" y="24"/>
                    </a:lnTo>
                    <a:lnTo>
                      <a:pt x="4882" y="0"/>
                    </a:lnTo>
                    <a:lnTo>
                      <a:pt x="4719" y="0"/>
                    </a:lnTo>
                    <a:lnTo>
                      <a:pt x="4637" y="0"/>
                    </a:lnTo>
                    <a:lnTo>
                      <a:pt x="4567" y="12"/>
                    </a:lnTo>
                    <a:lnTo>
                      <a:pt x="4567" y="12"/>
                    </a:lnTo>
                    <a:lnTo>
                      <a:pt x="4438" y="59"/>
                    </a:lnTo>
                    <a:lnTo>
                      <a:pt x="4298" y="105"/>
                    </a:lnTo>
                    <a:lnTo>
                      <a:pt x="4170" y="164"/>
                    </a:lnTo>
                    <a:lnTo>
                      <a:pt x="4041" y="222"/>
                    </a:lnTo>
                    <a:lnTo>
                      <a:pt x="3784" y="362"/>
                    </a:lnTo>
                    <a:lnTo>
                      <a:pt x="3562" y="502"/>
                    </a:lnTo>
                    <a:lnTo>
                      <a:pt x="3375" y="643"/>
                    </a:lnTo>
                    <a:lnTo>
                      <a:pt x="3235" y="748"/>
                    </a:lnTo>
                    <a:lnTo>
                      <a:pt x="3107" y="853"/>
                    </a:lnTo>
                    <a:lnTo>
                      <a:pt x="3107" y="853"/>
                    </a:lnTo>
                    <a:lnTo>
                      <a:pt x="2663" y="829"/>
                    </a:lnTo>
                    <a:lnTo>
                      <a:pt x="1670" y="794"/>
                    </a:lnTo>
                    <a:lnTo>
                      <a:pt x="1145" y="783"/>
                    </a:lnTo>
                    <a:lnTo>
                      <a:pt x="678" y="771"/>
                    </a:lnTo>
                    <a:lnTo>
                      <a:pt x="339" y="783"/>
                    </a:lnTo>
                    <a:lnTo>
                      <a:pt x="234" y="794"/>
                    </a:lnTo>
                    <a:lnTo>
                      <a:pt x="210" y="806"/>
                    </a:lnTo>
                    <a:lnTo>
                      <a:pt x="199" y="806"/>
                    </a:lnTo>
                    <a:lnTo>
                      <a:pt x="199" y="806"/>
                    </a:lnTo>
                    <a:lnTo>
                      <a:pt x="164" y="876"/>
                    </a:lnTo>
                    <a:lnTo>
                      <a:pt x="117" y="981"/>
                    </a:lnTo>
                    <a:lnTo>
                      <a:pt x="59" y="1121"/>
                    </a:lnTo>
                    <a:lnTo>
                      <a:pt x="24" y="1297"/>
                    </a:lnTo>
                    <a:lnTo>
                      <a:pt x="12" y="1390"/>
                    </a:lnTo>
                    <a:lnTo>
                      <a:pt x="0" y="1483"/>
                    </a:lnTo>
                    <a:lnTo>
                      <a:pt x="12" y="1589"/>
                    </a:lnTo>
                    <a:lnTo>
                      <a:pt x="24" y="1694"/>
                    </a:lnTo>
                    <a:lnTo>
                      <a:pt x="47" y="1799"/>
                    </a:lnTo>
                    <a:lnTo>
                      <a:pt x="94" y="1904"/>
                    </a:lnTo>
                    <a:lnTo>
                      <a:pt x="140" y="2009"/>
                    </a:lnTo>
                    <a:lnTo>
                      <a:pt x="210" y="2114"/>
                    </a:lnTo>
                    <a:lnTo>
                      <a:pt x="210" y="2114"/>
                    </a:lnTo>
                    <a:lnTo>
                      <a:pt x="292" y="2231"/>
                    </a:lnTo>
                    <a:lnTo>
                      <a:pt x="351" y="2359"/>
                    </a:lnTo>
                    <a:lnTo>
                      <a:pt x="409" y="2523"/>
                    </a:lnTo>
                    <a:lnTo>
                      <a:pt x="456" y="2686"/>
                    </a:lnTo>
                    <a:lnTo>
                      <a:pt x="537" y="3072"/>
                    </a:lnTo>
                    <a:lnTo>
                      <a:pt x="619" y="3480"/>
                    </a:lnTo>
                    <a:lnTo>
                      <a:pt x="701" y="3889"/>
                    </a:lnTo>
                    <a:lnTo>
                      <a:pt x="748" y="4099"/>
                    </a:lnTo>
                    <a:lnTo>
                      <a:pt x="806" y="4286"/>
                    </a:lnTo>
                    <a:lnTo>
                      <a:pt x="864" y="4473"/>
                    </a:lnTo>
                    <a:lnTo>
                      <a:pt x="935" y="4648"/>
                    </a:lnTo>
                    <a:lnTo>
                      <a:pt x="1016" y="4800"/>
                    </a:lnTo>
                    <a:lnTo>
                      <a:pt x="1110" y="4940"/>
                    </a:lnTo>
                    <a:lnTo>
                      <a:pt x="1110" y="4940"/>
                    </a:lnTo>
                    <a:lnTo>
                      <a:pt x="1168" y="5010"/>
                    </a:lnTo>
                    <a:lnTo>
                      <a:pt x="1238" y="5069"/>
                    </a:lnTo>
                    <a:lnTo>
                      <a:pt x="1332" y="5139"/>
                    </a:lnTo>
                    <a:lnTo>
                      <a:pt x="1425" y="5197"/>
                    </a:lnTo>
                    <a:lnTo>
                      <a:pt x="1659" y="5326"/>
                    </a:lnTo>
                    <a:lnTo>
                      <a:pt x="1939" y="5443"/>
                    </a:lnTo>
                    <a:lnTo>
                      <a:pt x="2254" y="5571"/>
                    </a:lnTo>
                    <a:lnTo>
                      <a:pt x="2581" y="5676"/>
                    </a:lnTo>
                    <a:lnTo>
                      <a:pt x="2932" y="5781"/>
                    </a:lnTo>
                    <a:lnTo>
                      <a:pt x="3294" y="5875"/>
                    </a:lnTo>
                    <a:lnTo>
                      <a:pt x="3656" y="5945"/>
                    </a:lnTo>
                    <a:lnTo>
                      <a:pt x="4006" y="6015"/>
                    </a:lnTo>
                    <a:lnTo>
                      <a:pt x="4345" y="6062"/>
                    </a:lnTo>
                    <a:lnTo>
                      <a:pt x="4660" y="6097"/>
                    </a:lnTo>
                    <a:lnTo>
                      <a:pt x="4940" y="6108"/>
                    </a:lnTo>
                    <a:lnTo>
                      <a:pt x="5186" y="6097"/>
                    </a:lnTo>
                    <a:lnTo>
                      <a:pt x="5291" y="6085"/>
                    </a:lnTo>
                    <a:lnTo>
                      <a:pt x="5384" y="6062"/>
                    </a:lnTo>
                    <a:lnTo>
                      <a:pt x="5466" y="6038"/>
                    </a:lnTo>
                    <a:lnTo>
                      <a:pt x="5524" y="6003"/>
                    </a:lnTo>
                    <a:lnTo>
                      <a:pt x="5524" y="6003"/>
                    </a:lnTo>
                    <a:lnTo>
                      <a:pt x="5594" y="5968"/>
                    </a:lnTo>
                    <a:lnTo>
                      <a:pt x="5676" y="5933"/>
                    </a:lnTo>
                    <a:lnTo>
                      <a:pt x="5886" y="5886"/>
                    </a:lnTo>
                    <a:lnTo>
                      <a:pt x="6155" y="5840"/>
                    </a:lnTo>
                    <a:lnTo>
                      <a:pt x="6470" y="5805"/>
                    </a:lnTo>
                    <a:lnTo>
                      <a:pt x="6821" y="5770"/>
                    </a:lnTo>
                    <a:lnTo>
                      <a:pt x="7194" y="5758"/>
                    </a:lnTo>
                    <a:lnTo>
                      <a:pt x="7965" y="5735"/>
                    </a:lnTo>
                    <a:lnTo>
                      <a:pt x="8713" y="5723"/>
                    </a:lnTo>
                    <a:lnTo>
                      <a:pt x="9355" y="5735"/>
                    </a:lnTo>
                    <a:lnTo>
                      <a:pt x="9962" y="5746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550;p20"/>
              <p:cNvSpPr/>
              <p:nvPr/>
            </p:nvSpPr>
            <p:spPr>
              <a:xfrm>
                <a:off x="7769902" y="2087548"/>
                <a:ext cx="103576" cy="10873"/>
              </a:xfrm>
              <a:custGeom>
                <a:avLst/>
                <a:gdLst/>
                <a:ahLst/>
                <a:cxnLst/>
                <a:rect l="l" t="t" r="r" b="b"/>
                <a:pathLst>
                  <a:path w="3458" h="363" extrusionOk="0">
                    <a:moveTo>
                      <a:pt x="164" y="0"/>
                    </a:moveTo>
                    <a:lnTo>
                      <a:pt x="94" y="12"/>
                    </a:lnTo>
                    <a:lnTo>
                      <a:pt x="48" y="47"/>
                    </a:lnTo>
                    <a:lnTo>
                      <a:pt x="12" y="106"/>
                    </a:lnTo>
                    <a:lnTo>
                      <a:pt x="1" y="164"/>
                    </a:lnTo>
                    <a:lnTo>
                      <a:pt x="12" y="234"/>
                    </a:lnTo>
                    <a:lnTo>
                      <a:pt x="48" y="281"/>
                    </a:lnTo>
                    <a:lnTo>
                      <a:pt x="94" y="316"/>
                    </a:lnTo>
                    <a:lnTo>
                      <a:pt x="164" y="327"/>
                    </a:lnTo>
                    <a:lnTo>
                      <a:pt x="3294" y="363"/>
                    </a:lnTo>
                    <a:lnTo>
                      <a:pt x="3364" y="351"/>
                    </a:lnTo>
                    <a:lnTo>
                      <a:pt x="3411" y="316"/>
                    </a:lnTo>
                    <a:lnTo>
                      <a:pt x="3446" y="269"/>
                    </a:lnTo>
                    <a:lnTo>
                      <a:pt x="3458" y="199"/>
                    </a:lnTo>
                    <a:lnTo>
                      <a:pt x="3446" y="141"/>
                    </a:lnTo>
                    <a:lnTo>
                      <a:pt x="3411" y="82"/>
                    </a:lnTo>
                    <a:lnTo>
                      <a:pt x="3364" y="47"/>
                    </a:lnTo>
                    <a:lnTo>
                      <a:pt x="3294" y="36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421A1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551;p20"/>
              <p:cNvSpPr/>
              <p:nvPr/>
            </p:nvSpPr>
            <p:spPr>
              <a:xfrm>
                <a:off x="8034373" y="1404028"/>
                <a:ext cx="652425" cy="999814"/>
              </a:xfrm>
              <a:custGeom>
                <a:avLst/>
                <a:gdLst/>
                <a:ahLst/>
                <a:cxnLst/>
                <a:rect l="l" t="t" r="r" b="b"/>
                <a:pathLst>
                  <a:path w="21782" h="33380" extrusionOk="0">
                    <a:moveTo>
                      <a:pt x="6155" y="1"/>
                    </a:moveTo>
                    <a:lnTo>
                      <a:pt x="4835" y="12778"/>
                    </a:lnTo>
                    <a:lnTo>
                      <a:pt x="10266" y="22646"/>
                    </a:lnTo>
                    <a:lnTo>
                      <a:pt x="9110" y="22448"/>
                    </a:lnTo>
                    <a:lnTo>
                      <a:pt x="7895" y="22238"/>
                    </a:lnTo>
                    <a:lnTo>
                      <a:pt x="6447" y="22004"/>
                    </a:lnTo>
                    <a:lnTo>
                      <a:pt x="5676" y="21887"/>
                    </a:lnTo>
                    <a:lnTo>
                      <a:pt x="4905" y="21770"/>
                    </a:lnTo>
                    <a:lnTo>
                      <a:pt x="4158" y="21677"/>
                    </a:lnTo>
                    <a:lnTo>
                      <a:pt x="3445" y="21595"/>
                    </a:lnTo>
                    <a:lnTo>
                      <a:pt x="2780" y="21525"/>
                    </a:lnTo>
                    <a:lnTo>
                      <a:pt x="2196" y="21490"/>
                    </a:lnTo>
                    <a:lnTo>
                      <a:pt x="1694" y="21478"/>
                    </a:lnTo>
                    <a:lnTo>
                      <a:pt x="1483" y="21478"/>
                    </a:lnTo>
                    <a:lnTo>
                      <a:pt x="1308" y="21502"/>
                    </a:lnTo>
                    <a:lnTo>
                      <a:pt x="1145" y="21513"/>
                    </a:lnTo>
                    <a:lnTo>
                      <a:pt x="1005" y="21548"/>
                    </a:lnTo>
                    <a:lnTo>
                      <a:pt x="876" y="21584"/>
                    </a:lnTo>
                    <a:lnTo>
                      <a:pt x="759" y="21619"/>
                    </a:lnTo>
                    <a:lnTo>
                      <a:pt x="654" y="21665"/>
                    </a:lnTo>
                    <a:lnTo>
                      <a:pt x="561" y="21724"/>
                    </a:lnTo>
                    <a:lnTo>
                      <a:pt x="479" y="21782"/>
                    </a:lnTo>
                    <a:lnTo>
                      <a:pt x="397" y="21852"/>
                    </a:lnTo>
                    <a:lnTo>
                      <a:pt x="339" y="21934"/>
                    </a:lnTo>
                    <a:lnTo>
                      <a:pt x="280" y="22016"/>
                    </a:lnTo>
                    <a:lnTo>
                      <a:pt x="234" y="22097"/>
                    </a:lnTo>
                    <a:lnTo>
                      <a:pt x="199" y="22191"/>
                    </a:lnTo>
                    <a:lnTo>
                      <a:pt x="164" y="22296"/>
                    </a:lnTo>
                    <a:lnTo>
                      <a:pt x="140" y="22401"/>
                    </a:lnTo>
                    <a:lnTo>
                      <a:pt x="105" y="22623"/>
                    </a:lnTo>
                    <a:lnTo>
                      <a:pt x="82" y="22880"/>
                    </a:lnTo>
                    <a:lnTo>
                      <a:pt x="82" y="23160"/>
                    </a:lnTo>
                    <a:lnTo>
                      <a:pt x="94" y="23803"/>
                    </a:lnTo>
                    <a:lnTo>
                      <a:pt x="105" y="24153"/>
                    </a:lnTo>
                    <a:lnTo>
                      <a:pt x="105" y="24527"/>
                    </a:lnTo>
                    <a:lnTo>
                      <a:pt x="105" y="24924"/>
                    </a:lnTo>
                    <a:lnTo>
                      <a:pt x="82" y="25344"/>
                    </a:lnTo>
                    <a:lnTo>
                      <a:pt x="35" y="26103"/>
                    </a:lnTo>
                    <a:lnTo>
                      <a:pt x="0" y="26652"/>
                    </a:lnTo>
                    <a:lnTo>
                      <a:pt x="0" y="27073"/>
                    </a:lnTo>
                    <a:lnTo>
                      <a:pt x="12" y="27411"/>
                    </a:lnTo>
                    <a:lnTo>
                      <a:pt x="47" y="27738"/>
                    </a:lnTo>
                    <a:lnTo>
                      <a:pt x="105" y="28089"/>
                    </a:lnTo>
                    <a:lnTo>
                      <a:pt x="187" y="28532"/>
                    </a:lnTo>
                    <a:lnTo>
                      <a:pt x="292" y="29128"/>
                    </a:lnTo>
                    <a:lnTo>
                      <a:pt x="315" y="29222"/>
                    </a:lnTo>
                    <a:lnTo>
                      <a:pt x="374" y="29327"/>
                    </a:lnTo>
                    <a:lnTo>
                      <a:pt x="456" y="29432"/>
                    </a:lnTo>
                    <a:lnTo>
                      <a:pt x="572" y="29549"/>
                    </a:lnTo>
                    <a:lnTo>
                      <a:pt x="701" y="29665"/>
                    </a:lnTo>
                    <a:lnTo>
                      <a:pt x="864" y="29782"/>
                    </a:lnTo>
                    <a:lnTo>
                      <a:pt x="1051" y="29911"/>
                    </a:lnTo>
                    <a:lnTo>
                      <a:pt x="1250" y="30039"/>
                    </a:lnTo>
                    <a:lnTo>
                      <a:pt x="1483" y="30168"/>
                    </a:lnTo>
                    <a:lnTo>
                      <a:pt x="1729" y="30308"/>
                    </a:lnTo>
                    <a:lnTo>
                      <a:pt x="2278" y="30576"/>
                    </a:lnTo>
                    <a:lnTo>
                      <a:pt x="2908" y="30857"/>
                    </a:lnTo>
                    <a:lnTo>
                      <a:pt x="3597" y="31137"/>
                    </a:lnTo>
                    <a:lnTo>
                      <a:pt x="4356" y="31417"/>
                    </a:lnTo>
                    <a:lnTo>
                      <a:pt x="5162" y="31697"/>
                    </a:lnTo>
                    <a:lnTo>
                      <a:pt x="6003" y="31966"/>
                    </a:lnTo>
                    <a:lnTo>
                      <a:pt x="6891" y="32211"/>
                    </a:lnTo>
                    <a:lnTo>
                      <a:pt x="7802" y="32457"/>
                    </a:lnTo>
                    <a:lnTo>
                      <a:pt x="8748" y="32667"/>
                    </a:lnTo>
                    <a:lnTo>
                      <a:pt x="9705" y="32865"/>
                    </a:lnTo>
                    <a:lnTo>
                      <a:pt x="10184" y="32959"/>
                    </a:lnTo>
                    <a:lnTo>
                      <a:pt x="10663" y="33041"/>
                    </a:lnTo>
                    <a:lnTo>
                      <a:pt x="11154" y="33111"/>
                    </a:lnTo>
                    <a:lnTo>
                      <a:pt x="11632" y="33181"/>
                    </a:lnTo>
                    <a:lnTo>
                      <a:pt x="12111" y="33227"/>
                    </a:lnTo>
                    <a:lnTo>
                      <a:pt x="12590" y="33286"/>
                    </a:lnTo>
                    <a:lnTo>
                      <a:pt x="13069" y="33321"/>
                    </a:lnTo>
                    <a:lnTo>
                      <a:pt x="13548" y="33356"/>
                    </a:lnTo>
                    <a:lnTo>
                      <a:pt x="14015" y="33368"/>
                    </a:lnTo>
                    <a:lnTo>
                      <a:pt x="14482" y="33379"/>
                    </a:lnTo>
                    <a:lnTo>
                      <a:pt x="14938" y="33379"/>
                    </a:lnTo>
                    <a:lnTo>
                      <a:pt x="15393" y="33368"/>
                    </a:lnTo>
                    <a:lnTo>
                      <a:pt x="15825" y="33344"/>
                    </a:lnTo>
                    <a:lnTo>
                      <a:pt x="16257" y="33297"/>
                    </a:lnTo>
                    <a:lnTo>
                      <a:pt x="16689" y="33251"/>
                    </a:lnTo>
                    <a:lnTo>
                      <a:pt x="17098" y="33192"/>
                    </a:lnTo>
                    <a:lnTo>
                      <a:pt x="17495" y="33111"/>
                    </a:lnTo>
                    <a:lnTo>
                      <a:pt x="17881" y="33017"/>
                    </a:lnTo>
                    <a:lnTo>
                      <a:pt x="18254" y="32912"/>
                    </a:lnTo>
                    <a:lnTo>
                      <a:pt x="18616" y="32795"/>
                    </a:lnTo>
                    <a:lnTo>
                      <a:pt x="18967" y="32667"/>
                    </a:lnTo>
                    <a:lnTo>
                      <a:pt x="19294" y="32515"/>
                    </a:lnTo>
                    <a:lnTo>
                      <a:pt x="19609" y="32340"/>
                    </a:lnTo>
                    <a:lnTo>
                      <a:pt x="19901" y="32165"/>
                    </a:lnTo>
                    <a:lnTo>
                      <a:pt x="20170" y="31954"/>
                    </a:lnTo>
                    <a:lnTo>
                      <a:pt x="20427" y="31744"/>
                    </a:lnTo>
                    <a:lnTo>
                      <a:pt x="20660" y="31499"/>
                    </a:lnTo>
                    <a:lnTo>
                      <a:pt x="20777" y="31382"/>
                    </a:lnTo>
                    <a:lnTo>
                      <a:pt x="20882" y="31254"/>
                    </a:lnTo>
                    <a:lnTo>
                      <a:pt x="20976" y="31114"/>
                    </a:lnTo>
                    <a:lnTo>
                      <a:pt x="21069" y="30973"/>
                    </a:lnTo>
                    <a:lnTo>
                      <a:pt x="21162" y="30833"/>
                    </a:lnTo>
                    <a:lnTo>
                      <a:pt x="21244" y="30681"/>
                    </a:lnTo>
                    <a:lnTo>
                      <a:pt x="21314" y="30530"/>
                    </a:lnTo>
                    <a:lnTo>
                      <a:pt x="21384" y="30366"/>
                    </a:lnTo>
                    <a:lnTo>
                      <a:pt x="21443" y="30203"/>
                    </a:lnTo>
                    <a:lnTo>
                      <a:pt x="21501" y="30039"/>
                    </a:lnTo>
                    <a:lnTo>
                      <a:pt x="21560" y="29864"/>
                    </a:lnTo>
                    <a:lnTo>
                      <a:pt x="21595" y="29689"/>
                    </a:lnTo>
                    <a:lnTo>
                      <a:pt x="21630" y="29502"/>
                    </a:lnTo>
                    <a:lnTo>
                      <a:pt x="21665" y="29315"/>
                    </a:lnTo>
                    <a:lnTo>
                      <a:pt x="21711" y="28918"/>
                    </a:lnTo>
                    <a:lnTo>
                      <a:pt x="21746" y="28521"/>
                    </a:lnTo>
                    <a:lnTo>
                      <a:pt x="21770" y="28112"/>
                    </a:lnTo>
                    <a:lnTo>
                      <a:pt x="21781" y="27692"/>
                    </a:lnTo>
                    <a:lnTo>
                      <a:pt x="21781" y="27271"/>
                    </a:lnTo>
                    <a:lnTo>
                      <a:pt x="21770" y="26839"/>
                    </a:lnTo>
                    <a:lnTo>
                      <a:pt x="21735" y="26395"/>
                    </a:lnTo>
                    <a:lnTo>
                      <a:pt x="21700" y="25940"/>
                    </a:lnTo>
                    <a:lnTo>
                      <a:pt x="21665" y="25496"/>
                    </a:lnTo>
                    <a:lnTo>
                      <a:pt x="21606" y="25029"/>
                    </a:lnTo>
                    <a:lnTo>
                      <a:pt x="21536" y="24562"/>
                    </a:lnTo>
                    <a:lnTo>
                      <a:pt x="21466" y="24094"/>
                    </a:lnTo>
                    <a:lnTo>
                      <a:pt x="21384" y="23616"/>
                    </a:lnTo>
                    <a:lnTo>
                      <a:pt x="21291" y="23137"/>
                    </a:lnTo>
                    <a:lnTo>
                      <a:pt x="21186" y="22658"/>
                    </a:lnTo>
                    <a:lnTo>
                      <a:pt x="21081" y="22167"/>
                    </a:lnTo>
                    <a:lnTo>
                      <a:pt x="20835" y="21186"/>
                    </a:lnTo>
                    <a:lnTo>
                      <a:pt x="20567" y="20194"/>
                    </a:lnTo>
                    <a:lnTo>
                      <a:pt x="20275" y="19189"/>
                    </a:lnTo>
                    <a:lnTo>
                      <a:pt x="19948" y="18197"/>
                    </a:lnTo>
                    <a:lnTo>
                      <a:pt x="19609" y="17204"/>
                    </a:lnTo>
                    <a:lnTo>
                      <a:pt x="19259" y="16211"/>
                    </a:lnTo>
                    <a:lnTo>
                      <a:pt x="18885" y="15230"/>
                    </a:lnTo>
                    <a:lnTo>
                      <a:pt x="18500" y="14261"/>
                    </a:lnTo>
                    <a:lnTo>
                      <a:pt x="18114" y="13303"/>
                    </a:lnTo>
                    <a:lnTo>
                      <a:pt x="17717" y="12380"/>
                    </a:lnTo>
                    <a:lnTo>
                      <a:pt x="17308" y="11470"/>
                    </a:lnTo>
                    <a:lnTo>
                      <a:pt x="16911" y="10582"/>
                    </a:lnTo>
                    <a:lnTo>
                      <a:pt x="16503" y="9741"/>
                    </a:lnTo>
                    <a:lnTo>
                      <a:pt x="16105" y="8924"/>
                    </a:lnTo>
                    <a:lnTo>
                      <a:pt x="15708" y="8141"/>
                    </a:lnTo>
                    <a:lnTo>
                      <a:pt x="15335" y="7405"/>
                    </a:lnTo>
                    <a:lnTo>
                      <a:pt x="14961" y="6716"/>
                    </a:lnTo>
                    <a:lnTo>
                      <a:pt x="14611" y="6062"/>
                    </a:lnTo>
                    <a:lnTo>
                      <a:pt x="14272" y="5478"/>
                    </a:lnTo>
                    <a:lnTo>
                      <a:pt x="13945" y="4941"/>
                    </a:lnTo>
                    <a:lnTo>
                      <a:pt x="13653" y="4462"/>
                    </a:lnTo>
                    <a:lnTo>
                      <a:pt x="13384" y="4042"/>
                    </a:lnTo>
                    <a:lnTo>
                      <a:pt x="13151" y="3691"/>
                    </a:lnTo>
                    <a:lnTo>
                      <a:pt x="12940" y="3411"/>
                    </a:lnTo>
                    <a:lnTo>
                      <a:pt x="12742" y="3166"/>
                    </a:lnTo>
                    <a:lnTo>
                      <a:pt x="12520" y="2944"/>
                    </a:lnTo>
                    <a:lnTo>
                      <a:pt x="12298" y="2722"/>
                    </a:lnTo>
                    <a:lnTo>
                      <a:pt x="12053" y="2512"/>
                    </a:lnTo>
                    <a:lnTo>
                      <a:pt x="11808" y="2313"/>
                    </a:lnTo>
                    <a:lnTo>
                      <a:pt x="11551" y="2126"/>
                    </a:lnTo>
                    <a:lnTo>
                      <a:pt x="11282" y="1940"/>
                    </a:lnTo>
                    <a:lnTo>
                      <a:pt x="11013" y="1776"/>
                    </a:lnTo>
                    <a:lnTo>
                      <a:pt x="10733" y="1613"/>
                    </a:lnTo>
                    <a:lnTo>
                      <a:pt x="10453" y="1461"/>
                    </a:lnTo>
                    <a:lnTo>
                      <a:pt x="10173" y="1321"/>
                    </a:lnTo>
                    <a:lnTo>
                      <a:pt x="9892" y="1180"/>
                    </a:lnTo>
                    <a:lnTo>
                      <a:pt x="9332" y="935"/>
                    </a:lnTo>
                    <a:lnTo>
                      <a:pt x="8771" y="725"/>
                    </a:lnTo>
                    <a:lnTo>
                      <a:pt x="8257" y="550"/>
                    </a:lnTo>
                    <a:lnTo>
                      <a:pt x="7767" y="386"/>
                    </a:lnTo>
                    <a:lnTo>
                      <a:pt x="7311" y="269"/>
                    </a:lnTo>
                    <a:lnTo>
                      <a:pt x="6926" y="164"/>
                    </a:lnTo>
                    <a:lnTo>
                      <a:pt x="6365" y="48"/>
                    </a:lnTo>
                    <a:lnTo>
                      <a:pt x="6155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552;p20"/>
              <p:cNvSpPr/>
              <p:nvPr/>
            </p:nvSpPr>
            <p:spPr>
              <a:xfrm>
                <a:off x="8218005" y="1771322"/>
                <a:ext cx="131551" cy="336906"/>
              </a:xfrm>
              <a:custGeom>
                <a:avLst/>
                <a:gdLst/>
                <a:ahLst/>
                <a:cxnLst/>
                <a:rect l="l" t="t" r="r" b="b"/>
                <a:pathLst>
                  <a:path w="4392" h="11248" extrusionOk="0">
                    <a:moveTo>
                      <a:pt x="187" y="1"/>
                    </a:moveTo>
                    <a:lnTo>
                      <a:pt x="141" y="12"/>
                    </a:lnTo>
                    <a:lnTo>
                      <a:pt x="94" y="36"/>
                    </a:lnTo>
                    <a:lnTo>
                      <a:pt x="71" y="59"/>
                    </a:lnTo>
                    <a:lnTo>
                      <a:pt x="36" y="94"/>
                    </a:lnTo>
                    <a:lnTo>
                      <a:pt x="12" y="129"/>
                    </a:lnTo>
                    <a:lnTo>
                      <a:pt x="1" y="176"/>
                    </a:lnTo>
                    <a:lnTo>
                      <a:pt x="1" y="211"/>
                    </a:lnTo>
                    <a:lnTo>
                      <a:pt x="1" y="258"/>
                    </a:lnTo>
                    <a:lnTo>
                      <a:pt x="12" y="304"/>
                    </a:lnTo>
                    <a:lnTo>
                      <a:pt x="3971" y="11096"/>
                    </a:lnTo>
                    <a:lnTo>
                      <a:pt x="4006" y="11154"/>
                    </a:lnTo>
                    <a:lnTo>
                      <a:pt x="4053" y="11201"/>
                    </a:lnTo>
                    <a:lnTo>
                      <a:pt x="4112" y="11236"/>
                    </a:lnTo>
                    <a:lnTo>
                      <a:pt x="4182" y="11248"/>
                    </a:lnTo>
                    <a:lnTo>
                      <a:pt x="4217" y="11236"/>
                    </a:lnTo>
                    <a:lnTo>
                      <a:pt x="4252" y="11224"/>
                    </a:lnTo>
                    <a:lnTo>
                      <a:pt x="4298" y="11212"/>
                    </a:lnTo>
                    <a:lnTo>
                      <a:pt x="4322" y="11177"/>
                    </a:lnTo>
                    <a:lnTo>
                      <a:pt x="4357" y="11154"/>
                    </a:lnTo>
                    <a:lnTo>
                      <a:pt x="4380" y="11119"/>
                    </a:lnTo>
                    <a:lnTo>
                      <a:pt x="4392" y="11072"/>
                    </a:lnTo>
                    <a:lnTo>
                      <a:pt x="4392" y="11037"/>
                    </a:lnTo>
                    <a:lnTo>
                      <a:pt x="4392" y="10991"/>
                    </a:lnTo>
                    <a:lnTo>
                      <a:pt x="4380" y="10944"/>
                    </a:lnTo>
                    <a:lnTo>
                      <a:pt x="421" y="153"/>
                    </a:lnTo>
                    <a:lnTo>
                      <a:pt x="398" y="106"/>
                    </a:lnTo>
                    <a:lnTo>
                      <a:pt x="374" y="71"/>
                    </a:lnTo>
                    <a:lnTo>
                      <a:pt x="351" y="47"/>
                    </a:lnTo>
                    <a:lnTo>
                      <a:pt x="304" y="24"/>
                    </a:lnTo>
                    <a:lnTo>
                      <a:pt x="269" y="12"/>
                    </a:lnTo>
                    <a:lnTo>
                      <a:pt x="222" y="1"/>
                    </a:lnTo>
                    <a:close/>
                  </a:path>
                </a:pathLst>
              </a:custGeom>
              <a:solidFill>
                <a:srgbClr val="421A1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553;p20"/>
              <p:cNvSpPr/>
              <p:nvPr/>
            </p:nvSpPr>
            <p:spPr>
              <a:xfrm>
                <a:off x="8032276" y="2045916"/>
                <a:ext cx="301202" cy="237194"/>
              </a:xfrm>
              <a:custGeom>
                <a:avLst/>
                <a:gdLst/>
                <a:ahLst/>
                <a:cxnLst/>
                <a:rect l="l" t="t" r="r" b="b"/>
                <a:pathLst>
                  <a:path w="10056" h="7919" extrusionOk="0">
                    <a:moveTo>
                      <a:pt x="1098" y="1"/>
                    </a:moveTo>
                    <a:lnTo>
                      <a:pt x="923" y="12"/>
                    </a:lnTo>
                    <a:lnTo>
                      <a:pt x="794" y="24"/>
                    </a:lnTo>
                    <a:lnTo>
                      <a:pt x="689" y="36"/>
                    </a:lnTo>
                    <a:lnTo>
                      <a:pt x="619" y="59"/>
                    </a:lnTo>
                    <a:lnTo>
                      <a:pt x="561" y="82"/>
                    </a:lnTo>
                    <a:lnTo>
                      <a:pt x="491" y="117"/>
                    </a:lnTo>
                    <a:lnTo>
                      <a:pt x="432" y="164"/>
                    </a:lnTo>
                    <a:lnTo>
                      <a:pt x="397" y="211"/>
                    </a:lnTo>
                    <a:lnTo>
                      <a:pt x="362" y="269"/>
                    </a:lnTo>
                    <a:lnTo>
                      <a:pt x="327" y="339"/>
                    </a:lnTo>
                    <a:lnTo>
                      <a:pt x="280" y="444"/>
                    </a:lnTo>
                    <a:lnTo>
                      <a:pt x="245" y="573"/>
                    </a:lnTo>
                    <a:lnTo>
                      <a:pt x="210" y="748"/>
                    </a:lnTo>
                    <a:lnTo>
                      <a:pt x="164" y="947"/>
                    </a:lnTo>
                    <a:lnTo>
                      <a:pt x="129" y="1192"/>
                    </a:lnTo>
                    <a:lnTo>
                      <a:pt x="105" y="1496"/>
                    </a:lnTo>
                    <a:lnTo>
                      <a:pt x="70" y="1834"/>
                    </a:lnTo>
                    <a:lnTo>
                      <a:pt x="47" y="2243"/>
                    </a:lnTo>
                    <a:lnTo>
                      <a:pt x="23" y="2699"/>
                    </a:lnTo>
                    <a:lnTo>
                      <a:pt x="12" y="3236"/>
                    </a:lnTo>
                    <a:lnTo>
                      <a:pt x="0" y="3831"/>
                    </a:lnTo>
                    <a:lnTo>
                      <a:pt x="0" y="4439"/>
                    </a:lnTo>
                    <a:lnTo>
                      <a:pt x="0" y="5058"/>
                    </a:lnTo>
                    <a:lnTo>
                      <a:pt x="35" y="6214"/>
                    </a:lnTo>
                    <a:lnTo>
                      <a:pt x="47" y="6728"/>
                    </a:lnTo>
                    <a:lnTo>
                      <a:pt x="82" y="7160"/>
                    </a:lnTo>
                    <a:lnTo>
                      <a:pt x="105" y="7510"/>
                    </a:lnTo>
                    <a:lnTo>
                      <a:pt x="140" y="7744"/>
                    </a:lnTo>
                    <a:lnTo>
                      <a:pt x="175" y="7814"/>
                    </a:lnTo>
                    <a:lnTo>
                      <a:pt x="222" y="7872"/>
                    </a:lnTo>
                    <a:lnTo>
                      <a:pt x="280" y="7907"/>
                    </a:lnTo>
                    <a:lnTo>
                      <a:pt x="362" y="7919"/>
                    </a:lnTo>
                    <a:lnTo>
                      <a:pt x="409" y="7919"/>
                    </a:lnTo>
                    <a:lnTo>
                      <a:pt x="444" y="7907"/>
                    </a:lnTo>
                    <a:lnTo>
                      <a:pt x="479" y="7884"/>
                    </a:lnTo>
                    <a:lnTo>
                      <a:pt x="514" y="7861"/>
                    </a:lnTo>
                    <a:lnTo>
                      <a:pt x="549" y="7826"/>
                    </a:lnTo>
                    <a:lnTo>
                      <a:pt x="561" y="7791"/>
                    </a:lnTo>
                    <a:lnTo>
                      <a:pt x="572" y="7744"/>
                    </a:lnTo>
                    <a:lnTo>
                      <a:pt x="584" y="7697"/>
                    </a:lnTo>
                    <a:lnTo>
                      <a:pt x="572" y="7662"/>
                    </a:lnTo>
                    <a:lnTo>
                      <a:pt x="549" y="7452"/>
                    </a:lnTo>
                    <a:lnTo>
                      <a:pt x="526" y="7148"/>
                    </a:lnTo>
                    <a:lnTo>
                      <a:pt x="491" y="6751"/>
                    </a:lnTo>
                    <a:lnTo>
                      <a:pt x="479" y="6272"/>
                    </a:lnTo>
                    <a:lnTo>
                      <a:pt x="444" y="5163"/>
                    </a:lnTo>
                    <a:lnTo>
                      <a:pt x="432" y="4544"/>
                    </a:lnTo>
                    <a:lnTo>
                      <a:pt x="444" y="3925"/>
                    </a:lnTo>
                    <a:lnTo>
                      <a:pt x="456" y="3084"/>
                    </a:lnTo>
                    <a:lnTo>
                      <a:pt x="479" y="2383"/>
                    </a:lnTo>
                    <a:lnTo>
                      <a:pt x="514" y="1811"/>
                    </a:lnTo>
                    <a:lnTo>
                      <a:pt x="561" y="1344"/>
                    </a:lnTo>
                    <a:lnTo>
                      <a:pt x="607" y="993"/>
                    </a:lnTo>
                    <a:lnTo>
                      <a:pt x="654" y="736"/>
                    </a:lnTo>
                    <a:lnTo>
                      <a:pt x="701" y="573"/>
                    </a:lnTo>
                    <a:lnTo>
                      <a:pt x="724" y="515"/>
                    </a:lnTo>
                    <a:lnTo>
                      <a:pt x="747" y="480"/>
                    </a:lnTo>
                    <a:lnTo>
                      <a:pt x="853" y="456"/>
                    </a:lnTo>
                    <a:lnTo>
                      <a:pt x="1028" y="444"/>
                    </a:lnTo>
                    <a:lnTo>
                      <a:pt x="1577" y="444"/>
                    </a:lnTo>
                    <a:lnTo>
                      <a:pt x="2371" y="491"/>
                    </a:lnTo>
                    <a:lnTo>
                      <a:pt x="3399" y="573"/>
                    </a:lnTo>
                    <a:lnTo>
                      <a:pt x="4672" y="701"/>
                    </a:lnTo>
                    <a:lnTo>
                      <a:pt x="6178" y="865"/>
                    </a:lnTo>
                    <a:lnTo>
                      <a:pt x="7883" y="1087"/>
                    </a:lnTo>
                    <a:lnTo>
                      <a:pt x="9810" y="1344"/>
                    </a:lnTo>
                    <a:lnTo>
                      <a:pt x="9892" y="1344"/>
                    </a:lnTo>
                    <a:lnTo>
                      <a:pt x="9939" y="1320"/>
                    </a:lnTo>
                    <a:lnTo>
                      <a:pt x="9974" y="1309"/>
                    </a:lnTo>
                    <a:lnTo>
                      <a:pt x="9997" y="1274"/>
                    </a:lnTo>
                    <a:lnTo>
                      <a:pt x="10032" y="1239"/>
                    </a:lnTo>
                    <a:lnTo>
                      <a:pt x="10044" y="1204"/>
                    </a:lnTo>
                    <a:lnTo>
                      <a:pt x="10056" y="1157"/>
                    </a:lnTo>
                    <a:lnTo>
                      <a:pt x="10056" y="1110"/>
                    </a:lnTo>
                    <a:lnTo>
                      <a:pt x="10056" y="1075"/>
                    </a:lnTo>
                    <a:lnTo>
                      <a:pt x="10032" y="1028"/>
                    </a:lnTo>
                    <a:lnTo>
                      <a:pt x="10009" y="993"/>
                    </a:lnTo>
                    <a:lnTo>
                      <a:pt x="9986" y="958"/>
                    </a:lnTo>
                    <a:lnTo>
                      <a:pt x="9951" y="935"/>
                    </a:lnTo>
                    <a:lnTo>
                      <a:pt x="9916" y="923"/>
                    </a:lnTo>
                    <a:lnTo>
                      <a:pt x="9869" y="912"/>
                    </a:lnTo>
                    <a:lnTo>
                      <a:pt x="8491" y="725"/>
                    </a:lnTo>
                    <a:lnTo>
                      <a:pt x="7078" y="538"/>
                    </a:lnTo>
                    <a:lnTo>
                      <a:pt x="5466" y="351"/>
                    </a:lnTo>
                    <a:lnTo>
                      <a:pt x="3948" y="188"/>
                    </a:lnTo>
                    <a:lnTo>
                      <a:pt x="2791" y="82"/>
                    </a:lnTo>
                    <a:lnTo>
                      <a:pt x="1927" y="24"/>
                    </a:lnTo>
                    <a:lnTo>
                      <a:pt x="1320" y="1"/>
                    </a:lnTo>
                    <a:close/>
                  </a:path>
                </a:pathLst>
              </a:custGeom>
              <a:solidFill>
                <a:srgbClr val="421A1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554;p20"/>
              <p:cNvSpPr/>
              <p:nvPr/>
            </p:nvSpPr>
            <p:spPr>
              <a:xfrm>
                <a:off x="8032276" y="2045916"/>
                <a:ext cx="301202" cy="237194"/>
              </a:xfrm>
              <a:custGeom>
                <a:avLst/>
                <a:gdLst/>
                <a:ahLst/>
                <a:cxnLst/>
                <a:rect l="l" t="t" r="r" b="b"/>
                <a:pathLst>
                  <a:path w="10056" h="7919" fill="none" extrusionOk="0">
                    <a:moveTo>
                      <a:pt x="362" y="7919"/>
                    </a:moveTo>
                    <a:lnTo>
                      <a:pt x="362" y="7919"/>
                    </a:lnTo>
                    <a:lnTo>
                      <a:pt x="280" y="7907"/>
                    </a:lnTo>
                    <a:lnTo>
                      <a:pt x="222" y="7872"/>
                    </a:lnTo>
                    <a:lnTo>
                      <a:pt x="175" y="7814"/>
                    </a:lnTo>
                    <a:lnTo>
                      <a:pt x="140" y="7744"/>
                    </a:lnTo>
                    <a:lnTo>
                      <a:pt x="140" y="7744"/>
                    </a:lnTo>
                    <a:lnTo>
                      <a:pt x="105" y="7510"/>
                    </a:lnTo>
                    <a:lnTo>
                      <a:pt x="82" y="7160"/>
                    </a:lnTo>
                    <a:lnTo>
                      <a:pt x="47" y="6728"/>
                    </a:lnTo>
                    <a:lnTo>
                      <a:pt x="35" y="6214"/>
                    </a:lnTo>
                    <a:lnTo>
                      <a:pt x="0" y="5058"/>
                    </a:lnTo>
                    <a:lnTo>
                      <a:pt x="0" y="4439"/>
                    </a:lnTo>
                    <a:lnTo>
                      <a:pt x="0" y="3831"/>
                    </a:lnTo>
                    <a:lnTo>
                      <a:pt x="0" y="3831"/>
                    </a:lnTo>
                    <a:lnTo>
                      <a:pt x="12" y="3236"/>
                    </a:lnTo>
                    <a:lnTo>
                      <a:pt x="23" y="2699"/>
                    </a:lnTo>
                    <a:lnTo>
                      <a:pt x="47" y="2243"/>
                    </a:lnTo>
                    <a:lnTo>
                      <a:pt x="70" y="1834"/>
                    </a:lnTo>
                    <a:lnTo>
                      <a:pt x="105" y="1496"/>
                    </a:lnTo>
                    <a:lnTo>
                      <a:pt x="129" y="1192"/>
                    </a:lnTo>
                    <a:lnTo>
                      <a:pt x="164" y="947"/>
                    </a:lnTo>
                    <a:lnTo>
                      <a:pt x="210" y="748"/>
                    </a:lnTo>
                    <a:lnTo>
                      <a:pt x="245" y="573"/>
                    </a:lnTo>
                    <a:lnTo>
                      <a:pt x="280" y="444"/>
                    </a:lnTo>
                    <a:lnTo>
                      <a:pt x="327" y="339"/>
                    </a:lnTo>
                    <a:lnTo>
                      <a:pt x="362" y="269"/>
                    </a:lnTo>
                    <a:lnTo>
                      <a:pt x="397" y="211"/>
                    </a:lnTo>
                    <a:lnTo>
                      <a:pt x="432" y="164"/>
                    </a:lnTo>
                    <a:lnTo>
                      <a:pt x="491" y="117"/>
                    </a:lnTo>
                    <a:lnTo>
                      <a:pt x="491" y="117"/>
                    </a:lnTo>
                    <a:lnTo>
                      <a:pt x="561" y="82"/>
                    </a:lnTo>
                    <a:lnTo>
                      <a:pt x="619" y="59"/>
                    </a:lnTo>
                    <a:lnTo>
                      <a:pt x="689" y="36"/>
                    </a:lnTo>
                    <a:lnTo>
                      <a:pt x="794" y="24"/>
                    </a:lnTo>
                    <a:lnTo>
                      <a:pt x="923" y="12"/>
                    </a:lnTo>
                    <a:lnTo>
                      <a:pt x="1098" y="1"/>
                    </a:lnTo>
                    <a:lnTo>
                      <a:pt x="1320" y="1"/>
                    </a:lnTo>
                    <a:lnTo>
                      <a:pt x="1927" y="24"/>
                    </a:lnTo>
                    <a:lnTo>
                      <a:pt x="2791" y="82"/>
                    </a:lnTo>
                    <a:lnTo>
                      <a:pt x="3948" y="188"/>
                    </a:lnTo>
                    <a:lnTo>
                      <a:pt x="5466" y="351"/>
                    </a:lnTo>
                    <a:lnTo>
                      <a:pt x="5466" y="351"/>
                    </a:lnTo>
                    <a:lnTo>
                      <a:pt x="7078" y="538"/>
                    </a:lnTo>
                    <a:lnTo>
                      <a:pt x="8491" y="725"/>
                    </a:lnTo>
                    <a:lnTo>
                      <a:pt x="9869" y="912"/>
                    </a:lnTo>
                    <a:lnTo>
                      <a:pt x="9869" y="912"/>
                    </a:lnTo>
                    <a:lnTo>
                      <a:pt x="9916" y="923"/>
                    </a:lnTo>
                    <a:lnTo>
                      <a:pt x="9951" y="935"/>
                    </a:lnTo>
                    <a:lnTo>
                      <a:pt x="9986" y="958"/>
                    </a:lnTo>
                    <a:lnTo>
                      <a:pt x="10009" y="993"/>
                    </a:lnTo>
                    <a:lnTo>
                      <a:pt x="10032" y="1028"/>
                    </a:lnTo>
                    <a:lnTo>
                      <a:pt x="10056" y="1075"/>
                    </a:lnTo>
                    <a:lnTo>
                      <a:pt x="10056" y="1110"/>
                    </a:lnTo>
                    <a:lnTo>
                      <a:pt x="10056" y="1157"/>
                    </a:lnTo>
                    <a:lnTo>
                      <a:pt x="10056" y="1157"/>
                    </a:lnTo>
                    <a:lnTo>
                      <a:pt x="10044" y="1204"/>
                    </a:lnTo>
                    <a:lnTo>
                      <a:pt x="10032" y="1239"/>
                    </a:lnTo>
                    <a:lnTo>
                      <a:pt x="9997" y="1274"/>
                    </a:lnTo>
                    <a:lnTo>
                      <a:pt x="9974" y="1309"/>
                    </a:lnTo>
                    <a:lnTo>
                      <a:pt x="9939" y="1320"/>
                    </a:lnTo>
                    <a:lnTo>
                      <a:pt x="9892" y="1344"/>
                    </a:lnTo>
                    <a:lnTo>
                      <a:pt x="9857" y="1344"/>
                    </a:lnTo>
                    <a:lnTo>
                      <a:pt x="9810" y="1344"/>
                    </a:lnTo>
                    <a:lnTo>
                      <a:pt x="9810" y="1344"/>
                    </a:lnTo>
                    <a:lnTo>
                      <a:pt x="7883" y="1087"/>
                    </a:lnTo>
                    <a:lnTo>
                      <a:pt x="6178" y="865"/>
                    </a:lnTo>
                    <a:lnTo>
                      <a:pt x="4672" y="701"/>
                    </a:lnTo>
                    <a:lnTo>
                      <a:pt x="3399" y="573"/>
                    </a:lnTo>
                    <a:lnTo>
                      <a:pt x="2371" y="491"/>
                    </a:lnTo>
                    <a:lnTo>
                      <a:pt x="1577" y="444"/>
                    </a:lnTo>
                    <a:lnTo>
                      <a:pt x="1273" y="444"/>
                    </a:lnTo>
                    <a:lnTo>
                      <a:pt x="1028" y="444"/>
                    </a:lnTo>
                    <a:lnTo>
                      <a:pt x="853" y="456"/>
                    </a:lnTo>
                    <a:lnTo>
                      <a:pt x="747" y="480"/>
                    </a:lnTo>
                    <a:lnTo>
                      <a:pt x="747" y="480"/>
                    </a:lnTo>
                    <a:lnTo>
                      <a:pt x="724" y="515"/>
                    </a:lnTo>
                    <a:lnTo>
                      <a:pt x="701" y="573"/>
                    </a:lnTo>
                    <a:lnTo>
                      <a:pt x="654" y="736"/>
                    </a:lnTo>
                    <a:lnTo>
                      <a:pt x="607" y="993"/>
                    </a:lnTo>
                    <a:lnTo>
                      <a:pt x="561" y="1344"/>
                    </a:lnTo>
                    <a:lnTo>
                      <a:pt x="514" y="1811"/>
                    </a:lnTo>
                    <a:lnTo>
                      <a:pt x="479" y="2383"/>
                    </a:lnTo>
                    <a:lnTo>
                      <a:pt x="456" y="3084"/>
                    </a:lnTo>
                    <a:lnTo>
                      <a:pt x="444" y="3925"/>
                    </a:lnTo>
                    <a:lnTo>
                      <a:pt x="444" y="3925"/>
                    </a:lnTo>
                    <a:lnTo>
                      <a:pt x="432" y="4544"/>
                    </a:lnTo>
                    <a:lnTo>
                      <a:pt x="444" y="5163"/>
                    </a:lnTo>
                    <a:lnTo>
                      <a:pt x="479" y="6272"/>
                    </a:lnTo>
                    <a:lnTo>
                      <a:pt x="491" y="6751"/>
                    </a:lnTo>
                    <a:lnTo>
                      <a:pt x="526" y="7148"/>
                    </a:lnTo>
                    <a:lnTo>
                      <a:pt x="549" y="7452"/>
                    </a:lnTo>
                    <a:lnTo>
                      <a:pt x="572" y="7662"/>
                    </a:lnTo>
                    <a:lnTo>
                      <a:pt x="572" y="7662"/>
                    </a:lnTo>
                    <a:lnTo>
                      <a:pt x="584" y="7697"/>
                    </a:lnTo>
                    <a:lnTo>
                      <a:pt x="572" y="7744"/>
                    </a:lnTo>
                    <a:lnTo>
                      <a:pt x="561" y="7791"/>
                    </a:lnTo>
                    <a:lnTo>
                      <a:pt x="549" y="7826"/>
                    </a:lnTo>
                    <a:lnTo>
                      <a:pt x="514" y="7861"/>
                    </a:lnTo>
                    <a:lnTo>
                      <a:pt x="479" y="7884"/>
                    </a:lnTo>
                    <a:lnTo>
                      <a:pt x="444" y="7907"/>
                    </a:lnTo>
                    <a:lnTo>
                      <a:pt x="409" y="7919"/>
                    </a:lnTo>
                    <a:lnTo>
                      <a:pt x="409" y="7919"/>
                    </a:lnTo>
                    <a:lnTo>
                      <a:pt x="362" y="7919"/>
                    </a:lnTo>
                    <a:lnTo>
                      <a:pt x="362" y="7919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555;p20"/>
              <p:cNvSpPr/>
              <p:nvPr/>
            </p:nvSpPr>
            <p:spPr>
              <a:xfrm>
                <a:off x="8055009" y="2059903"/>
                <a:ext cx="30" cy="30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fill="none" extrusionOk="0">
                    <a:moveTo>
                      <a:pt x="0" y="1"/>
                    </a:moveTo>
                    <a:lnTo>
                      <a:pt x="0" y="1"/>
                    </a:lnTo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556;p20"/>
              <p:cNvSpPr/>
              <p:nvPr/>
            </p:nvSpPr>
            <p:spPr>
              <a:xfrm>
                <a:off x="7692956" y="4646324"/>
                <a:ext cx="621305" cy="85754"/>
              </a:xfrm>
              <a:custGeom>
                <a:avLst/>
                <a:gdLst/>
                <a:ahLst/>
                <a:cxnLst/>
                <a:rect l="l" t="t" r="r" b="b"/>
                <a:pathLst>
                  <a:path w="20743" h="2863" extrusionOk="0">
                    <a:moveTo>
                      <a:pt x="15545" y="1"/>
                    </a:moveTo>
                    <a:lnTo>
                      <a:pt x="14564" y="13"/>
                    </a:lnTo>
                    <a:lnTo>
                      <a:pt x="12731" y="48"/>
                    </a:lnTo>
                    <a:lnTo>
                      <a:pt x="10897" y="94"/>
                    </a:lnTo>
                    <a:lnTo>
                      <a:pt x="9904" y="118"/>
                    </a:lnTo>
                    <a:lnTo>
                      <a:pt x="8841" y="118"/>
                    </a:lnTo>
                    <a:lnTo>
                      <a:pt x="7709" y="129"/>
                    </a:lnTo>
                    <a:lnTo>
                      <a:pt x="7136" y="141"/>
                    </a:lnTo>
                    <a:lnTo>
                      <a:pt x="6587" y="176"/>
                    </a:lnTo>
                    <a:lnTo>
                      <a:pt x="6237" y="199"/>
                    </a:lnTo>
                    <a:lnTo>
                      <a:pt x="5887" y="235"/>
                    </a:lnTo>
                    <a:lnTo>
                      <a:pt x="5198" y="316"/>
                    </a:lnTo>
                    <a:lnTo>
                      <a:pt x="4532" y="421"/>
                    </a:lnTo>
                    <a:lnTo>
                      <a:pt x="3866" y="526"/>
                    </a:lnTo>
                    <a:lnTo>
                      <a:pt x="2161" y="807"/>
                    </a:lnTo>
                    <a:lnTo>
                      <a:pt x="1764" y="877"/>
                    </a:lnTo>
                    <a:lnTo>
                      <a:pt x="1367" y="959"/>
                    </a:lnTo>
                    <a:lnTo>
                      <a:pt x="981" y="1052"/>
                    </a:lnTo>
                    <a:lnTo>
                      <a:pt x="643" y="1157"/>
                    </a:lnTo>
                    <a:lnTo>
                      <a:pt x="491" y="1216"/>
                    </a:lnTo>
                    <a:lnTo>
                      <a:pt x="351" y="1274"/>
                    </a:lnTo>
                    <a:lnTo>
                      <a:pt x="234" y="1332"/>
                    </a:lnTo>
                    <a:lnTo>
                      <a:pt x="141" y="1402"/>
                    </a:lnTo>
                    <a:lnTo>
                      <a:pt x="70" y="1472"/>
                    </a:lnTo>
                    <a:lnTo>
                      <a:pt x="24" y="1543"/>
                    </a:lnTo>
                    <a:lnTo>
                      <a:pt x="12" y="1578"/>
                    </a:lnTo>
                    <a:lnTo>
                      <a:pt x="0" y="1613"/>
                    </a:lnTo>
                    <a:lnTo>
                      <a:pt x="0" y="1648"/>
                    </a:lnTo>
                    <a:lnTo>
                      <a:pt x="12" y="1694"/>
                    </a:lnTo>
                    <a:lnTo>
                      <a:pt x="47" y="1753"/>
                    </a:lnTo>
                    <a:lnTo>
                      <a:pt x="106" y="1823"/>
                    </a:lnTo>
                    <a:lnTo>
                      <a:pt x="176" y="1870"/>
                    </a:lnTo>
                    <a:lnTo>
                      <a:pt x="269" y="1928"/>
                    </a:lnTo>
                    <a:lnTo>
                      <a:pt x="374" y="1975"/>
                    </a:lnTo>
                    <a:lnTo>
                      <a:pt x="491" y="2021"/>
                    </a:lnTo>
                    <a:lnTo>
                      <a:pt x="771" y="2103"/>
                    </a:lnTo>
                    <a:lnTo>
                      <a:pt x="1087" y="2162"/>
                    </a:lnTo>
                    <a:lnTo>
                      <a:pt x="1425" y="2220"/>
                    </a:lnTo>
                    <a:lnTo>
                      <a:pt x="1787" y="2243"/>
                    </a:lnTo>
                    <a:lnTo>
                      <a:pt x="2138" y="2255"/>
                    </a:lnTo>
                    <a:lnTo>
                      <a:pt x="2850" y="2255"/>
                    </a:lnTo>
                    <a:lnTo>
                      <a:pt x="3563" y="2220"/>
                    </a:lnTo>
                    <a:lnTo>
                      <a:pt x="4263" y="2185"/>
                    </a:lnTo>
                    <a:lnTo>
                      <a:pt x="4625" y="2173"/>
                    </a:lnTo>
                    <a:lnTo>
                      <a:pt x="4976" y="2185"/>
                    </a:lnTo>
                    <a:lnTo>
                      <a:pt x="5361" y="2197"/>
                    </a:lnTo>
                    <a:lnTo>
                      <a:pt x="5746" y="2220"/>
                    </a:lnTo>
                    <a:lnTo>
                      <a:pt x="6132" y="2255"/>
                    </a:lnTo>
                    <a:lnTo>
                      <a:pt x="6506" y="2302"/>
                    </a:lnTo>
                    <a:lnTo>
                      <a:pt x="7241" y="2395"/>
                    </a:lnTo>
                    <a:lnTo>
                      <a:pt x="7977" y="2512"/>
                    </a:lnTo>
                    <a:lnTo>
                      <a:pt x="8748" y="2605"/>
                    </a:lnTo>
                    <a:lnTo>
                      <a:pt x="9519" y="2687"/>
                    </a:lnTo>
                    <a:lnTo>
                      <a:pt x="10313" y="2757"/>
                    </a:lnTo>
                    <a:lnTo>
                      <a:pt x="11107" y="2816"/>
                    </a:lnTo>
                    <a:lnTo>
                      <a:pt x="11913" y="2851"/>
                    </a:lnTo>
                    <a:lnTo>
                      <a:pt x="12719" y="2862"/>
                    </a:lnTo>
                    <a:lnTo>
                      <a:pt x="13525" y="2851"/>
                    </a:lnTo>
                    <a:lnTo>
                      <a:pt x="14331" y="2816"/>
                    </a:lnTo>
                    <a:lnTo>
                      <a:pt x="15125" y="2769"/>
                    </a:lnTo>
                    <a:lnTo>
                      <a:pt x="15907" y="2687"/>
                    </a:lnTo>
                    <a:lnTo>
                      <a:pt x="16293" y="2640"/>
                    </a:lnTo>
                    <a:lnTo>
                      <a:pt x="16666" y="2582"/>
                    </a:lnTo>
                    <a:lnTo>
                      <a:pt x="17040" y="2524"/>
                    </a:lnTo>
                    <a:lnTo>
                      <a:pt x="17402" y="2454"/>
                    </a:lnTo>
                    <a:lnTo>
                      <a:pt x="17752" y="2383"/>
                    </a:lnTo>
                    <a:lnTo>
                      <a:pt x="18091" y="2302"/>
                    </a:lnTo>
                    <a:lnTo>
                      <a:pt x="18418" y="2208"/>
                    </a:lnTo>
                    <a:lnTo>
                      <a:pt x="18745" y="2115"/>
                    </a:lnTo>
                    <a:lnTo>
                      <a:pt x="19049" y="2021"/>
                    </a:lnTo>
                    <a:lnTo>
                      <a:pt x="19329" y="1916"/>
                    </a:lnTo>
                    <a:lnTo>
                      <a:pt x="19609" y="1811"/>
                    </a:lnTo>
                    <a:lnTo>
                      <a:pt x="19866" y="1694"/>
                    </a:lnTo>
                    <a:lnTo>
                      <a:pt x="20112" y="1566"/>
                    </a:lnTo>
                    <a:lnTo>
                      <a:pt x="20334" y="1426"/>
                    </a:lnTo>
                    <a:lnTo>
                      <a:pt x="20427" y="1344"/>
                    </a:lnTo>
                    <a:lnTo>
                      <a:pt x="20520" y="1274"/>
                    </a:lnTo>
                    <a:lnTo>
                      <a:pt x="20590" y="1204"/>
                    </a:lnTo>
                    <a:lnTo>
                      <a:pt x="20649" y="1122"/>
                    </a:lnTo>
                    <a:lnTo>
                      <a:pt x="20696" y="1052"/>
                    </a:lnTo>
                    <a:lnTo>
                      <a:pt x="20731" y="970"/>
                    </a:lnTo>
                    <a:lnTo>
                      <a:pt x="20742" y="900"/>
                    </a:lnTo>
                    <a:lnTo>
                      <a:pt x="20742" y="818"/>
                    </a:lnTo>
                    <a:lnTo>
                      <a:pt x="20731" y="748"/>
                    </a:lnTo>
                    <a:lnTo>
                      <a:pt x="20684" y="667"/>
                    </a:lnTo>
                    <a:lnTo>
                      <a:pt x="20626" y="597"/>
                    </a:lnTo>
                    <a:lnTo>
                      <a:pt x="20544" y="526"/>
                    </a:lnTo>
                    <a:lnTo>
                      <a:pt x="20415" y="433"/>
                    </a:lnTo>
                    <a:lnTo>
                      <a:pt x="20252" y="363"/>
                    </a:lnTo>
                    <a:lnTo>
                      <a:pt x="20077" y="293"/>
                    </a:lnTo>
                    <a:lnTo>
                      <a:pt x="19866" y="235"/>
                    </a:lnTo>
                    <a:lnTo>
                      <a:pt x="19644" y="176"/>
                    </a:lnTo>
                    <a:lnTo>
                      <a:pt x="19411" y="141"/>
                    </a:lnTo>
                    <a:lnTo>
                      <a:pt x="19154" y="94"/>
                    </a:lnTo>
                    <a:lnTo>
                      <a:pt x="18897" y="71"/>
                    </a:lnTo>
                    <a:lnTo>
                      <a:pt x="18336" y="24"/>
                    </a:lnTo>
                    <a:lnTo>
                      <a:pt x="17764" y="1"/>
                    </a:lnTo>
                    <a:close/>
                  </a:path>
                </a:pathLst>
              </a:custGeom>
              <a:solidFill>
                <a:srgbClr val="434343">
                  <a:alpha val="1254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557;p20"/>
              <p:cNvSpPr/>
              <p:nvPr/>
            </p:nvSpPr>
            <p:spPr>
              <a:xfrm>
                <a:off x="7778647" y="4175159"/>
                <a:ext cx="100431" cy="161294"/>
              </a:xfrm>
              <a:custGeom>
                <a:avLst/>
                <a:gdLst/>
                <a:ahLst/>
                <a:cxnLst/>
                <a:rect l="l" t="t" r="r" b="b"/>
                <a:pathLst>
                  <a:path w="3353" h="5385" extrusionOk="0">
                    <a:moveTo>
                      <a:pt x="2605" y="0"/>
                    </a:moveTo>
                    <a:lnTo>
                      <a:pt x="2512" y="12"/>
                    </a:lnTo>
                    <a:lnTo>
                      <a:pt x="2418" y="35"/>
                    </a:lnTo>
                    <a:lnTo>
                      <a:pt x="2337" y="82"/>
                    </a:lnTo>
                    <a:lnTo>
                      <a:pt x="1998" y="362"/>
                    </a:lnTo>
                    <a:lnTo>
                      <a:pt x="1671" y="666"/>
                    </a:lnTo>
                    <a:lnTo>
                      <a:pt x="1285" y="1028"/>
                    </a:lnTo>
                    <a:lnTo>
                      <a:pt x="1017" y="1308"/>
                    </a:lnTo>
                    <a:lnTo>
                      <a:pt x="772" y="1565"/>
                    </a:lnTo>
                    <a:lnTo>
                      <a:pt x="573" y="1822"/>
                    </a:lnTo>
                    <a:lnTo>
                      <a:pt x="398" y="2056"/>
                    </a:lnTo>
                    <a:lnTo>
                      <a:pt x="269" y="2278"/>
                    </a:lnTo>
                    <a:lnTo>
                      <a:pt x="164" y="2488"/>
                    </a:lnTo>
                    <a:lnTo>
                      <a:pt x="83" y="2687"/>
                    </a:lnTo>
                    <a:lnTo>
                      <a:pt x="59" y="2792"/>
                    </a:lnTo>
                    <a:lnTo>
                      <a:pt x="47" y="2885"/>
                    </a:lnTo>
                    <a:lnTo>
                      <a:pt x="12" y="3154"/>
                    </a:lnTo>
                    <a:lnTo>
                      <a:pt x="1" y="3457"/>
                    </a:lnTo>
                    <a:lnTo>
                      <a:pt x="1" y="3784"/>
                    </a:lnTo>
                    <a:lnTo>
                      <a:pt x="12" y="4123"/>
                    </a:lnTo>
                    <a:lnTo>
                      <a:pt x="59" y="4800"/>
                    </a:lnTo>
                    <a:lnTo>
                      <a:pt x="106" y="5384"/>
                    </a:lnTo>
                    <a:lnTo>
                      <a:pt x="339" y="5221"/>
                    </a:lnTo>
                    <a:lnTo>
                      <a:pt x="596" y="5081"/>
                    </a:lnTo>
                    <a:lnTo>
                      <a:pt x="842" y="4964"/>
                    </a:lnTo>
                    <a:lnTo>
                      <a:pt x="1087" y="4847"/>
                    </a:lnTo>
                    <a:lnTo>
                      <a:pt x="1332" y="4765"/>
                    </a:lnTo>
                    <a:lnTo>
                      <a:pt x="1554" y="4684"/>
                    </a:lnTo>
                    <a:lnTo>
                      <a:pt x="1753" y="4625"/>
                    </a:lnTo>
                    <a:lnTo>
                      <a:pt x="1916" y="4590"/>
                    </a:lnTo>
                    <a:lnTo>
                      <a:pt x="2150" y="4041"/>
                    </a:lnTo>
                    <a:lnTo>
                      <a:pt x="2302" y="3714"/>
                    </a:lnTo>
                    <a:lnTo>
                      <a:pt x="2465" y="3364"/>
                    </a:lnTo>
                    <a:lnTo>
                      <a:pt x="2629" y="3014"/>
                    </a:lnTo>
                    <a:lnTo>
                      <a:pt x="2815" y="2675"/>
                    </a:lnTo>
                    <a:lnTo>
                      <a:pt x="3002" y="2371"/>
                    </a:lnTo>
                    <a:lnTo>
                      <a:pt x="3177" y="2103"/>
                    </a:lnTo>
                    <a:lnTo>
                      <a:pt x="3259" y="2009"/>
                    </a:lnTo>
                    <a:lnTo>
                      <a:pt x="3353" y="1916"/>
                    </a:lnTo>
                    <a:lnTo>
                      <a:pt x="3224" y="1320"/>
                    </a:lnTo>
                    <a:lnTo>
                      <a:pt x="3096" y="806"/>
                    </a:lnTo>
                    <a:lnTo>
                      <a:pt x="2956" y="292"/>
                    </a:lnTo>
                    <a:lnTo>
                      <a:pt x="2921" y="199"/>
                    </a:lnTo>
                    <a:lnTo>
                      <a:pt x="2862" y="129"/>
                    </a:lnTo>
                    <a:lnTo>
                      <a:pt x="2792" y="59"/>
                    </a:lnTo>
                    <a:lnTo>
                      <a:pt x="2699" y="24"/>
                    </a:lnTo>
                    <a:lnTo>
                      <a:pt x="2605" y="0"/>
                    </a:lnTo>
                    <a:close/>
                  </a:path>
                </a:pathLst>
              </a:custGeom>
              <a:solidFill>
                <a:srgbClr val="703C2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" name="Google Shape;558;p20"/>
              <p:cNvSpPr/>
              <p:nvPr/>
            </p:nvSpPr>
            <p:spPr>
              <a:xfrm>
                <a:off x="7908786" y="4611700"/>
                <a:ext cx="102857" cy="77337"/>
              </a:xfrm>
              <a:custGeom>
                <a:avLst/>
                <a:gdLst/>
                <a:ahLst/>
                <a:cxnLst/>
                <a:rect l="l" t="t" r="r" b="b"/>
                <a:pathLst>
                  <a:path w="3434" h="2582" extrusionOk="0">
                    <a:moveTo>
                      <a:pt x="1495" y="1"/>
                    </a:moveTo>
                    <a:lnTo>
                      <a:pt x="1425" y="176"/>
                    </a:lnTo>
                    <a:lnTo>
                      <a:pt x="1343" y="351"/>
                    </a:lnTo>
                    <a:lnTo>
                      <a:pt x="1250" y="526"/>
                    </a:lnTo>
                    <a:lnTo>
                      <a:pt x="1157" y="678"/>
                    </a:lnTo>
                    <a:lnTo>
                      <a:pt x="1005" y="912"/>
                    </a:lnTo>
                    <a:lnTo>
                      <a:pt x="935" y="1005"/>
                    </a:lnTo>
                    <a:lnTo>
                      <a:pt x="841" y="1064"/>
                    </a:lnTo>
                    <a:lnTo>
                      <a:pt x="631" y="1239"/>
                    </a:lnTo>
                    <a:lnTo>
                      <a:pt x="491" y="1355"/>
                    </a:lnTo>
                    <a:lnTo>
                      <a:pt x="351" y="1507"/>
                    </a:lnTo>
                    <a:lnTo>
                      <a:pt x="211" y="1671"/>
                    </a:lnTo>
                    <a:lnTo>
                      <a:pt x="82" y="1846"/>
                    </a:lnTo>
                    <a:lnTo>
                      <a:pt x="47" y="1916"/>
                    </a:lnTo>
                    <a:lnTo>
                      <a:pt x="24" y="1974"/>
                    </a:lnTo>
                    <a:lnTo>
                      <a:pt x="12" y="2033"/>
                    </a:lnTo>
                    <a:lnTo>
                      <a:pt x="0" y="2103"/>
                    </a:lnTo>
                    <a:lnTo>
                      <a:pt x="12" y="2161"/>
                    </a:lnTo>
                    <a:lnTo>
                      <a:pt x="24" y="2220"/>
                    </a:lnTo>
                    <a:lnTo>
                      <a:pt x="35" y="2278"/>
                    </a:lnTo>
                    <a:lnTo>
                      <a:pt x="70" y="2337"/>
                    </a:lnTo>
                    <a:lnTo>
                      <a:pt x="94" y="2383"/>
                    </a:lnTo>
                    <a:lnTo>
                      <a:pt x="140" y="2430"/>
                    </a:lnTo>
                    <a:lnTo>
                      <a:pt x="187" y="2477"/>
                    </a:lnTo>
                    <a:lnTo>
                      <a:pt x="234" y="2512"/>
                    </a:lnTo>
                    <a:lnTo>
                      <a:pt x="292" y="2547"/>
                    </a:lnTo>
                    <a:lnTo>
                      <a:pt x="351" y="2570"/>
                    </a:lnTo>
                    <a:lnTo>
                      <a:pt x="421" y="2582"/>
                    </a:lnTo>
                    <a:lnTo>
                      <a:pt x="1192" y="2582"/>
                    </a:lnTo>
                    <a:lnTo>
                      <a:pt x="1145" y="2418"/>
                    </a:lnTo>
                    <a:lnTo>
                      <a:pt x="1110" y="2220"/>
                    </a:lnTo>
                    <a:lnTo>
                      <a:pt x="1086" y="1986"/>
                    </a:lnTo>
                    <a:lnTo>
                      <a:pt x="1075" y="1718"/>
                    </a:lnTo>
                    <a:lnTo>
                      <a:pt x="1063" y="1671"/>
                    </a:lnTo>
                    <a:lnTo>
                      <a:pt x="1075" y="1554"/>
                    </a:lnTo>
                    <a:lnTo>
                      <a:pt x="1086" y="1472"/>
                    </a:lnTo>
                    <a:lnTo>
                      <a:pt x="1110" y="1391"/>
                    </a:lnTo>
                    <a:lnTo>
                      <a:pt x="1145" y="1297"/>
                    </a:lnTo>
                    <a:lnTo>
                      <a:pt x="1203" y="1204"/>
                    </a:lnTo>
                    <a:lnTo>
                      <a:pt x="1285" y="1099"/>
                    </a:lnTo>
                    <a:lnTo>
                      <a:pt x="1378" y="1017"/>
                    </a:lnTo>
                    <a:lnTo>
                      <a:pt x="1507" y="923"/>
                    </a:lnTo>
                    <a:lnTo>
                      <a:pt x="1670" y="842"/>
                    </a:lnTo>
                    <a:lnTo>
                      <a:pt x="1857" y="783"/>
                    </a:lnTo>
                    <a:lnTo>
                      <a:pt x="2091" y="725"/>
                    </a:lnTo>
                    <a:lnTo>
                      <a:pt x="2360" y="690"/>
                    </a:lnTo>
                    <a:lnTo>
                      <a:pt x="2675" y="678"/>
                    </a:lnTo>
                    <a:lnTo>
                      <a:pt x="3317" y="678"/>
                    </a:lnTo>
                    <a:lnTo>
                      <a:pt x="3376" y="480"/>
                    </a:lnTo>
                    <a:lnTo>
                      <a:pt x="3434" y="269"/>
                    </a:lnTo>
                    <a:lnTo>
                      <a:pt x="3014" y="199"/>
                    </a:lnTo>
                    <a:lnTo>
                      <a:pt x="2605" y="141"/>
                    </a:lnTo>
                    <a:lnTo>
                      <a:pt x="1822" y="36"/>
                    </a:lnTo>
                    <a:lnTo>
                      <a:pt x="1495" y="1"/>
                    </a:lnTo>
                    <a:close/>
                  </a:path>
                </a:pathLst>
              </a:custGeom>
              <a:solidFill>
                <a:srgbClr val="5A2D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" name="Google Shape;559;p20"/>
              <p:cNvSpPr/>
              <p:nvPr/>
            </p:nvSpPr>
            <p:spPr>
              <a:xfrm>
                <a:off x="8231992" y="4564497"/>
                <a:ext cx="52147" cy="99023"/>
              </a:xfrm>
              <a:custGeom>
                <a:avLst/>
                <a:gdLst/>
                <a:ahLst/>
                <a:cxnLst/>
                <a:rect l="l" t="t" r="r" b="b"/>
                <a:pathLst>
                  <a:path w="1741" h="3306" extrusionOk="0">
                    <a:moveTo>
                      <a:pt x="842" y="0"/>
                    </a:moveTo>
                    <a:lnTo>
                      <a:pt x="830" y="58"/>
                    </a:lnTo>
                    <a:lnTo>
                      <a:pt x="877" y="269"/>
                    </a:lnTo>
                    <a:lnTo>
                      <a:pt x="912" y="491"/>
                    </a:lnTo>
                    <a:lnTo>
                      <a:pt x="912" y="712"/>
                    </a:lnTo>
                    <a:lnTo>
                      <a:pt x="912" y="934"/>
                    </a:lnTo>
                    <a:lnTo>
                      <a:pt x="888" y="1168"/>
                    </a:lnTo>
                    <a:lnTo>
                      <a:pt x="853" y="1402"/>
                    </a:lnTo>
                    <a:lnTo>
                      <a:pt x="795" y="1635"/>
                    </a:lnTo>
                    <a:lnTo>
                      <a:pt x="713" y="1880"/>
                    </a:lnTo>
                    <a:lnTo>
                      <a:pt x="620" y="2149"/>
                    </a:lnTo>
                    <a:lnTo>
                      <a:pt x="515" y="2383"/>
                    </a:lnTo>
                    <a:lnTo>
                      <a:pt x="398" y="2593"/>
                    </a:lnTo>
                    <a:lnTo>
                      <a:pt x="304" y="2780"/>
                    </a:lnTo>
                    <a:lnTo>
                      <a:pt x="129" y="3048"/>
                    </a:lnTo>
                    <a:lnTo>
                      <a:pt x="59" y="3142"/>
                    </a:lnTo>
                    <a:lnTo>
                      <a:pt x="1" y="3200"/>
                    </a:lnTo>
                    <a:lnTo>
                      <a:pt x="141" y="3247"/>
                    </a:lnTo>
                    <a:lnTo>
                      <a:pt x="269" y="3270"/>
                    </a:lnTo>
                    <a:lnTo>
                      <a:pt x="398" y="3294"/>
                    </a:lnTo>
                    <a:lnTo>
                      <a:pt x="526" y="3305"/>
                    </a:lnTo>
                    <a:lnTo>
                      <a:pt x="678" y="3294"/>
                    </a:lnTo>
                    <a:lnTo>
                      <a:pt x="830" y="3258"/>
                    </a:lnTo>
                    <a:lnTo>
                      <a:pt x="958" y="3212"/>
                    </a:lnTo>
                    <a:lnTo>
                      <a:pt x="1087" y="3153"/>
                    </a:lnTo>
                    <a:lnTo>
                      <a:pt x="1204" y="3083"/>
                    </a:lnTo>
                    <a:lnTo>
                      <a:pt x="1297" y="3002"/>
                    </a:lnTo>
                    <a:lnTo>
                      <a:pt x="1391" y="2908"/>
                    </a:lnTo>
                    <a:lnTo>
                      <a:pt x="1472" y="2815"/>
                    </a:lnTo>
                    <a:lnTo>
                      <a:pt x="1542" y="2710"/>
                    </a:lnTo>
                    <a:lnTo>
                      <a:pt x="1601" y="2593"/>
                    </a:lnTo>
                    <a:lnTo>
                      <a:pt x="1647" y="2488"/>
                    </a:lnTo>
                    <a:lnTo>
                      <a:pt x="1683" y="2371"/>
                    </a:lnTo>
                    <a:lnTo>
                      <a:pt x="1706" y="2266"/>
                    </a:lnTo>
                    <a:lnTo>
                      <a:pt x="1729" y="2161"/>
                    </a:lnTo>
                    <a:lnTo>
                      <a:pt x="1741" y="2067"/>
                    </a:lnTo>
                    <a:lnTo>
                      <a:pt x="1729" y="1974"/>
                    </a:lnTo>
                    <a:lnTo>
                      <a:pt x="1718" y="1834"/>
                    </a:lnTo>
                    <a:lnTo>
                      <a:pt x="1683" y="1694"/>
                    </a:lnTo>
                    <a:lnTo>
                      <a:pt x="1636" y="1542"/>
                    </a:lnTo>
                    <a:lnTo>
                      <a:pt x="1577" y="1378"/>
                    </a:lnTo>
                    <a:lnTo>
                      <a:pt x="1449" y="1063"/>
                    </a:lnTo>
                    <a:lnTo>
                      <a:pt x="1297" y="759"/>
                    </a:lnTo>
                    <a:lnTo>
                      <a:pt x="1145" y="491"/>
                    </a:lnTo>
                    <a:lnTo>
                      <a:pt x="1028" y="280"/>
                    </a:lnTo>
                    <a:lnTo>
                      <a:pt x="900" y="82"/>
                    </a:lnTo>
                    <a:lnTo>
                      <a:pt x="877" y="47"/>
                    </a:lnTo>
                    <a:lnTo>
                      <a:pt x="842" y="0"/>
                    </a:lnTo>
                    <a:close/>
                  </a:path>
                </a:pathLst>
              </a:custGeom>
              <a:solidFill>
                <a:srgbClr val="5A2D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" name="Google Shape;560;p20"/>
              <p:cNvSpPr/>
              <p:nvPr/>
            </p:nvSpPr>
            <p:spPr>
              <a:xfrm>
                <a:off x="7951467" y="4338514"/>
                <a:ext cx="29054" cy="7368"/>
              </a:xfrm>
              <a:custGeom>
                <a:avLst/>
                <a:gdLst/>
                <a:ahLst/>
                <a:cxnLst/>
                <a:rect l="l" t="t" r="r" b="b"/>
                <a:pathLst>
                  <a:path w="970" h="246" extrusionOk="0">
                    <a:moveTo>
                      <a:pt x="0" y="246"/>
                    </a:moveTo>
                    <a:lnTo>
                      <a:pt x="0" y="246"/>
                    </a:lnTo>
                    <a:lnTo>
                      <a:pt x="187" y="187"/>
                    </a:lnTo>
                    <a:lnTo>
                      <a:pt x="409" y="117"/>
                    </a:lnTo>
                    <a:lnTo>
                      <a:pt x="678" y="59"/>
                    </a:lnTo>
                    <a:lnTo>
                      <a:pt x="970" y="0"/>
                    </a:lnTo>
                    <a:lnTo>
                      <a:pt x="970" y="0"/>
                    </a:lnTo>
                    <a:lnTo>
                      <a:pt x="678" y="59"/>
                    </a:lnTo>
                    <a:lnTo>
                      <a:pt x="409" y="117"/>
                    </a:lnTo>
                    <a:lnTo>
                      <a:pt x="187" y="187"/>
                    </a:lnTo>
                    <a:lnTo>
                      <a:pt x="0" y="246"/>
                    </a:lnTo>
                    <a:lnTo>
                      <a:pt x="0" y="246"/>
                    </a:lnTo>
                    <a:close/>
                  </a:path>
                </a:pathLst>
              </a:custGeom>
              <a:solidFill>
                <a:srgbClr val="99522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" name="Google Shape;561;p20"/>
              <p:cNvSpPr/>
              <p:nvPr/>
            </p:nvSpPr>
            <p:spPr>
              <a:xfrm>
                <a:off x="7711496" y="4410218"/>
                <a:ext cx="15066" cy="42712"/>
              </a:xfrm>
              <a:custGeom>
                <a:avLst/>
                <a:gdLst/>
                <a:ahLst/>
                <a:cxnLst/>
                <a:rect l="l" t="t" r="r" b="b"/>
                <a:pathLst>
                  <a:path w="503" h="1426" extrusionOk="0">
                    <a:moveTo>
                      <a:pt x="327" y="1"/>
                    </a:moveTo>
                    <a:lnTo>
                      <a:pt x="281" y="71"/>
                    </a:lnTo>
                    <a:lnTo>
                      <a:pt x="246" y="117"/>
                    </a:lnTo>
                    <a:lnTo>
                      <a:pt x="222" y="152"/>
                    </a:lnTo>
                    <a:lnTo>
                      <a:pt x="199" y="188"/>
                    </a:lnTo>
                    <a:lnTo>
                      <a:pt x="187" y="211"/>
                    </a:lnTo>
                    <a:lnTo>
                      <a:pt x="164" y="234"/>
                    </a:lnTo>
                    <a:lnTo>
                      <a:pt x="106" y="304"/>
                    </a:lnTo>
                    <a:lnTo>
                      <a:pt x="59" y="398"/>
                    </a:lnTo>
                    <a:lnTo>
                      <a:pt x="24" y="503"/>
                    </a:lnTo>
                    <a:lnTo>
                      <a:pt x="0" y="631"/>
                    </a:lnTo>
                    <a:lnTo>
                      <a:pt x="0" y="760"/>
                    </a:lnTo>
                    <a:lnTo>
                      <a:pt x="24" y="912"/>
                    </a:lnTo>
                    <a:lnTo>
                      <a:pt x="47" y="993"/>
                    </a:lnTo>
                    <a:lnTo>
                      <a:pt x="70" y="1063"/>
                    </a:lnTo>
                    <a:lnTo>
                      <a:pt x="117" y="1145"/>
                    </a:lnTo>
                    <a:lnTo>
                      <a:pt x="164" y="1227"/>
                    </a:lnTo>
                    <a:lnTo>
                      <a:pt x="199" y="1285"/>
                    </a:lnTo>
                    <a:lnTo>
                      <a:pt x="304" y="1425"/>
                    </a:lnTo>
                    <a:lnTo>
                      <a:pt x="386" y="1040"/>
                    </a:lnTo>
                    <a:lnTo>
                      <a:pt x="456" y="643"/>
                    </a:lnTo>
                    <a:lnTo>
                      <a:pt x="491" y="444"/>
                    </a:lnTo>
                    <a:lnTo>
                      <a:pt x="503" y="351"/>
                    </a:lnTo>
                    <a:lnTo>
                      <a:pt x="409" y="176"/>
                    </a:lnTo>
                    <a:lnTo>
                      <a:pt x="327" y="1"/>
                    </a:lnTo>
                    <a:close/>
                  </a:path>
                </a:pathLst>
              </a:custGeom>
              <a:solidFill>
                <a:srgbClr val="5A2D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" name="Google Shape;562;p20"/>
              <p:cNvSpPr/>
              <p:nvPr/>
            </p:nvSpPr>
            <p:spPr>
              <a:xfrm>
                <a:off x="7951467" y="4333602"/>
                <a:ext cx="308211" cy="232671"/>
              </a:xfrm>
              <a:custGeom>
                <a:avLst/>
                <a:gdLst/>
                <a:ahLst/>
                <a:cxnLst/>
                <a:rect l="l" t="t" r="r" b="b"/>
                <a:pathLst>
                  <a:path w="10290" h="7768" extrusionOk="0">
                    <a:moveTo>
                      <a:pt x="2663" y="1"/>
                    </a:moveTo>
                    <a:lnTo>
                      <a:pt x="2464" y="13"/>
                    </a:lnTo>
                    <a:lnTo>
                      <a:pt x="2324" y="13"/>
                    </a:lnTo>
                    <a:lnTo>
                      <a:pt x="2137" y="24"/>
                    </a:lnTo>
                    <a:lnTo>
                      <a:pt x="1986" y="36"/>
                    </a:lnTo>
                    <a:lnTo>
                      <a:pt x="1810" y="48"/>
                    </a:lnTo>
                    <a:lnTo>
                      <a:pt x="1659" y="59"/>
                    </a:lnTo>
                    <a:lnTo>
                      <a:pt x="1495" y="83"/>
                    </a:lnTo>
                    <a:lnTo>
                      <a:pt x="1355" y="106"/>
                    </a:lnTo>
                    <a:lnTo>
                      <a:pt x="1215" y="118"/>
                    </a:lnTo>
                    <a:lnTo>
                      <a:pt x="1051" y="141"/>
                    </a:lnTo>
                    <a:lnTo>
                      <a:pt x="970" y="164"/>
                    </a:lnTo>
                    <a:lnTo>
                      <a:pt x="678" y="223"/>
                    </a:lnTo>
                    <a:lnTo>
                      <a:pt x="409" y="281"/>
                    </a:lnTo>
                    <a:lnTo>
                      <a:pt x="187" y="351"/>
                    </a:lnTo>
                    <a:lnTo>
                      <a:pt x="0" y="410"/>
                    </a:lnTo>
                    <a:lnTo>
                      <a:pt x="117" y="468"/>
                    </a:lnTo>
                    <a:lnTo>
                      <a:pt x="234" y="527"/>
                    </a:lnTo>
                    <a:lnTo>
                      <a:pt x="362" y="573"/>
                    </a:lnTo>
                    <a:lnTo>
                      <a:pt x="502" y="620"/>
                    </a:lnTo>
                    <a:lnTo>
                      <a:pt x="666" y="643"/>
                    </a:lnTo>
                    <a:lnTo>
                      <a:pt x="841" y="678"/>
                    </a:lnTo>
                    <a:lnTo>
                      <a:pt x="1040" y="690"/>
                    </a:lnTo>
                    <a:lnTo>
                      <a:pt x="1262" y="702"/>
                    </a:lnTo>
                    <a:lnTo>
                      <a:pt x="2114" y="737"/>
                    </a:lnTo>
                    <a:lnTo>
                      <a:pt x="2523" y="760"/>
                    </a:lnTo>
                    <a:lnTo>
                      <a:pt x="2943" y="795"/>
                    </a:lnTo>
                    <a:lnTo>
                      <a:pt x="3352" y="830"/>
                    </a:lnTo>
                    <a:lnTo>
                      <a:pt x="3749" y="889"/>
                    </a:lnTo>
                    <a:lnTo>
                      <a:pt x="4146" y="959"/>
                    </a:lnTo>
                    <a:lnTo>
                      <a:pt x="4532" y="1052"/>
                    </a:lnTo>
                    <a:lnTo>
                      <a:pt x="4905" y="1169"/>
                    </a:lnTo>
                    <a:lnTo>
                      <a:pt x="5092" y="1227"/>
                    </a:lnTo>
                    <a:lnTo>
                      <a:pt x="5279" y="1309"/>
                    </a:lnTo>
                    <a:lnTo>
                      <a:pt x="5454" y="1379"/>
                    </a:lnTo>
                    <a:lnTo>
                      <a:pt x="5629" y="1473"/>
                    </a:lnTo>
                    <a:lnTo>
                      <a:pt x="5805" y="1566"/>
                    </a:lnTo>
                    <a:lnTo>
                      <a:pt x="5968" y="1671"/>
                    </a:lnTo>
                    <a:lnTo>
                      <a:pt x="6143" y="1788"/>
                    </a:lnTo>
                    <a:lnTo>
                      <a:pt x="6307" y="1905"/>
                    </a:lnTo>
                    <a:lnTo>
                      <a:pt x="6459" y="2033"/>
                    </a:lnTo>
                    <a:lnTo>
                      <a:pt x="6622" y="2173"/>
                    </a:lnTo>
                    <a:lnTo>
                      <a:pt x="6774" y="2325"/>
                    </a:lnTo>
                    <a:lnTo>
                      <a:pt x="6914" y="2489"/>
                    </a:lnTo>
                    <a:lnTo>
                      <a:pt x="7066" y="2664"/>
                    </a:lnTo>
                    <a:lnTo>
                      <a:pt x="7206" y="2839"/>
                    </a:lnTo>
                    <a:lnTo>
                      <a:pt x="7405" y="3143"/>
                    </a:lnTo>
                    <a:lnTo>
                      <a:pt x="7592" y="3458"/>
                    </a:lnTo>
                    <a:lnTo>
                      <a:pt x="7743" y="3773"/>
                    </a:lnTo>
                    <a:lnTo>
                      <a:pt x="7872" y="4100"/>
                    </a:lnTo>
                    <a:lnTo>
                      <a:pt x="7977" y="4427"/>
                    </a:lnTo>
                    <a:lnTo>
                      <a:pt x="8070" y="4754"/>
                    </a:lnTo>
                    <a:lnTo>
                      <a:pt x="8129" y="5093"/>
                    </a:lnTo>
                    <a:lnTo>
                      <a:pt x="8175" y="5432"/>
                    </a:lnTo>
                    <a:lnTo>
                      <a:pt x="8339" y="5537"/>
                    </a:lnTo>
                    <a:lnTo>
                      <a:pt x="8502" y="5654"/>
                    </a:lnTo>
                    <a:lnTo>
                      <a:pt x="8806" y="5887"/>
                    </a:lnTo>
                    <a:lnTo>
                      <a:pt x="9063" y="6121"/>
                    </a:lnTo>
                    <a:lnTo>
                      <a:pt x="9285" y="6331"/>
                    </a:lnTo>
                    <a:lnTo>
                      <a:pt x="9472" y="6518"/>
                    </a:lnTo>
                    <a:lnTo>
                      <a:pt x="9612" y="6670"/>
                    </a:lnTo>
                    <a:lnTo>
                      <a:pt x="9717" y="6810"/>
                    </a:lnTo>
                    <a:lnTo>
                      <a:pt x="9764" y="6845"/>
                    </a:lnTo>
                    <a:lnTo>
                      <a:pt x="9799" y="6892"/>
                    </a:lnTo>
                    <a:lnTo>
                      <a:pt x="9916" y="7078"/>
                    </a:lnTo>
                    <a:lnTo>
                      <a:pt x="10009" y="7265"/>
                    </a:lnTo>
                    <a:lnTo>
                      <a:pt x="10103" y="7464"/>
                    </a:lnTo>
                    <a:lnTo>
                      <a:pt x="10173" y="7662"/>
                    </a:lnTo>
                    <a:lnTo>
                      <a:pt x="10196" y="7767"/>
                    </a:lnTo>
                    <a:lnTo>
                      <a:pt x="10208" y="7709"/>
                    </a:lnTo>
                    <a:lnTo>
                      <a:pt x="10278" y="7359"/>
                    </a:lnTo>
                    <a:lnTo>
                      <a:pt x="10289" y="7125"/>
                    </a:lnTo>
                    <a:lnTo>
                      <a:pt x="10278" y="6705"/>
                    </a:lnTo>
                    <a:lnTo>
                      <a:pt x="10243" y="6156"/>
                    </a:lnTo>
                    <a:lnTo>
                      <a:pt x="10184" y="5525"/>
                    </a:lnTo>
                    <a:lnTo>
                      <a:pt x="10103" y="4871"/>
                    </a:lnTo>
                    <a:lnTo>
                      <a:pt x="10056" y="4544"/>
                    </a:lnTo>
                    <a:lnTo>
                      <a:pt x="9997" y="4240"/>
                    </a:lnTo>
                    <a:lnTo>
                      <a:pt x="9939" y="3960"/>
                    </a:lnTo>
                    <a:lnTo>
                      <a:pt x="9869" y="3703"/>
                    </a:lnTo>
                    <a:lnTo>
                      <a:pt x="9787" y="3481"/>
                    </a:lnTo>
                    <a:lnTo>
                      <a:pt x="9717" y="3294"/>
                    </a:lnTo>
                    <a:lnTo>
                      <a:pt x="9530" y="2967"/>
                    </a:lnTo>
                    <a:lnTo>
                      <a:pt x="9413" y="2781"/>
                    </a:lnTo>
                    <a:lnTo>
                      <a:pt x="9285" y="2594"/>
                    </a:lnTo>
                    <a:lnTo>
                      <a:pt x="9121" y="2395"/>
                    </a:lnTo>
                    <a:lnTo>
                      <a:pt x="8935" y="2185"/>
                    </a:lnTo>
                    <a:lnTo>
                      <a:pt x="8713" y="1975"/>
                    </a:lnTo>
                    <a:lnTo>
                      <a:pt x="8444" y="1764"/>
                    </a:lnTo>
                    <a:lnTo>
                      <a:pt x="8281" y="1648"/>
                    </a:lnTo>
                    <a:lnTo>
                      <a:pt x="8105" y="1543"/>
                    </a:lnTo>
                    <a:lnTo>
                      <a:pt x="7919" y="1437"/>
                    </a:lnTo>
                    <a:lnTo>
                      <a:pt x="7720" y="1332"/>
                    </a:lnTo>
                    <a:lnTo>
                      <a:pt x="7288" y="1134"/>
                    </a:lnTo>
                    <a:lnTo>
                      <a:pt x="6821" y="947"/>
                    </a:lnTo>
                    <a:lnTo>
                      <a:pt x="6307" y="760"/>
                    </a:lnTo>
                    <a:lnTo>
                      <a:pt x="5758" y="573"/>
                    </a:lnTo>
                    <a:lnTo>
                      <a:pt x="5151" y="398"/>
                    </a:lnTo>
                    <a:lnTo>
                      <a:pt x="4508" y="211"/>
                    </a:lnTo>
                    <a:lnTo>
                      <a:pt x="4181" y="141"/>
                    </a:lnTo>
                    <a:lnTo>
                      <a:pt x="4076" y="118"/>
                    </a:lnTo>
                    <a:lnTo>
                      <a:pt x="3843" y="83"/>
                    </a:lnTo>
                    <a:lnTo>
                      <a:pt x="3714" y="59"/>
                    </a:lnTo>
                    <a:lnTo>
                      <a:pt x="3504" y="36"/>
                    </a:lnTo>
                    <a:lnTo>
                      <a:pt x="3364" y="24"/>
                    </a:lnTo>
                    <a:lnTo>
                      <a:pt x="3154" y="13"/>
                    </a:lnTo>
                    <a:lnTo>
                      <a:pt x="3013" y="13"/>
                    </a:lnTo>
                    <a:lnTo>
                      <a:pt x="2815" y="1"/>
                    </a:lnTo>
                    <a:close/>
                  </a:path>
                </a:pathLst>
              </a:custGeom>
              <a:solidFill>
                <a:schemeClr val="accent6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20"/>
              <p:cNvSpPr/>
              <p:nvPr/>
            </p:nvSpPr>
            <p:spPr>
              <a:xfrm>
                <a:off x="7785297" y="4368585"/>
                <a:ext cx="23483" cy="23483"/>
              </a:xfrm>
              <a:custGeom>
                <a:avLst/>
                <a:gdLst/>
                <a:ahLst/>
                <a:cxnLst/>
                <a:rect l="l" t="t" r="r" b="b"/>
                <a:pathLst>
                  <a:path w="784" h="784" extrusionOk="0">
                    <a:moveTo>
                      <a:pt x="386" y="1"/>
                    </a:moveTo>
                    <a:lnTo>
                      <a:pt x="316" y="13"/>
                    </a:lnTo>
                    <a:lnTo>
                      <a:pt x="234" y="36"/>
                    </a:lnTo>
                    <a:lnTo>
                      <a:pt x="176" y="71"/>
                    </a:lnTo>
                    <a:lnTo>
                      <a:pt x="117" y="118"/>
                    </a:lnTo>
                    <a:lnTo>
                      <a:pt x="59" y="176"/>
                    </a:lnTo>
                    <a:lnTo>
                      <a:pt x="24" y="234"/>
                    </a:lnTo>
                    <a:lnTo>
                      <a:pt x="1" y="316"/>
                    </a:lnTo>
                    <a:lnTo>
                      <a:pt x="1" y="398"/>
                    </a:lnTo>
                    <a:lnTo>
                      <a:pt x="1" y="468"/>
                    </a:lnTo>
                    <a:lnTo>
                      <a:pt x="24" y="550"/>
                    </a:lnTo>
                    <a:lnTo>
                      <a:pt x="59" y="620"/>
                    </a:lnTo>
                    <a:lnTo>
                      <a:pt x="117" y="678"/>
                    </a:lnTo>
                    <a:lnTo>
                      <a:pt x="176" y="725"/>
                    </a:lnTo>
                    <a:lnTo>
                      <a:pt x="234" y="760"/>
                    </a:lnTo>
                    <a:lnTo>
                      <a:pt x="316" y="783"/>
                    </a:lnTo>
                    <a:lnTo>
                      <a:pt x="468" y="783"/>
                    </a:lnTo>
                    <a:lnTo>
                      <a:pt x="550" y="760"/>
                    </a:lnTo>
                    <a:lnTo>
                      <a:pt x="608" y="725"/>
                    </a:lnTo>
                    <a:lnTo>
                      <a:pt x="666" y="678"/>
                    </a:lnTo>
                    <a:lnTo>
                      <a:pt x="713" y="620"/>
                    </a:lnTo>
                    <a:lnTo>
                      <a:pt x="760" y="550"/>
                    </a:lnTo>
                    <a:lnTo>
                      <a:pt x="783" y="468"/>
                    </a:lnTo>
                    <a:lnTo>
                      <a:pt x="783" y="398"/>
                    </a:lnTo>
                    <a:lnTo>
                      <a:pt x="783" y="316"/>
                    </a:lnTo>
                    <a:lnTo>
                      <a:pt x="760" y="234"/>
                    </a:lnTo>
                    <a:lnTo>
                      <a:pt x="713" y="176"/>
                    </a:lnTo>
                    <a:lnTo>
                      <a:pt x="666" y="118"/>
                    </a:lnTo>
                    <a:lnTo>
                      <a:pt x="608" y="71"/>
                    </a:lnTo>
                    <a:lnTo>
                      <a:pt x="550" y="36"/>
                    </a:lnTo>
                    <a:lnTo>
                      <a:pt x="468" y="13"/>
                    </a:lnTo>
                    <a:lnTo>
                      <a:pt x="386" y="1"/>
                    </a:lnTo>
                    <a:close/>
                  </a:path>
                </a:pathLst>
              </a:custGeom>
              <a:solidFill>
                <a:srgbClr val="4D291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564;p20"/>
              <p:cNvSpPr/>
              <p:nvPr/>
            </p:nvSpPr>
            <p:spPr>
              <a:xfrm>
                <a:off x="8022482" y="4471798"/>
                <a:ext cx="159168" cy="157071"/>
              </a:xfrm>
              <a:custGeom>
                <a:avLst/>
                <a:gdLst/>
                <a:ahLst/>
                <a:cxnLst/>
                <a:rect l="l" t="t" r="r" b="b"/>
                <a:pathLst>
                  <a:path w="5314" h="5244" extrusionOk="0">
                    <a:moveTo>
                      <a:pt x="3387" y="0"/>
                    </a:moveTo>
                    <a:lnTo>
                      <a:pt x="3142" y="12"/>
                    </a:lnTo>
                    <a:lnTo>
                      <a:pt x="2908" y="35"/>
                    </a:lnTo>
                    <a:lnTo>
                      <a:pt x="2675" y="82"/>
                    </a:lnTo>
                    <a:lnTo>
                      <a:pt x="2441" y="129"/>
                    </a:lnTo>
                    <a:lnTo>
                      <a:pt x="2207" y="210"/>
                    </a:lnTo>
                    <a:lnTo>
                      <a:pt x="1985" y="292"/>
                    </a:lnTo>
                    <a:lnTo>
                      <a:pt x="1764" y="409"/>
                    </a:lnTo>
                    <a:lnTo>
                      <a:pt x="1542" y="537"/>
                    </a:lnTo>
                    <a:lnTo>
                      <a:pt x="1343" y="678"/>
                    </a:lnTo>
                    <a:lnTo>
                      <a:pt x="1133" y="841"/>
                    </a:lnTo>
                    <a:lnTo>
                      <a:pt x="946" y="1028"/>
                    </a:lnTo>
                    <a:lnTo>
                      <a:pt x="759" y="1226"/>
                    </a:lnTo>
                    <a:lnTo>
                      <a:pt x="596" y="1460"/>
                    </a:lnTo>
                    <a:lnTo>
                      <a:pt x="432" y="1705"/>
                    </a:lnTo>
                    <a:lnTo>
                      <a:pt x="350" y="1857"/>
                    </a:lnTo>
                    <a:lnTo>
                      <a:pt x="280" y="1997"/>
                    </a:lnTo>
                    <a:lnTo>
                      <a:pt x="210" y="2149"/>
                    </a:lnTo>
                    <a:lnTo>
                      <a:pt x="164" y="2301"/>
                    </a:lnTo>
                    <a:lnTo>
                      <a:pt x="117" y="2441"/>
                    </a:lnTo>
                    <a:lnTo>
                      <a:pt x="82" y="2581"/>
                    </a:lnTo>
                    <a:lnTo>
                      <a:pt x="47" y="2733"/>
                    </a:lnTo>
                    <a:lnTo>
                      <a:pt x="23" y="2873"/>
                    </a:lnTo>
                    <a:lnTo>
                      <a:pt x="0" y="3153"/>
                    </a:lnTo>
                    <a:lnTo>
                      <a:pt x="0" y="3422"/>
                    </a:lnTo>
                    <a:lnTo>
                      <a:pt x="23" y="3667"/>
                    </a:lnTo>
                    <a:lnTo>
                      <a:pt x="58" y="3913"/>
                    </a:lnTo>
                    <a:lnTo>
                      <a:pt x="105" y="4146"/>
                    </a:lnTo>
                    <a:lnTo>
                      <a:pt x="152" y="4345"/>
                    </a:lnTo>
                    <a:lnTo>
                      <a:pt x="222" y="4532"/>
                    </a:lnTo>
                    <a:lnTo>
                      <a:pt x="280" y="4707"/>
                    </a:lnTo>
                    <a:lnTo>
                      <a:pt x="385" y="4952"/>
                    </a:lnTo>
                    <a:lnTo>
                      <a:pt x="467" y="5092"/>
                    </a:lnTo>
                    <a:lnTo>
                      <a:pt x="479" y="5116"/>
                    </a:lnTo>
                    <a:lnTo>
                      <a:pt x="1133" y="5244"/>
                    </a:lnTo>
                    <a:lnTo>
                      <a:pt x="1121" y="5232"/>
                    </a:lnTo>
                    <a:lnTo>
                      <a:pt x="981" y="5022"/>
                    </a:lnTo>
                    <a:lnTo>
                      <a:pt x="911" y="4894"/>
                    </a:lnTo>
                    <a:lnTo>
                      <a:pt x="829" y="4742"/>
                    </a:lnTo>
                    <a:lnTo>
                      <a:pt x="771" y="4578"/>
                    </a:lnTo>
                    <a:lnTo>
                      <a:pt x="712" y="4403"/>
                    </a:lnTo>
                    <a:lnTo>
                      <a:pt x="666" y="4228"/>
                    </a:lnTo>
                    <a:lnTo>
                      <a:pt x="642" y="4041"/>
                    </a:lnTo>
                    <a:lnTo>
                      <a:pt x="631" y="3807"/>
                    </a:lnTo>
                    <a:lnTo>
                      <a:pt x="631" y="3597"/>
                    </a:lnTo>
                    <a:lnTo>
                      <a:pt x="631" y="3387"/>
                    </a:lnTo>
                    <a:lnTo>
                      <a:pt x="654" y="3188"/>
                    </a:lnTo>
                    <a:lnTo>
                      <a:pt x="677" y="3002"/>
                    </a:lnTo>
                    <a:lnTo>
                      <a:pt x="712" y="2826"/>
                    </a:lnTo>
                    <a:lnTo>
                      <a:pt x="747" y="2640"/>
                    </a:lnTo>
                    <a:lnTo>
                      <a:pt x="806" y="2476"/>
                    </a:lnTo>
                    <a:lnTo>
                      <a:pt x="864" y="2301"/>
                    </a:lnTo>
                    <a:lnTo>
                      <a:pt x="934" y="2137"/>
                    </a:lnTo>
                    <a:lnTo>
                      <a:pt x="1016" y="1974"/>
                    </a:lnTo>
                    <a:lnTo>
                      <a:pt x="1110" y="1810"/>
                    </a:lnTo>
                    <a:lnTo>
                      <a:pt x="1215" y="1647"/>
                    </a:lnTo>
                    <a:lnTo>
                      <a:pt x="1331" y="1483"/>
                    </a:lnTo>
                    <a:lnTo>
                      <a:pt x="1472" y="1320"/>
                    </a:lnTo>
                    <a:lnTo>
                      <a:pt x="1612" y="1156"/>
                    </a:lnTo>
                    <a:lnTo>
                      <a:pt x="1693" y="1063"/>
                    </a:lnTo>
                    <a:lnTo>
                      <a:pt x="1787" y="981"/>
                    </a:lnTo>
                    <a:lnTo>
                      <a:pt x="1892" y="888"/>
                    </a:lnTo>
                    <a:lnTo>
                      <a:pt x="2009" y="806"/>
                    </a:lnTo>
                    <a:lnTo>
                      <a:pt x="2137" y="724"/>
                    </a:lnTo>
                    <a:lnTo>
                      <a:pt x="2277" y="654"/>
                    </a:lnTo>
                    <a:lnTo>
                      <a:pt x="2418" y="572"/>
                    </a:lnTo>
                    <a:lnTo>
                      <a:pt x="2581" y="514"/>
                    </a:lnTo>
                    <a:lnTo>
                      <a:pt x="2745" y="456"/>
                    </a:lnTo>
                    <a:lnTo>
                      <a:pt x="2920" y="397"/>
                    </a:lnTo>
                    <a:lnTo>
                      <a:pt x="3118" y="351"/>
                    </a:lnTo>
                    <a:lnTo>
                      <a:pt x="3317" y="315"/>
                    </a:lnTo>
                    <a:lnTo>
                      <a:pt x="3527" y="292"/>
                    </a:lnTo>
                    <a:lnTo>
                      <a:pt x="3737" y="269"/>
                    </a:lnTo>
                    <a:lnTo>
                      <a:pt x="4204" y="269"/>
                    </a:lnTo>
                    <a:lnTo>
                      <a:pt x="4356" y="280"/>
                    </a:lnTo>
                    <a:lnTo>
                      <a:pt x="4496" y="304"/>
                    </a:lnTo>
                    <a:lnTo>
                      <a:pt x="4637" y="327"/>
                    </a:lnTo>
                    <a:lnTo>
                      <a:pt x="4777" y="362"/>
                    </a:lnTo>
                    <a:lnTo>
                      <a:pt x="5045" y="444"/>
                    </a:lnTo>
                    <a:lnTo>
                      <a:pt x="5314" y="561"/>
                    </a:lnTo>
                    <a:lnTo>
                      <a:pt x="5314" y="549"/>
                    </a:lnTo>
                    <a:lnTo>
                      <a:pt x="5185" y="479"/>
                    </a:lnTo>
                    <a:lnTo>
                      <a:pt x="5034" y="397"/>
                    </a:lnTo>
                    <a:lnTo>
                      <a:pt x="4847" y="304"/>
                    </a:lnTo>
                    <a:lnTo>
                      <a:pt x="4625" y="210"/>
                    </a:lnTo>
                    <a:lnTo>
                      <a:pt x="4380" y="117"/>
                    </a:lnTo>
                    <a:lnTo>
                      <a:pt x="4123" y="59"/>
                    </a:lnTo>
                    <a:lnTo>
                      <a:pt x="3983" y="24"/>
                    </a:lnTo>
                    <a:lnTo>
                      <a:pt x="3854" y="12"/>
                    </a:lnTo>
                    <a:lnTo>
                      <a:pt x="3621" y="0"/>
                    </a:lnTo>
                    <a:close/>
                  </a:path>
                </a:pathLst>
              </a:custGeom>
              <a:solidFill>
                <a:srgbClr val="5A2D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" name="Google Shape;565;p20"/>
              <p:cNvSpPr/>
              <p:nvPr/>
            </p:nvSpPr>
            <p:spPr>
              <a:xfrm>
                <a:off x="7716378" y="4197533"/>
                <a:ext cx="542949" cy="505868"/>
              </a:xfrm>
              <a:custGeom>
                <a:avLst/>
                <a:gdLst/>
                <a:ahLst/>
                <a:cxnLst/>
                <a:rect l="l" t="t" r="r" b="b"/>
                <a:pathLst>
                  <a:path w="18127" h="16889" extrusionOk="0">
                    <a:moveTo>
                      <a:pt x="7487" y="1496"/>
                    </a:moveTo>
                    <a:lnTo>
                      <a:pt x="7522" y="1507"/>
                    </a:lnTo>
                    <a:lnTo>
                      <a:pt x="7569" y="1519"/>
                    </a:lnTo>
                    <a:lnTo>
                      <a:pt x="7592" y="1554"/>
                    </a:lnTo>
                    <a:lnTo>
                      <a:pt x="7604" y="1601"/>
                    </a:lnTo>
                    <a:lnTo>
                      <a:pt x="7592" y="1648"/>
                    </a:lnTo>
                    <a:lnTo>
                      <a:pt x="7569" y="1683"/>
                    </a:lnTo>
                    <a:lnTo>
                      <a:pt x="7347" y="1940"/>
                    </a:lnTo>
                    <a:lnTo>
                      <a:pt x="7102" y="2220"/>
                    </a:lnTo>
                    <a:lnTo>
                      <a:pt x="6810" y="2559"/>
                    </a:lnTo>
                    <a:lnTo>
                      <a:pt x="6494" y="2956"/>
                    </a:lnTo>
                    <a:lnTo>
                      <a:pt x="6179" y="3376"/>
                    </a:lnTo>
                    <a:lnTo>
                      <a:pt x="5887" y="3797"/>
                    </a:lnTo>
                    <a:lnTo>
                      <a:pt x="5759" y="4007"/>
                    </a:lnTo>
                    <a:lnTo>
                      <a:pt x="5642" y="4205"/>
                    </a:lnTo>
                    <a:lnTo>
                      <a:pt x="5548" y="4404"/>
                    </a:lnTo>
                    <a:lnTo>
                      <a:pt x="5467" y="4579"/>
                    </a:lnTo>
                    <a:lnTo>
                      <a:pt x="5455" y="4614"/>
                    </a:lnTo>
                    <a:lnTo>
                      <a:pt x="5432" y="4637"/>
                    </a:lnTo>
                    <a:lnTo>
                      <a:pt x="5397" y="4649"/>
                    </a:lnTo>
                    <a:lnTo>
                      <a:pt x="5362" y="4661"/>
                    </a:lnTo>
                    <a:lnTo>
                      <a:pt x="5327" y="4649"/>
                    </a:lnTo>
                    <a:lnTo>
                      <a:pt x="5291" y="4626"/>
                    </a:lnTo>
                    <a:lnTo>
                      <a:pt x="5268" y="4591"/>
                    </a:lnTo>
                    <a:lnTo>
                      <a:pt x="5256" y="4556"/>
                    </a:lnTo>
                    <a:lnTo>
                      <a:pt x="5256" y="4509"/>
                    </a:lnTo>
                    <a:lnTo>
                      <a:pt x="5338" y="4310"/>
                    </a:lnTo>
                    <a:lnTo>
                      <a:pt x="5455" y="4100"/>
                    </a:lnTo>
                    <a:lnTo>
                      <a:pt x="5560" y="3902"/>
                    </a:lnTo>
                    <a:lnTo>
                      <a:pt x="5700" y="3691"/>
                    </a:lnTo>
                    <a:lnTo>
                      <a:pt x="5992" y="3271"/>
                    </a:lnTo>
                    <a:lnTo>
                      <a:pt x="6308" y="2851"/>
                    </a:lnTo>
                    <a:lnTo>
                      <a:pt x="6623" y="2453"/>
                    </a:lnTo>
                    <a:lnTo>
                      <a:pt x="6915" y="2103"/>
                    </a:lnTo>
                    <a:lnTo>
                      <a:pt x="7160" y="1811"/>
                    </a:lnTo>
                    <a:lnTo>
                      <a:pt x="7405" y="1531"/>
                    </a:lnTo>
                    <a:lnTo>
                      <a:pt x="7440" y="1507"/>
                    </a:lnTo>
                    <a:lnTo>
                      <a:pt x="7487" y="1496"/>
                    </a:lnTo>
                    <a:close/>
                    <a:moveTo>
                      <a:pt x="2687" y="5712"/>
                    </a:moveTo>
                    <a:lnTo>
                      <a:pt x="2769" y="5724"/>
                    </a:lnTo>
                    <a:lnTo>
                      <a:pt x="2851" y="5747"/>
                    </a:lnTo>
                    <a:lnTo>
                      <a:pt x="2909" y="5782"/>
                    </a:lnTo>
                    <a:lnTo>
                      <a:pt x="2967" y="5829"/>
                    </a:lnTo>
                    <a:lnTo>
                      <a:pt x="3014" y="5887"/>
                    </a:lnTo>
                    <a:lnTo>
                      <a:pt x="3061" y="5945"/>
                    </a:lnTo>
                    <a:lnTo>
                      <a:pt x="3084" y="6027"/>
                    </a:lnTo>
                    <a:lnTo>
                      <a:pt x="3084" y="6109"/>
                    </a:lnTo>
                    <a:lnTo>
                      <a:pt x="3084" y="6179"/>
                    </a:lnTo>
                    <a:lnTo>
                      <a:pt x="3061" y="6261"/>
                    </a:lnTo>
                    <a:lnTo>
                      <a:pt x="3014" y="6331"/>
                    </a:lnTo>
                    <a:lnTo>
                      <a:pt x="2967" y="6389"/>
                    </a:lnTo>
                    <a:lnTo>
                      <a:pt x="2909" y="6436"/>
                    </a:lnTo>
                    <a:lnTo>
                      <a:pt x="2851" y="6471"/>
                    </a:lnTo>
                    <a:lnTo>
                      <a:pt x="2769" y="6494"/>
                    </a:lnTo>
                    <a:lnTo>
                      <a:pt x="2617" y="6494"/>
                    </a:lnTo>
                    <a:lnTo>
                      <a:pt x="2535" y="6471"/>
                    </a:lnTo>
                    <a:lnTo>
                      <a:pt x="2477" y="6436"/>
                    </a:lnTo>
                    <a:lnTo>
                      <a:pt x="2418" y="6389"/>
                    </a:lnTo>
                    <a:lnTo>
                      <a:pt x="2360" y="6331"/>
                    </a:lnTo>
                    <a:lnTo>
                      <a:pt x="2325" y="6261"/>
                    </a:lnTo>
                    <a:lnTo>
                      <a:pt x="2302" y="6179"/>
                    </a:lnTo>
                    <a:lnTo>
                      <a:pt x="2302" y="6109"/>
                    </a:lnTo>
                    <a:lnTo>
                      <a:pt x="2302" y="6027"/>
                    </a:lnTo>
                    <a:lnTo>
                      <a:pt x="2325" y="5945"/>
                    </a:lnTo>
                    <a:lnTo>
                      <a:pt x="2360" y="5887"/>
                    </a:lnTo>
                    <a:lnTo>
                      <a:pt x="2418" y="5829"/>
                    </a:lnTo>
                    <a:lnTo>
                      <a:pt x="2477" y="5782"/>
                    </a:lnTo>
                    <a:lnTo>
                      <a:pt x="2535" y="5747"/>
                    </a:lnTo>
                    <a:lnTo>
                      <a:pt x="2617" y="5724"/>
                    </a:lnTo>
                    <a:lnTo>
                      <a:pt x="2687" y="5712"/>
                    </a:lnTo>
                    <a:close/>
                    <a:moveTo>
                      <a:pt x="8713" y="1"/>
                    </a:moveTo>
                    <a:lnTo>
                      <a:pt x="8608" y="13"/>
                    </a:lnTo>
                    <a:lnTo>
                      <a:pt x="8176" y="94"/>
                    </a:lnTo>
                    <a:lnTo>
                      <a:pt x="7744" y="188"/>
                    </a:lnTo>
                    <a:lnTo>
                      <a:pt x="7230" y="328"/>
                    </a:lnTo>
                    <a:lnTo>
                      <a:pt x="6927" y="421"/>
                    </a:lnTo>
                    <a:lnTo>
                      <a:pt x="6635" y="515"/>
                    </a:lnTo>
                    <a:lnTo>
                      <a:pt x="6366" y="620"/>
                    </a:lnTo>
                    <a:lnTo>
                      <a:pt x="6132" y="725"/>
                    </a:lnTo>
                    <a:lnTo>
                      <a:pt x="5922" y="830"/>
                    </a:lnTo>
                    <a:lnTo>
                      <a:pt x="5735" y="947"/>
                    </a:lnTo>
                    <a:lnTo>
                      <a:pt x="5572" y="1052"/>
                    </a:lnTo>
                    <a:lnTo>
                      <a:pt x="5432" y="1169"/>
                    </a:lnTo>
                    <a:lnTo>
                      <a:pt x="5338" y="1262"/>
                    </a:lnTo>
                    <a:lnTo>
                      <a:pt x="5256" y="1356"/>
                    </a:lnTo>
                    <a:lnTo>
                      <a:pt x="5081" y="1624"/>
                    </a:lnTo>
                    <a:lnTo>
                      <a:pt x="4894" y="1928"/>
                    </a:lnTo>
                    <a:lnTo>
                      <a:pt x="4708" y="2267"/>
                    </a:lnTo>
                    <a:lnTo>
                      <a:pt x="4544" y="2617"/>
                    </a:lnTo>
                    <a:lnTo>
                      <a:pt x="4381" y="2967"/>
                    </a:lnTo>
                    <a:lnTo>
                      <a:pt x="4229" y="3294"/>
                    </a:lnTo>
                    <a:lnTo>
                      <a:pt x="3995" y="3843"/>
                    </a:lnTo>
                    <a:lnTo>
                      <a:pt x="3832" y="3878"/>
                    </a:lnTo>
                    <a:lnTo>
                      <a:pt x="3633" y="3937"/>
                    </a:lnTo>
                    <a:lnTo>
                      <a:pt x="3411" y="4018"/>
                    </a:lnTo>
                    <a:lnTo>
                      <a:pt x="3166" y="4100"/>
                    </a:lnTo>
                    <a:lnTo>
                      <a:pt x="2921" y="4217"/>
                    </a:lnTo>
                    <a:lnTo>
                      <a:pt x="2675" y="4334"/>
                    </a:lnTo>
                    <a:lnTo>
                      <a:pt x="2418" y="4474"/>
                    </a:lnTo>
                    <a:lnTo>
                      <a:pt x="2185" y="4637"/>
                    </a:lnTo>
                    <a:lnTo>
                      <a:pt x="1986" y="4801"/>
                    </a:lnTo>
                    <a:lnTo>
                      <a:pt x="1893" y="4883"/>
                    </a:lnTo>
                    <a:lnTo>
                      <a:pt x="1811" y="4976"/>
                    </a:lnTo>
                    <a:lnTo>
                      <a:pt x="1601" y="5210"/>
                    </a:lnTo>
                    <a:lnTo>
                      <a:pt x="1379" y="5478"/>
                    </a:lnTo>
                    <a:lnTo>
                      <a:pt x="924" y="6074"/>
                    </a:lnTo>
                    <a:lnTo>
                      <a:pt x="491" y="6646"/>
                    </a:lnTo>
                    <a:lnTo>
                      <a:pt x="164" y="7102"/>
                    </a:lnTo>
                    <a:lnTo>
                      <a:pt x="246" y="7277"/>
                    </a:lnTo>
                    <a:lnTo>
                      <a:pt x="340" y="7452"/>
                    </a:lnTo>
                    <a:lnTo>
                      <a:pt x="328" y="7545"/>
                    </a:lnTo>
                    <a:lnTo>
                      <a:pt x="293" y="7744"/>
                    </a:lnTo>
                    <a:lnTo>
                      <a:pt x="223" y="8141"/>
                    </a:lnTo>
                    <a:lnTo>
                      <a:pt x="141" y="8526"/>
                    </a:lnTo>
                    <a:lnTo>
                      <a:pt x="36" y="8386"/>
                    </a:lnTo>
                    <a:lnTo>
                      <a:pt x="1" y="8328"/>
                    </a:lnTo>
                    <a:lnTo>
                      <a:pt x="24" y="8386"/>
                    </a:lnTo>
                    <a:lnTo>
                      <a:pt x="118" y="8515"/>
                    </a:lnTo>
                    <a:lnTo>
                      <a:pt x="199" y="8608"/>
                    </a:lnTo>
                    <a:lnTo>
                      <a:pt x="293" y="8702"/>
                    </a:lnTo>
                    <a:lnTo>
                      <a:pt x="398" y="8818"/>
                    </a:lnTo>
                    <a:lnTo>
                      <a:pt x="538" y="8947"/>
                    </a:lnTo>
                    <a:lnTo>
                      <a:pt x="690" y="9075"/>
                    </a:lnTo>
                    <a:lnTo>
                      <a:pt x="877" y="9204"/>
                    </a:lnTo>
                    <a:lnTo>
                      <a:pt x="1087" y="9332"/>
                    </a:lnTo>
                    <a:lnTo>
                      <a:pt x="1321" y="9461"/>
                    </a:lnTo>
                    <a:lnTo>
                      <a:pt x="1578" y="9589"/>
                    </a:lnTo>
                    <a:lnTo>
                      <a:pt x="1870" y="9706"/>
                    </a:lnTo>
                    <a:lnTo>
                      <a:pt x="2197" y="9811"/>
                    </a:lnTo>
                    <a:lnTo>
                      <a:pt x="2547" y="9916"/>
                    </a:lnTo>
                    <a:lnTo>
                      <a:pt x="2734" y="9975"/>
                    </a:lnTo>
                    <a:lnTo>
                      <a:pt x="2816" y="10010"/>
                    </a:lnTo>
                    <a:lnTo>
                      <a:pt x="2897" y="10056"/>
                    </a:lnTo>
                    <a:lnTo>
                      <a:pt x="2979" y="10103"/>
                    </a:lnTo>
                    <a:lnTo>
                      <a:pt x="3049" y="10173"/>
                    </a:lnTo>
                    <a:lnTo>
                      <a:pt x="3108" y="10243"/>
                    </a:lnTo>
                    <a:lnTo>
                      <a:pt x="3166" y="10313"/>
                    </a:lnTo>
                    <a:lnTo>
                      <a:pt x="3353" y="10605"/>
                    </a:lnTo>
                    <a:lnTo>
                      <a:pt x="3563" y="10979"/>
                    </a:lnTo>
                    <a:lnTo>
                      <a:pt x="3820" y="11435"/>
                    </a:lnTo>
                    <a:lnTo>
                      <a:pt x="4124" y="11983"/>
                    </a:lnTo>
                    <a:lnTo>
                      <a:pt x="4217" y="12170"/>
                    </a:lnTo>
                    <a:lnTo>
                      <a:pt x="4322" y="12334"/>
                    </a:lnTo>
                    <a:lnTo>
                      <a:pt x="4439" y="12486"/>
                    </a:lnTo>
                    <a:lnTo>
                      <a:pt x="4556" y="12614"/>
                    </a:lnTo>
                    <a:lnTo>
                      <a:pt x="4684" y="12743"/>
                    </a:lnTo>
                    <a:lnTo>
                      <a:pt x="4824" y="12871"/>
                    </a:lnTo>
                    <a:lnTo>
                      <a:pt x="4964" y="12976"/>
                    </a:lnTo>
                    <a:lnTo>
                      <a:pt x="5116" y="13070"/>
                    </a:lnTo>
                    <a:lnTo>
                      <a:pt x="5081" y="13560"/>
                    </a:lnTo>
                    <a:lnTo>
                      <a:pt x="5058" y="13654"/>
                    </a:lnTo>
                    <a:lnTo>
                      <a:pt x="5035" y="13747"/>
                    </a:lnTo>
                    <a:lnTo>
                      <a:pt x="4964" y="13957"/>
                    </a:lnTo>
                    <a:lnTo>
                      <a:pt x="4859" y="14167"/>
                    </a:lnTo>
                    <a:lnTo>
                      <a:pt x="4754" y="14366"/>
                    </a:lnTo>
                    <a:lnTo>
                      <a:pt x="4637" y="14529"/>
                    </a:lnTo>
                    <a:lnTo>
                      <a:pt x="4544" y="14670"/>
                    </a:lnTo>
                    <a:lnTo>
                      <a:pt x="4462" y="14798"/>
                    </a:lnTo>
                    <a:lnTo>
                      <a:pt x="4369" y="14856"/>
                    </a:lnTo>
                    <a:lnTo>
                      <a:pt x="4147" y="15020"/>
                    </a:lnTo>
                    <a:lnTo>
                      <a:pt x="4018" y="15148"/>
                    </a:lnTo>
                    <a:lnTo>
                      <a:pt x="3867" y="15289"/>
                    </a:lnTo>
                    <a:lnTo>
                      <a:pt x="3727" y="15452"/>
                    </a:lnTo>
                    <a:lnTo>
                      <a:pt x="3598" y="15639"/>
                    </a:lnTo>
                    <a:lnTo>
                      <a:pt x="3563" y="15697"/>
                    </a:lnTo>
                    <a:lnTo>
                      <a:pt x="3551" y="15767"/>
                    </a:lnTo>
                    <a:lnTo>
                      <a:pt x="3528" y="15826"/>
                    </a:lnTo>
                    <a:lnTo>
                      <a:pt x="3528" y="15884"/>
                    </a:lnTo>
                    <a:lnTo>
                      <a:pt x="3528" y="15954"/>
                    </a:lnTo>
                    <a:lnTo>
                      <a:pt x="3540" y="16013"/>
                    </a:lnTo>
                    <a:lnTo>
                      <a:pt x="3563" y="16071"/>
                    </a:lnTo>
                    <a:lnTo>
                      <a:pt x="3586" y="16129"/>
                    </a:lnTo>
                    <a:lnTo>
                      <a:pt x="3621" y="16176"/>
                    </a:lnTo>
                    <a:lnTo>
                      <a:pt x="3668" y="16223"/>
                    </a:lnTo>
                    <a:lnTo>
                      <a:pt x="3715" y="16270"/>
                    </a:lnTo>
                    <a:lnTo>
                      <a:pt x="3762" y="16305"/>
                    </a:lnTo>
                    <a:lnTo>
                      <a:pt x="3820" y="16328"/>
                    </a:lnTo>
                    <a:lnTo>
                      <a:pt x="3878" y="16351"/>
                    </a:lnTo>
                    <a:lnTo>
                      <a:pt x="3948" y="16363"/>
                    </a:lnTo>
                    <a:lnTo>
                      <a:pt x="4007" y="16375"/>
                    </a:lnTo>
                    <a:lnTo>
                      <a:pt x="6144" y="16375"/>
                    </a:lnTo>
                    <a:lnTo>
                      <a:pt x="6191" y="16188"/>
                    </a:lnTo>
                    <a:lnTo>
                      <a:pt x="6319" y="15744"/>
                    </a:lnTo>
                    <a:lnTo>
                      <a:pt x="6413" y="15475"/>
                    </a:lnTo>
                    <a:lnTo>
                      <a:pt x="6518" y="15195"/>
                    </a:lnTo>
                    <a:lnTo>
                      <a:pt x="6623" y="14915"/>
                    </a:lnTo>
                    <a:lnTo>
                      <a:pt x="6751" y="14681"/>
                    </a:lnTo>
                    <a:lnTo>
                      <a:pt x="6798" y="14588"/>
                    </a:lnTo>
                    <a:lnTo>
                      <a:pt x="6833" y="14483"/>
                    </a:lnTo>
                    <a:lnTo>
                      <a:pt x="6915" y="14237"/>
                    </a:lnTo>
                    <a:lnTo>
                      <a:pt x="6985" y="13981"/>
                    </a:lnTo>
                    <a:lnTo>
                      <a:pt x="7043" y="13700"/>
                    </a:lnTo>
                    <a:lnTo>
                      <a:pt x="7475" y="13770"/>
                    </a:lnTo>
                    <a:lnTo>
                      <a:pt x="7919" y="13829"/>
                    </a:lnTo>
                    <a:lnTo>
                      <a:pt x="8246" y="13864"/>
                    </a:lnTo>
                    <a:lnTo>
                      <a:pt x="9029" y="13969"/>
                    </a:lnTo>
                    <a:lnTo>
                      <a:pt x="9438" y="14027"/>
                    </a:lnTo>
                    <a:lnTo>
                      <a:pt x="9858" y="14097"/>
                    </a:lnTo>
                    <a:lnTo>
                      <a:pt x="10512" y="14214"/>
                    </a:lnTo>
                    <a:lnTo>
                      <a:pt x="10687" y="14249"/>
                    </a:lnTo>
                    <a:lnTo>
                      <a:pt x="10605" y="14109"/>
                    </a:lnTo>
                    <a:lnTo>
                      <a:pt x="10500" y="13864"/>
                    </a:lnTo>
                    <a:lnTo>
                      <a:pt x="10442" y="13689"/>
                    </a:lnTo>
                    <a:lnTo>
                      <a:pt x="10372" y="13502"/>
                    </a:lnTo>
                    <a:lnTo>
                      <a:pt x="10325" y="13303"/>
                    </a:lnTo>
                    <a:lnTo>
                      <a:pt x="10278" y="13070"/>
                    </a:lnTo>
                    <a:lnTo>
                      <a:pt x="10243" y="12824"/>
                    </a:lnTo>
                    <a:lnTo>
                      <a:pt x="10220" y="12579"/>
                    </a:lnTo>
                    <a:lnTo>
                      <a:pt x="10220" y="12310"/>
                    </a:lnTo>
                    <a:lnTo>
                      <a:pt x="10243" y="12030"/>
                    </a:lnTo>
                    <a:lnTo>
                      <a:pt x="10267" y="11890"/>
                    </a:lnTo>
                    <a:lnTo>
                      <a:pt x="10302" y="11738"/>
                    </a:lnTo>
                    <a:lnTo>
                      <a:pt x="10337" y="11598"/>
                    </a:lnTo>
                    <a:lnTo>
                      <a:pt x="10384" y="11458"/>
                    </a:lnTo>
                    <a:lnTo>
                      <a:pt x="10430" y="11306"/>
                    </a:lnTo>
                    <a:lnTo>
                      <a:pt x="10500" y="11154"/>
                    </a:lnTo>
                    <a:lnTo>
                      <a:pt x="10570" y="11014"/>
                    </a:lnTo>
                    <a:lnTo>
                      <a:pt x="10652" y="10862"/>
                    </a:lnTo>
                    <a:lnTo>
                      <a:pt x="10816" y="10617"/>
                    </a:lnTo>
                    <a:lnTo>
                      <a:pt x="10979" y="10383"/>
                    </a:lnTo>
                    <a:lnTo>
                      <a:pt x="11166" y="10185"/>
                    </a:lnTo>
                    <a:lnTo>
                      <a:pt x="11353" y="9998"/>
                    </a:lnTo>
                    <a:lnTo>
                      <a:pt x="11563" y="9835"/>
                    </a:lnTo>
                    <a:lnTo>
                      <a:pt x="11762" y="9694"/>
                    </a:lnTo>
                    <a:lnTo>
                      <a:pt x="11984" y="9566"/>
                    </a:lnTo>
                    <a:lnTo>
                      <a:pt x="12205" y="9449"/>
                    </a:lnTo>
                    <a:lnTo>
                      <a:pt x="12427" y="9367"/>
                    </a:lnTo>
                    <a:lnTo>
                      <a:pt x="12661" y="9286"/>
                    </a:lnTo>
                    <a:lnTo>
                      <a:pt x="12895" y="9239"/>
                    </a:lnTo>
                    <a:lnTo>
                      <a:pt x="13128" y="9192"/>
                    </a:lnTo>
                    <a:lnTo>
                      <a:pt x="13362" y="9169"/>
                    </a:lnTo>
                    <a:lnTo>
                      <a:pt x="13607" y="9157"/>
                    </a:lnTo>
                    <a:lnTo>
                      <a:pt x="13841" y="9157"/>
                    </a:lnTo>
                    <a:lnTo>
                      <a:pt x="14074" y="9169"/>
                    </a:lnTo>
                    <a:lnTo>
                      <a:pt x="14203" y="9181"/>
                    </a:lnTo>
                    <a:lnTo>
                      <a:pt x="14343" y="9216"/>
                    </a:lnTo>
                    <a:lnTo>
                      <a:pt x="14600" y="9274"/>
                    </a:lnTo>
                    <a:lnTo>
                      <a:pt x="14845" y="9367"/>
                    </a:lnTo>
                    <a:lnTo>
                      <a:pt x="15067" y="9461"/>
                    </a:lnTo>
                    <a:lnTo>
                      <a:pt x="15254" y="9554"/>
                    </a:lnTo>
                    <a:lnTo>
                      <a:pt x="15405" y="9636"/>
                    </a:lnTo>
                    <a:lnTo>
                      <a:pt x="15534" y="9706"/>
                    </a:lnTo>
                    <a:lnTo>
                      <a:pt x="15534" y="9718"/>
                    </a:lnTo>
                    <a:lnTo>
                      <a:pt x="15265" y="9601"/>
                    </a:lnTo>
                    <a:lnTo>
                      <a:pt x="14997" y="9519"/>
                    </a:lnTo>
                    <a:lnTo>
                      <a:pt x="14857" y="9484"/>
                    </a:lnTo>
                    <a:lnTo>
                      <a:pt x="14716" y="9461"/>
                    </a:lnTo>
                    <a:lnTo>
                      <a:pt x="14576" y="9437"/>
                    </a:lnTo>
                    <a:lnTo>
                      <a:pt x="14424" y="9426"/>
                    </a:lnTo>
                    <a:lnTo>
                      <a:pt x="13957" y="9426"/>
                    </a:lnTo>
                    <a:lnTo>
                      <a:pt x="13747" y="9449"/>
                    </a:lnTo>
                    <a:lnTo>
                      <a:pt x="13537" y="9472"/>
                    </a:lnTo>
                    <a:lnTo>
                      <a:pt x="13338" y="9508"/>
                    </a:lnTo>
                    <a:lnTo>
                      <a:pt x="13140" y="9554"/>
                    </a:lnTo>
                    <a:lnTo>
                      <a:pt x="12965" y="9613"/>
                    </a:lnTo>
                    <a:lnTo>
                      <a:pt x="12801" y="9671"/>
                    </a:lnTo>
                    <a:lnTo>
                      <a:pt x="12638" y="9729"/>
                    </a:lnTo>
                    <a:lnTo>
                      <a:pt x="12497" y="9811"/>
                    </a:lnTo>
                    <a:lnTo>
                      <a:pt x="12357" y="9881"/>
                    </a:lnTo>
                    <a:lnTo>
                      <a:pt x="12229" y="9963"/>
                    </a:lnTo>
                    <a:lnTo>
                      <a:pt x="12112" y="10045"/>
                    </a:lnTo>
                    <a:lnTo>
                      <a:pt x="12007" y="10138"/>
                    </a:lnTo>
                    <a:lnTo>
                      <a:pt x="11913" y="10220"/>
                    </a:lnTo>
                    <a:lnTo>
                      <a:pt x="11832" y="10313"/>
                    </a:lnTo>
                    <a:lnTo>
                      <a:pt x="11692" y="10477"/>
                    </a:lnTo>
                    <a:lnTo>
                      <a:pt x="11551" y="10640"/>
                    </a:lnTo>
                    <a:lnTo>
                      <a:pt x="11435" y="10804"/>
                    </a:lnTo>
                    <a:lnTo>
                      <a:pt x="11330" y="10967"/>
                    </a:lnTo>
                    <a:lnTo>
                      <a:pt x="11236" y="11131"/>
                    </a:lnTo>
                    <a:lnTo>
                      <a:pt x="11154" y="11294"/>
                    </a:lnTo>
                    <a:lnTo>
                      <a:pt x="11084" y="11458"/>
                    </a:lnTo>
                    <a:lnTo>
                      <a:pt x="11026" y="11633"/>
                    </a:lnTo>
                    <a:lnTo>
                      <a:pt x="10967" y="11797"/>
                    </a:lnTo>
                    <a:lnTo>
                      <a:pt x="10932" y="11983"/>
                    </a:lnTo>
                    <a:lnTo>
                      <a:pt x="10897" y="12159"/>
                    </a:lnTo>
                    <a:lnTo>
                      <a:pt x="10874" y="12345"/>
                    </a:lnTo>
                    <a:lnTo>
                      <a:pt x="10851" y="12544"/>
                    </a:lnTo>
                    <a:lnTo>
                      <a:pt x="10851" y="12754"/>
                    </a:lnTo>
                    <a:lnTo>
                      <a:pt x="10851" y="12964"/>
                    </a:lnTo>
                    <a:lnTo>
                      <a:pt x="10862" y="13198"/>
                    </a:lnTo>
                    <a:lnTo>
                      <a:pt x="10886" y="13385"/>
                    </a:lnTo>
                    <a:lnTo>
                      <a:pt x="10932" y="13560"/>
                    </a:lnTo>
                    <a:lnTo>
                      <a:pt x="10991" y="13735"/>
                    </a:lnTo>
                    <a:lnTo>
                      <a:pt x="11049" y="13899"/>
                    </a:lnTo>
                    <a:lnTo>
                      <a:pt x="11131" y="14051"/>
                    </a:lnTo>
                    <a:lnTo>
                      <a:pt x="11201" y="14179"/>
                    </a:lnTo>
                    <a:lnTo>
                      <a:pt x="11341" y="14389"/>
                    </a:lnTo>
                    <a:lnTo>
                      <a:pt x="11353" y="14401"/>
                    </a:lnTo>
                    <a:lnTo>
                      <a:pt x="11423" y="14506"/>
                    </a:lnTo>
                    <a:lnTo>
                      <a:pt x="9099" y="14506"/>
                    </a:lnTo>
                    <a:lnTo>
                      <a:pt x="8784" y="14518"/>
                    </a:lnTo>
                    <a:lnTo>
                      <a:pt x="8515" y="14553"/>
                    </a:lnTo>
                    <a:lnTo>
                      <a:pt x="8281" y="14611"/>
                    </a:lnTo>
                    <a:lnTo>
                      <a:pt x="8094" y="14670"/>
                    </a:lnTo>
                    <a:lnTo>
                      <a:pt x="7931" y="14751"/>
                    </a:lnTo>
                    <a:lnTo>
                      <a:pt x="7802" y="14845"/>
                    </a:lnTo>
                    <a:lnTo>
                      <a:pt x="7709" y="14927"/>
                    </a:lnTo>
                    <a:lnTo>
                      <a:pt x="7627" y="15032"/>
                    </a:lnTo>
                    <a:lnTo>
                      <a:pt x="7569" y="15125"/>
                    </a:lnTo>
                    <a:lnTo>
                      <a:pt x="7534" y="15219"/>
                    </a:lnTo>
                    <a:lnTo>
                      <a:pt x="7510" y="15300"/>
                    </a:lnTo>
                    <a:lnTo>
                      <a:pt x="7499" y="15382"/>
                    </a:lnTo>
                    <a:lnTo>
                      <a:pt x="7487" y="15499"/>
                    </a:lnTo>
                    <a:lnTo>
                      <a:pt x="7499" y="15546"/>
                    </a:lnTo>
                    <a:lnTo>
                      <a:pt x="7510" y="15814"/>
                    </a:lnTo>
                    <a:lnTo>
                      <a:pt x="7534" y="16048"/>
                    </a:lnTo>
                    <a:lnTo>
                      <a:pt x="7569" y="16246"/>
                    </a:lnTo>
                    <a:lnTo>
                      <a:pt x="7616" y="16410"/>
                    </a:lnTo>
                    <a:lnTo>
                      <a:pt x="7674" y="16538"/>
                    </a:lnTo>
                    <a:lnTo>
                      <a:pt x="7732" y="16643"/>
                    </a:lnTo>
                    <a:lnTo>
                      <a:pt x="7802" y="16725"/>
                    </a:lnTo>
                    <a:lnTo>
                      <a:pt x="7884" y="16795"/>
                    </a:lnTo>
                    <a:lnTo>
                      <a:pt x="7978" y="16830"/>
                    </a:lnTo>
                    <a:lnTo>
                      <a:pt x="8071" y="16865"/>
                    </a:lnTo>
                    <a:lnTo>
                      <a:pt x="8188" y="16877"/>
                    </a:lnTo>
                    <a:lnTo>
                      <a:pt x="8293" y="16889"/>
                    </a:lnTo>
                    <a:lnTo>
                      <a:pt x="15429" y="16889"/>
                    </a:lnTo>
                    <a:lnTo>
                      <a:pt x="15499" y="16877"/>
                    </a:lnTo>
                    <a:lnTo>
                      <a:pt x="15581" y="16854"/>
                    </a:lnTo>
                    <a:lnTo>
                      <a:pt x="15651" y="16819"/>
                    </a:lnTo>
                    <a:lnTo>
                      <a:pt x="15709" y="16772"/>
                    </a:lnTo>
                    <a:lnTo>
                      <a:pt x="15756" y="16702"/>
                    </a:lnTo>
                    <a:lnTo>
                      <a:pt x="15791" y="16632"/>
                    </a:lnTo>
                    <a:lnTo>
                      <a:pt x="15814" y="16562"/>
                    </a:lnTo>
                    <a:lnTo>
                      <a:pt x="15826" y="16480"/>
                    </a:lnTo>
                    <a:lnTo>
                      <a:pt x="15814" y="16118"/>
                    </a:lnTo>
                    <a:lnTo>
                      <a:pt x="15814" y="16048"/>
                    </a:lnTo>
                    <a:lnTo>
                      <a:pt x="15826" y="15989"/>
                    </a:lnTo>
                    <a:lnTo>
                      <a:pt x="15861" y="15861"/>
                    </a:lnTo>
                    <a:lnTo>
                      <a:pt x="15931" y="15756"/>
                    </a:lnTo>
                    <a:lnTo>
                      <a:pt x="16013" y="15662"/>
                    </a:lnTo>
                    <a:lnTo>
                      <a:pt x="16106" y="15592"/>
                    </a:lnTo>
                    <a:lnTo>
                      <a:pt x="16223" y="15534"/>
                    </a:lnTo>
                    <a:lnTo>
                      <a:pt x="16340" y="15510"/>
                    </a:lnTo>
                    <a:lnTo>
                      <a:pt x="16410" y="15499"/>
                    </a:lnTo>
                    <a:lnTo>
                      <a:pt x="16468" y="15510"/>
                    </a:lnTo>
                    <a:lnTo>
                      <a:pt x="16924" y="15546"/>
                    </a:lnTo>
                    <a:lnTo>
                      <a:pt x="17006" y="15546"/>
                    </a:lnTo>
                    <a:lnTo>
                      <a:pt x="17076" y="15534"/>
                    </a:lnTo>
                    <a:lnTo>
                      <a:pt x="17157" y="15499"/>
                    </a:lnTo>
                    <a:lnTo>
                      <a:pt x="17216" y="15452"/>
                    </a:lnTo>
                    <a:lnTo>
                      <a:pt x="17274" y="15394"/>
                    </a:lnTo>
                    <a:lnTo>
                      <a:pt x="17344" y="15300"/>
                    </a:lnTo>
                    <a:lnTo>
                      <a:pt x="17519" y="15032"/>
                    </a:lnTo>
                    <a:lnTo>
                      <a:pt x="17613" y="14845"/>
                    </a:lnTo>
                    <a:lnTo>
                      <a:pt x="17730" y="14635"/>
                    </a:lnTo>
                    <a:lnTo>
                      <a:pt x="17835" y="14401"/>
                    </a:lnTo>
                    <a:lnTo>
                      <a:pt x="17928" y="14132"/>
                    </a:lnTo>
                    <a:lnTo>
                      <a:pt x="18010" y="13887"/>
                    </a:lnTo>
                    <a:lnTo>
                      <a:pt x="18068" y="13654"/>
                    </a:lnTo>
                    <a:lnTo>
                      <a:pt x="18103" y="13420"/>
                    </a:lnTo>
                    <a:lnTo>
                      <a:pt x="18127" y="13186"/>
                    </a:lnTo>
                    <a:lnTo>
                      <a:pt x="18127" y="12964"/>
                    </a:lnTo>
                    <a:lnTo>
                      <a:pt x="18127" y="12743"/>
                    </a:lnTo>
                    <a:lnTo>
                      <a:pt x="18092" y="12521"/>
                    </a:lnTo>
                    <a:lnTo>
                      <a:pt x="18045" y="12310"/>
                    </a:lnTo>
                    <a:lnTo>
                      <a:pt x="18022" y="12205"/>
                    </a:lnTo>
                    <a:lnTo>
                      <a:pt x="17952" y="12007"/>
                    </a:lnTo>
                    <a:lnTo>
                      <a:pt x="17858" y="11808"/>
                    </a:lnTo>
                    <a:lnTo>
                      <a:pt x="17765" y="11621"/>
                    </a:lnTo>
                    <a:lnTo>
                      <a:pt x="17648" y="11435"/>
                    </a:lnTo>
                    <a:lnTo>
                      <a:pt x="17613" y="11388"/>
                    </a:lnTo>
                    <a:lnTo>
                      <a:pt x="17566" y="11353"/>
                    </a:lnTo>
                    <a:lnTo>
                      <a:pt x="17461" y="11213"/>
                    </a:lnTo>
                    <a:lnTo>
                      <a:pt x="17321" y="11061"/>
                    </a:lnTo>
                    <a:lnTo>
                      <a:pt x="17134" y="10874"/>
                    </a:lnTo>
                    <a:lnTo>
                      <a:pt x="16912" y="10664"/>
                    </a:lnTo>
                    <a:lnTo>
                      <a:pt x="16655" y="10430"/>
                    </a:lnTo>
                    <a:lnTo>
                      <a:pt x="16351" y="10197"/>
                    </a:lnTo>
                    <a:lnTo>
                      <a:pt x="16188" y="10080"/>
                    </a:lnTo>
                    <a:lnTo>
                      <a:pt x="16024" y="9975"/>
                    </a:lnTo>
                    <a:lnTo>
                      <a:pt x="15978" y="9636"/>
                    </a:lnTo>
                    <a:lnTo>
                      <a:pt x="15919" y="9297"/>
                    </a:lnTo>
                    <a:lnTo>
                      <a:pt x="15826" y="8970"/>
                    </a:lnTo>
                    <a:lnTo>
                      <a:pt x="15721" y="8643"/>
                    </a:lnTo>
                    <a:lnTo>
                      <a:pt x="15592" y="8316"/>
                    </a:lnTo>
                    <a:lnTo>
                      <a:pt x="15441" y="8001"/>
                    </a:lnTo>
                    <a:lnTo>
                      <a:pt x="15254" y="7686"/>
                    </a:lnTo>
                    <a:lnTo>
                      <a:pt x="15055" y="7382"/>
                    </a:lnTo>
                    <a:lnTo>
                      <a:pt x="14915" y="7207"/>
                    </a:lnTo>
                    <a:lnTo>
                      <a:pt x="14763" y="7032"/>
                    </a:lnTo>
                    <a:lnTo>
                      <a:pt x="14623" y="6868"/>
                    </a:lnTo>
                    <a:lnTo>
                      <a:pt x="14471" y="6716"/>
                    </a:lnTo>
                    <a:lnTo>
                      <a:pt x="14308" y="6576"/>
                    </a:lnTo>
                    <a:lnTo>
                      <a:pt x="14156" y="6448"/>
                    </a:lnTo>
                    <a:lnTo>
                      <a:pt x="13992" y="6331"/>
                    </a:lnTo>
                    <a:lnTo>
                      <a:pt x="13817" y="6214"/>
                    </a:lnTo>
                    <a:lnTo>
                      <a:pt x="13654" y="6109"/>
                    </a:lnTo>
                    <a:lnTo>
                      <a:pt x="13478" y="6016"/>
                    </a:lnTo>
                    <a:lnTo>
                      <a:pt x="13303" y="5922"/>
                    </a:lnTo>
                    <a:lnTo>
                      <a:pt x="13128" y="5852"/>
                    </a:lnTo>
                    <a:lnTo>
                      <a:pt x="12941" y="5770"/>
                    </a:lnTo>
                    <a:lnTo>
                      <a:pt x="12754" y="5712"/>
                    </a:lnTo>
                    <a:lnTo>
                      <a:pt x="12381" y="5595"/>
                    </a:lnTo>
                    <a:lnTo>
                      <a:pt x="11995" y="5502"/>
                    </a:lnTo>
                    <a:lnTo>
                      <a:pt x="11598" y="5432"/>
                    </a:lnTo>
                    <a:lnTo>
                      <a:pt x="11201" y="5373"/>
                    </a:lnTo>
                    <a:lnTo>
                      <a:pt x="10792" y="5338"/>
                    </a:lnTo>
                    <a:lnTo>
                      <a:pt x="10372" y="5303"/>
                    </a:lnTo>
                    <a:lnTo>
                      <a:pt x="9963" y="5280"/>
                    </a:lnTo>
                    <a:lnTo>
                      <a:pt x="9111" y="5245"/>
                    </a:lnTo>
                    <a:lnTo>
                      <a:pt x="8889" y="5233"/>
                    </a:lnTo>
                    <a:lnTo>
                      <a:pt x="8690" y="5221"/>
                    </a:lnTo>
                    <a:lnTo>
                      <a:pt x="8515" y="5186"/>
                    </a:lnTo>
                    <a:lnTo>
                      <a:pt x="8351" y="5163"/>
                    </a:lnTo>
                    <a:lnTo>
                      <a:pt x="8211" y="5116"/>
                    </a:lnTo>
                    <a:lnTo>
                      <a:pt x="8083" y="5070"/>
                    </a:lnTo>
                    <a:lnTo>
                      <a:pt x="7966" y="5011"/>
                    </a:lnTo>
                    <a:lnTo>
                      <a:pt x="7849" y="4953"/>
                    </a:lnTo>
                    <a:lnTo>
                      <a:pt x="7697" y="5023"/>
                    </a:lnTo>
                    <a:lnTo>
                      <a:pt x="7592" y="5081"/>
                    </a:lnTo>
                    <a:lnTo>
                      <a:pt x="7464" y="5116"/>
                    </a:lnTo>
                    <a:lnTo>
                      <a:pt x="7347" y="5140"/>
                    </a:lnTo>
                    <a:lnTo>
                      <a:pt x="7219" y="5151"/>
                    </a:lnTo>
                    <a:lnTo>
                      <a:pt x="7102" y="5140"/>
                    </a:lnTo>
                    <a:lnTo>
                      <a:pt x="6973" y="5128"/>
                    </a:lnTo>
                    <a:lnTo>
                      <a:pt x="6856" y="5081"/>
                    </a:lnTo>
                    <a:lnTo>
                      <a:pt x="6751" y="5034"/>
                    </a:lnTo>
                    <a:lnTo>
                      <a:pt x="7055" y="4766"/>
                    </a:lnTo>
                    <a:lnTo>
                      <a:pt x="7335" y="4486"/>
                    </a:lnTo>
                    <a:lnTo>
                      <a:pt x="7604" y="4217"/>
                    </a:lnTo>
                    <a:lnTo>
                      <a:pt x="7721" y="4077"/>
                    </a:lnTo>
                    <a:lnTo>
                      <a:pt x="7814" y="3948"/>
                    </a:lnTo>
                    <a:lnTo>
                      <a:pt x="7943" y="3761"/>
                    </a:lnTo>
                    <a:lnTo>
                      <a:pt x="8059" y="3540"/>
                    </a:lnTo>
                    <a:lnTo>
                      <a:pt x="8176" y="3294"/>
                    </a:lnTo>
                    <a:lnTo>
                      <a:pt x="8281" y="3037"/>
                    </a:lnTo>
                    <a:lnTo>
                      <a:pt x="8386" y="2757"/>
                    </a:lnTo>
                    <a:lnTo>
                      <a:pt x="8492" y="2477"/>
                    </a:lnTo>
                    <a:lnTo>
                      <a:pt x="8678" y="1916"/>
                    </a:lnTo>
                    <a:lnTo>
                      <a:pt x="8830" y="1391"/>
                    </a:lnTo>
                    <a:lnTo>
                      <a:pt x="8947" y="947"/>
                    </a:lnTo>
                    <a:lnTo>
                      <a:pt x="9064" y="491"/>
                    </a:lnTo>
                    <a:lnTo>
                      <a:pt x="9075" y="386"/>
                    </a:lnTo>
                    <a:lnTo>
                      <a:pt x="9052" y="293"/>
                    </a:lnTo>
                    <a:lnTo>
                      <a:pt x="9017" y="211"/>
                    </a:lnTo>
                    <a:lnTo>
                      <a:pt x="8959" y="129"/>
                    </a:lnTo>
                    <a:lnTo>
                      <a:pt x="8889" y="71"/>
                    </a:lnTo>
                    <a:lnTo>
                      <a:pt x="8807" y="24"/>
                    </a:lnTo>
                    <a:lnTo>
                      <a:pt x="8713" y="1"/>
                    </a:lnTo>
                    <a:close/>
                  </a:path>
                </a:pathLst>
              </a:custGeom>
              <a:solidFill>
                <a:schemeClr val="accent6"/>
              </a:solidFill>
              <a:ln w="9525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" name="Google Shape;566;p20"/>
              <p:cNvSpPr/>
              <p:nvPr/>
            </p:nvSpPr>
            <p:spPr>
              <a:xfrm>
                <a:off x="7873803" y="4242310"/>
                <a:ext cx="70328" cy="94830"/>
              </a:xfrm>
              <a:custGeom>
                <a:avLst/>
                <a:gdLst/>
                <a:ahLst/>
                <a:cxnLst/>
                <a:rect l="l" t="t" r="r" b="b"/>
                <a:pathLst>
                  <a:path w="2348" h="3166" extrusionOk="0">
                    <a:moveTo>
                      <a:pt x="2231" y="1"/>
                    </a:moveTo>
                    <a:lnTo>
                      <a:pt x="2184" y="12"/>
                    </a:lnTo>
                    <a:lnTo>
                      <a:pt x="2149" y="36"/>
                    </a:lnTo>
                    <a:lnTo>
                      <a:pt x="1904" y="316"/>
                    </a:lnTo>
                    <a:lnTo>
                      <a:pt x="1659" y="608"/>
                    </a:lnTo>
                    <a:lnTo>
                      <a:pt x="1367" y="958"/>
                    </a:lnTo>
                    <a:lnTo>
                      <a:pt x="1052" y="1356"/>
                    </a:lnTo>
                    <a:lnTo>
                      <a:pt x="736" y="1776"/>
                    </a:lnTo>
                    <a:lnTo>
                      <a:pt x="444" y="2196"/>
                    </a:lnTo>
                    <a:lnTo>
                      <a:pt x="304" y="2407"/>
                    </a:lnTo>
                    <a:lnTo>
                      <a:pt x="199" y="2605"/>
                    </a:lnTo>
                    <a:lnTo>
                      <a:pt x="82" y="2815"/>
                    </a:lnTo>
                    <a:lnTo>
                      <a:pt x="0" y="3014"/>
                    </a:lnTo>
                    <a:lnTo>
                      <a:pt x="0" y="3061"/>
                    </a:lnTo>
                    <a:lnTo>
                      <a:pt x="12" y="3096"/>
                    </a:lnTo>
                    <a:lnTo>
                      <a:pt x="35" y="3131"/>
                    </a:lnTo>
                    <a:lnTo>
                      <a:pt x="71" y="3154"/>
                    </a:lnTo>
                    <a:lnTo>
                      <a:pt x="106" y="3166"/>
                    </a:lnTo>
                    <a:lnTo>
                      <a:pt x="141" y="3154"/>
                    </a:lnTo>
                    <a:lnTo>
                      <a:pt x="176" y="3142"/>
                    </a:lnTo>
                    <a:lnTo>
                      <a:pt x="199" y="3119"/>
                    </a:lnTo>
                    <a:lnTo>
                      <a:pt x="211" y="3084"/>
                    </a:lnTo>
                    <a:lnTo>
                      <a:pt x="292" y="2909"/>
                    </a:lnTo>
                    <a:lnTo>
                      <a:pt x="386" y="2710"/>
                    </a:lnTo>
                    <a:lnTo>
                      <a:pt x="503" y="2512"/>
                    </a:lnTo>
                    <a:lnTo>
                      <a:pt x="631" y="2302"/>
                    </a:lnTo>
                    <a:lnTo>
                      <a:pt x="923" y="1881"/>
                    </a:lnTo>
                    <a:lnTo>
                      <a:pt x="1238" y="1461"/>
                    </a:lnTo>
                    <a:lnTo>
                      <a:pt x="1554" y="1064"/>
                    </a:lnTo>
                    <a:lnTo>
                      <a:pt x="1846" y="725"/>
                    </a:lnTo>
                    <a:lnTo>
                      <a:pt x="2091" y="445"/>
                    </a:lnTo>
                    <a:lnTo>
                      <a:pt x="2313" y="188"/>
                    </a:lnTo>
                    <a:lnTo>
                      <a:pt x="2336" y="153"/>
                    </a:lnTo>
                    <a:lnTo>
                      <a:pt x="2348" y="106"/>
                    </a:lnTo>
                    <a:lnTo>
                      <a:pt x="2336" y="59"/>
                    </a:lnTo>
                    <a:lnTo>
                      <a:pt x="2313" y="24"/>
                    </a:lnTo>
                    <a:lnTo>
                      <a:pt x="2266" y="12"/>
                    </a:lnTo>
                    <a:lnTo>
                      <a:pt x="2231" y="1"/>
                    </a:lnTo>
                    <a:close/>
                  </a:path>
                </a:pathLst>
              </a:custGeom>
              <a:solidFill>
                <a:srgbClr val="5A2D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07" name="Google Shape;507;p20"/>
            <p:cNvSpPr/>
            <p:nvPr/>
          </p:nvSpPr>
          <p:spPr>
            <a:xfrm>
              <a:off x="7415225" y="2765700"/>
              <a:ext cx="64200" cy="64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7" name="Google Shape;567;p20"/>
          <p:cNvGrpSpPr/>
          <p:nvPr/>
        </p:nvGrpSpPr>
        <p:grpSpPr>
          <a:xfrm>
            <a:off x="1100271" y="4105610"/>
            <a:ext cx="449325" cy="325670"/>
            <a:chOff x="-20571700" y="3722875"/>
            <a:chExt cx="304050" cy="220375"/>
          </a:xfrm>
        </p:grpSpPr>
        <p:sp>
          <p:nvSpPr>
            <p:cNvPr id="568" name="Google Shape;568;p20"/>
            <p:cNvSpPr/>
            <p:nvPr/>
          </p:nvSpPr>
          <p:spPr>
            <a:xfrm>
              <a:off x="-20333850" y="3728200"/>
              <a:ext cx="66200" cy="35475"/>
            </a:xfrm>
            <a:custGeom>
              <a:avLst/>
              <a:gdLst/>
              <a:ahLst/>
              <a:cxnLst/>
              <a:rect l="l" t="t" r="r" b="b"/>
              <a:pathLst>
                <a:path w="2648" h="1419" extrusionOk="0">
                  <a:moveTo>
                    <a:pt x="2301" y="1"/>
                  </a:moveTo>
                  <a:cubicBezTo>
                    <a:pt x="1324" y="1"/>
                    <a:pt x="411" y="599"/>
                    <a:pt x="1" y="1418"/>
                  </a:cubicBezTo>
                  <a:lnTo>
                    <a:pt x="820" y="1418"/>
                  </a:lnTo>
                  <a:cubicBezTo>
                    <a:pt x="1135" y="1040"/>
                    <a:pt x="1702" y="725"/>
                    <a:pt x="2301" y="725"/>
                  </a:cubicBezTo>
                  <a:cubicBezTo>
                    <a:pt x="2490" y="725"/>
                    <a:pt x="2647" y="568"/>
                    <a:pt x="2647" y="379"/>
                  </a:cubicBezTo>
                  <a:cubicBezTo>
                    <a:pt x="2647" y="158"/>
                    <a:pt x="2490" y="1"/>
                    <a:pt x="230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20"/>
            <p:cNvSpPr/>
            <p:nvPr/>
          </p:nvSpPr>
          <p:spPr>
            <a:xfrm>
              <a:off x="-20571700" y="3782550"/>
              <a:ext cx="49650" cy="51225"/>
            </a:xfrm>
            <a:custGeom>
              <a:avLst/>
              <a:gdLst/>
              <a:ahLst/>
              <a:cxnLst/>
              <a:rect l="l" t="t" r="r" b="b"/>
              <a:pathLst>
                <a:path w="1986" h="2049" extrusionOk="0">
                  <a:moveTo>
                    <a:pt x="379" y="0"/>
                  </a:moveTo>
                  <a:cubicBezTo>
                    <a:pt x="189" y="0"/>
                    <a:pt x="32" y="158"/>
                    <a:pt x="32" y="347"/>
                  </a:cubicBezTo>
                  <a:cubicBezTo>
                    <a:pt x="0" y="473"/>
                    <a:pt x="0" y="599"/>
                    <a:pt x="32" y="725"/>
                  </a:cubicBezTo>
                  <a:cubicBezTo>
                    <a:pt x="158" y="1355"/>
                    <a:pt x="662" y="1891"/>
                    <a:pt x="1292" y="2048"/>
                  </a:cubicBezTo>
                  <a:lnTo>
                    <a:pt x="19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20"/>
            <p:cNvSpPr/>
            <p:nvPr/>
          </p:nvSpPr>
          <p:spPr>
            <a:xfrm>
              <a:off x="-20320450" y="3782550"/>
              <a:ext cx="52800" cy="52800"/>
            </a:xfrm>
            <a:custGeom>
              <a:avLst/>
              <a:gdLst/>
              <a:ahLst/>
              <a:cxnLst/>
              <a:rect l="l" t="t" r="r" b="b"/>
              <a:pathLst>
                <a:path w="2112" h="2112" extrusionOk="0">
                  <a:moveTo>
                    <a:pt x="1040" y="0"/>
                  </a:moveTo>
                  <a:cubicBezTo>
                    <a:pt x="442" y="0"/>
                    <a:pt x="1" y="473"/>
                    <a:pt x="1" y="1072"/>
                  </a:cubicBezTo>
                  <a:cubicBezTo>
                    <a:pt x="1" y="1670"/>
                    <a:pt x="442" y="2111"/>
                    <a:pt x="1040" y="2111"/>
                  </a:cubicBezTo>
                  <a:cubicBezTo>
                    <a:pt x="1639" y="2111"/>
                    <a:pt x="2111" y="1670"/>
                    <a:pt x="2111" y="1072"/>
                  </a:cubicBezTo>
                  <a:cubicBezTo>
                    <a:pt x="2111" y="473"/>
                    <a:pt x="1639" y="0"/>
                    <a:pt x="104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20"/>
            <p:cNvSpPr/>
            <p:nvPr/>
          </p:nvSpPr>
          <p:spPr>
            <a:xfrm>
              <a:off x="-20571700" y="3722875"/>
              <a:ext cx="178025" cy="220375"/>
            </a:xfrm>
            <a:custGeom>
              <a:avLst/>
              <a:gdLst/>
              <a:ahLst/>
              <a:cxnLst/>
              <a:rect l="l" t="t" r="r" b="b"/>
              <a:pathLst>
                <a:path w="7121" h="8815" extrusionOk="0">
                  <a:moveTo>
                    <a:pt x="4017" y="1"/>
                  </a:moveTo>
                  <a:cubicBezTo>
                    <a:pt x="3729" y="1"/>
                    <a:pt x="3444" y="168"/>
                    <a:pt x="3340" y="497"/>
                  </a:cubicBezTo>
                  <a:lnTo>
                    <a:pt x="820" y="8090"/>
                  </a:lnTo>
                  <a:lnTo>
                    <a:pt x="347" y="8090"/>
                  </a:lnTo>
                  <a:cubicBezTo>
                    <a:pt x="158" y="8090"/>
                    <a:pt x="0" y="8247"/>
                    <a:pt x="0" y="8436"/>
                  </a:cubicBezTo>
                  <a:cubicBezTo>
                    <a:pt x="0" y="8657"/>
                    <a:pt x="158" y="8814"/>
                    <a:pt x="347" y="8814"/>
                  </a:cubicBezTo>
                  <a:lnTo>
                    <a:pt x="1040" y="8814"/>
                  </a:lnTo>
                  <a:cubicBezTo>
                    <a:pt x="1198" y="8814"/>
                    <a:pt x="1324" y="8720"/>
                    <a:pt x="1418" y="8562"/>
                  </a:cubicBezTo>
                  <a:lnTo>
                    <a:pt x="3781" y="1442"/>
                  </a:lnTo>
                  <a:lnTo>
                    <a:pt x="4285" y="5002"/>
                  </a:lnTo>
                  <a:cubicBezTo>
                    <a:pt x="4348" y="5664"/>
                    <a:pt x="4884" y="6199"/>
                    <a:pt x="5545" y="6294"/>
                  </a:cubicBezTo>
                  <a:cubicBezTo>
                    <a:pt x="5583" y="6297"/>
                    <a:pt x="5620" y="6298"/>
                    <a:pt x="5657" y="6298"/>
                  </a:cubicBezTo>
                  <a:cubicBezTo>
                    <a:pt x="6459" y="6298"/>
                    <a:pt x="7121" y="5659"/>
                    <a:pt x="7121" y="4876"/>
                  </a:cubicBezTo>
                  <a:cubicBezTo>
                    <a:pt x="7121" y="4593"/>
                    <a:pt x="7026" y="4372"/>
                    <a:pt x="6932" y="4120"/>
                  </a:cubicBezTo>
                  <a:lnTo>
                    <a:pt x="4632" y="340"/>
                  </a:lnTo>
                  <a:cubicBezTo>
                    <a:pt x="4490" y="113"/>
                    <a:pt x="4252" y="1"/>
                    <a:pt x="40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20"/>
            <p:cNvSpPr/>
            <p:nvPr/>
          </p:nvSpPr>
          <p:spPr>
            <a:xfrm>
              <a:off x="-20404725" y="3782550"/>
              <a:ext cx="28375" cy="41775"/>
            </a:xfrm>
            <a:custGeom>
              <a:avLst/>
              <a:gdLst/>
              <a:ahLst/>
              <a:cxnLst/>
              <a:rect l="l" t="t" r="r" b="b"/>
              <a:pathLst>
                <a:path w="1135" h="1671" extrusionOk="0">
                  <a:moveTo>
                    <a:pt x="0" y="0"/>
                  </a:moveTo>
                  <a:lnTo>
                    <a:pt x="820" y="1387"/>
                  </a:lnTo>
                  <a:cubicBezTo>
                    <a:pt x="914" y="1450"/>
                    <a:pt x="914" y="1576"/>
                    <a:pt x="946" y="1670"/>
                  </a:cubicBezTo>
                  <a:cubicBezTo>
                    <a:pt x="1072" y="1513"/>
                    <a:pt x="1135" y="1292"/>
                    <a:pt x="1135" y="1072"/>
                  </a:cubicBezTo>
                  <a:lnTo>
                    <a:pt x="11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20"/>
            <p:cNvSpPr/>
            <p:nvPr/>
          </p:nvSpPr>
          <p:spPr>
            <a:xfrm>
              <a:off x="-20502400" y="3887300"/>
              <a:ext cx="1600" cy="25"/>
            </a:xfrm>
            <a:custGeom>
              <a:avLst/>
              <a:gdLst/>
              <a:ahLst/>
              <a:cxnLst/>
              <a:rect l="l" t="t" r="r" b="b"/>
              <a:pathLst>
                <a:path w="64" h="1" extrusionOk="0">
                  <a:moveTo>
                    <a:pt x="64" y="1"/>
                  </a:moveTo>
                  <a:cubicBezTo>
                    <a:pt x="1" y="1"/>
                    <a:pt x="1" y="1"/>
                    <a:pt x="6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20"/>
            <p:cNvSpPr/>
            <p:nvPr/>
          </p:nvSpPr>
          <p:spPr>
            <a:xfrm>
              <a:off x="-20500825" y="3782550"/>
              <a:ext cx="220575" cy="159125"/>
            </a:xfrm>
            <a:custGeom>
              <a:avLst/>
              <a:gdLst/>
              <a:ahLst/>
              <a:cxnLst/>
              <a:rect l="l" t="t" r="r" b="b"/>
              <a:pathLst>
                <a:path w="8823" h="6365" extrusionOk="0">
                  <a:moveTo>
                    <a:pt x="5703" y="0"/>
                  </a:moveTo>
                  <a:lnTo>
                    <a:pt x="5703" y="1072"/>
                  </a:lnTo>
                  <a:cubicBezTo>
                    <a:pt x="5703" y="1670"/>
                    <a:pt x="5420" y="2174"/>
                    <a:pt x="4979" y="2489"/>
                  </a:cubicBezTo>
                  <a:cubicBezTo>
                    <a:pt x="4979" y="3655"/>
                    <a:pt x="4034" y="4600"/>
                    <a:pt x="2868" y="4600"/>
                  </a:cubicBezTo>
                  <a:cubicBezTo>
                    <a:pt x="1828" y="4600"/>
                    <a:pt x="946" y="3875"/>
                    <a:pt x="789" y="2836"/>
                  </a:cubicBezTo>
                  <a:cubicBezTo>
                    <a:pt x="694" y="2489"/>
                    <a:pt x="694" y="2395"/>
                    <a:pt x="662" y="2111"/>
                  </a:cubicBezTo>
                  <a:cubicBezTo>
                    <a:pt x="631" y="2206"/>
                    <a:pt x="32" y="4065"/>
                    <a:pt x="1" y="4159"/>
                  </a:cubicBezTo>
                  <a:cubicBezTo>
                    <a:pt x="473" y="4632"/>
                    <a:pt x="1104" y="4947"/>
                    <a:pt x="1797" y="4947"/>
                  </a:cubicBezTo>
                  <a:lnTo>
                    <a:pt x="3971" y="4947"/>
                  </a:lnTo>
                  <a:lnTo>
                    <a:pt x="3687" y="5671"/>
                  </a:lnTo>
                  <a:lnTo>
                    <a:pt x="3214" y="5671"/>
                  </a:lnTo>
                  <a:cubicBezTo>
                    <a:pt x="3025" y="5671"/>
                    <a:pt x="2868" y="5829"/>
                    <a:pt x="2868" y="6018"/>
                  </a:cubicBezTo>
                  <a:cubicBezTo>
                    <a:pt x="2868" y="6207"/>
                    <a:pt x="3025" y="6364"/>
                    <a:pt x="3214" y="6364"/>
                  </a:cubicBezTo>
                  <a:lnTo>
                    <a:pt x="3939" y="6364"/>
                  </a:lnTo>
                  <a:cubicBezTo>
                    <a:pt x="4097" y="6364"/>
                    <a:pt x="4191" y="6301"/>
                    <a:pt x="4254" y="6144"/>
                  </a:cubicBezTo>
                  <a:lnTo>
                    <a:pt x="4727" y="4915"/>
                  </a:lnTo>
                  <a:lnTo>
                    <a:pt x="5924" y="4915"/>
                  </a:lnTo>
                  <a:lnTo>
                    <a:pt x="6396" y="6144"/>
                  </a:lnTo>
                  <a:cubicBezTo>
                    <a:pt x="6459" y="6270"/>
                    <a:pt x="6617" y="6364"/>
                    <a:pt x="6711" y="6364"/>
                  </a:cubicBezTo>
                  <a:lnTo>
                    <a:pt x="7436" y="6364"/>
                  </a:lnTo>
                  <a:cubicBezTo>
                    <a:pt x="7625" y="6364"/>
                    <a:pt x="7783" y="6207"/>
                    <a:pt x="7783" y="6018"/>
                  </a:cubicBezTo>
                  <a:cubicBezTo>
                    <a:pt x="7783" y="5829"/>
                    <a:pt x="7625" y="5671"/>
                    <a:pt x="7436" y="5671"/>
                  </a:cubicBezTo>
                  <a:lnTo>
                    <a:pt x="6963" y="5671"/>
                  </a:lnTo>
                  <a:lnTo>
                    <a:pt x="6680" y="4947"/>
                  </a:lnTo>
                  <a:lnTo>
                    <a:pt x="6743" y="4947"/>
                  </a:lnTo>
                  <a:cubicBezTo>
                    <a:pt x="7310" y="4947"/>
                    <a:pt x="7846" y="4632"/>
                    <a:pt x="8066" y="4128"/>
                  </a:cubicBezTo>
                  <a:lnTo>
                    <a:pt x="8822" y="2710"/>
                  </a:lnTo>
                  <a:lnTo>
                    <a:pt x="8822" y="2710"/>
                  </a:lnTo>
                  <a:cubicBezTo>
                    <a:pt x="8633" y="2804"/>
                    <a:pt x="8381" y="2836"/>
                    <a:pt x="8192" y="2836"/>
                  </a:cubicBezTo>
                  <a:cubicBezTo>
                    <a:pt x="7279" y="2836"/>
                    <a:pt x="6491" y="2048"/>
                    <a:pt x="6491" y="1072"/>
                  </a:cubicBezTo>
                  <a:cubicBezTo>
                    <a:pt x="6491" y="662"/>
                    <a:pt x="6648" y="284"/>
                    <a:pt x="68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5" name="Google Shape;575;p20"/>
          <p:cNvGrpSpPr/>
          <p:nvPr/>
        </p:nvGrpSpPr>
        <p:grpSpPr>
          <a:xfrm>
            <a:off x="3401761" y="4090601"/>
            <a:ext cx="355416" cy="355652"/>
            <a:chOff x="-10391650" y="3180600"/>
            <a:chExt cx="352875" cy="353075"/>
          </a:xfrm>
        </p:grpSpPr>
        <p:sp>
          <p:nvSpPr>
            <p:cNvPr id="576" name="Google Shape;576;p20"/>
            <p:cNvSpPr/>
            <p:nvPr/>
          </p:nvSpPr>
          <p:spPr>
            <a:xfrm>
              <a:off x="-10390875" y="3263500"/>
              <a:ext cx="352100" cy="42550"/>
            </a:xfrm>
            <a:custGeom>
              <a:avLst/>
              <a:gdLst/>
              <a:ahLst/>
              <a:cxnLst/>
              <a:rect l="l" t="t" r="r" b="b"/>
              <a:pathLst>
                <a:path w="14084" h="1702" extrusionOk="0">
                  <a:moveTo>
                    <a:pt x="820" y="1"/>
                  </a:moveTo>
                  <a:cubicBezTo>
                    <a:pt x="347" y="1"/>
                    <a:pt x="1" y="379"/>
                    <a:pt x="1" y="851"/>
                  </a:cubicBezTo>
                  <a:lnTo>
                    <a:pt x="1" y="1261"/>
                  </a:lnTo>
                  <a:cubicBezTo>
                    <a:pt x="1" y="1513"/>
                    <a:pt x="190" y="1702"/>
                    <a:pt x="410" y="1702"/>
                  </a:cubicBezTo>
                  <a:lnTo>
                    <a:pt x="13674" y="1702"/>
                  </a:lnTo>
                  <a:cubicBezTo>
                    <a:pt x="13894" y="1702"/>
                    <a:pt x="14083" y="1513"/>
                    <a:pt x="14083" y="1261"/>
                  </a:cubicBezTo>
                  <a:lnTo>
                    <a:pt x="14083" y="851"/>
                  </a:lnTo>
                  <a:cubicBezTo>
                    <a:pt x="14083" y="410"/>
                    <a:pt x="13705" y="1"/>
                    <a:pt x="1326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20"/>
            <p:cNvSpPr/>
            <p:nvPr/>
          </p:nvSpPr>
          <p:spPr>
            <a:xfrm>
              <a:off x="-10391650" y="3451750"/>
              <a:ext cx="352875" cy="81925"/>
            </a:xfrm>
            <a:custGeom>
              <a:avLst/>
              <a:gdLst/>
              <a:ahLst/>
              <a:cxnLst/>
              <a:rect l="l" t="t" r="r" b="b"/>
              <a:pathLst>
                <a:path w="14115" h="3277" extrusionOk="0">
                  <a:moveTo>
                    <a:pt x="2079" y="0"/>
                  </a:moveTo>
                  <a:cubicBezTo>
                    <a:pt x="1418" y="0"/>
                    <a:pt x="819" y="536"/>
                    <a:pt x="819" y="1229"/>
                  </a:cubicBezTo>
                  <a:lnTo>
                    <a:pt x="819" y="1607"/>
                  </a:lnTo>
                  <a:cubicBezTo>
                    <a:pt x="347" y="1607"/>
                    <a:pt x="0" y="1954"/>
                    <a:pt x="0" y="2458"/>
                  </a:cubicBezTo>
                  <a:lnTo>
                    <a:pt x="0" y="2867"/>
                  </a:lnTo>
                  <a:cubicBezTo>
                    <a:pt x="0" y="3119"/>
                    <a:pt x="189" y="3277"/>
                    <a:pt x="378" y="3277"/>
                  </a:cubicBezTo>
                  <a:lnTo>
                    <a:pt x="13642" y="3277"/>
                  </a:lnTo>
                  <a:cubicBezTo>
                    <a:pt x="13894" y="3277"/>
                    <a:pt x="14083" y="3088"/>
                    <a:pt x="14083" y="2867"/>
                  </a:cubicBezTo>
                  <a:lnTo>
                    <a:pt x="14083" y="2458"/>
                  </a:lnTo>
                  <a:cubicBezTo>
                    <a:pt x="14114" y="1954"/>
                    <a:pt x="13736" y="1607"/>
                    <a:pt x="13295" y="1607"/>
                  </a:cubicBezTo>
                  <a:lnTo>
                    <a:pt x="13295" y="1229"/>
                  </a:lnTo>
                  <a:cubicBezTo>
                    <a:pt x="13295" y="567"/>
                    <a:pt x="12760" y="0"/>
                    <a:pt x="1203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20"/>
            <p:cNvSpPr/>
            <p:nvPr/>
          </p:nvSpPr>
          <p:spPr>
            <a:xfrm>
              <a:off x="-10327075" y="3180600"/>
              <a:ext cx="223700" cy="62450"/>
            </a:xfrm>
            <a:custGeom>
              <a:avLst/>
              <a:gdLst/>
              <a:ahLst/>
              <a:cxnLst/>
              <a:rect l="l" t="t" r="r" b="b"/>
              <a:pathLst>
                <a:path w="8948" h="2498" extrusionOk="0">
                  <a:moveTo>
                    <a:pt x="4490" y="1"/>
                  </a:moveTo>
                  <a:cubicBezTo>
                    <a:pt x="4419" y="1"/>
                    <a:pt x="4348" y="24"/>
                    <a:pt x="4285" y="72"/>
                  </a:cubicBezTo>
                  <a:lnTo>
                    <a:pt x="0" y="2498"/>
                  </a:lnTo>
                  <a:lnTo>
                    <a:pt x="8948" y="2498"/>
                  </a:lnTo>
                  <a:lnTo>
                    <a:pt x="4695" y="72"/>
                  </a:lnTo>
                  <a:cubicBezTo>
                    <a:pt x="4632" y="24"/>
                    <a:pt x="4561" y="1"/>
                    <a:pt x="449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20"/>
            <p:cNvSpPr/>
            <p:nvPr/>
          </p:nvSpPr>
          <p:spPr>
            <a:xfrm>
              <a:off x="-10245950" y="3325725"/>
              <a:ext cx="61450" cy="104775"/>
            </a:xfrm>
            <a:custGeom>
              <a:avLst/>
              <a:gdLst/>
              <a:ahLst/>
              <a:cxnLst/>
              <a:rect l="l" t="t" r="r" b="b"/>
              <a:pathLst>
                <a:path w="2458" h="4191" extrusionOk="0">
                  <a:moveTo>
                    <a:pt x="0" y="1"/>
                  </a:moveTo>
                  <a:lnTo>
                    <a:pt x="0" y="4191"/>
                  </a:lnTo>
                  <a:lnTo>
                    <a:pt x="2458" y="4191"/>
                  </a:lnTo>
                  <a:lnTo>
                    <a:pt x="245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20"/>
            <p:cNvSpPr/>
            <p:nvPr/>
          </p:nvSpPr>
          <p:spPr>
            <a:xfrm>
              <a:off x="-10142775" y="3325725"/>
              <a:ext cx="63025" cy="104775"/>
            </a:xfrm>
            <a:custGeom>
              <a:avLst/>
              <a:gdLst/>
              <a:ahLst/>
              <a:cxnLst/>
              <a:rect l="l" t="t" r="r" b="b"/>
              <a:pathLst>
                <a:path w="2521" h="4191" extrusionOk="0">
                  <a:moveTo>
                    <a:pt x="1" y="1"/>
                  </a:moveTo>
                  <a:lnTo>
                    <a:pt x="1" y="4191"/>
                  </a:lnTo>
                  <a:lnTo>
                    <a:pt x="2521" y="4191"/>
                  </a:lnTo>
                  <a:lnTo>
                    <a:pt x="25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20"/>
            <p:cNvSpPr/>
            <p:nvPr/>
          </p:nvSpPr>
          <p:spPr>
            <a:xfrm>
              <a:off x="-10350700" y="3325725"/>
              <a:ext cx="62250" cy="104775"/>
            </a:xfrm>
            <a:custGeom>
              <a:avLst/>
              <a:gdLst/>
              <a:ahLst/>
              <a:cxnLst/>
              <a:rect l="l" t="t" r="r" b="b"/>
              <a:pathLst>
                <a:path w="2490" h="4191" extrusionOk="0">
                  <a:moveTo>
                    <a:pt x="0" y="1"/>
                  </a:moveTo>
                  <a:lnTo>
                    <a:pt x="0" y="4191"/>
                  </a:lnTo>
                  <a:lnTo>
                    <a:pt x="2489" y="4191"/>
                  </a:lnTo>
                  <a:lnTo>
                    <a:pt x="248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2" name="Google Shape;582;p20"/>
          <p:cNvGrpSpPr/>
          <p:nvPr/>
        </p:nvGrpSpPr>
        <p:grpSpPr>
          <a:xfrm>
            <a:off x="5667168" y="4105583"/>
            <a:ext cx="342580" cy="337915"/>
            <a:chOff x="2084100" y="4400250"/>
            <a:chExt cx="486550" cy="479925"/>
          </a:xfrm>
        </p:grpSpPr>
        <p:sp>
          <p:nvSpPr>
            <p:cNvPr id="583" name="Google Shape;583;p20"/>
            <p:cNvSpPr/>
            <p:nvPr/>
          </p:nvSpPr>
          <p:spPr>
            <a:xfrm>
              <a:off x="2084100" y="4652250"/>
              <a:ext cx="105325" cy="90050"/>
            </a:xfrm>
            <a:custGeom>
              <a:avLst/>
              <a:gdLst/>
              <a:ahLst/>
              <a:cxnLst/>
              <a:rect l="l" t="t" r="r" b="b"/>
              <a:pathLst>
                <a:path w="4213" h="3602" extrusionOk="0">
                  <a:moveTo>
                    <a:pt x="2260" y="1"/>
                  </a:moveTo>
                  <a:cubicBezTo>
                    <a:pt x="2109" y="1"/>
                    <a:pt x="1966" y="60"/>
                    <a:pt x="1858" y="168"/>
                  </a:cubicBezTo>
                  <a:lnTo>
                    <a:pt x="259" y="1764"/>
                  </a:lnTo>
                  <a:cubicBezTo>
                    <a:pt x="0" y="2023"/>
                    <a:pt x="54" y="2457"/>
                    <a:pt x="367" y="2647"/>
                  </a:cubicBezTo>
                  <a:lnTo>
                    <a:pt x="1957" y="3601"/>
                  </a:lnTo>
                  <a:cubicBezTo>
                    <a:pt x="2078" y="3228"/>
                    <a:pt x="2274" y="2885"/>
                    <a:pt x="2533" y="2592"/>
                  </a:cubicBezTo>
                  <a:lnTo>
                    <a:pt x="4213" y="274"/>
                  </a:lnTo>
                  <a:lnTo>
                    <a:pt x="2337" y="6"/>
                  </a:lnTo>
                  <a:cubicBezTo>
                    <a:pt x="2311" y="2"/>
                    <a:pt x="2285" y="1"/>
                    <a:pt x="22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84" name="Google Shape;584;p20"/>
            <p:cNvSpPr/>
            <p:nvPr/>
          </p:nvSpPr>
          <p:spPr>
            <a:xfrm>
              <a:off x="2372575" y="4644175"/>
              <a:ext cx="175875" cy="226275"/>
            </a:xfrm>
            <a:custGeom>
              <a:avLst/>
              <a:gdLst/>
              <a:ahLst/>
              <a:cxnLst/>
              <a:rect l="l" t="t" r="r" b="b"/>
              <a:pathLst>
                <a:path w="7035" h="9051" extrusionOk="0">
                  <a:moveTo>
                    <a:pt x="4469" y="1"/>
                  </a:moveTo>
                  <a:cubicBezTo>
                    <a:pt x="3981" y="467"/>
                    <a:pt x="3466" y="901"/>
                    <a:pt x="2927" y="1304"/>
                  </a:cubicBezTo>
                  <a:lnTo>
                    <a:pt x="0" y="3436"/>
                  </a:lnTo>
                  <a:lnTo>
                    <a:pt x="3406" y="8787"/>
                  </a:lnTo>
                  <a:cubicBezTo>
                    <a:pt x="3514" y="8960"/>
                    <a:pt x="3697" y="9050"/>
                    <a:pt x="3882" y="9050"/>
                  </a:cubicBezTo>
                  <a:cubicBezTo>
                    <a:pt x="4025" y="9050"/>
                    <a:pt x="4170" y="8996"/>
                    <a:pt x="4282" y="8884"/>
                  </a:cubicBezTo>
                  <a:cubicBezTo>
                    <a:pt x="5818" y="7348"/>
                    <a:pt x="5990" y="7173"/>
                    <a:pt x="6821" y="6345"/>
                  </a:cubicBezTo>
                  <a:cubicBezTo>
                    <a:pt x="7034" y="6125"/>
                    <a:pt x="7031" y="5773"/>
                    <a:pt x="6812" y="5553"/>
                  </a:cubicBezTo>
                  <a:cubicBezTo>
                    <a:pt x="6702" y="5444"/>
                    <a:pt x="6558" y="5389"/>
                    <a:pt x="6413" y="5389"/>
                  </a:cubicBezTo>
                  <a:cubicBezTo>
                    <a:pt x="6272" y="5389"/>
                    <a:pt x="6130" y="5441"/>
                    <a:pt x="6020" y="5547"/>
                  </a:cubicBezTo>
                  <a:lnTo>
                    <a:pt x="5800" y="5767"/>
                  </a:lnTo>
                  <a:lnTo>
                    <a:pt x="5201" y="3174"/>
                  </a:lnTo>
                  <a:lnTo>
                    <a:pt x="5920" y="2455"/>
                  </a:lnTo>
                  <a:cubicBezTo>
                    <a:pt x="6134" y="2232"/>
                    <a:pt x="6131" y="1880"/>
                    <a:pt x="5914" y="1663"/>
                  </a:cubicBezTo>
                  <a:cubicBezTo>
                    <a:pt x="5804" y="1551"/>
                    <a:pt x="5660" y="1496"/>
                    <a:pt x="5515" y="1496"/>
                  </a:cubicBezTo>
                  <a:cubicBezTo>
                    <a:pt x="5374" y="1496"/>
                    <a:pt x="5232" y="1548"/>
                    <a:pt x="5122" y="1654"/>
                  </a:cubicBezTo>
                  <a:lnTo>
                    <a:pt x="4903" y="1877"/>
                  </a:lnTo>
                  <a:lnTo>
                    <a:pt x="44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85" name="Google Shape;585;p20"/>
            <p:cNvSpPr/>
            <p:nvPr/>
          </p:nvSpPr>
          <p:spPr>
            <a:xfrm>
              <a:off x="2093950" y="4419400"/>
              <a:ext cx="228500" cy="174750"/>
            </a:xfrm>
            <a:custGeom>
              <a:avLst/>
              <a:gdLst/>
              <a:ahLst/>
              <a:cxnLst/>
              <a:rect l="l" t="t" r="r" b="b"/>
              <a:pathLst>
                <a:path w="9140" h="6990" extrusionOk="0">
                  <a:moveTo>
                    <a:pt x="3194" y="1"/>
                  </a:moveTo>
                  <a:cubicBezTo>
                    <a:pt x="3049" y="1"/>
                    <a:pt x="2905" y="56"/>
                    <a:pt x="2795" y="166"/>
                  </a:cubicBezTo>
                  <a:lnTo>
                    <a:pt x="257" y="2704"/>
                  </a:lnTo>
                  <a:cubicBezTo>
                    <a:pt x="1" y="2960"/>
                    <a:pt x="46" y="3385"/>
                    <a:pt x="350" y="3580"/>
                  </a:cubicBezTo>
                  <a:lnTo>
                    <a:pt x="5707" y="6989"/>
                  </a:lnTo>
                  <a:lnTo>
                    <a:pt x="7824" y="4071"/>
                  </a:lnTo>
                  <a:cubicBezTo>
                    <a:pt x="8230" y="3526"/>
                    <a:pt x="8670" y="3008"/>
                    <a:pt x="9140" y="2517"/>
                  </a:cubicBezTo>
                  <a:lnTo>
                    <a:pt x="7264" y="2084"/>
                  </a:lnTo>
                  <a:lnTo>
                    <a:pt x="7484" y="1864"/>
                  </a:lnTo>
                  <a:cubicBezTo>
                    <a:pt x="7697" y="1641"/>
                    <a:pt x="7694" y="1289"/>
                    <a:pt x="7478" y="1072"/>
                  </a:cubicBezTo>
                  <a:cubicBezTo>
                    <a:pt x="7368" y="961"/>
                    <a:pt x="7223" y="905"/>
                    <a:pt x="7078" y="905"/>
                  </a:cubicBezTo>
                  <a:cubicBezTo>
                    <a:pt x="6937" y="905"/>
                    <a:pt x="6795" y="958"/>
                    <a:pt x="6686" y="1063"/>
                  </a:cubicBezTo>
                  <a:lnTo>
                    <a:pt x="5966" y="1786"/>
                  </a:lnTo>
                  <a:lnTo>
                    <a:pt x="3370" y="1186"/>
                  </a:lnTo>
                  <a:lnTo>
                    <a:pt x="3593" y="964"/>
                  </a:lnTo>
                  <a:cubicBezTo>
                    <a:pt x="3813" y="744"/>
                    <a:pt x="3813" y="385"/>
                    <a:pt x="3593" y="166"/>
                  </a:cubicBezTo>
                  <a:cubicBezTo>
                    <a:pt x="3483" y="56"/>
                    <a:pt x="3339" y="1"/>
                    <a:pt x="319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86" name="Google Shape;586;p20"/>
            <p:cNvSpPr/>
            <p:nvPr/>
          </p:nvSpPr>
          <p:spPr>
            <a:xfrm>
              <a:off x="2224425" y="4777500"/>
              <a:ext cx="90425" cy="102675"/>
            </a:xfrm>
            <a:custGeom>
              <a:avLst/>
              <a:gdLst/>
              <a:ahLst/>
              <a:cxnLst/>
              <a:rect l="l" t="t" r="r" b="b"/>
              <a:pathLst>
                <a:path w="3617" h="4107" extrusionOk="0">
                  <a:moveTo>
                    <a:pt x="3324" y="0"/>
                  </a:moveTo>
                  <a:lnTo>
                    <a:pt x="846" y="1804"/>
                  </a:lnTo>
                  <a:cubicBezTo>
                    <a:pt x="638" y="1994"/>
                    <a:pt x="340" y="2144"/>
                    <a:pt x="0" y="2250"/>
                  </a:cubicBezTo>
                  <a:lnTo>
                    <a:pt x="949" y="3831"/>
                  </a:lnTo>
                  <a:cubicBezTo>
                    <a:pt x="1057" y="4011"/>
                    <a:pt x="1245" y="4106"/>
                    <a:pt x="1435" y="4106"/>
                  </a:cubicBezTo>
                  <a:cubicBezTo>
                    <a:pt x="1578" y="4106"/>
                    <a:pt x="1723" y="4052"/>
                    <a:pt x="1834" y="3939"/>
                  </a:cubicBezTo>
                  <a:lnTo>
                    <a:pt x="3430" y="2343"/>
                  </a:lnTo>
                  <a:cubicBezTo>
                    <a:pt x="3556" y="2217"/>
                    <a:pt x="3617" y="2039"/>
                    <a:pt x="3589" y="1864"/>
                  </a:cubicBezTo>
                  <a:lnTo>
                    <a:pt x="332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87" name="Google Shape;587;p20"/>
            <p:cNvSpPr/>
            <p:nvPr/>
          </p:nvSpPr>
          <p:spPr>
            <a:xfrm>
              <a:off x="2454100" y="4400250"/>
              <a:ext cx="116550" cy="107300"/>
            </a:xfrm>
            <a:custGeom>
              <a:avLst/>
              <a:gdLst/>
              <a:ahLst/>
              <a:cxnLst/>
              <a:rect l="l" t="t" r="r" b="b"/>
              <a:pathLst>
                <a:path w="4662" h="4292" extrusionOk="0">
                  <a:moveTo>
                    <a:pt x="2188" y="0"/>
                  </a:moveTo>
                  <a:cubicBezTo>
                    <a:pt x="1911" y="0"/>
                    <a:pt x="1630" y="51"/>
                    <a:pt x="1361" y="155"/>
                  </a:cubicBezTo>
                  <a:cubicBezTo>
                    <a:pt x="1015" y="287"/>
                    <a:pt x="675" y="432"/>
                    <a:pt x="341" y="588"/>
                  </a:cubicBezTo>
                  <a:cubicBezTo>
                    <a:pt x="0" y="1600"/>
                    <a:pt x="265" y="2717"/>
                    <a:pt x="1021" y="3470"/>
                  </a:cubicBezTo>
                  <a:cubicBezTo>
                    <a:pt x="1558" y="4004"/>
                    <a:pt x="2275" y="4291"/>
                    <a:pt x="3007" y="4291"/>
                  </a:cubicBezTo>
                  <a:cubicBezTo>
                    <a:pt x="3307" y="4291"/>
                    <a:pt x="3609" y="4243"/>
                    <a:pt x="3903" y="4145"/>
                  </a:cubicBezTo>
                  <a:cubicBezTo>
                    <a:pt x="4060" y="3813"/>
                    <a:pt x="4204" y="3473"/>
                    <a:pt x="4337" y="3130"/>
                  </a:cubicBezTo>
                  <a:cubicBezTo>
                    <a:pt x="4662" y="2281"/>
                    <a:pt x="4457" y="1320"/>
                    <a:pt x="3816" y="676"/>
                  </a:cubicBezTo>
                  <a:cubicBezTo>
                    <a:pt x="3375" y="235"/>
                    <a:pt x="2787" y="0"/>
                    <a:pt x="21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588" name="Google Shape;588;p20"/>
            <p:cNvSpPr/>
            <p:nvPr/>
          </p:nvSpPr>
          <p:spPr>
            <a:xfrm>
              <a:off x="2152975" y="4431500"/>
              <a:ext cx="381925" cy="377725"/>
            </a:xfrm>
            <a:custGeom>
              <a:avLst/>
              <a:gdLst/>
              <a:ahLst/>
              <a:cxnLst/>
              <a:rect l="l" t="t" r="r" b="b"/>
              <a:pathLst>
                <a:path w="15277" h="15109" extrusionOk="0">
                  <a:moveTo>
                    <a:pt x="11062" y="3658"/>
                  </a:moveTo>
                  <a:cubicBezTo>
                    <a:pt x="11207" y="3658"/>
                    <a:pt x="11353" y="3714"/>
                    <a:pt x="11464" y="3825"/>
                  </a:cubicBezTo>
                  <a:cubicBezTo>
                    <a:pt x="11681" y="4042"/>
                    <a:pt x="11684" y="4394"/>
                    <a:pt x="11470" y="4617"/>
                  </a:cubicBezTo>
                  <a:lnTo>
                    <a:pt x="9076" y="7011"/>
                  </a:lnTo>
                  <a:cubicBezTo>
                    <a:pt x="8965" y="7122"/>
                    <a:pt x="8820" y="7178"/>
                    <a:pt x="8675" y="7178"/>
                  </a:cubicBezTo>
                  <a:cubicBezTo>
                    <a:pt x="8530" y="7178"/>
                    <a:pt x="8385" y="7122"/>
                    <a:pt x="8275" y="7011"/>
                  </a:cubicBezTo>
                  <a:cubicBezTo>
                    <a:pt x="8055" y="6791"/>
                    <a:pt x="8055" y="6433"/>
                    <a:pt x="8275" y="6213"/>
                  </a:cubicBezTo>
                  <a:lnTo>
                    <a:pt x="10672" y="3816"/>
                  </a:lnTo>
                  <a:cubicBezTo>
                    <a:pt x="10781" y="3711"/>
                    <a:pt x="10921" y="3658"/>
                    <a:pt x="11062" y="3658"/>
                  </a:cubicBezTo>
                  <a:close/>
                  <a:moveTo>
                    <a:pt x="11136" y="1"/>
                  </a:moveTo>
                  <a:lnTo>
                    <a:pt x="11136" y="1"/>
                  </a:lnTo>
                  <a:cubicBezTo>
                    <a:pt x="9278" y="1079"/>
                    <a:pt x="7658" y="2524"/>
                    <a:pt x="6378" y="4253"/>
                  </a:cubicBezTo>
                  <a:lnTo>
                    <a:pt x="624" y="12169"/>
                  </a:lnTo>
                  <a:cubicBezTo>
                    <a:pt x="0" y="12877"/>
                    <a:pt x="15" y="13979"/>
                    <a:pt x="660" y="14623"/>
                  </a:cubicBezTo>
                  <a:cubicBezTo>
                    <a:pt x="992" y="14957"/>
                    <a:pt x="1464" y="15108"/>
                    <a:pt x="1921" y="15108"/>
                  </a:cubicBezTo>
                  <a:cubicBezTo>
                    <a:pt x="2351" y="15108"/>
                    <a:pt x="2767" y="14974"/>
                    <a:pt x="3039" y="14732"/>
                  </a:cubicBezTo>
                  <a:lnTo>
                    <a:pt x="11037" y="8905"/>
                  </a:lnTo>
                  <a:cubicBezTo>
                    <a:pt x="12759" y="7628"/>
                    <a:pt x="14201" y="6014"/>
                    <a:pt x="15276" y="4162"/>
                  </a:cubicBezTo>
                  <a:lnTo>
                    <a:pt x="15276" y="4162"/>
                  </a:lnTo>
                  <a:cubicBezTo>
                    <a:pt x="15201" y="4166"/>
                    <a:pt x="15126" y="4168"/>
                    <a:pt x="15052" y="4168"/>
                  </a:cubicBezTo>
                  <a:cubicBezTo>
                    <a:pt x="13942" y="4168"/>
                    <a:pt x="12979" y="3729"/>
                    <a:pt x="12265" y="3018"/>
                  </a:cubicBezTo>
                  <a:cubicBezTo>
                    <a:pt x="11446" y="2199"/>
                    <a:pt x="11076" y="1091"/>
                    <a:pt x="1113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D0D7F73-B15F-85FA-543A-BDC4A6297888}"/>
              </a:ext>
            </a:extLst>
          </p:cNvPr>
          <p:cNvSpPr txBox="1"/>
          <p:nvPr/>
        </p:nvSpPr>
        <p:spPr>
          <a:xfrm>
            <a:off x="5048295" y="2031692"/>
            <a:ext cx="1575552" cy="1435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6653C4-3EA9-080F-D40F-87B06DA15E00}"/>
              </a:ext>
            </a:extLst>
          </p:cNvPr>
          <p:cNvSpPr txBox="1"/>
          <p:nvPr/>
        </p:nvSpPr>
        <p:spPr>
          <a:xfrm>
            <a:off x="2776558" y="2031692"/>
            <a:ext cx="1575552" cy="1435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204F8A-7DB1-FB31-0175-938D94CBC56F}"/>
              </a:ext>
            </a:extLst>
          </p:cNvPr>
          <p:cNvSpPr txBox="1"/>
          <p:nvPr/>
        </p:nvSpPr>
        <p:spPr>
          <a:xfrm>
            <a:off x="573100" y="2031692"/>
            <a:ext cx="1575552" cy="1435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A8D0B1-1B69-8C05-22B5-E709C2FC35B5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med">
    <p:pull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21"/>
          <p:cNvSpPr/>
          <p:nvPr/>
        </p:nvSpPr>
        <p:spPr>
          <a:xfrm>
            <a:off x="471375" y="1801575"/>
            <a:ext cx="4100700" cy="2058600"/>
          </a:xfrm>
          <a:prstGeom prst="roundRect">
            <a:avLst>
              <a:gd name="adj" fmla="val 16667"/>
            </a:avLst>
          </a:prstGeom>
          <a:solidFill>
            <a:srgbClr val="72B786">
              <a:alpha val="1254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5" name="Google Shape;595;p21"/>
          <p:cNvSpPr/>
          <p:nvPr/>
        </p:nvSpPr>
        <p:spPr>
          <a:xfrm>
            <a:off x="5867375" y="1101988"/>
            <a:ext cx="813900" cy="813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6" name="Google Shape;596;p21"/>
          <p:cNvSpPr/>
          <p:nvPr/>
        </p:nvSpPr>
        <p:spPr>
          <a:xfrm>
            <a:off x="5867388" y="2423906"/>
            <a:ext cx="813900" cy="8139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7" name="Google Shape;597;p21"/>
          <p:cNvSpPr/>
          <p:nvPr/>
        </p:nvSpPr>
        <p:spPr>
          <a:xfrm>
            <a:off x="5867400" y="3745825"/>
            <a:ext cx="813900" cy="813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1" name="Google Shape;611;p21"/>
          <p:cNvCxnSpPr>
            <a:stCxn id="593" idx="3"/>
            <a:endCxn id="595" idx="2"/>
          </p:cNvCxnSpPr>
          <p:nvPr/>
        </p:nvCxnSpPr>
        <p:spPr>
          <a:xfrm rot="10800000" flipH="1">
            <a:off x="4572075" y="1509075"/>
            <a:ext cx="1295400" cy="1321800"/>
          </a:xfrm>
          <a:prstGeom prst="curvedConnector3">
            <a:avLst>
              <a:gd name="adj1" fmla="val 49996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12" name="Google Shape;612;p21"/>
          <p:cNvCxnSpPr>
            <a:stCxn id="593" idx="3"/>
            <a:endCxn id="597" idx="2"/>
          </p:cNvCxnSpPr>
          <p:nvPr/>
        </p:nvCxnSpPr>
        <p:spPr>
          <a:xfrm>
            <a:off x="4572075" y="2830875"/>
            <a:ext cx="1295400" cy="1321800"/>
          </a:xfrm>
          <a:prstGeom prst="curvedConnector3">
            <a:avLst>
              <a:gd name="adj1" fmla="val 4999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13" name="Google Shape;613;p21"/>
          <p:cNvCxnSpPr>
            <a:stCxn id="593" idx="3"/>
            <a:endCxn id="596" idx="2"/>
          </p:cNvCxnSpPr>
          <p:nvPr/>
        </p:nvCxnSpPr>
        <p:spPr>
          <a:xfrm>
            <a:off x="4572075" y="2830875"/>
            <a:ext cx="1295400" cy="600"/>
          </a:xfrm>
          <a:prstGeom prst="curvedConnector3">
            <a:avLst>
              <a:gd name="adj1" fmla="val 4999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614" name="Google Shape;614;p21"/>
          <p:cNvGrpSpPr/>
          <p:nvPr/>
        </p:nvGrpSpPr>
        <p:grpSpPr>
          <a:xfrm>
            <a:off x="6096552" y="1354576"/>
            <a:ext cx="355663" cy="308725"/>
            <a:chOff x="-28462125" y="3199700"/>
            <a:chExt cx="298550" cy="259150"/>
          </a:xfrm>
        </p:grpSpPr>
        <p:sp>
          <p:nvSpPr>
            <p:cNvPr id="615" name="Google Shape;615;p21"/>
            <p:cNvSpPr/>
            <p:nvPr/>
          </p:nvSpPr>
          <p:spPr>
            <a:xfrm>
              <a:off x="-28459750" y="3284775"/>
              <a:ext cx="296175" cy="104775"/>
            </a:xfrm>
            <a:custGeom>
              <a:avLst/>
              <a:gdLst/>
              <a:ahLst/>
              <a:cxnLst/>
              <a:rect l="l" t="t" r="r" b="b"/>
              <a:pathLst>
                <a:path w="11847" h="4191" extrusionOk="0">
                  <a:moveTo>
                    <a:pt x="5230" y="0"/>
                  </a:moveTo>
                  <a:cubicBezTo>
                    <a:pt x="5073" y="0"/>
                    <a:pt x="4947" y="63"/>
                    <a:pt x="4915" y="189"/>
                  </a:cubicBezTo>
                  <a:lnTo>
                    <a:pt x="4096" y="2080"/>
                  </a:lnTo>
                  <a:lnTo>
                    <a:pt x="347" y="2080"/>
                  </a:lnTo>
                  <a:cubicBezTo>
                    <a:pt x="158" y="2080"/>
                    <a:pt x="0" y="2237"/>
                    <a:pt x="0" y="2426"/>
                  </a:cubicBezTo>
                  <a:cubicBezTo>
                    <a:pt x="0" y="2615"/>
                    <a:pt x="158" y="2773"/>
                    <a:pt x="347" y="2773"/>
                  </a:cubicBezTo>
                  <a:lnTo>
                    <a:pt x="4316" y="2773"/>
                  </a:lnTo>
                  <a:cubicBezTo>
                    <a:pt x="4411" y="2773"/>
                    <a:pt x="4505" y="2710"/>
                    <a:pt x="4600" y="2584"/>
                  </a:cubicBezTo>
                  <a:lnTo>
                    <a:pt x="5199" y="1292"/>
                  </a:lnTo>
                  <a:lnTo>
                    <a:pt x="6238" y="3970"/>
                  </a:lnTo>
                  <a:cubicBezTo>
                    <a:pt x="6301" y="4096"/>
                    <a:pt x="6396" y="4159"/>
                    <a:pt x="6522" y="4191"/>
                  </a:cubicBezTo>
                  <a:lnTo>
                    <a:pt x="6553" y="4191"/>
                  </a:lnTo>
                  <a:cubicBezTo>
                    <a:pt x="6679" y="4191"/>
                    <a:pt x="6805" y="4127"/>
                    <a:pt x="6868" y="4033"/>
                  </a:cubicBezTo>
                  <a:lnTo>
                    <a:pt x="7624" y="2836"/>
                  </a:lnTo>
                  <a:lnTo>
                    <a:pt x="11500" y="2836"/>
                  </a:lnTo>
                  <a:cubicBezTo>
                    <a:pt x="11689" y="2836"/>
                    <a:pt x="11846" y="2678"/>
                    <a:pt x="11846" y="2458"/>
                  </a:cubicBezTo>
                  <a:cubicBezTo>
                    <a:pt x="11846" y="2269"/>
                    <a:pt x="11689" y="2111"/>
                    <a:pt x="11500" y="2111"/>
                  </a:cubicBezTo>
                  <a:lnTo>
                    <a:pt x="7435" y="2111"/>
                  </a:lnTo>
                  <a:cubicBezTo>
                    <a:pt x="7309" y="2111"/>
                    <a:pt x="7183" y="2206"/>
                    <a:pt x="7120" y="2269"/>
                  </a:cubicBezTo>
                  <a:lnTo>
                    <a:pt x="6648" y="3056"/>
                  </a:lnTo>
                  <a:lnTo>
                    <a:pt x="5545" y="221"/>
                  </a:lnTo>
                  <a:cubicBezTo>
                    <a:pt x="5514" y="95"/>
                    <a:pt x="5388" y="0"/>
                    <a:pt x="52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21"/>
            <p:cNvSpPr/>
            <p:nvPr/>
          </p:nvSpPr>
          <p:spPr>
            <a:xfrm>
              <a:off x="-28462125" y="3199700"/>
              <a:ext cx="295400" cy="125275"/>
            </a:xfrm>
            <a:custGeom>
              <a:avLst/>
              <a:gdLst/>
              <a:ahLst/>
              <a:cxnLst/>
              <a:rect l="l" t="t" r="r" b="b"/>
              <a:pathLst>
                <a:path w="11816" h="5011" extrusionOk="0">
                  <a:moveTo>
                    <a:pt x="3151" y="1"/>
                  </a:moveTo>
                  <a:cubicBezTo>
                    <a:pt x="1387" y="1"/>
                    <a:pt x="1" y="1419"/>
                    <a:pt x="1" y="3277"/>
                  </a:cubicBezTo>
                  <a:cubicBezTo>
                    <a:pt x="1" y="3876"/>
                    <a:pt x="158" y="4349"/>
                    <a:pt x="442" y="4821"/>
                  </a:cubicBezTo>
                  <a:lnTo>
                    <a:pt x="3655" y="4821"/>
                  </a:lnTo>
                  <a:lnTo>
                    <a:pt x="4285" y="3340"/>
                  </a:lnTo>
                  <a:cubicBezTo>
                    <a:pt x="4443" y="2994"/>
                    <a:pt x="4821" y="2773"/>
                    <a:pt x="5199" y="2710"/>
                  </a:cubicBezTo>
                  <a:cubicBezTo>
                    <a:pt x="5672" y="2710"/>
                    <a:pt x="6018" y="2994"/>
                    <a:pt x="6176" y="3403"/>
                  </a:cubicBezTo>
                  <a:lnTo>
                    <a:pt x="6806" y="5010"/>
                  </a:lnTo>
                  <a:cubicBezTo>
                    <a:pt x="6963" y="4884"/>
                    <a:pt x="7215" y="4821"/>
                    <a:pt x="7404" y="4821"/>
                  </a:cubicBezTo>
                  <a:lnTo>
                    <a:pt x="11374" y="4821"/>
                  </a:lnTo>
                  <a:cubicBezTo>
                    <a:pt x="11626" y="4349"/>
                    <a:pt x="11815" y="3813"/>
                    <a:pt x="11815" y="3277"/>
                  </a:cubicBezTo>
                  <a:cubicBezTo>
                    <a:pt x="11815" y="1419"/>
                    <a:pt x="10429" y="1"/>
                    <a:pt x="8665" y="1"/>
                  </a:cubicBezTo>
                  <a:cubicBezTo>
                    <a:pt x="7247" y="1"/>
                    <a:pt x="6396" y="977"/>
                    <a:pt x="5924" y="1860"/>
                  </a:cubicBezTo>
                  <a:cubicBezTo>
                    <a:pt x="5451" y="977"/>
                    <a:pt x="4537" y="1"/>
                    <a:pt x="31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21"/>
            <p:cNvSpPr/>
            <p:nvPr/>
          </p:nvSpPr>
          <p:spPr>
            <a:xfrm>
              <a:off x="-28405400" y="3360375"/>
              <a:ext cx="186675" cy="98475"/>
            </a:xfrm>
            <a:custGeom>
              <a:avLst/>
              <a:gdLst/>
              <a:ahLst/>
              <a:cxnLst/>
              <a:rect l="l" t="t" r="r" b="b"/>
              <a:pathLst>
                <a:path w="7467" h="3939" extrusionOk="0">
                  <a:moveTo>
                    <a:pt x="2962" y="1"/>
                  </a:moveTo>
                  <a:cubicBezTo>
                    <a:pt x="2773" y="284"/>
                    <a:pt x="2458" y="442"/>
                    <a:pt x="2111" y="442"/>
                  </a:cubicBezTo>
                  <a:lnTo>
                    <a:pt x="0" y="442"/>
                  </a:lnTo>
                  <a:cubicBezTo>
                    <a:pt x="158" y="599"/>
                    <a:pt x="347" y="757"/>
                    <a:pt x="536" y="914"/>
                  </a:cubicBezTo>
                  <a:cubicBezTo>
                    <a:pt x="1449" y="1734"/>
                    <a:pt x="2426" y="2647"/>
                    <a:pt x="3434" y="3813"/>
                  </a:cubicBezTo>
                  <a:cubicBezTo>
                    <a:pt x="3529" y="3907"/>
                    <a:pt x="3592" y="3939"/>
                    <a:pt x="3718" y="3939"/>
                  </a:cubicBezTo>
                  <a:cubicBezTo>
                    <a:pt x="3844" y="3939"/>
                    <a:pt x="3907" y="3907"/>
                    <a:pt x="4001" y="3813"/>
                  </a:cubicBezTo>
                  <a:cubicBezTo>
                    <a:pt x="4978" y="2584"/>
                    <a:pt x="6018" y="1734"/>
                    <a:pt x="6900" y="914"/>
                  </a:cubicBezTo>
                  <a:cubicBezTo>
                    <a:pt x="7120" y="757"/>
                    <a:pt x="7278" y="599"/>
                    <a:pt x="7467" y="442"/>
                  </a:cubicBezTo>
                  <a:lnTo>
                    <a:pt x="5860" y="442"/>
                  </a:lnTo>
                  <a:lnTo>
                    <a:pt x="5293" y="1324"/>
                  </a:lnTo>
                  <a:cubicBezTo>
                    <a:pt x="5104" y="1639"/>
                    <a:pt x="4789" y="1860"/>
                    <a:pt x="4379" y="1860"/>
                  </a:cubicBezTo>
                  <a:lnTo>
                    <a:pt x="4316" y="1860"/>
                  </a:lnTo>
                  <a:cubicBezTo>
                    <a:pt x="3907" y="1797"/>
                    <a:pt x="3592" y="1576"/>
                    <a:pt x="3434" y="1167"/>
                  </a:cubicBezTo>
                  <a:lnTo>
                    <a:pt x="296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8" name="Google Shape;618;p21"/>
          <p:cNvGrpSpPr/>
          <p:nvPr/>
        </p:nvGrpSpPr>
        <p:grpSpPr>
          <a:xfrm>
            <a:off x="6097518" y="3977038"/>
            <a:ext cx="353757" cy="351463"/>
            <a:chOff x="-22845575" y="3504075"/>
            <a:chExt cx="296950" cy="295025"/>
          </a:xfrm>
        </p:grpSpPr>
        <p:sp>
          <p:nvSpPr>
            <p:cNvPr id="619" name="Google Shape;619;p21"/>
            <p:cNvSpPr/>
            <p:nvPr/>
          </p:nvSpPr>
          <p:spPr>
            <a:xfrm>
              <a:off x="-22688825" y="3504100"/>
              <a:ext cx="140200" cy="295000"/>
            </a:xfrm>
            <a:custGeom>
              <a:avLst/>
              <a:gdLst/>
              <a:ahLst/>
              <a:cxnLst/>
              <a:rect l="l" t="t" r="r" b="b"/>
              <a:pathLst>
                <a:path w="5608" h="11800" extrusionOk="0">
                  <a:moveTo>
                    <a:pt x="1465" y="2908"/>
                  </a:moveTo>
                  <a:cubicBezTo>
                    <a:pt x="1552" y="2908"/>
                    <a:pt x="1638" y="2931"/>
                    <a:pt x="1701" y="2979"/>
                  </a:cubicBezTo>
                  <a:cubicBezTo>
                    <a:pt x="1827" y="3105"/>
                    <a:pt x="1827" y="3357"/>
                    <a:pt x="1701" y="3451"/>
                  </a:cubicBezTo>
                  <a:cubicBezTo>
                    <a:pt x="1292" y="3861"/>
                    <a:pt x="1292" y="4522"/>
                    <a:pt x="1701" y="4932"/>
                  </a:cubicBezTo>
                  <a:cubicBezTo>
                    <a:pt x="1827" y="5026"/>
                    <a:pt x="1827" y="5279"/>
                    <a:pt x="1701" y="5373"/>
                  </a:cubicBezTo>
                  <a:cubicBezTo>
                    <a:pt x="1632" y="5477"/>
                    <a:pt x="1544" y="5524"/>
                    <a:pt x="1452" y="5524"/>
                  </a:cubicBezTo>
                  <a:cubicBezTo>
                    <a:pt x="1377" y="5524"/>
                    <a:pt x="1300" y="5493"/>
                    <a:pt x="1229" y="5436"/>
                  </a:cubicBezTo>
                  <a:cubicBezTo>
                    <a:pt x="567" y="4774"/>
                    <a:pt x="567" y="3672"/>
                    <a:pt x="1229" y="2979"/>
                  </a:cubicBezTo>
                  <a:cubicBezTo>
                    <a:pt x="1292" y="2931"/>
                    <a:pt x="1378" y="2908"/>
                    <a:pt x="1465" y="2908"/>
                  </a:cubicBezTo>
                  <a:close/>
                  <a:moveTo>
                    <a:pt x="2461" y="7313"/>
                  </a:moveTo>
                  <a:cubicBezTo>
                    <a:pt x="2532" y="7313"/>
                    <a:pt x="2605" y="7318"/>
                    <a:pt x="2678" y="7326"/>
                  </a:cubicBezTo>
                  <a:cubicBezTo>
                    <a:pt x="2867" y="7358"/>
                    <a:pt x="3025" y="7515"/>
                    <a:pt x="2993" y="7704"/>
                  </a:cubicBezTo>
                  <a:cubicBezTo>
                    <a:pt x="2962" y="7925"/>
                    <a:pt x="2804" y="8019"/>
                    <a:pt x="2615" y="8019"/>
                  </a:cubicBezTo>
                  <a:cubicBezTo>
                    <a:pt x="2579" y="8016"/>
                    <a:pt x="2543" y="8014"/>
                    <a:pt x="2507" y="8014"/>
                  </a:cubicBezTo>
                  <a:cubicBezTo>
                    <a:pt x="1947" y="8014"/>
                    <a:pt x="1418" y="8467"/>
                    <a:pt x="1418" y="9059"/>
                  </a:cubicBezTo>
                  <a:cubicBezTo>
                    <a:pt x="1418" y="9248"/>
                    <a:pt x="1260" y="9406"/>
                    <a:pt x="1071" y="9406"/>
                  </a:cubicBezTo>
                  <a:cubicBezTo>
                    <a:pt x="882" y="9406"/>
                    <a:pt x="725" y="9248"/>
                    <a:pt x="725" y="9059"/>
                  </a:cubicBezTo>
                  <a:cubicBezTo>
                    <a:pt x="725" y="8091"/>
                    <a:pt x="1490" y="7313"/>
                    <a:pt x="2461" y="7313"/>
                  </a:cubicBezTo>
                  <a:close/>
                  <a:moveTo>
                    <a:pt x="1060" y="0"/>
                  </a:moveTo>
                  <a:cubicBezTo>
                    <a:pt x="689" y="0"/>
                    <a:pt x="327" y="130"/>
                    <a:pt x="0" y="364"/>
                  </a:cubicBezTo>
                  <a:lnTo>
                    <a:pt x="0" y="5247"/>
                  </a:lnTo>
                  <a:cubicBezTo>
                    <a:pt x="0" y="5814"/>
                    <a:pt x="473" y="6255"/>
                    <a:pt x="1040" y="6255"/>
                  </a:cubicBezTo>
                  <a:cubicBezTo>
                    <a:pt x="1229" y="6255"/>
                    <a:pt x="1386" y="6413"/>
                    <a:pt x="1386" y="6602"/>
                  </a:cubicBezTo>
                  <a:cubicBezTo>
                    <a:pt x="1386" y="6822"/>
                    <a:pt x="1229" y="6948"/>
                    <a:pt x="1040" y="6948"/>
                  </a:cubicBezTo>
                  <a:cubicBezTo>
                    <a:pt x="630" y="6948"/>
                    <a:pt x="284" y="6854"/>
                    <a:pt x="0" y="6602"/>
                  </a:cubicBezTo>
                  <a:lnTo>
                    <a:pt x="0" y="11453"/>
                  </a:lnTo>
                  <a:cubicBezTo>
                    <a:pt x="284" y="11705"/>
                    <a:pt x="630" y="11800"/>
                    <a:pt x="1040" y="11800"/>
                  </a:cubicBezTo>
                  <a:cubicBezTo>
                    <a:pt x="1733" y="11800"/>
                    <a:pt x="2363" y="11359"/>
                    <a:pt x="2647" y="10760"/>
                  </a:cubicBezTo>
                  <a:cubicBezTo>
                    <a:pt x="3497" y="10634"/>
                    <a:pt x="4190" y="9910"/>
                    <a:pt x="4190" y="9028"/>
                  </a:cubicBezTo>
                  <a:cubicBezTo>
                    <a:pt x="4190" y="8902"/>
                    <a:pt x="4159" y="8776"/>
                    <a:pt x="4159" y="8618"/>
                  </a:cubicBezTo>
                  <a:cubicBezTo>
                    <a:pt x="4505" y="8555"/>
                    <a:pt x="4820" y="8397"/>
                    <a:pt x="5104" y="8145"/>
                  </a:cubicBezTo>
                  <a:cubicBezTo>
                    <a:pt x="5419" y="7830"/>
                    <a:pt x="5608" y="7389"/>
                    <a:pt x="5608" y="6917"/>
                  </a:cubicBezTo>
                  <a:cubicBezTo>
                    <a:pt x="5608" y="6539"/>
                    <a:pt x="5482" y="6192"/>
                    <a:pt x="5261" y="5909"/>
                  </a:cubicBezTo>
                  <a:cubicBezTo>
                    <a:pt x="5482" y="5594"/>
                    <a:pt x="5608" y="5247"/>
                    <a:pt x="5608" y="4869"/>
                  </a:cubicBezTo>
                  <a:cubicBezTo>
                    <a:pt x="5608" y="4396"/>
                    <a:pt x="5387" y="3987"/>
                    <a:pt x="5072" y="3672"/>
                  </a:cubicBezTo>
                  <a:cubicBezTo>
                    <a:pt x="4852" y="3420"/>
                    <a:pt x="4505" y="3262"/>
                    <a:pt x="4127" y="3199"/>
                  </a:cubicBezTo>
                  <a:cubicBezTo>
                    <a:pt x="4253" y="2632"/>
                    <a:pt x="4096" y="2002"/>
                    <a:pt x="3655" y="1561"/>
                  </a:cubicBezTo>
                  <a:cubicBezTo>
                    <a:pt x="3403" y="1309"/>
                    <a:pt x="3025" y="1120"/>
                    <a:pt x="2647" y="1088"/>
                  </a:cubicBezTo>
                  <a:cubicBezTo>
                    <a:pt x="2394" y="584"/>
                    <a:pt x="1985" y="143"/>
                    <a:pt x="1449" y="49"/>
                  </a:cubicBezTo>
                  <a:cubicBezTo>
                    <a:pt x="1319" y="16"/>
                    <a:pt x="1189" y="0"/>
                    <a:pt x="10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21"/>
            <p:cNvSpPr/>
            <p:nvPr/>
          </p:nvSpPr>
          <p:spPr>
            <a:xfrm>
              <a:off x="-22845575" y="3504075"/>
              <a:ext cx="139425" cy="294250"/>
            </a:xfrm>
            <a:custGeom>
              <a:avLst/>
              <a:gdLst/>
              <a:ahLst/>
              <a:cxnLst/>
              <a:rect l="l" t="t" r="r" b="b"/>
              <a:pathLst>
                <a:path w="5577" h="11770" extrusionOk="0">
                  <a:moveTo>
                    <a:pt x="4187" y="2948"/>
                  </a:moveTo>
                  <a:cubicBezTo>
                    <a:pt x="4277" y="2948"/>
                    <a:pt x="4364" y="2980"/>
                    <a:pt x="4411" y="3043"/>
                  </a:cubicBezTo>
                  <a:cubicBezTo>
                    <a:pt x="5104" y="3673"/>
                    <a:pt x="5104" y="4775"/>
                    <a:pt x="4411" y="5437"/>
                  </a:cubicBezTo>
                  <a:cubicBezTo>
                    <a:pt x="4364" y="5500"/>
                    <a:pt x="4277" y="5532"/>
                    <a:pt x="4187" y="5532"/>
                  </a:cubicBezTo>
                  <a:cubicBezTo>
                    <a:pt x="4096" y="5532"/>
                    <a:pt x="4002" y="5500"/>
                    <a:pt x="3939" y="5437"/>
                  </a:cubicBezTo>
                  <a:cubicBezTo>
                    <a:pt x="3844" y="5311"/>
                    <a:pt x="3844" y="5090"/>
                    <a:pt x="3939" y="4964"/>
                  </a:cubicBezTo>
                  <a:cubicBezTo>
                    <a:pt x="4348" y="4555"/>
                    <a:pt x="4348" y="3893"/>
                    <a:pt x="3939" y="3515"/>
                  </a:cubicBezTo>
                  <a:cubicBezTo>
                    <a:pt x="3844" y="3389"/>
                    <a:pt x="3844" y="3137"/>
                    <a:pt x="3939" y="3043"/>
                  </a:cubicBezTo>
                  <a:cubicBezTo>
                    <a:pt x="4002" y="2980"/>
                    <a:pt x="4096" y="2948"/>
                    <a:pt x="4187" y="2948"/>
                  </a:cubicBezTo>
                  <a:close/>
                  <a:moveTo>
                    <a:pt x="3148" y="7314"/>
                  </a:moveTo>
                  <a:cubicBezTo>
                    <a:pt x="4123" y="7314"/>
                    <a:pt x="4915" y="8092"/>
                    <a:pt x="4915" y="9060"/>
                  </a:cubicBezTo>
                  <a:cubicBezTo>
                    <a:pt x="4915" y="9249"/>
                    <a:pt x="4726" y="9407"/>
                    <a:pt x="4537" y="9407"/>
                  </a:cubicBezTo>
                  <a:cubicBezTo>
                    <a:pt x="4348" y="9407"/>
                    <a:pt x="4191" y="9249"/>
                    <a:pt x="4191" y="9060"/>
                  </a:cubicBezTo>
                  <a:cubicBezTo>
                    <a:pt x="4191" y="8468"/>
                    <a:pt x="3662" y="8015"/>
                    <a:pt x="3101" y="8015"/>
                  </a:cubicBezTo>
                  <a:cubicBezTo>
                    <a:pt x="3066" y="8015"/>
                    <a:pt x="3030" y="8017"/>
                    <a:pt x="2994" y="8020"/>
                  </a:cubicBezTo>
                  <a:cubicBezTo>
                    <a:pt x="2968" y="8029"/>
                    <a:pt x="2944" y="8033"/>
                    <a:pt x="2920" y="8033"/>
                  </a:cubicBezTo>
                  <a:cubicBezTo>
                    <a:pt x="2765" y="8033"/>
                    <a:pt x="2643" y="7869"/>
                    <a:pt x="2616" y="7705"/>
                  </a:cubicBezTo>
                  <a:cubicBezTo>
                    <a:pt x="2584" y="7516"/>
                    <a:pt x="2742" y="7359"/>
                    <a:pt x="2931" y="7327"/>
                  </a:cubicBezTo>
                  <a:cubicBezTo>
                    <a:pt x="3004" y="7319"/>
                    <a:pt x="3077" y="7314"/>
                    <a:pt x="3148" y="7314"/>
                  </a:cubicBezTo>
                  <a:close/>
                  <a:moveTo>
                    <a:pt x="4581" y="0"/>
                  </a:moveTo>
                  <a:cubicBezTo>
                    <a:pt x="4444" y="0"/>
                    <a:pt x="4303" y="16"/>
                    <a:pt x="4159" y="50"/>
                  </a:cubicBezTo>
                  <a:cubicBezTo>
                    <a:pt x="3592" y="144"/>
                    <a:pt x="3214" y="585"/>
                    <a:pt x="2962" y="1089"/>
                  </a:cubicBezTo>
                  <a:cubicBezTo>
                    <a:pt x="2584" y="1152"/>
                    <a:pt x="2206" y="1310"/>
                    <a:pt x="1954" y="1562"/>
                  </a:cubicBezTo>
                  <a:cubicBezTo>
                    <a:pt x="1513" y="2003"/>
                    <a:pt x="1355" y="2633"/>
                    <a:pt x="1481" y="3200"/>
                  </a:cubicBezTo>
                  <a:cubicBezTo>
                    <a:pt x="1135" y="3232"/>
                    <a:pt x="820" y="3389"/>
                    <a:pt x="536" y="3673"/>
                  </a:cubicBezTo>
                  <a:cubicBezTo>
                    <a:pt x="221" y="3988"/>
                    <a:pt x="1" y="4397"/>
                    <a:pt x="1" y="4870"/>
                  </a:cubicBezTo>
                  <a:cubicBezTo>
                    <a:pt x="1" y="5280"/>
                    <a:pt x="127" y="5626"/>
                    <a:pt x="379" y="5910"/>
                  </a:cubicBezTo>
                  <a:cubicBezTo>
                    <a:pt x="127" y="6225"/>
                    <a:pt x="1" y="6571"/>
                    <a:pt x="1" y="6918"/>
                  </a:cubicBezTo>
                  <a:cubicBezTo>
                    <a:pt x="1" y="7390"/>
                    <a:pt x="221" y="7831"/>
                    <a:pt x="536" y="8146"/>
                  </a:cubicBezTo>
                  <a:cubicBezTo>
                    <a:pt x="788" y="8430"/>
                    <a:pt x="1135" y="8588"/>
                    <a:pt x="1481" y="8619"/>
                  </a:cubicBezTo>
                  <a:cubicBezTo>
                    <a:pt x="1229" y="9690"/>
                    <a:pt x="1985" y="10604"/>
                    <a:pt x="2931" y="10698"/>
                  </a:cubicBezTo>
                  <a:cubicBezTo>
                    <a:pt x="3214" y="11328"/>
                    <a:pt x="3781" y="11769"/>
                    <a:pt x="4537" y="11769"/>
                  </a:cubicBezTo>
                  <a:cubicBezTo>
                    <a:pt x="4947" y="11769"/>
                    <a:pt x="5293" y="11612"/>
                    <a:pt x="5577" y="11423"/>
                  </a:cubicBezTo>
                  <a:lnTo>
                    <a:pt x="5577" y="6571"/>
                  </a:lnTo>
                  <a:cubicBezTo>
                    <a:pt x="5293" y="6823"/>
                    <a:pt x="4947" y="6918"/>
                    <a:pt x="4537" y="6918"/>
                  </a:cubicBezTo>
                  <a:cubicBezTo>
                    <a:pt x="4348" y="6918"/>
                    <a:pt x="4191" y="6760"/>
                    <a:pt x="4191" y="6571"/>
                  </a:cubicBezTo>
                  <a:cubicBezTo>
                    <a:pt x="4191" y="6382"/>
                    <a:pt x="4348" y="6225"/>
                    <a:pt x="4537" y="6225"/>
                  </a:cubicBezTo>
                  <a:cubicBezTo>
                    <a:pt x="5136" y="6225"/>
                    <a:pt x="5577" y="5752"/>
                    <a:pt x="5577" y="5185"/>
                  </a:cubicBezTo>
                  <a:lnTo>
                    <a:pt x="5577" y="302"/>
                  </a:lnTo>
                  <a:cubicBezTo>
                    <a:pt x="5300" y="117"/>
                    <a:pt x="4956" y="0"/>
                    <a:pt x="45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1" name="Google Shape;621;p21"/>
          <p:cNvGrpSpPr/>
          <p:nvPr/>
        </p:nvGrpSpPr>
        <p:grpSpPr>
          <a:xfrm>
            <a:off x="6097513" y="2653985"/>
            <a:ext cx="353757" cy="353757"/>
            <a:chOff x="-25834600" y="3176875"/>
            <a:chExt cx="296950" cy="296950"/>
          </a:xfrm>
        </p:grpSpPr>
        <p:sp>
          <p:nvSpPr>
            <p:cNvPr id="622" name="Google Shape;622;p21"/>
            <p:cNvSpPr/>
            <p:nvPr/>
          </p:nvSpPr>
          <p:spPr>
            <a:xfrm>
              <a:off x="-25625875" y="3316275"/>
              <a:ext cx="69325" cy="85875"/>
            </a:xfrm>
            <a:custGeom>
              <a:avLst/>
              <a:gdLst/>
              <a:ahLst/>
              <a:cxnLst/>
              <a:rect l="l" t="t" r="r" b="b"/>
              <a:pathLst>
                <a:path w="2773" h="3435" extrusionOk="0">
                  <a:moveTo>
                    <a:pt x="0" y="1"/>
                  </a:moveTo>
                  <a:lnTo>
                    <a:pt x="0" y="3435"/>
                  </a:lnTo>
                  <a:lnTo>
                    <a:pt x="2773" y="3435"/>
                  </a:lnTo>
                  <a:lnTo>
                    <a:pt x="2773" y="2741"/>
                  </a:lnTo>
                  <a:lnTo>
                    <a:pt x="1040" y="2741"/>
                  </a:lnTo>
                  <a:cubicBezTo>
                    <a:pt x="851" y="2741"/>
                    <a:pt x="693" y="2584"/>
                    <a:pt x="693" y="2395"/>
                  </a:cubicBezTo>
                  <a:cubicBezTo>
                    <a:pt x="693" y="2206"/>
                    <a:pt x="851" y="2048"/>
                    <a:pt x="1040" y="2048"/>
                  </a:cubicBezTo>
                  <a:lnTo>
                    <a:pt x="2773" y="2048"/>
                  </a:lnTo>
                  <a:lnTo>
                    <a:pt x="2773" y="1324"/>
                  </a:lnTo>
                  <a:lnTo>
                    <a:pt x="1040" y="1324"/>
                  </a:lnTo>
                  <a:cubicBezTo>
                    <a:pt x="851" y="1324"/>
                    <a:pt x="693" y="1166"/>
                    <a:pt x="693" y="977"/>
                  </a:cubicBezTo>
                  <a:cubicBezTo>
                    <a:pt x="693" y="851"/>
                    <a:pt x="851" y="694"/>
                    <a:pt x="1040" y="694"/>
                  </a:cubicBezTo>
                  <a:lnTo>
                    <a:pt x="2773" y="694"/>
                  </a:lnTo>
                  <a:lnTo>
                    <a:pt x="277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21"/>
            <p:cNvSpPr/>
            <p:nvPr/>
          </p:nvSpPr>
          <p:spPr>
            <a:xfrm>
              <a:off x="-25729075" y="3176875"/>
              <a:ext cx="191425" cy="296950"/>
            </a:xfrm>
            <a:custGeom>
              <a:avLst/>
              <a:gdLst/>
              <a:ahLst/>
              <a:cxnLst/>
              <a:rect l="l" t="t" r="r" b="b"/>
              <a:pathLst>
                <a:path w="7657" h="11878" extrusionOk="0">
                  <a:moveTo>
                    <a:pt x="2049" y="693"/>
                  </a:moveTo>
                  <a:lnTo>
                    <a:pt x="2049" y="2773"/>
                  </a:lnTo>
                  <a:lnTo>
                    <a:pt x="1356" y="2773"/>
                  </a:lnTo>
                  <a:lnTo>
                    <a:pt x="1356" y="693"/>
                  </a:lnTo>
                  <a:close/>
                  <a:moveTo>
                    <a:pt x="3435" y="693"/>
                  </a:moveTo>
                  <a:lnTo>
                    <a:pt x="3435" y="2773"/>
                  </a:lnTo>
                  <a:lnTo>
                    <a:pt x="2710" y="2773"/>
                  </a:lnTo>
                  <a:lnTo>
                    <a:pt x="2710" y="693"/>
                  </a:lnTo>
                  <a:close/>
                  <a:moveTo>
                    <a:pt x="4821" y="693"/>
                  </a:moveTo>
                  <a:lnTo>
                    <a:pt x="4821" y="2773"/>
                  </a:lnTo>
                  <a:lnTo>
                    <a:pt x="4097" y="2773"/>
                  </a:lnTo>
                  <a:lnTo>
                    <a:pt x="4097" y="693"/>
                  </a:lnTo>
                  <a:close/>
                  <a:moveTo>
                    <a:pt x="6176" y="693"/>
                  </a:moveTo>
                  <a:lnTo>
                    <a:pt x="6176" y="2773"/>
                  </a:lnTo>
                  <a:lnTo>
                    <a:pt x="5483" y="2773"/>
                  </a:lnTo>
                  <a:lnTo>
                    <a:pt x="5483" y="693"/>
                  </a:lnTo>
                  <a:close/>
                  <a:moveTo>
                    <a:pt x="1041" y="0"/>
                  </a:moveTo>
                  <a:cubicBezTo>
                    <a:pt x="442" y="0"/>
                    <a:pt x="1" y="473"/>
                    <a:pt x="1" y="1040"/>
                  </a:cubicBezTo>
                  <a:lnTo>
                    <a:pt x="1" y="3119"/>
                  </a:lnTo>
                  <a:cubicBezTo>
                    <a:pt x="1" y="3308"/>
                    <a:pt x="158" y="3466"/>
                    <a:pt x="379" y="3466"/>
                  </a:cubicBezTo>
                  <a:lnTo>
                    <a:pt x="726" y="3466"/>
                  </a:lnTo>
                  <a:lnTo>
                    <a:pt x="726" y="4883"/>
                  </a:lnTo>
                  <a:lnTo>
                    <a:pt x="2458" y="4883"/>
                  </a:lnTo>
                  <a:cubicBezTo>
                    <a:pt x="2647" y="4883"/>
                    <a:pt x="2805" y="5041"/>
                    <a:pt x="2805" y="5262"/>
                  </a:cubicBezTo>
                  <a:lnTo>
                    <a:pt x="2805" y="9420"/>
                  </a:lnTo>
                  <a:cubicBezTo>
                    <a:pt x="2805" y="9609"/>
                    <a:pt x="2647" y="9767"/>
                    <a:pt x="2458" y="9767"/>
                  </a:cubicBezTo>
                  <a:lnTo>
                    <a:pt x="2112" y="9767"/>
                  </a:lnTo>
                  <a:cubicBezTo>
                    <a:pt x="2112" y="10523"/>
                    <a:pt x="1797" y="11247"/>
                    <a:pt x="1261" y="11751"/>
                  </a:cubicBezTo>
                  <a:cubicBezTo>
                    <a:pt x="1419" y="11815"/>
                    <a:pt x="1576" y="11878"/>
                    <a:pt x="1734" y="11878"/>
                  </a:cubicBezTo>
                  <a:lnTo>
                    <a:pt x="5924" y="11878"/>
                  </a:lnTo>
                  <a:cubicBezTo>
                    <a:pt x="6522" y="11878"/>
                    <a:pt x="6932" y="11405"/>
                    <a:pt x="6932" y="10838"/>
                  </a:cubicBezTo>
                  <a:lnTo>
                    <a:pt x="6932" y="9798"/>
                  </a:lnTo>
                  <a:lnTo>
                    <a:pt x="3813" y="9798"/>
                  </a:lnTo>
                  <a:cubicBezTo>
                    <a:pt x="3624" y="9798"/>
                    <a:pt x="3467" y="9672"/>
                    <a:pt x="3467" y="9452"/>
                  </a:cubicBezTo>
                  <a:lnTo>
                    <a:pt x="3467" y="5293"/>
                  </a:lnTo>
                  <a:cubicBezTo>
                    <a:pt x="3467" y="5104"/>
                    <a:pt x="3624" y="4946"/>
                    <a:pt x="3813" y="4946"/>
                  </a:cubicBezTo>
                  <a:lnTo>
                    <a:pt x="6932" y="4946"/>
                  </a:lnTo>
                  <a:lnTo>
                    <a:pt x="6932" y="3529"/>
                  </a:lnTo>
                  <a:lnTo>
                    <a:pt x="7310" y="3529"/>
                  </a:lnTo>
                  <a:cubicBezTo>
                    <a:pt x="7499" y="3529"/>
                    <a:pt x="7657" y="3371"/>
                    <a:pt x="7657" y="3151"/>
                  </a:cubicBezTo>
                  <a:lnTo>
                    <a:pt x="7657" y="1040"/>
                  </a:lnTo>
                  <a:lnTo>
                    <a:pt x="7625" y="1040"/>
                  </a:lnTo>
                  <a:cubicBezTo>
                    <a:pt x="7625" y="441"/>
                    <a:pt x="7153" y="0"/>
                    <a:pt x="658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21"/>
            <p:cNvSpPr/>
            <p:nvPr/>
          </p:nvSpPr>
          <p:spPr>
            <a:xfrm>
              <a:off x="-25834600" y="3350150"/>
              <a:ext cx="69325" cy="96100"/>
            </a:xfrm>
            <a:custGeom>
              <a:avLst/>
              <a:gdLst/>
              <a:ahLst/>
              <a:cxnLst/>
              <a:rect l="l" t="t" r="r" b="b"/>
              <a:pathLst>
                <a:path w="2773" h="3844" extrusionOk="0">
                  <a:moveTo>
                    <a:pt x="2143" y="0"/>
                  </a:moveTo>
                  <a:cubicBezTo>
                    <a:pt x="1008" y="0"/>
                    <a:pt x="63" y="945"/>
                    <a:pt x="63" y="2080"/>
                  </a:cubicBezTo>
                  <a:cubicBezTo>
                    <a:pt x="0" y="2804"/>
                    <a:pt x="378" y="3434"/>
                    <a:pt x="914" y="3844"/>
                  </a:cubicBezTo>
                  <a:cubicBezTo>
                    <a:pt x="788" y="3529"/>
                    <a:pt x="725" y="3151"/>
                    <a:pt x="725" y="2804"/>
                  </a:cubicBezTo>
                  <a:cubicBezTo>
                    <a:pt x="725" y="1544"/>
                    <a:pt x="1576" y="473"/>
                    <a:pt x="2773" y="126"/>
                  </a:cubicBezTo>
                  <a:cubicBezTo>
                    <a:pt x="2584" y="63"/>
                    <a:pt x="2332" y="0"/>
                    <a:pt x="214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21"/>
            <p:cNvSpPr/>
            <p:nvPr/>
          </p:nvSpPr>
          <p:spPr>
            <a:xfrm>
              <a:off x="-25799950" y="3368250"/>
              <a:ext cx="104775" cy="104000"/>
            </a:xfrm>
            <a:custGeom>
              <a:avLst/>
              <a:gdLst/>
              <a:ahLst/>
              <a:cxnLst/>
              <a:rect l="l" t="t" r="r" b="b"/>
              <a:pathLst>
                <a:path w="4191" h="4160" extrusionOk="0">
                  <a:moveTo>
                    <a:pt x="2080" y="694"/>
                  </a:moveTo>
                  <a:cubicBezTo>
                    <a:pt x="2836" y="694"/>
                    <a:pt x="3466" y="1324"/>
                    <a:pt x="3466" y="2080"/>
                  </a:cubicBezTo>
                  <a:cubicBezTo>
                    <a:pt x="3466" y="2364"/>
                    <a:pt x="3403" y="2584"/>
                    <a:pt x="3246" y="2836"/>
                  </a:cubicBezTo>
                  <a:lnTo>
                    <a:pt x="1292" y="915"/>
                  </a:lnTo>
                  <a:cubicBezTo>
                    <a:pt x="1576" y="788"/>
                    <a:pt x="1828" y="694"/>
                    <a:pt x="2080" y="694"/>
                  </a:cubicBezTo>
                  <a:close/>
                  <a:moveTo>
                    <a:pt x="2111" y="1"/>
                  </a:moveTo>
                  <a:cubicBezTo>
                    <a:pt x="946" y="1"/>
                    <a:pt x="1" y="946"/>
                    <a:pt x="1" y="2080"/>
                  </a:cubicBezTo>
                  <a:cubicBezTo>
                    <a:pt x="1" y="3214"/>
                    <a:pt x="946" y="4160"/>
                    <a:pt x="2111" y="4160"/>
                  </a:cubicBezTo>
                  <a:cubicBezTo>
                    <a:pt x="3246" y="4160"/>
                    <a:pt x="4191" y="3214"/>
                    <a:pt x="4191" y="2080"/>
                  </a:cubicBezTo>
                  <a:cubicBezTo>
                    <a:pt x="4191" y="946"/>
                    <a:pt x="3246" y="1"/>
                    <a:pt x="21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Google Shape;626;p21"/>
            <p:cNvSpPr/>
            <p:nvPr/>
          </p:nvSpPr>
          <p:spPr>
            <a:xfrm>
              <a:off x="-25712525" y="3317075"/>
              <a:ext cx="34675" cy="86650"/>
            </a:xfrm>
            <a:custGeom>
              <a:avLst/>
              <a:gdLst/>
              <a:ahLst/>
              <a:cxnLst/>
              <a:rect l="l" t="t" r="r" b="b"/>
              <a:pathLst>
                <a:path w="1387" h="3466" extrusionOk="0">
                  <a:moveTo>
                    <a:pt x="1" y="0"/>
                  </a:moveTo>
                  <a:lnTo>
                    <a:pt x="1" y="1764"/>
                  </a:lnTo>
                  <a:cubicBezTo>
                    <a:pt x="631" y="2111"/>
                    <a:pt x="1072" y="2709"/>
                    <a:pt x="1261" y="3466"/>
                  </a:cubicBezTo>
                  <a:lnTo>
                    <a:pt x="1387" y="3466"/>
                  </a:lnTo>
                  <a:lnTo>
                    <a:pt x="138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7" name="Google Shape;627;p21"/>
          <p:cNvGrpSpPr/>
          <p:nvPr/>
        </p:nvGrpSpPr>
        <p:grpSpPr>
          <a:xfrm>
            <a:off x="3325738" y="1040750"/>
            <a:ext cx="1552531" cy="3691246"/>
            <a:chOff x="3795738" y="1040750"/>
            <a:chExt cx="1552531" cy="3691246"/>
          </a:xfrm>
        </p:grpSpPr>
        <p:sp>
          <p:nvSpPr>
            <p:cNvPr id="628" name="Google Shape;628;p21"/>
            <p:cNvSpPr/>
            <p:nvPr/>
          </p:nvSpPr>
          <p:spPr>
            <a:xfrm>
              <a:off x="4432491" y="4241483"/>
              <a:ext cx="860734" cy="318232"/>
            </a:xfrm>
            <a:custGeom>
              <a:avLst/>
              <a:gdLst/>
              <a:ahLst/>
              <a:cxnLst/>
              <a:rect l="l" t="t" r="r" b="b"/>
              <a:pathLst>
                <a:path w="29222" h="10804" extrusionOk="0">
                  <a:moveTo>
                    <a:pt x="5023" y="1"/>
                  </a:moveTo>
                  <a:lnTo>
                    <a:pt x="4614" y="12"/>
                  </a:lnTo>
                  <a:lnTo>
                    <a:pt x="4205" y="36"/>
                  </a:lnTo>
                  <a:lnTo>
                    <a:pt x="3796" y="71"/>
                  </a:lnTo>
                  <a:lnTo>
                    <a:pt x="3399" y="117"/>
                  </a:lnTo>
                  <a:lnTo>
                    <a:pt x="3002" y="187"/>
                  </a:lnTo>
                  <a:lnTo>
                    <a:pt x="2617" y="281"/>
                  </a:lnTo>
                  <a:lnTo>
                    <a:pt x="2243" y="398"/>
                  </a:lnTo>
                  <a:lnTo>
                    <a:pt x="2056" y="456"/>
                  </a:lnTo>
                  <a:lnTo>
                    <a:pt x="1881" y="526"/>
                  </a:lnTo>
                  <a:lnTo>
                    <a:pt x="1718" y="608"/>
                  </a:lnTo>
                  <a:lnTo>
                    <a:pt x="1554" y="701"/>
                  </a:lnTo>
                  <a:lnTo>
                    <a:pt x="1391" y="795"/>
                  </a:lnTo>
                  <a:lnTo>
                    <a:pt x="1239" y="888"/>
                  </a:lnTo>
                  <a:lnTo>
                    <a:pt x="1099" y="1005"/>
                  </a:lnTo>
                  <a:lnTo>
                    <a:pt x="959" y="1122"/>
                  </a:lnTo>
                  <a:lnTo>
                    <a:pt x="818" y="1239"/>
                  </a:lnTo>
                  <a:lnTo>
                    <a:pt x="702" y="1379"/>
                  </a:lnTo>
                  <a:lnTo>
                    <a:pt x="585" y="1519"/>
                  </a:lnTo>
                  <a:lnTo>
                    <a:pt x="468" y="1671"/>
                  </a:lnTo>
                  <a:lnTo>
                    <a:pt x="375" y="1834"/>
                  </a:lnTo>
                  <a:lnTo>
                    <a:pt x="281" y="1998"/>
                  </a:lnTo>
                  <a:lnTo>
                    <a:pt x="223" y="2138"/>
                  </a:lnTo>
                  <a:lnTo>
                    <a:pt x="176" y="2266"/>
                  </a:lnTo>
                  <a:lnTo>
                    <a:pt x="129" y="2406"/>
                  </a:lnTo>
                  <a:lnTo>
                    <a:pt x="83" y="2547"/>
                  </a:lnTo>
                  <a:lnTo>
                    <a:pt x="59" y="2687"/>
                  </a:lnTo>
                  <a:lnTo>
                    <a:pt x="36" y="2827"/>
                  </a:lnTo>
                  <a:lnTo>
                    <a:pt x="1" y="3119"/>
                  </a:lnTo>
                  <a:lnTo>
                    <a:pt x="1" y="3399"/>
                  </a:lnTo>
                  <a:lnTo>
                    <a:pt x="24" y="3691"/>
                  </a:lnTo>
                  <a:lnTo>
                    <a:pt x="71" y="3983"/>
                  </a:lnTo>
                  <a:lnTo>
                    <a:pt x="141" y="4263"/>
                  </a:lnTo>
                  <a:lnTo>
                    <a:pt x="223" y="4555"/>
                  </a:lnTo>
                  <a:lnTo>
                    <a:pt x="328" y="4836"/>
                  </a:lnTo>
                  <a:lnTo>
                    <a:pt x="456" y="5116"/>
                  </a:lnTo>
                  <a:lnTo>
                    <a:pt x="585" y="5385"/>
                  </a:lnTo>
                  <a:lnTo>
                    <a:pt x="737" y="5653"/>
                  </a:lnTo>
                  <a:lnTo>
                    <a:pt x="900" y="5910"/>
                  </a:lnTo>
                  <a:lnTo>
                    <a:pt x="1064" y="6155"/>
                  </a:lnTo>
                  <a:lnTo>
                    <a:pt x="1250" y="6401"/>
                  </a:lnTo>
                  <a:lnTo>
                    <a:pt x="1426" y="6623"/>
                  </a:lnTo>
                  <a:lnTo>
                    <a:pt x="1613" y="6833"/>
                  </a:lnTo>
                  <a:lnTo>
                    <a:pt x="1799" y="7043"/>
                  </a:lnTo>
                  <a:lnTo>
                    <a:pt x="1998" y="7253"/>
                  </a:lnTo>
                  <a:lnTo>
                    <a:pt x="2196" y="7452"/>
                  </a:lnTo>
                  <a:lnTo>
                    <a:pt x="2407" y="7650"/>
                  </a:lnTo>
                  <a:lnTo>
                    <a:pt x="2617" y="7837"/>
                  </a:lnTo>
                  <a:lnTo>
                    <a:pt x="2827" y="8012"/>
                  </a:lnTo>
                  <a:lnTo>
                    <a:pt x="3049" y="8199"/>
                  </a:lnTo>
                  <a:lnTo>
                    <a:pt x="3283" y="8363"/>
                  </a:lnTo>
                  <a:lnTo>
                    <a:pt x="3505" y="8526"/>
                  </a:lnTo>
                  <a:lnTo>
                    <a:pt x="3738" y="8690"/>
                  </a:lnTo>
                  <a:lnTo>
                    <a:pt x="4229" y="8993"/>
                  </a:lnTo>
                  <a:lnTo>
                    <a:pt x="4719" y="9274"/>
                  </a:lnTo>
                  <a:lnTo>
                    <a:pt x="5233" y="9531"/>
                  </a:lnTo>
                  <a:lnTo>
                    <a:pt x="5747" y="9764"/>
                  </a:lnTo>
                  <a:lnTo>
                    <a:pt x="6284" y="9974"/>
                  </a:lnTo>
                  <a:lnTo>
                    <a:pt x="6821" y="10161"/>
                  </a:lnTo>
                  <a:lnTo>
                    <a:pt x="7370" y="10325"/>
                  </a:lnTo>
                  <a:lnTo>
                    <a:pt x="7919" y="10465"/>
                  </a:lnTo>
                  <a:lnTo>
                    <a:pt x="8480" y="10582"/>
                  </a:lnTo>
                  <a:lnTo>
                    <a:pt x="9052" y="10663"/>
                  </a:lnTo>
                  <a:lnTo>
                    <a:pt x="9613" y="10734"/>
                  </a:lnTo>
                  <a:lnTo>
                    <a:pt x="10173" y="10780"/>
                  </a:lnTo>
                  <a:lnTo>
                    <a:pt x="10746" y="10804"/>
                  </a:lnTo>
                  <a:lnTo>
                    <a:pt x="11318" y="10804"/>
                  </a:lnTo>
                  <a:lnTo>
                    <a:pt x="11878" y="10792"/>
                  </a:lnTo>
                  <a:lnTo>
                    <a:pt x="12451" y="10757"/>
                  </a:lnTo>
                  <a:lnTo>
                    <a:pt x="13011" y="10699"/>
                  </a:lnTo>
                  <a:lnTo>
                    <a:pt x="13583" y="10628"/>
                  </a:lnTo>
                  <a:lnTo>
                    <a:pt x="14144" y="10547"/>
                  </a:lnTo>
                  <a:lnTo>
                    <a:pt x="14705" y="10430"/>
                  </a:lnTo>
                  <a:lnTo>
                    <a:pt x="15265" y="10313"/>
                  </a:lnTo>
                  <a:lnTo>
                    <a:pt x="15814" y="10173"/>
                  </a:lnTo>
                  <a:lnTo>
                    <a:pt x="16363" y="10021"/>
                  </a:lnTo>
                  <a:lnTo>
                    <a:pt x="16912" y="9858"/>
                  </a:lnTo>
                  <a:lnTo>
                    <a:pt x="17449" y="9671"/>
                  </a:lnTo>
                  <a:lnTo>
                    <a:pt x="17986" y="9484"/>
                  </a:lnTo>
                  <a:lnTo>
                    <a:pt x="19026" y="9075"/>
                  </a:lnTo>
                  <a:lnTo>
                    <a:pt x="19551" y="8877"/>
                  </a:lnTo>
                  <a:lnTo>
                    <a:pt x="20065" y="8701"/>
                  </a:lnTo>
                  <a:lnTo>
                    <a:pt x="20603" y="8538"/>
                  </a:lnTo>
                  <a:lnTo>
                    <a:pt x="20860" y="8456"/>
                  </a:lnTo>
                  <a:lnTo>
                    <a:pt x="21128" y="8398"/>
                  </a:lnTo>
                  <a:lnTo>
                    <a:pt x="21397" y="8339"/>
                  </a:lnTo>
                  <a:lnTo>
                    <a:pt x="21677" y="8304"/>
                  </a:lnTo>
                  <a:lnTo>
                    <a:pt x="21946" y="8269"/>
                  </a:lnTo>
                  <a:lnTo>
                    <a:pt x="22226" y="8246"/>
                  </a:lnTo>
                  <a:lnTo>
                    <a:pt x="22471" y="8234"/>
                  </a:lnTo>
                  <a:lnTo>
                    <a:pt x="22716" y="8246"/>
                  </a:lnTo>
                  <a:lnTo>
                    <a:pt x="22973" y="8258"/>
                  </a:lnTo>
                  <a:lnTo>
                    <a:pt x="23219" y="8269"/>
                  </a:lnTo>
                  <a:lnTo>
                    <a:pt x="23721" y="8328"/>
                  </a:lnTo>
                  <a:lnTo>
                    <a:pt x="24211" y="8386"/>
                  </a:lnTo>
                  <a:lnTo>
                    <a:pt x="24714" y="8456"/>
                  </a:lnTo>
                  <a:lnTo>
                    <a:pt x="25216" y="8515"/>
                  </a:lnTo>
                  <a:lnTo>
                    <a:pt x="25461" y="8526"/>
                  </a:lnTo>
                  <a:lnTo>
                    <a:pt x="25718" y="8550"/>
                  </a:lnTo>
                  <a:lnTo>
                    <a:pt x="26208" y="8550"/>
                  </a:lnTo>
                  <a:lnTo>
                    <a:pt x="26465" y="8526"/>
                  </a:lnTo>
                  <a:lnTo>
                    <a:pt x="26722" y="8491"/>
                  </a:lnTo>
                  <a:lnTo>
                    <a:pt x="26968" y="8444"/>
                  </a:lnTo>
                  <a:lnTo>
                    <a:pt x="27225" y="8374"/>
                  </a:lnTo>
                  <a:lnTo>
                    <a:pt x="27470" y="8293"/>
                  </a:lnTo>
                  <a:lnTo>
                    <a:pt x="27703" y="8199"/>
                  </a:lnTo>
                  <a:lnTo>
                    <a:pt x="27937" y="8082"/>
                  </a:lnTo>
                  <a:lnTo>
                    <a:pt x="28147" y="7954"/>
                  </a:lnTo>
                  <a:lnTo>
                    <a:pt x="28357" y="7814"/>
                  </a:lnTo>
                  <a:lnTo>
                    <a:pt x="28544" y="7650"/>
                  </a:lnTo>
                  <a:lnTo>
                    <a:pt x="28708" y="7475"/>
                  </a:lnTo>
                  <a:lnTo>
                    <a:pt x="28860" y="7288"/>
                  </a:lnTo>
                  <a:lnTo>
                    <a:pt x="28988" y="7090"/>
                  </a:lnTo>
                  <a:lnTo>
                    <a:pt x="29035" y="6985"/>
                  </a:lnTo>
                  <a:lnTo>
                    <a:pt x="29082" y="6880"/>
                  </a:lnTo>
                  <a:lnTo>
                    <a:pt x="29128" y="6763"/>
                  </a:lnTo>
                  <a:lnTo>
                    <a:pt x="29163" y="6646"/>
                  </a:lnTo>
                  <a:lnTo>
                    <a:pt x="29187" y="6529"/>
                  </a:lnTo>
                  <a:lnTo>
                    <a:pt x="29210" y="6412"/>
                  </a:lnTo>
                  <a:lnTo>
                    <a:pt x="29222" y="6261"/>
                  </a:lnTo>
                  <a:lnTo>
                    <a:pt x="29222" y="6109"/>
                  </a:lnTo>
                  <a:lnTo>
                    <a:pt x="29210" y="5969"/>
                  </a:lnTo>
                  <a:lnTo>
                    <a:pt x="29198" y="5828"/>
                  </a:lnTo>
                  <a:lnTo>
                    <a:pt x="29163" y="5688"/>
                  </a:lnTo>
                  <a:lnTo>
                    <a:pt x="29128" y="5560"/>
                  </a:lnTo>
                  <a:lnTo>
                    <a:pt x="29082" y="5431"/>
                  </a:lnTo>
                  <a:lnTo>
                    <a:pt x="29023" y="5303"/>
                  </a:lnTo>
                  <a:lnTo>
                    <a:pt x="28965" y="5174"/>
                  </a:lnTo>
                  <a:lnTo>
                    <a:pt x="28895" y="5046"/>
                  </a:lnTo>
                  <a:lnTo>
                    <a:pt x="28813" y="4929"/>
                  </a:lnTo>
                  <a:lnTo>
                    <a:pt x="28731" y="4812"/>
                  </a:lnTo>
                  <a:lnTo>
                    <a:pt x="28544" y="4590"/>
                  </a:lnTo>
                  <a:lnTo>
                    <a:pt x="28322" y="4380"/>
                  </a:lnTo>
                  <a:lnTo>
                    <a:pt x="28089" y="4170"/>
                  </a:lnTo>
                  <a:lnTo>
                    <a:pt x="27844" y="3983"/>
                  </a:lnTo>
                  <a:lnTo>
                    <a:pt x="27575" y="3808"/>
                  </a:lnTo>
                  <a:lnTo>
                    <a:pt x="27306" y="3633"/>
                  </a:lnTo>
                  <a:lnTo>
                    <a:pt x="27026" y="3481"/>
                  </a:lnTo>
                  <a:lnTo>
                    <a:pt x="26746" y="3329"/>
                  </a:lnTo>
                  <a:lnTo>
                    <a:pt x="26465" y="3189"/>
                  </a:lnTo>
                  <a:lnTo>
                    <a:pt x="26185" y="3061"/>
                  </a:lnTo>
                  <a:lnTo>
                    <a:pt x="23779" y="2009"/>
                  </a:lnTo>
                  <a:lnTo>
                    <a:pt x="22845" y="1612"/>
                  </a:lnTo>
                  <a:lnTo>
                    <a:pt x="22378" y="1414"/>
                  </a:lnTo>
                  <a:lnTo>
                    <a:pt x="21899" y="1227"/>
                  </a:lnTo>
                  <a:lnTo>
                    <a:pt x="21420" y="1063"/>
                  </a:lnTo>
                  <a:lnTo>
                    <a:pt x="20941" y="912"/>
                  </a:lnTo>
                  <a:lnTo>
                    <a:pt x="20451" y="783"/>
                  </a:lnTo>
                  <a:lnTo>
                    <a:pt x="19960" y="666"/>
                  </a:lnTo>
                  <a:lnTo>
                    <a:pt x="19563" y="608"/>
                  </a:lnTo>
                  <a:lnTo>
                    <a:pt x="19166" y="561"/>
                  </a:lnTo>
                  <a:lnTo>
                    <a:pt x="18769" y="526"/>
                  </a:lnTo>
                  <a:lnTo>
                    <a:pt x="18372" y="503"/>
                  </a:lnTo>
                  <a:lnTo>
                    <a:pt x="17975" y="479"/>
                  </a:lnTo>
                  <a:lnTo>
                    <a:pt x="17578" y="479"/>
                  </a:lnTo>
                  <a:lnTo>
                    <a:pt x="16784" y="468"/>
                  </a:lnTo>
                  <a:lnTo>
                    <a:pt x="16013" y="468"/>
                  </a:lnTo>
                  <a:lnTo>
                    <a:pt x="15277" y="444"/>
                  </a:lnTo>
                  <a:lnTo>
                    <a:pt x="14565" y="421"/>
                  </a:lnTo>
                  <a:lnTo>
                    <a:pt x="13887" y="386"/>
                  </a:lnTo>
                  <a:lnTo>
                    <a:pt x="12567" y="304"/>
                  </a:lnTo>
                  <a:lnTo>
                    <a:pt x="11306" y="211"/>
                  </a:lnTo>
                  <a:lnTo>
                    <a:pt x="10033" y="117"/>
                  </a:lnTo>
                  <a:lnTo>
                    <a:pt x="9379" y="82"/>
                  </a:lnTo>
                  <a:lnTo>
                    <a:pt x="8713" y="47"/>
                  </a:lnTo>
                  <a:lnTo>
                    <a:pt x="8036" y="24"/>
                  </a:lnTo>
                  <a:lnTo>
                    <a:pt x="7324" y="12"/>
                  </a:lnTo>
                  <a:lnTo>
                    <a:pt x="5432" y="12"/>
                  </a:lnTo>
                  <a:lnTo>
                    <a:pt x="5023" y="1"/>
                  </a:lnTo>
                  <a:close/>
                </a:path>
              </a:pathLst>
            </a:custGeom>
            <a:solidFill>
              <a:srgbClr val="434343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21"/>
            <p:cNvSpPr/>
            <p:nvPr/>
          </p:nvSpPr>
          <p:spPr>
            <a:xfrm>
              <a:off x="3795738" y="3361481"/>
              <a:ext cx="1026860" cy="1282147"/>
            </a:xfrm>
            <a:custGeom>
              <a:avLst/>
              <a:gdLst/>
              <a:ahLst/>
              <a:cxnLst/>
              <a:rect l="l" t="t" r="r" b="b"/>
              <a:pathLst>
                <a:path w="34862" h="43529" extrusionOk="0">
                  <a:moveTo>
                    <a:pt x="33799" y="1"/>
                  </a:moveTo>
                  <a:lnTo>
                    <a:pt x="30821" y="2699"/>
                  </a:lnTo>
                  <a:lnTo>
                    <a:pt x="26943" y="8235"/>
                  </a:lnTo>
                  <a:lnTo>
                    <a:pt x="26418" y="8982"/>
                  </a:lnTo>
                  <a:lnTo>
                    <a:pt x="25881" y="9729"/>
                  </a:lnTo>
                  <a:lnTo>
                    <a:pt x="25343" y="10465"/>
                  </a:lnTo>
                  <a:lnTo>
                    <a:pt x="24795" y="11189"/>
                  </a:lnTo>
                  <a:lnTo>
                    <a:pt x="24503" y="11540"/>
                  </a:lnTo>
                  <a:lnTo>
                    <a:pt x="24211" y="11902"/>
                  </a:lnTo>
                  <a:lnTo>
                    <a:pt x="23919" y="12240"/>
                  </a:lnTo>
                  <a:lnTo>
                    <a:pt x="23615" y="12579"/>
                  </a:lnTo>
                  <a:lnTo>
                    <a:pt x="23311" y="12918"/>
                  </a:lnTo>
                  <a:lnTo>
                    <a:pt x="22996" y="13245"/>
                  </a:lnTo>
                  <a:lnTo>
                    <a:pt x="22669" y="13560"/>
                  </a:lnTo>
                  <a:lnTo>
                    <a:pt x="22330" y="13875"/>
                  </a:lnTo>
                  <a:lnTo>
                    <a:pt x="21851" y="14308"/>
                  </a:lnTo>
                  <a:lnTo>
                    <a:pt x="21361" y="14705"/>
                  </a:lnTo>
                  <a:lnTo>
                    <a:pt x="20847" y="15090"/>
                  </a:lnTo>
                  <a:lnTo>
                    <a:pt x="20321" y="15464"/>
                  </a:lnTo>
                  <a:lnTo>
                    <a:pt x="19796" y="15814"/>
                  </a:lnTo>
                  <a:lnTo>
                    <a:pt x="19259" y="16153"/>
                  </a:lnTo>
                  <a:lnTo>
                    <a:pt x="18710" y="16480"/>
                  </a:lnTo>
                  <a:lnTo>
                    <a:pt x="18149" y="16784"/>
                  </a:lnTo>
                  <a:lnTo>
                    <a:pt x="17577" y="17087"/>
                  </a:lnTo>
                  <a:lnTo>
                    <a:pt x="17005" y="17367"/>
                  </a:lnTo>
                  <a:lnTo>
                    <a:pt x="16432" y="17648"/>
                  </a:lnTo>
                  <a:lnTo>
                    <a:pt x="15848" y="17916"/>
                  </a:lnTo>
                  <a:lnTo>
                    <a:pt x="15253" y="18185"/>
                  </a:lnTo>
                  <a:lnTo>
                    <a:pt x="14657" y="18442"/>
                  </a:lnTo>
                  <a:lnTo>
                    <a:pt x="13466" y="18944"/>
                  </a:lnTo>
                  <a:lnTo>
                    <a:pt x="11048" y="19937"/>
                  </a:lnTo>
                  <a:lnTo>
                    <a:pt x="9857" y="20439"/>
                  </a:lnTo>
                  <a:lnTo>
                    <a:pt x="9250" y="20696"/>
                  </a:lnTo>
                  <a:lnTo>
                    <a:pt x="8666" y="20953"/>
                  </a:lnTo>
                  <a:lnTo>
                    <a:pt x="8070" y="21222"/>
                  </a:lnTo>
                  <a:lnTo>
                    <a:pt x="7486" y="21502"/>
                  </a:lnTo>
                  <a:lnTo>
                    <a:pt x="6902" y="21794"/>
                  </a:lnTo>
                  <a:lnTo>
                    <a:pt x="6330" y="22086"/>
                  </a:lnTo>
                  <a:lnTo>
                    <a:pt x="5769" y="22401"/>
                  </a:lnTo>
                  <a:lnTo>
                    <a:pt x="5209" y="22716"/>
                  </a:lnTo>
                  <a:lnTo>
                    <a:pt x="4660" y="23055"/>
                  </a:lnTo>
                  <a:lnTo>
                    <a:pt x="4111" y="23405"/>
                  </a:lnTo>
                  <a:lnTo>
                    <a:pt x="3574" y="23779"/>
                  </a:lnTo>
                  <a:lnTo>
                    <a:pt x="3317" y="23978"/>
                  </a:lnTo>
                  <a:lnTo>
                    <a:pt x="3048" y="24176"/>
                  </a:lnTo>
                  <a:lnTo>
                    <a:pt x="2791" y="24387"/>
                  </a:lnTo>
                  <a:lnTo>
                    <a:pt x="2546" y="24597"/>
                  </a:lnTo>
                  <a:lnTo>
                    <a:pt x="2301" y="24819"/>
                  </a:lnTo>
                  <a:lnTo>
                    <a:pt x="2067" y="25052"/>
                  </a:lnTo>
                  <a:lnTo>
                    <a:pt x="1845" y="25286"/>
                  </a:lnTo>
                  <a:lnTo>
                    <a:pt x="1623" y="25519"/>
                  </a:lnTo>
                  <a:lnTo>
                    <a:pt x="1413" y="25776"/>
                  </a:lnTo>
                  <a:lnTo>
                    <a:pt x="1215" y="26033"/>
                  </a:lnTo>
                  <a:lnTo>
                    <a:pt x="1028" y="26302"/>
                  </a:lnTo>
                  <a:lnTo>
                    <a:pt x="853" y="26570"/>
                  </a:lnTo>
                  <a:lnTo>
                    <a:pt x="689" y="26851"/>
                  </a:lnTo>
                  <a:lnTo>
                    <a:pt x="537" y="27143"/>
                  </a:lnTo>
                  <a:lnTo>
                    <a:pt x="409" y="27446"/>
                  </a:lnTo>
                  <a:lnTo>
                    <a:pt x="292" y="27750"/>
                  </a:lnTo>
                  <a:lnTo>
                    <a:pt x="199" y="28065"/>
                  </a:lnTo>
                  <a:lnTo>
                    <a:pt x="117" y="28392"/>
                  </a:lnTo>
                  <a:lnTo>
                    <a:pt x="58" y="28708"/>
                  </a:lnTo>
                  <a:lnTo>
                    <a:pt x="23" y="29046"/>
                  </a:lnTo>
                  <a:lnTo>
                    <a:pt x="0" y="29373"/>
                  </a:lnTo>
                  <a:lnTo>
                    <a:pt x="12" y="29700"/>
                  </a:lnTo>
                  <a:lnTo>
                    <a:pt x="35" y="30027"/>
                  </a:lnTo>
                  <a:lnTo>
                    <a:pt x="82" y="30343"/>
                  </a:lnTo>
                  <a:lnTo>
                    <a:pt x="152" y="30658"/>
                  </a:lnTo>
                  <a:lnTo>
                    <a:pt x="245" y="30962"/>
                  </a:lnTo>
                  <a:lnTo>
                    <a:pt x="362" y="31265"/>
                  </a:lnTo>
                  <a:lnTo>
                    <a:pt x="502" y="31557"/>
                  </a:lnTo>
                  <a:lnTo>
                    <a:pt x="572" y="31698"/>
                  </a:lnTo>
                  <a:lnTo>
                    <a:pt x="666" y="31826"/>
                  </a:lnTo>
                  <a:lnTo>
                    <a:pt x="759" y="31966"/>
                  </a:lnTo>
                  <a:lnTo>
                    <a:pt x="853" y="32095"/>
                  </a:lnTo>
                  <a:lnTo>
                    <a:pt x="1004" y="32270"/>
                  </a:lnTo>
                  <a:lnTo>
                    <a:pt x="1156" y="32433"/>
                  </a:lnTo>
                  <a:lnTo>
                    <a:pt x="1320" y="32597"/>
                  </a:lnTo>
                  <a:lnTo>
                    <a:pt x="1495" y="32749"/>
                  </a:lnTo>
                  <a:lnTo>
                    <a:pt x="1845" y="33041"/>
                  </a:lnTo>
                  <a:lnTo>
                    <a:pt x="2219" y="33321"/>
                  </a:lnTo>
                  <a:lnTo>
                    <a:pt x="2581" y="33601"/>
                  </a:lnTo>
                  <a:lnTo>
                    <a:pt x="2931" y="33893"/>
                  </a:lnTo>
                  <a:lnTo>
                    <a:pt x="3095" y="34057"/>
                  </a:lnTo>
                  <a:lnTo>
                    <a:pt x="3258" y="34209"/>
                  </a:lnTo>
                  <a:lnTo>
                    <a:pt x="3410" y="34384"/>
                  </a:lnTo>
                  <a:lnTo>
                    <a:pt x="3550" y="34559"/>
                  </a:lnTo>
                  <a:lnTo>
                    <a:pt x="3679" y="34722"/>
                  </a:lnTo>
                  <a:lnTo>
                    <a:pt x="3796" y="34898"/>
                  </a:lnTo>
                  <a:lnTo>
                    <a:pt x="3912" y="35073"/>
                  </a:lnTo>
                  <a:lnTo>
                    <a:pt x="4029" y="35236"/>
                  </a:lnTo>
                  <a:lnTo>
                    <a:pt x="4158" y="35400"/>
                  </a:lnTo>
                  <a:lnTo>
                    <a:pt x="4298" y="35540"/>
                  </a:lnTo>
                  <a:lnTo>
                    <a:pt x="4450" y="35668"/>
                  </a:lnTo>
                  <a:lnTo>
                    <a:pt x="4531" y="35727"/>
                  </a:lnTo>
                  <a:lnTo>
                    <a:pt x="4625" y="35773"/>
                  </a:lnTo>
                  <a:lnTo>
                    <a:pt x="4800" y="35844"/>
                  </a:lnTo>
                  <a:lnTo>
                    <a:pt x="4975" y="35902"/>
                  </a:lnTo>
                  <a:lnTo>
                    <a:pt x="5162" y="35925"/>
                  </a:lnTo>
                  <a:lnTo>
                    <a:pt x="5361" y="35960"/>
                  </a:lnTo>
                  <a:lnTo>
                    <a:pt x="5734" y="36007"/>
                  </a:lnTo>
                  <a:lnTo>
                    <a:pt x="5921" y="36042"/>
                  </a:lnTo>
                  <a:lnTo>
                    <a:pt x="6108" y="36089"/>
                  </a:lnTo>
                  <a:lnTo>
                    <a:pt x="6283" y="36171"/>
                  </a:lnTo>
                  <a:lnTo>
                    <a:pt x="6447" y="36264"/>
                  </a:lnTo>
                  <a:lnTo>
                    <a:pt x="6599" y="36381"/>
                  </a:lnTo>
                  <a:lnTo>
                    <a:pt x="6739" y="36509"/>
                  </a:lnTo>
                  <a:lnTo>
                    <a:pt x="6867" y="36649"/>
                  </a:lnTo>
                  <a:lnTo>
                    <a:pt x="6984" y="36801"/>
                  </a:lnTo>
                  <a:lnTo>
                    <a:pt x="7101" y="36965"/>
                  </a:lnTo>
                  <a:lnTo>
                    <a:pt x="7194" y="37140"/>
                  </a:lnTo>
                  <a:lnTo>
                    <a:pt x="7299" y="37327"/>
                  </a:lnTo>
                  <a:lnTo>
                    <a:pt x="7381" y="37514"/>
                  </a:lnTo>
                  <a:lnTo>
                    <a:pt x="7556" y="37887"/>
                  </a:lnTo>
                  <a:lnTo>
                    <a:pt x="7720" y="38273"/>
                  </a:lnTo>
                  <a:lnTo>
                    <a:pt x="7895" y="38647"/>
                  </a:lnTo>
                  <a:lnTo>
                    <a:pt x="8000" y="38833"/>
                  </a:lnTo>
                  <a:lnTo>
                    <a:pt x="8105" y="39020"/>
                  </a:lnTo>
                  <a:lnTo>
                    <a:pt x="8222" y="39195"/>
                  </a:lnTo>
                  <a:lnTo>
                    <a:pt x="8339" y="39371"/>
                  </a:lnTo>
                  <a:lnTo>
                    <a:pt x="8467" y="39534"/>
                  </a:lnTo>
                  <a:lnTo>
                    <a:pt x="8607" y="39698"/>
                  </a:lnTo>
                  <a:lnTo>
                    <a:pt x="8748" y="39849"/>
                  </a:lnTo>
                  <a:lnTo>
                    <a:pt x="8888" y="40001"/>
                  </a:lnTo>
                  <a:lnTo>
                    <a:pt x="9040" y="40153"/>
                  </a:lnTo>
                  <a:lnTo>
                    <a:pt x="9203" y="40293"/>
                  </a:lnTo>
                  <a:lnTo>
                    <a:pt x="9355" y="40433"/>
                  </a:lnTo>
                  <a:lnTo>
                    <a:pt x="9530" y="40562"/>
                  </a:lnTo>
                  <a:lnTo>
                    <a:pt x="9869" y="40807"/>
                  </a:lnTo>
                  <a:lnTo>
                    <a:pt x="10242" y="41029"/>
                  </a:lnTo>
                  <a:lnTo>
                    <a:pt x="10616" y="41239"/>
                  </a:lnTo>
                  <a:lnTo>
                    <a:pt x="11002" y="41426"/>
                  </a:lnTo>
                  <a:lnTo>
                    <a:pt x="11410" y="41590"/>
                  </a:lnTo>
                  <a:lnTo>
                    <a:pt x="11819" y="41741"/>
                  </a:lnTo>
                  <a:lnTo>
                    <a:pt x="12240" y="41870"/>
                  </a:lnTo>
                  <a:lnTo>
                    <a:pt x="12660" y="41987"/>
                  </a:lnTo>
                  <a:lnTo>
                    <a:pt x="13080" y="42068"/>
                  </a:lnTo>
                  <a:lnTo>
                    <a:pt x="13501" y="42150"/>
                  </a:lnTo>
                  <a:lnTo>
                    <a:pt x="13933" y="42209"/>
                  </a:lnTo>
                  <a:lnTo>
                    <a:pt x="14353" y="42255"/>
                  </a:lnTo>
                  <a:lnTo>
                    <a:pt x="14786" y="42279"/>
                  </a:lnTo>
                  <a:lnTo>
                    <a:pt x="15206" y="42302"/>
                  </a:lnTo>
                  <a:lnTo>
                    <a:pt x="15638" y="42314"/>
                  </a:lnTo>
                  <a:lnTo>
                    <a:pt x="16070" y="42325"/>
                  </a:lnTo>
                  <a:lnTo>
                    <a:pt x="16923" y="42314"/>
                  </a:lnTo>
                  <a:lnTo>
                    <a:pt x="17787" y="42302"/>
                  </a:lnTo>
                  <a:lnTo>
                    <a:pt x="18651" y="42267"/>
                  </a:lnTo>
                  <a:lnTo>
                    <a:pt x="19504" y="42255"/>
                  </a:lnTo>
                  <a:lnTo>
                    <a:pt x="20368" y="42255"/>
                  </a:lnTo>
                  <a:lnTo>
                    <a:pt x="20847" y="42267"/>
                  </a:lnTo>
                  <a:lnTo>
                    <a:pt x="21314" y="42290"/>
                  </a:lnTo>
                  <a:lnTo>
                    <a:pt x="21793" y="42325"/>
                  </a:lnTo>
                  <a:lnTo>
                    <a:pt x="22260" y="42360"/>
                  </a:lnTo>
                  <a:lnTo>
                    <a:pt x="22739" y="42407"/>
                  </a:lnTo>
                  <a:lnTo>
                    <a:pt x="23206" y="42466"/>
                  </a:lnTo>
                  <a:lnTo>
                    <a:pt x="23673" y="42536"/>
                  </a:lnTo>
                  <a:lnTo>
                    <a:pt x="24140" y="42606"/>
                  </a:lnTo>
                  <a:lnTo>
                    <a:pt x="24608" y="42699"/>
                  </a:lnTo>
                  <a:lnTo>
                    <a:pt x="25075" y="42793"/>
                  </a:lnTo>
                  <a:lnTo>
                    <a:pt x="25542" y="42886"/>
                  </a:lnTo>
                  <a:lnTo>
                    <a:pt x="25997" y="43003"/>
                  </a:lnTo>
                  <a:lnTo>
                    <a:pt x="26453" y="43120"/>
                  </a:lnTo>
                  <a:lnTo>
                    <a:pt x="26920" y="43248"/>
                  </a:lnTo>
                  <a:lnTo>
                    <a:pt x="27364" y="43388"/>
                  </a:lnTo>
                  <a:lnTo>
                    <a:pt x="27819" y="43528"/>
                  </a:lnTo>
                  <a:lnTo>
                    <a:pt x="27924" y="43365"/>
                  </a:lnTo>
                  <a:lnTo>
                    <a:pt x="28006" y="43190"/>
                  </a:lnTo>
                  <a:lnTo>
                    <a:pt x="28053" y="43014"/>
                  </a:lnTo>
                  <a:lnTo>
                    <a:pt x="28088" y="42828"/>
                  </a:lnTo>
                  <a:lnTo>
                    <a:pt x="28100" y="42641"/>
                  </a:lnTo>
                  <a:lnTo>
                    <a:pt x="28100" y="42454"/>
                  </a:lnTo>
                  <a:lnTo>
                    <a:pt x="28076" y="42267"/>
                  </a:lnTo>
                  <a:lnTo>
                    <a:pt x="28030" y="42080"/>
                  </a:lnTo>
                  <a:lnTo>
                    <a:pt x="27971" y="41893"/>
                  </a:lnTo>
                  <a:lnTo>
                    <a:pt x="27889" y="41706"/>
                  </a:lnTo>
                  <a:lnTo>
                    <a:pt x="27796" y="41531"/>
                  </a:lnTo>
                  <a:lnTo>
                    <a:pt x="27691" y="41356"/>
                  </a:lnTo>
                  <a:lnTo>
                    <a:pt x="27574" y="41193"/>
                  </a:lnTo>
                  <a:lnTo>
                    <a:pt x="27446" y="41041"/>
                  </a:lnTo>
                  <a:lnTo>
                    <a:pt x="27305" y="40901"/>
                  </a:lnTo>
                  <a:lnTo>
                    <a:pt x="27165" y="40772"/>
                  </a:lnTo>
                  <a:lnTo>
                    <a:pt x="27002" y="40655"/>
                  </a:lnTo>
                  <a:lnTo>
                    <a:pt x="26838" y="40538"/>
                  </a:lnTo>
                  <a:lnTo>
                    <a:pt x="26675" y="40445"/>
                  </a:lnTo>
                  <a:lnTo>
                    <a:pt x="26511" y="40352"/>
                  </a:lnTo>
                  <a:lnTo>
                    <a:pt x="26336" y="40270"/>
                  </a:lnTo>
                  <a:lnTo>
                    <a:pt x="26161" y="40188"/>
                  </a:lnTo>
                  <a:lnTo>
                    <a:pt x="25787" y="40036"/>
                  </a:lnTo>
                  <a:lnTo>
                    <a:pt x="25425" y="39908"/>
                  </a:lnTo>
                  <a:lnTo>
                    <a:pt x="25040" y="39791"/>
                  </a:lnTo>
                  <a:lnTo>
                    <a:pt x="24292" y="39557"/>
                  </a:lnTo>
                  <a:lnTo>
                    <a:pt x="23790" y="39382"/>
                  </a:lnTo>
                  <a:lnTo>
                    <a:pt x="23300" y="39195"/>
                  </a:lnTo>
                  <a:lnTo>
                    <a:pt x="22821" y="38974"/>
                  </a:lnTo>
                  <a:lnTo>
                    <a:pt x="22342" y="38752"/>
                  </a:lnTo>
                  <a:lnTo>
                    <a:pt x="21875" y="38495"/>
                  </a:lnTo>
                  <a:lnTo>
                    <a:pt x="21419" y="38238"/>
                  </a:lnTo>
                  <a:lnTo>
                    <a:pt x="20975" y="37946"/>
                  </a:lnTo>
                  <a:lnTo>
                    <a:pt x="20543" y="37654"/>
                  </a:lnTo>
                  <a:lnTo>
                    <a:pt x="20111" y="37338"/>
                  </a:lnTo>
                  <a:lnTo>
                    <a:pt x="19702" y="37000"/>
                  </a:lnTo>
                  <a:lnTo>
                    <a:pt x="19305" y="36661"/>
                  </a:lnTo>
                  <a:lnTo>
                    <a:pt x="18920" y="36299"/>
                  </a:lnTo>
                  <a:lnTo>
                    <a:pt x="18546" y="35925"/>
                  </a:lnTo>
                  <a:lnTo>
                    <a:pt x="18184" y="35528"/>
                  </a:lnTo>
                  <a:lnTo>
                    <a:pt x="17846" y="35131"/>
                  </a:lnTo>
                  <a:lnTo>
                    <a:pt x="17518" y="34711"/>
                  </a:lnTo>
                  <a:lnTo>
                    <a:pt x="17320" y="34442"/>
                  </a:lnTo>
                  <a:lnTo>
                    <a:pt x="17145" y="34162"/>
                  </a:lnTo>
                  <a:lnTo>
                    <a:pt x="17063" y="34010"/>
                  </a:lnTo>
                  <a:lnTo>
                    <a:pt x="16993" y="33870"/>
                  </a:lnTo>
                  <a:lnTo>
                    <a:pt x="16923" y="33706"/>
                  </a:lnTo>
                  <a:lnTo>
                    <a:pt x="16876" y="33554"/>
                  </a:lnTo>
                  <a:lnTo>
                    <a:pt x="16829" y="33379"/>
                  </a:lnTo>
                  <a:lnTo>
                    <a:pt x="16794" y="33204"/>
                  </a:lnTo>
                  <a:lnTo>
                    <a:pt x="16783" y="33017"/>
                  </a:lnTo>
                  <a:lnTo>
                    <a:pt x="16771" y="32842"/>
                  </a:lnTo>
                  <a:lnTo>
                    <a:pt x="16771" y="32655"/>
                  </a:lnTo>
                  <a:lnTo>
                    <a:pt x="16783" y="32480"/>
                  </a:lnTo>
                  <a:lnTo>
                    <a:pt x="16829" y="32118"/>
                  </a:lnTo>
                  <a:lnTo>
                    <a:pt x="16900" y="31686"/>
                  </a:lnTo>
                  <a:lnTo>
                    <a:pt x="16981" y="31265"/>
                  </a:lnTo>
                  <a:lnTo>
                    <a:pt x="17098" y="30845"/>
                  </a:lnTo>
                  <a:lnTo>
                    <a:pt x="17227" y="30448"/>
                  </a:lnTo>
                  <a:lnTo>
                    <a:pt x="17367" y="30039"/>
                  </a:lnTo>
                  <a:lnTo>
                    <a:pt x="17530" y="29654"/>
                  </a:lnTo>
                  <a:lnTo>
                    <a:pt x="17705" y="29268"/>
                  </a:lnTo>
                  <a:lnTo>
                    <a:pt x="17904" y="28895"/>
                  </a:lnTo>
                  <a:lnTo>
                    <a:pt x="18114" y="28521"/>
                  </a:lnTo>
                  <a:lnTo>
                    <a:pt x="18336" y="28159"/>
                  </a:lnTo>
                  <a:lnTo>
                    <a:pt x="18581" y="27808"/>
                  </a:lnTo>
                  <a:lnTo>
                    <a:pt x="18838" y="27458"/>
                  </a:lnTo>
                  <a:lnTo>
                    <a:pt x="19095" y="27119"/>
                  </a:lnTo>
                  <a:lnTo>
                    <a:pt x="19375" y="26781"/>
                  </a:lnTo>
                  <a:lnTo>
                    <a:pt x="19667" y="26454"/>
                  </a:lnTo>
                  <a:lnTo>
                    <a:pt x="19959" y="26138"/>
                  </a:lnTo>
                  <a:lnTo>
                    <a:pt x="20275" y="25823"/>
                  </a:lnTo>
                  <a:lnTo>
                    <a:pt x="20590" y="25519"/>
                  </a:lnTo>
                  <a:lnTo>
                    <a:pt x="20917" y="25216"/>
                  </a:lnTo>
                  <a:lnTo>
                    <a:pt x="21256" y="24924"/>
                  </a:lnTo>
                  <a:lnTo>
                    <a:pt x="21594" y="24632"/>
                  </a:lnTo>
                  <a:lnTo>
                    <a:pt x="21945" y="24351"/>
                  </a:lnTo>
                  <a:lnTo>
                    <a:pt x="22295" y="24071"/>
                  </a:lnTo>
                  <a:lnTo>
                    <a:pt x="22657" y="23803"/>
                  </a:lnTo>
                  <a:lnTo>
                    <a:pt x="23019" y="23546"/>
                  </a:lnTo>
                  <a:lnTo>
                    <a:pt x="23393" y="23277"/>
                  </a:lnTo>
                  <a:lnTo>
                    <a:pt x="24129" y="22787"/>
                  </a:lnTo>
                  <a:lnTo>
                    <a:pt x="24888" y="22308"/>
                  </a:lnTo>
                  <a:lnTo>
                    <a:pt x="25647" y="21852"/>
                  </a:lnTo>
                  <a:lnTo>
                    <a:pt x="26862" y="21128"/>
                  </a:lnTo>
                  <a:lnTo>
                    <a:pt x="27481" y="20754"/>
                  </a:lnTo>
                  <a:lnTo>
                    <a:pt x="28088" y="20369"/>
                  </a:lnTo>
                  <a:lnTo>
                    <a:pt x="28695" y="19972"/>
                  </a:lnTo>
                  <a:lnTo>
                    <a:pt x="29279" y="19575"/>
                  </a:lnTo>
                  <a:lnTo>
                    <a:pt x="29863" y="19143"/>
                  </a:lnTo>
                  <a:lnTo>
                    <a:pt x="30143" y="18932"/>
                  </a:lnTo>
                  <a:lnTo>
                    <a:pt x="30412" y="18711"/>
                  </a:lnTo>
                  <a:lnTo>
                    <a:pt x="30681" y="18477"/>
                  </a:lnTo>
                  <a:lnTo>
                    <a:pt x="30938" y="18243"/>
                  </a:lnTo>
                  <a:lnTo>
                    <a:pt x="31195" y="18010"/>
                  </a:lnTo>
                  <a:lnTo>
                    <a:pt x="31440" y="17765"/>
                  </a:lnTo>
                  <a:lnTo>
                    <a:pt x="31673" y="17508"/>
                  </a:lnTo>
                  <a:lnTo>
                    <a:pt x="31895" y="17251"/>
                  </a:lnTo>
                  <a:lnTo>
                    <a:pt x="32117" y="16994"/>
                  </a:lnTo>
                  <a:lnTo>
                    <a:pt x="32316" y="16725"/>
                  </a:lnTo>
                  <a:lnTo>
                    <a:pt x="32514" y="16445"/>
                  </a:lnTo>
                  <a:lnTo>
                    <a:pt x="32701" y="16165"/>
                  </a:lnTo>
                  <a:lnTo>
                    <a:pt x="32865" y="15873"/>
                  </a:lnTo>
                  <a:lnTo>
                    <a:pt x="33028" y="15569"/>
                  </a:lnTo>
                  <a:lnTo>
                    <a:pt x="33168" y="15265"/>
                  </a:lnTo>
                  <a:lnTo>
                    <a:pt x="33308" y="14950"/>
                  </a:lnTo>
                  <a:lnTo>
                    <a:pt x="33425" y="14623"/>
                  </a:lnTo>
                  <a:lnTo>
                    <a:pt x="33519" y="14296"/>
                  </a:lnTo>
                  <a:lnTo>
                    <a:pt x="33577" y="14062"/>
                  </a:lnTo>
                  <a:lnTo>
                    <a:pt x="33636" y="13840"/>
                  </a:lnTo>
                  <a:lnTo>
                    <a:pt x="33717" y="13385"/>
                  </a:lnTo>
                  <a:lnTo>
                    <a:pt x="33764" y="12929"/>
                  </a:lnTo>
                  <a:lnTo>
                    <a:pt x="33799" y="12474"/>
                  </a:lnTo>
                  <a:lnTo>
                    <a:pt x="33822" y="12019"/>
                  </a:lnTo>
                  <a:lnTo>
                    <a:pt x="33834" y="11551"/>
                  </a:lnTo>
                  <a:lnTo>
                    <a:pt x="33822" y="11084"/>
                  </a:lnTo>
                  <a:lnTo>
                    <a:pt x="33811" y="10629"/>
                  </a:lnTo>
                  <a:lnTo>
                    <a:pt x="33787" y="9694"/>
                  </a:lnTo>
                  <a:lnTo>
                    <a:pt x="33776" y="9227"/>
                  </a:lnTo>
                  <a:lnTo>
                    <a:pt x="33776" y="8760"/>
                  </a:lnTo>
                  <a:lnTo>
                    <a:pt x="33799" y="8293"/>
                  </a:lnTo>
                  <a:lnTo>
                    <a:pt x="33822" y="7837"/>
                  </a:lnTo>
                  <a:lnTo>
                    <a:pt x="33869" y="7370"/>
                  </a:lnTo>
                  <a:lnTo>
                    <a:pt x="33939" y="6915"/>
                  </a:lnTo>
                  <a:lnTo>
                    <a:pt x="34033" y="6471"/>
                  </a:lnTo>
                  <a:lnTo>
                    <a:pt x="34138" y="6027"/>
                  </a:lnTo>
                  <a:lnTo>
                    <a:pt x="34266" y="5583"/>
                  </a:lnTo>
                  <a:lnTo>
                    <a:pt x="34395" y="5140"/>
                  </a:lnTo>
                  <a:lnTo>
                    <a:pt x="34511" y="4696"/>
                  </a:lnTo>
                  <a:lnTo>
                    <a:pt x="34628" y="4264"/>
                  </a:lnTo>
                  <a:lnTo>
                    <a:pt x="34733" y="3808"/>
                  </a:lnTo>
                  <a:lnTo>
                    <a:pt x="34768" y="3586"/>
                  </a:lnTo>
                  <a:lnTo>
                    <a:pt x="34803" y="3364"/>
                  </a:lnTo>
                  <a:lnTo>
                    <a:pt x="34838" y="3131"/>
                  </a:lnTo>
                  <a:lnTo>
                    <a:pt x="34850" y="2897"/>
                  </a:lnTo>
                  <a:lnTo>
                    <a:pt x="34862" y="2664"/>
                  </a:lnTo>
                  <a:lnTo>
                    <a:pt x="34850" y="2430"/>
                  </a:lnTo>
                  <a:lnTo>
                    <a:pt x="34838" y="2208"/>
                  </a:lnTo>
                  <a:lnTo>
                    <a:pt x="34815" y="1975"/>
                  </a:lnTo>
                  <a:lnTo>
                    <a:pt x="34780" y="1741"/>
                  </a:lnTo>
                  <a:lnTo>
                    <a:pt x="34722" y="1519"/>
                  </a:lnTo>
                  <a:lnTo>
                    <a:pt x="34663" y="1297"/>
                  </a:lnTo>
                  <a:lnTo>
                    <a:pt x="34582" y="1087"/>
                  </a:lnTo>
                  <a:lnTo>
                    <a:pt x="34488" y="877"/>
                  </a:lnTo>
                  <a:lnTo>
                    <a:pt x="34383" y="690"/>
                  </a:lnTo>
                  <a:lnTo>
                    <a:pt x="34266" y="503"/>
                  </a:lnTo>
                  <a:lnTo>
                    <a:pt x="34126" y="316"/>
                  </a:lnTo>
                  <a:lnTo>
                    <a:pt x="33974" y="153"/>
                  </a:lnTo>
                  <a:lnTo>
                    <a:pt x="3379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21"/>
            <p:cNvSpPr/>
            <p:nvPr/>
          </p:nvSpPr>
          <p:spPr>
            <a:xfrm>
              <a:off x="3795738" y="3361481"/>
              <a:ext cx="1026860" cy="1282147"/>
            </a:xfrm>
            <a:custGeom>
              <a:avLst/>
              <a:gdLst/>
              <a:ahLst/>
              <a:cxnLst/>
              <a:rect l="l" t="t" r="r" b="b"/>
              <a:pathLst>
                <a:path w="34862" h="43529" fill="none" extrusionOk="0">
                  <a:moveTo>
                    <a:pt x="30821" y="2699"/>
                  </a:moveTo>
                  <a:lnTo>
                    <a:pt x="30821" y="2699"/>
                  </a:lnTo>
                  <a:lnTo>
                    <a:pt x="26943" y="8235"/>
                  </a:lnTo>
                  <a:lnTo>
                    <a:pt x="26943" y="8235"/>
                  </a:lnTo>
                  <a:lnTo>
                    <a:pt x="26418" y="8982"/>
                  </a:lnTo>
                  <a:lnTo>
                    <a:pt x="25881" y="9729"/>
                  </a:lnTo>
                  <a:lnTo>
                    <a:pt x="25343" y="10465"/>
                  </a:lnTo>
                  <a:lnTo>
                    <a:pt x="24795" y="11189"/>
                  </a:lnTo>
                  <a:lnTo>
                    <a:pt x="24503" y="11540"/>
                  </a:lnTo>
                  <a:lnTo>
                    <a:pt x="24211" y="11902"/>
                  </a:lnTo>
                  <a:lnTo>
                    <a:pt x="23919" y="12240"/>
                  </a:lnTo>
                  <a:lnTo>
                    <a:pt x="23615" y="12579"/>
                  </a:lnTo>
                  <a:lnTo>
                    <a:pt x="23311" y="12918"/>
                  </a:lnTo>
                  <a:lnTo>
                    <a:pt x="22996" y="13245"/>
                  </a:lnTo>
                  <a:lnTo>
                    <a:pt x="22669" y="13560"/>
                  </a:lnTo>
                  <a:lnTo>
                    <a:pt x="22330" y="13875"/>
                  </a:lnTo>
                  <a:lnTo>
                    <a:pt x="22330" y="13875"/>
                  </a:lnTo>
                  <a:lnTo>
                    <a:pt x="21851" y="14308"/>
                  </a:lnTo>
                  <a:lnTo>
                    <a:pt x="21361" y="14705"/>
                  </a:lnTo>
                  <a:lnTo>
                    <a:pt x="20847" y="15090"/>
                  </a:lnTo>
                  <a:lnTo>
                    <a:pt x="20321" y="15464"/>
                  </a:lnTo>
                  <a:lnTo>
                    <a:pt x="19796" y="15814"/>
                  </a:lnTo>
                  <a:lnTo>
                    <a:pt x="19259" y="16153"/>
                  </a:lnTo>
                  <a:lnTo>
                    <a:pt x="18710" y="16480"/>
                  </a:lnTo>
                  <a:lnTo>
                    <a:pt x="18149" y="16784"/>
                  </a:lnTo>
                  <a:lnTo>
                    <a:pt x="17577" y="17087"/>
                  </a:lnTo>
                  <a:lnTo>
                    <a:pt x="17005" y="17367"/>
                  </a:lnTo>
                  <a:lnTo>
                    <a:pt x="16432" y="17648"/>
                  </a:lnTo>
                  <a:lnTo>
                    <a:pt x="15848" y="17916"/>
                  </a:lnTo>
                  <a:lnTo>
                    <a:pt x="15253" y="18185"/>
                  </a:lnTo>
                  <a:lnTo>
                    <a:pt x="14657" y="18442"/>
                  </a:lnTo>
                  <a:lnTo>
                    <a:pt x="13466" y="18944"/>
                  </a:lnTo>
                  <a:lnTo>
                    <a:pt x="11048" y="19937"/>
                  </a:lnTo>
                  <a:lnTo>
                    <a:pt x="9857" y="20439"/>
                  </a:lnTo>
                  <a:lnTo>
                    <a:pt x="9250" y="20696"/>
                  </a:lnTo>
                  <a:lnTo>
                    <a:pt x="8666" y="20953"/>
                  </a:lnTo>
                  <a:lnTo>
                    <a:pt x="8070" y="21222"/>
                  </a:lnTo>
                  <a:lnTo>
                    <a:pt x="7486" y="21502"/>
                  </a:lnTo>
                  <a:lnTo>
                    <a:pt x="6902" y="21794"/>
                  </a:lnTo>
                  <a:lnTo>
                    <a:pt x="6330" y="22086"/>
                  </a:lnTo>
                  <a:lnTo>
                    <a:pt x="5769" y="22401"/>
                  </a:lnTo>
                  <a:lnTo>
                    <a:pt x="5209" y="22716"/>
                  </a:lnTo>
                  <a:lnTo>
                    <a:pt x="4660" y="23055"/>
                  </a:lnTo>
                  <a:lnTo>
                    <a:pt x="4111" y="23405"/>
                  </a:lnTo>
                  <a:lnTo>
                    <a:pt x="4111" y="23405"/>
                  </a:lnTo>
                  <a:lnTo>
                    <a:pt x="3574" y="23779"/>
                  </a:lnTo>
                  <a:lnTo>
                    <a:pt x="3317" y="23978"/>
                  </a:lnTo>
                  <a:lnTo>
                    <a:pt x="3048" y="24176"/>
                  </a:lnTo>
                  <a:lnTo>
                    <a:pt x="2791" y="24387"/>
                  </a:lnTo>
                  <a:lnTo>
                    <a:pt x="2546" y="24597"/>
                  </a:lnTo>
                  <a:lnTo>
                    <a:pt x="2301" y="24819"/>
                  </a:lnTo>
                  <a:lnTo>
                    <a:pt x="2067" y="25052"/>
                  </a:lnTo>
                  <a:lnTo>
                    <a:pt x="1845" y="25286"/>
                  </a:lnTo>
                  <a:lnTo>
                    <a:pt x="1623" y="25519"/>
                  </a:lnTo>
                  <a:lnTo>
                    <a:pt x="1413" y="25776"/>
                  </a:lnTo>
                  <a:lnTo>
                    <a:pt x="1215" y="26033"/>
                  </a:lnTo>
                  <a:lnTo>
                    <a:pt x="1028" y="26302"/>
                  </a:lnTo>
                  <a:lnTo>
                    <a:pt x="853" y="26570"/>
                  </a:lnTo>
                  <a:lnTo>
                    <a:pt x="689" y="26851"/>
                  </a:lnTo>
                  <a:lnTo>
                    <a:pt x="537" y="27143"/>
                  </a:lnTo>
                  <a:lnTo>
                    <a:pt x="537" y="27143"/>
                  </a:lnTo>
                  <a:lnTo>
                    <a:pt x="409" y="27446"/>
                  </a:lnTo>
                  <a:lnTo>
                    <a:pt x="292" y="27750"/>
                  </a:lnTo>
                  <a:lnTo>
                    <a:pt x="199" y="28065"/>
                  </a:lnTo>
                  <a:lnTo>
                    <a:pt x="117" y="28392"/>
                  </a:lnTo>
                  <a:lnTo>
                    <a:pt x="58" y="28708"/>
                  </a:lnTo>
                  <a:lnTo>
                    <a:pt x="23" y="29046"/>
                  </a:lnTo>
                  <a:lnTo>
                    <a:pt x="0" y="29373"/>
                  </a:lnTo>
                  <a:lnTo>
                    <a:pt x="12" y="29700"/>
                  </a:lnTo>
                  <a:lnTo>
                    <a:pt x="35" y="30027"/>
                  </a:lnTo>
                  <a:lnTo>
                    <a:pt x="82" y="30343"/>
                  </a:lnTo>
                  <a:lnTo>
                    <a:pt x="152" y="30658"/>
                  </a:lnTo>
                  <a:lnTo>
                    <a:pt x="245" y="30962"/>
                  </a:lnTo>
                  <a:lnTo>
                    <a:pt x="362" y="31265"/>
                  </a:lnTo>
                  <a:lnTo>
                    <a:pt x="502" y="31557"/>
                  </a:lnTo>
                  <a:lnTo>
                    <a:pt x="572" y="31698"/>
                  </a:lnTo>
                  <a:lnTo>
                    <a:pt x="666" y="31826"/>
                  </a:lnTo>
                  <a:lnTo>
                    <a:pt x="759" y="31966"/>
                  </a:lnTo>
                  <a:lnTo>
                    <a:pt x="853" y="32095"/>
                  </a:lnTo>
                  <a:lnTo>
                    <a:pt x="853" y="32095"/>
                  </a:lnTo>
                  <a:lnTo>
                    <a:pt x="1004" y="32270"/>
                  </a:lnTo>
                  <a:lnTo>
                    <a:pt x="1156" y="32433"/>
                  </a:lnTo>
                  <a:lnTo>
                    <a:pt x="1320" y="32597"/>
                  </a:lnTo>
                  <a:lnTo>
                    <a:pt x="1495" y="32749"/>
                  </a:lnTo>
                  <a:lnTo>
                    <a:pt x="1845" y="33041"/>
                  </a:lnTo>
                  <a:lnTo>
                    <a:pt x="2219" y="33321"/>
                  </a:lnTo>
                  <a:lnTo>
                    <a:pt x="2581" y="33601"/>
                  </a:lnTo>
                  <a:lnTo>
                    <a:pt x="2931" y="33893"/>
                  </a:lnTo>
                  <a:lnTo>
                    <a:pt x="3095" y="34057"/>
                  </a:lnTo>
                  <a:lnTo>
                    <a:pt x="3258" y="34209"/>
                  </a:lnTo>
                  <a:lnTo>
                    <a:pt x="3410" y="34384"/>
                  </a:lnTo>
                  <a:lnTo>
                    <a:pt x="3550" y="34559"/>
                  </a:lnTo>
                  <a:lnTo>
                    <a:pt x="3550" y="34559"/>
                  </a:lnTo>
                  <a:lnTo>
                    <a:pt x="3679" y="34722"/>
                  </a:lnTo>
                  <a:lnTo>
                    <a:pt x="3796" y="34898"/>
                  </a:lnTo>
                  <a:lnTo>
                    <a:pt x="3912" y="35073"/>
                  </a:lnTo>
                  <a:lnTo>
                    <a:pt x="4029" y="35236"/>
                  </a:lnTo>
                  <a:lnTo>
                    <a:pt x="4158" y="35400"/>
                  </a:lnTo>
                  <a:lnTo>
                    <a:pt x="4298" y="35540"/>
                  </a:lnTo>
                  <a:lnTo>
                    <a:pt x="4450" y="35668"/>
                  </a:lnTo>
                  <a:lnTo>
                    <a:pt x="4531" y="35727"/>
                  </a:lnTo>
                  <a:lnTo>
                    <a:pt x="4625" y="35773"/>
                  </a:lnTo>
                  <a:lnTo>
                    <a:pt x="4625" y="35773"/>
                  </a:lnTo>
                  <a:lnTo>
                    <a:pt x="4800" y="35844"/>
                  </a:lnTo>
                  <a:lnTo>
                    <a:pt x="4975" y="35902"/>
                  </a:lnTo>
                  <a:lnTo>
                    <a:pt x="5162" y="35925"/>
                  </a:lnTo>
                  <a:lnTo>
                    <a:pt x="5361" y="35960"/>
                  </a:lnTo>
                  <a:lnTo>
                    <a:pt x="5734" y="36007"/>
                  </a:lnTo>
                  <a:lnTo>
                    <a:pt x="5921" y="36042"/>
                  </a:lnTo>
                  <a:lnTo>
                    <a:pt x="6108" y="36089"/>
                  </a:lnTo>
                  <a:lnTo>
                    <a:pt x="6108" y="36089"/>
                  </a:lnTo>
                  <a:lnTo>
                    <a:pt x="6283" y="36171"/>
                  </a:lnTo>
                  <a:lnTo>
                    <a:pt x="6447" y="36264"/>
                  </a:lnTo>
                  <a:lnTo>
                    <a:pt x="6599" y="36381"/>
                  </a:lnTo>
                  <a:lnTo>
                    <a:pt x="6739" y="36509"/>
                  </a:lnTo>
                  <a:lnTo>
                    <a:pt x="6867" y="36649"/>
                  </a:lnTo>
                  <a:lnTo>
                    <a:pt x="6984" y="36801"/>
                  </a:lnTo>
                  <a:lnTo>
                    <a:pt x="7101" y="36965"/>
                  </a:lnTo>
                  <a:lnTo>
                    <a:pt x="7194" y="37140"/>
                  </a:lnTo>
                  <a:lnTo>
                    <a:pt x="7299" y="37327"/>
                  </a:lnTo>
                  <a:lnTo>
                    <a:pt x="7381" y="37514"/>
                  </a:lnTo>
                  <a:lnTo>
                    <a:pt x="7556" y="37887"/>
                  </a:lnTo>
                  <a:lnTo>
                    <a:pt x="7720" y="38273"/>
                  </a:lnTo>
                  <a:lnTo>
                    <a:pt x="7895" y="38647"/>
                  </a:lnTo>
                  <a:lnTo>
                    <a:pt x="7895" y="38647"/>
                  </a:lnTo>
                  <a:lnTo>
                    <a:pt x="8000" y="38833"/>
                  </a:lnTo>
                  <a:lnTo>
                    <a:pt x="8105" y="39020"/>
                  </a:lnTo>
                  <a:lnTo>
                    <a:pt x="8222" y="39195"/>
                  </a:lnTo>
                  <a:lnTo>
                    <a:pt x="8339" y="39371"/>
                  </a:lnTo>
                  <a:lnTo>
                    <a:pt x="8467" y="39534"/>
                  </a:lnTo>
                  <a:lnTo>
                    <a:pt x="8607" y="39698"/>
                  </a:lnTo>
                  <a:lnTo>
                    <a:pt x="8748" y="39849"/>
                  </a:lnTo>
                  <a:lnTo>
                    <a:pt x="8888" y="40001"/>
                  </a:lnTo>
                  <a:lnTo>
                    <a:pt x="9040" y="40153"/>
                  </a:lnTo>
                  <a:lnTo>
                    <a:pt x="9203" y="40293"/>
                  </a:lnTo>
                  <a:lnTo>
                    <a:pt x="9355" y="40433"/>
                  </a:lnTo>
                  <a:lnTo>
                    <a:pt x="9530" y="40562"/>
                  </a:lnTo>
                  <a:lnTo>
                    <a:pt x="9869" y="40807"/>
                  </a:lnTo>
                  <a:lnTo>
                    <a:pt x="10242" y="41029"/>
                  </a:lnTo>
                  <a:lnTo>
                    <a:pt x="10616" y="41239"/>
                  </a:lnTo>
                  <a:lnTo>
                    <a:pt x="11002" y="41426"/>
                  </a:lnTo>
                  <a:lnTo>
                    <a:pt x="11410" y="41590"/>
                  </a:lnTo>
                  <a:lnTo>
                    <a:pt x="11819" y="41741"/>
                  </a:lnTo>
                  <a:lnTo>
                    <a:pt x="12240" y="41870"/>
                  </a:lnTo>
                  <a:lnTo>
                    <a:pt x="12660" y="41987"/>
                  </a:lnTo>
                  <a:lnTo>
                    <a:pt x="13080" y="42068"/>
                  </a:lnTo>
                  <a:lnTo>
                    <a:pt x="13501" y="42150"/>
                  </a:lnTo>
                  <a:lnTo>
                    <a:pt x="13501" y="42150"/>
                  </a:lnTo>
                  <a:lnTo>
                    <a:pt x="13933" y="42209"/>
                  </a:lnTo>
                  <a:lnTo>
                    <a:pt x="14353" y="42255"/>
                  </a:lnTo>
                  <a:lnTo>
                    <a:pt x="14786" y="42279"/>
                  </a:lnTo>
                  <a:lnTo>
                    <a:pt x="15206" y="42302"/>
                  </a:lnTo>
                  <a:lnTo>
                    <a:pt x="15638" y="42314"/>
                  </a:lnTo>
                  <a:lnTo>
                    <a:pt x="16070" y="42325"/>
                  </a:lnTo>
                  <a:lnTo>
                    <a:pt x="16923" y="42314"/>
                  </a:lnTo>
                  <a:lnTo>
                    <a:pt x="17787" y="42302"/>
                  </a:lnTo>
                  <a:lnTo>
                    <a:pt x="18651" y="42267"/>
                  </a:lnTo>
                  <a:lnTo>
                    <a:pt x="19504" y="42255"/>
                  </a:lnTo>
                  <a:lnTo>
                    <a:pt x="20368" y="42255"/>
                  </a:lnTo>
                  <a:lnTo>
                    <a:pt x="20368" y="42255"/>
                  </a:lnTo>
                  <a:lnTo>
                    <a:pt x="20847" y="42267"/>
                  </a:lnTo>
                  <a:lnTo>
                    <a:pt x="21314" y="42290"/>
                  </a:lnTo>
                  <a:lnTo>
                    <a:pt x="21793" y="42325"/>
                  </a:lnTo>
                  <a:lnTo>
                    <a:pt x="22260" y="42360"/>
                  </a:lnTo>
                  <a:lnTo>
                    <a:pt x="22739" y="42407"/>
                  </a:lnTo>
                  <a:lnTo>
                    <a:pt x="23206" y="42466"/>
                  </a:lnTo>
                  <a:lnTo>
                    <a:pt x="23673" y="42536"/>
                  </a:lnTo>
                  <a:lnTo>
                    <a:pt x="24140" y="42606"/>
                  </a:lnTo>
                  <a:lnTo>
                    <a:pt x="24608" y="42699"/>
                  </a:lnTo>
                  <a:lnTo>
                    <a:pt x="25075" y="42793"/>
                  </a:lnTo>
                  <a:lnTo>
                    <a:pt x="25542" y="42886"/>
                  </a:lnTo>
                  <a:lnTo>
                    <a:pt x="25997" y="43003"/>
                  </a:lnTo>
                  <a:lnTo>
                    <a:pt x="26453" y="43120"/>
                  </a:lnTo>
                  <a:lnTo>
                    <a:pt x="26920" y="43248"/>
                  </a:lnTo>
                  <a:lnTo>
                    <a:pt x="27364" y="43388"/>
                  </a:lnTo>
                  <a:lnTo>
                    <a:pt x="27819" y="43528"/>
                  </a:lnTo>
                  <a:lnTo>
                    <a:pt x="27819" y="43528"/>
                  </a:lnTo>
                  <a:lnTo>
                    <a:pt x="27924" y="43365"/>
                  </a:lnTo>
                  <a:lnTo>
                    <a:pt x="28006" y="43190"/>
                  </a:lnTo>
                  <a:lnTo>
                    <a:pt x="28053" y="43014"/>
                  </a:lnTo>
                  <a:lnTo>
                    <a:pt x="28088" y="42828"/>
                  </a:lnTo>
                  <a:lnTo>
                    <a:pt x="28100" y="42641"/>
                  </a:lnTo>
                  <a:lnTo>
                    <a:pt x="28100" y="42454"/>
                  </a:lnTo>
                  <a:lnTo>
                    <a:pt x="28076" y="42267"/>
                  </a:lnTo>
                  <a:lnTo>
                    <a:pt x="28030" y="42080"/>
                  </a:lnTo>
                  <a:lnTo>
                    <a:pt x="27971" y="41893"/>
                  </a:lnTo>
                  <a:lnTo>
                    <a:pt x="27889" y="41706"/>
                  </a:lnTo>
                  <a:lnTo>
                    <a:pt x="27796" y="41531"/>
                  </a:lnTo>
                  <a:lnTo>
                    <a:pt x="27691" y="41356"/>
                  </a:lnTo>
                  <a:lnTo>
                    <a:pt x="27574" y="41193"/>
                  </a:lnTo>
                  <a:lnTo>
                    <a:pt x="27446" y="41041"/>
                  </a:lnTo>
                  <a:lnTo>
                    <a:pt x="27305" y="40901"/>
                  </a:lnTo>
                  <a:lnTo>
                    <a:pt x="27165" y="40772"/>
                  </a:lnTo>
                  <a:lnTo>
                    <a:pt x="27165" y="40772"/>
                  </a:lnTo>
                  <a:lnTo>
                    <a:pt x="27002" y="40655"/>
                  </a:lnTo>
                  <a:lnTo>
                    <a:pt x="26838" y="40538"/>
                  </a:lnTo>
                  <a:lnTo>
                    <a:pt x="26675" y="40445"/>
                  </a:lnTo>
                  <a:lnTo>
                    <a:pt x="26511" y="40352"/>
                  </a:lnTo>
                  <a:lnTo>
                    <a:pt x="26336" y="40270"/>
                  </a:lnTo>
                  <a:lnTo>
                    <a:pt x="26161" y="40188"/>
                  </a:lnTo>
                  <a:lnTo>
                    <a:pt x="25787" y="40036"/>
                  </a:lnTo>
                  <a:lnTo>
                    <a:pt x="25425" y="39908"/>
                  </a:lnTo>
                  <a:lnTo>
                    <a:pt x="25040" y="39791"/>
                  </a:lnTo>
                  <a:lnTo>
                    <a:pt x="24292" y="39557"/>
                  </a:lnTo>
                  <a:lnTo>
                    <a:pt x="24292" y="39557"/>
                  </a:lnTo>
                  <a:lnTo>
                    <a:pt x="23790" y="39382"/>
                  </a:lnTo>
                  <a:lnTo>
                    <a:pt x="23300" y="39195"/>
                  </a:lnTo>
                  <a:lnTo>
                    <a:pt x="22821" y="38974"/>
                  </a:lnTo>
                  <a:lnTo>
                    <a:pt x="22342" y="38752"/>
                  </a:lnTo>
                  <a:lnTo>
                    <a:pt x="21875" y="38495"/>
                  </a:lnTo>
                  <a:lnTo>
                    <a:pt x="21419" y="38238"/>
                  </a:lnTo>
                  <a:lnTo>
                    <a:pt x="20975" y="37946"/>
                  </a:lnTo>
                  <a:lnTo>
                    <a:pt x="20543" y="37654"/>
                  </a:lnTo>
                  <a:lnTo>
                    <a:pt x="20111" y="37338"/>
                  </a:lnTo>
                  <a:lnTo>
                    <a:pt x="19702" y="37000"/>
                  </a:lnTo>
                  <a:lnTo>
                    <a:pt x="19305" y="36661"/>
                  </a:lnTo>
                  <a:lnTo>
                    <a:pt x="18920" y="36299"/>
                  </a:lnTo>
                  <a:lnTo>
                    <a:pt x="18546" y="35925"/>
                  </a:lnTo>
                  <a:lnTo>
                    <a:pt x="18184" y="35528"/>
                  </a:lnTo>
                  <a:lnTo>
                    <a:pt x="17846" y="35131"/>
                  </a:lnTo>
                  <a:lnTo>
                    <a:pt x="17518" y="34711"/>
                  </a:lnTo>
                  <a:lnTo>
                    <a:pt x="17518" y="34711"/>
                  </a:lnTo>
                  <a:lnTo>
                    <a:pt x="17320" y="34442"/>
                  </a:lnTo>
                  <a:lnTo>
                    <a:pt x="17145" y="34162"/>
                  </a:lnTo>
                  <a:lnTo>
                    <a:pt x="17063" y="34010"/>
                  </a:lnTo>
                  <a:lnTo>
                    <a:pt x="16993" y="33870"/>
                  </a:lnTo>
                  <a:lnTo>
                    <a:pt x="16923" y="33706"/>
                  </a:lnTo>
                  <a:lnTo>
                    <a:pt x="16876" y="33554"/>
                  </a:lnTo>
                  <a:lnTo>
                    <a:pt x="16876" y="33554"/>
                  </a:lnTo>
                  <a:lnTo>
                    <a:pt x="16829" y="33379"/>
                  </a:lnTo>
                  <a:lnTo>
                    <a:pt x="16794" y="33204"/>
                  </a:lnTo>
                  <a:lnTo>
                    <a:pt x="16783" y="33017"/>
                  </a:lnTo>
                  <a:lnTo>
                    <a:pt x="16771" y="32842"/>
                  </a:lnTo>
                  <a:lnTo>
                    <a:pt x="16771" y="32655"/>
                  </a:lnTo>
                  <a:lnTo>
                    <a:pt x="16783" y="32480"/>
                  </a:lnTo>
                  <a:lnTo>
                    <a:pt x="16829" y="32118"/>
                  </a:lnTo>
                  <a:lnTo>
                    <a:pt x="16829" y="32118"/>
                  </a:lnTo>
                  <a:lnTo>
                    <a:pt x="16900" y="31686"/>
                  </a:lnTo>
                  <a:lnTo>
                    <a:pt x="16981" y="31265"/>
                  </a:lnTo>
                  <a:lnTo>
                    <a:pt x="17098" y="30845"/>
                  </a:lnTo>
                  <a:lnTo>
                    <a:pt x="17227" y="30448"/>
                  </a:lnTo>
                  <a:lnTo>
                    <a:pt x="17367" y="30039"/>
                  </a:lnTo>
                  <a:lnTo>
                    <a:pt x="17530" y="29654"/>
                  </a:lnTo>
                  <a:lnTo>
                    <a:pt x="17705" y="29268"/>
                  </a:lnTo>
                  <a:lnTo>
                    <a:pt x="17904" y="28895"/>
                  </a:lnTo>
                  <a:lnTo>
                    <a:pt x="18114" y="28521"/>
                  </a:lnTo>
                  <a:lnTo>
                    <a:pt x="18336" y="28159"/>
                  </a:lnTo>
                  <a:lnTo>
                    <a:pt x="18581" y="27808"/>
                  </a:lnTo>
                  <a:lnTo>
                    <a:pt x="18838" y="27458"/>
                  </a:lnTo>
                  <a:lnTo>
                    <a:pt x="19095" y="27119"/>
                  </a:lnTo>
                  <a:lnTo>
                    <a:pt x="19375" y="26781"/>
                  </a:lnTo>
                  <a:lnTo>
                    <a:pt x="19667" y="26454"/>
                  </a:lnTo>
                  <a:lnTo>
                    <a:pt x="19959" y="26138"/>
                  </a:lnTo>
                  <a:lnTo>
                    <a:pt x="20275" y="25823"/>
                  </a:lnTo>
                  <a:lnTo>
                    <a:pt x="20590" y="25519"/>
                  </a:lnTo>
                  <a:lnTo>
                    <a:pt x="20917" y="25216"/>
                  </a:lnTo>
                  <a:lnTo>
                    <a:pt x="21256" y="24924"/>
                  </a:lnTo>
                  <a:lnTo>
                    <a:pt x="21594" y="24632"/>
                  </a:lnTo>
                  <a:lnTo>
                    <a:pt x="21945" y="24351"/>
                  </a:lnTo>
                  <a:lnTo>
                    <a:pt x="22295" y="24071"/>
                  </a:lnTo>
                  <a:lnTo>
                    <a:pt x="22657" y="23803"/>
                  </a:lnTo>
                  <a:lnTo>
                    <a:pt x="23019" y="23546"/>
                  </a:lnTo>
                  <a:lnTo>
                    <a:pt x="23393" y="23277"/>
                  </a:lnTo>
                  <a:lnTo>
                    <a:pt x="24129" y="22787"/>
                  </a:lnTo>
                  <a:lnTo>
                    <a:pt x="24888" y="22308"/>
                  </a:lnTo>
                  <a:lnTo>
                    <a:pt x="25647" y="21852"/>
                  </a:lnTo>
                  <a:lnTo>
                    <a:pt x="25647" y="21852"/>
                  </a:lnTo>
                  <a:lnTo>
                    <a:pt x="26862" y="21128"/>
                  </a:lnTo>
                  <a:lnTo>
                    <a:pt x="27481" y="20754"/>
                  </a:lnTo>
                  <a:lnTo>
                    <a:pt x="28088" y="20369"/>
                  </a:lnTo>
                  <a:lnTo>
                    <a:pt x="28695" y="19972"/>
                  </a:lnTo>
                  <a:lnTo>
                    <a:pt x="29279" y="19575"/>
                  </a:lnTo>
                  <a:lnTo>
                    <a:pt x="29863" y="19143"/>
                  </a:lnTo>
                  <a:lnTo>
                    <a:pt x="30143" y="18932"/>
                  </a:lnTo>
                  <a:lnTo>
                    <a:pt x="30412" y="18711"/>
                  </a:lnTo>
                  <a:lnTo>
                    <a:pt x="30681" y="18477"/>
                  </a:lnTo>
                  <a:lnTo>
                    <a:pt x="30938" y="18243"/>
                  </a:lnTo>
                  <a:lnTo>
                    <a:pt x="31195" y="18010"/>
                  </a:lnTo>
                  <a:lnTo>
                    <a:pt x="31440" y="17765"/>
                  </a:lnTo>
                  <a:lnTo>
                    <a:pt x="31673" y="17508"/>
                  </a:lnTo>
                  <a:lnTo>
                    <a:pt x="31895" y="17251"/>
                  </a:lnTo>
                  <a:lnTo>
                    <a:pt x="32117" y="16994"/>
                  </a:lnTo>
                  <a:lnTo>
                    <a:pt x="32316" y="16725"/>
                  </a:lnTo>
                  <a:lnTo>
                    <a:pt x="32514" y="16445"/>
                  </a:lnTo>
                  <a:lnTo>
                    <a:pt x="32701" y="16165"/>
                  </a:lnTo>
                  <a:lnTo>
                    <a:pt x="32865" y="15873"/>
                  </a:lnTo>
                  <a:lnTo>
                    <a:pt x="33028" y="15569"/>
                  </a:lnTo>
                  <a:lnTo>
                    <a:pt x="33168" y="15265"/>
                  </a:lnTo>
                  <a:lnTo>
                    <a:pt x="33308" y="14950"/>
                  </a:lnTo>
                  <a:lnTo>
                    <a:pt x="33425" y="14623"/>
                  </a:lnTo>
                  <a:lnTo>
                    <a:pt x="33519" y="14296"/>
                  </a:lnTo>
                  <a:lnTo>
                    <a:pt x="33519" y="14296"/>
                  </a:lnTo>
                  <a:lnTo>
                    <a:pt x="33577" y="14062"/>
                  </a:lnTo>
                  <a:lnTo>
                    <a:pt x="33636" y="13840"/>
                  </a:lnTo>
                  <a:lnTo>
                    <a:pt x="33717" y="13385"/>
                  </a:lnTo>
                  <a:lnTo>
                    <a:pt x="33764" y="12929"/>
                  </a:lnTo>
                  <a:lnTo>
                    <a:pt x="33799" y="12474"/>
                  </a:lnTo>
                  <a:lnTo>
                    <a:pt x="33822" y="12019"/>
                  </a:lnTo>
                  <a:lnTo>
                    <a:pt x="33834" y="11551"/>
                  </a:lnTo>
                  <a:lnTo>
                    <a:pt x="33822" y="11084"/>
                  </a:lnTo>
                  <a:lnTo>
                    <a:pt x="33811" y="10629"/>
                  </a:lnTo>
                  <a:lnTo>
                    <a:pt x="33787" y="9694"/>
                  </a:lnTo>
                  <a:lnTo>
                    <a:pt x="33776" y="9227"/>
                  </a:lnTo>
                  <a:lnTo>
                    <a:pt x="33776" y="8760"/>
                  </a:lnTo>
                  <a:lnTo>
                    <a:pt x="33799" y="8293"/>
                  </a:lnTo>
                  <a:lnTo>
                    <a:pt x="33822" y="7837"/>
                  </a:lnTo>
                  <a:lnTo>
                    <a:pt x="33869" y="7370"/>
                  </a:lnTo>
                  <a:lnTo>
                    <a:pt x="33939" y="6915"/>
                  </a:lnTo>
                  <a:lnTo>
                    <a:pt x="33939" y="6915"/>
                  </a:lnTo>
                  <a:lnTo>
                    <a:pt x="34033" y="6471"/>
                  </a:lnTo>
                  <a:lnTo>
                    <a:pt x="34138" y="6027"/>
                  </a:lnTo>
                  <a:lnTo>
                    <a:pt x="34266" y="5583"/>
                  </a:lnTo>
                  <a:lnTo>
                    <a:pt x="34395" y="5140"/>
                  </a:lnTo>
                  <a:lnTo>
                    <a:pt x="34511" y="4696"/>
                  </a:lnTo>
                  <a:lnTo>
                    <a:pt x="34628" y="4264"/>
                  </a:lnTo>
                  <a:lnTo>
                    <a:pt x="34733" y="3808"/>
                  </a:lnTo>
                  <a:lnTo>
                    <a:pt x="34768" y="3586"/>
                  </a:lnTo>
                  <a:lnTo>
                    <a:pt x="34803" y="3364"/>
                  </a:lnTo>
                  <a:lnTo>
                    <a:pt x="34803" y="3364"/>
                  </a:lnTo>
                  <a:lnTo>
                    <a:pt x="34838" y="3131"/>
                  </a:lnTo>
                  <a:lnTo>
                    <a:pt x="34850" y="2897"/>
                  </a:lnTo>
                  <a:lnTo>
                    <a:pt x="34862" y="2664"/>
                  </a:lnTo>
                  <a:lnTo>
                    <a:pt x="34850" y="2430"/>
                  </a:lnTo>
                  <a:lnTo>
                    <a:pt x="34838" y="2208"/>
                  </a:lnTo>
                  <a:lnTo>
                    <a:pt x="34815" y="1975"/>
                  </a:lnTo>
                  <a:lnTo>
                    <a:pt x="34780" y="1741"/>
                  </a:lnTo>
                  <a:lnTo>
                    <a:pt x="34722" y="1519"/>
                  </a:lnTo>
                  <a:lnTo>
                    <a:pt x="34663" y="1297"/>
                  </a:lnTo>
                  <a:lnTo>
                    <a:pt x="34582" y="1087"/>
                  </a:lnTo>
                  <a:lnTo>
                    <a:pt x="34488" y="877"/>
                  </a:lnTo>
                  <a:lnTo>
                    <a:pt x="34383" y="690"/>
                  </a:lnTo>
                  <a:lnTo>
                    <a:pt x="34266" y="503"/>
                  </a:lnTo>
                  <a:lnTo>
                    <a:pt x="34126" y="316"/>
                  </a:lnTo>
                  <a:lnTo>
                    <a:pt x="33974" y="153"/>
                  </a:lnTo>
                  <a:lnTo>
                    <a:pt x="33799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21"/>
            <p:cNvSpPr/>
            <p:nvPr/>
          </p:nvSpPr>
          <p:spPr>
            <a:xfrm>
              <a:off x="4128032" y="2673445"/>
              <a:ext cx="1097081" cy="2058551"/>
            </a:xfrm>
            <a:custGeom>
              <a:avLst/>
              <a:gdLst/>
              <a:ahLst/>
              <a:cxnLst/>
              <a:rect l="l" t="t" r="r" b="b"/>
              <a:pathLst>
                <a:path w="37246" h="69888" extrusionOk="0">
                  <a:moveTo>
                    <a:pt x="34302" y="1"/>
                  </a:moveTo>
                  <a:lnTo>
                    <a:pt x="34045" y="24"/>
                  </a:lnTo>
                  <a:lnTo>
                    <a:pt x="33870" y="59"/>
                  </a:lnTo>
                  <a:lnTo>
                    <a:pt x="33706" y="106"/>
                  </a:lnTo>
                  <a:lnTo>
                    <a:pt x="33555" y="153"/>
                  </a:lnTo>
                  <a:lnTo>
                    <a:pt x="33403" y="223"/>
                  </a:lnTo>
                  <a:lnTo>
                    <a:pt x="33251" y="305"/>
                  </a:lnTo>
                  <a:lnTo>
                    <a:pt x="33111" y="386"/>
                  </a:lnTo>
                  <a:lnTo>
                    <a:pt x="32971" y="480"/>
                  </a:lnTo>
                  <a:lnTo>
                    <a:pt x="32842" y="585"/>
                  </a:lnTo>
                  <a:lnTo>
                    <a:pt x="32714" y="690"/>
                  </a:lnTo>
                  <a:lnTo>
                    <a:pt x="32597" y="807"/>
                  </a:lnTo>
                  <a:lnTo>
                    <a:pt x="32363" y="1052"/>
                  </a:lnTo>
                  <a:lnTo>
                    <a:pt x="32142" y="1309"/>
                  </a:lnTo>
                  <a:lnTo>
                    <a:pt x="31931" y="1578"/>
                  </a:lnTo>
                  <a:lnTo>
                    <a:pt x="31511" y="2127"/>
                  </a:lnTo>
                  <a:lnTo>
                    <a:pt x="31102" y="2675"/>
                  </a:lnTo>
                  <a:lnTo>
                    <a:pt x="30717" y="3236"/>
                  </a:lnTo>
                  <a:lnTo>
                    <a:pt x="30331" y="3808"/>
                  </a:lnTo>
                  <a:lnTo>
                    <a:pt x="29981" y="4381"/>
                  </a:lnTo>
                  <a:lnTo>
                    <a:pt x="29631" y="4965"/>
                  </a:lnTo>
                  <a:lnTo>
                    <a:pt x="29304" y="5548"/>
                  </a:lnTo>
                  <a:lnTo>
                    <a:pt x="28977" y="6144"/>
                  </a:lnTo>
                  <a:lnTo>
                    <a:pt x="28673" y="6751"/>
                  </a:lnTo>
                  <a:lnTo>
                    <a:pt x="28381" y="7359"/>
                  </a:lnTo>
                  <a:lnTo>
                    <a:pt x="28101" y="7978"/>
                  </a:lnTo>
                  <a:lnTo>
                    <a:pt x="27844" y="8597"/>
                  </a:lnTo>
                  <a:lnTo>
                    <a:pt x="27598" y="9227"/>
                  </a:lnTo>
                  <a:lnTo>
                    <a:pt x="27353" y="9858"/>
                  </a:lnTo>
                  <a:lnTo>
                    <a:pt x="27131" y="10500"/>
                  </a:lnTo>
                  <a:lnTo>
                    <a:pt x="26933" y="11143"/>
                  </a:lnTo>
                  <a:lnTo>
                    <a:pt x="26734" y="11797"/>
                  </a:lnTo>
                  <a:lnTo>
                    <a:pt x="26559" y="12439"/>
                  </a:lnTo>
                  <a:lnTo>
                    <a:pt x="26395" y="13093"/>
                  </a:lnTo>
                  <a:lnTo>
                    <a:pt x="26255" y="13759"/>
                  </a:lnTo>
                  <a:lnTo>
                    <a:pt x="26115" y="14424"/>
                  </a:lnTo>
                  <a:lnTo>
                    <a:pt x="25998" y="15114"/>
                  </a:lnTo>
                  <a:lnTo>
                    <a:pt x="25893" y="15791"/>
                  </a:lnTo>
                  <a:lnTo>
                    <a:pt x="25800" y="16468"/>
                  </a:lnTo>
                  <a:lnTo>
                    <a:pt x="25730" y="17157"/>
                  </a:lnTo>
                  <a:lnTo>
                    <a:pt x="25671" y="17846"/>
                  </a:lnTo>
                  <a:lnTo>
                    <a:pt x="25636" y="18524"/>
                  </a:lnTo>
                  <a:lnTo>
                    <a:pt x="25601" y="19213"/>
                  </a:lnTo>
                  <a:lnTo>
                    <a:pt x="25601" y="19972"/>
                  </a:lnTo>
                  <a:lnTo>
                    <a:pt x="25613" y="20743"/>
                  </a:lnTo>
                  <a:lnTo>
                    <a:pt x="25636" y="21502"/>
                  </a:lnTo>
                  <a:lnTo>
                    <a:pt x="25683" y="22261"/>
                  </a:lnTo>
                  <a:lnTo>
                    <a:pt x="25776" y="23779"/>
                  </a:lnTo>
                  <a:lnTo>
                    <a:pt x="25870" y="25298"/>
                  </a:lnTo>
                  <a:lnTo>
                    <a:pt x="25893" y="25917"/>
                  </a:lnTo>
                  <a:lnTo>
                    <a:pt x="25917" y="26547"/>
                  </a:lnTo>
                  <a:lnTo>
                    <a:pt x="25928" y="27178"/>
                  </a:lnTo>
                  <a:lnTo>
                    <a:pt x="25917" y="27809"/>
                  </a:lnTo>
                  <a:lnTo>
                    <a:pt x="25893" y="28451"/>
                  </a:lnTo>
                  <a:lnTo>
                    <a:pt x="25858" y="29093"/>
                  </a:lnTo>
                  <a:lnTo>
                    <a:pt x="25788" y="29736"/>
                  </a:lnTo>
                  <a:lnTo>
                    <a:pt x="25741" y="30051"/>
                  </a:lnTo>
                  <a:lnTo>
                    <a:pt x="25695" y="30366"/>
                  </a:lnTo>
                  <a:lnTo>
                    <a:pt x="25636" y="30682"/>
                  </a:lnTo>
                  <a:lnTo>
                    <a:pt x="25578" y="30997"/>
                  </a:lnTo>
                  <a:lnTo>
                    <a:pt x="25508" y="31312"/>
                  </a:lnTo>
                  <a:lnTo>
                    <a:pt x="25426" y="31616"/>
                  </a:lnTo>
                  <a:lnTo>
                    <a:pt x="25333" y="31920"/>
                  </a:lnTo>
                  <a:lnTo>
                    <a:pt x="25239" y="32223"/>
                  </a:lnTo>
                  <a:lnTo>
                    <a:pt x="25134" y="32515"/>
                  </a:lnTo>
                  <a:lnTo>
                    <a:pt x="25017" y="32807"/>
                  </a:lnTo>
                  <a:lnTo>
                    <a:pt x="24889" y="33099"/>
                  </a:lnTo>
                  <a:lnTo>
                    <a:pt x="24760" y="33379"/>
                  </a:lnTo>
                  <a:lnTo>
                    <a:pt x="24609" y="33660"/>
                  </a:lnTo>
                  <a:lnTo>
                    <a:pt x="24457" y="33928"/>
                  </a:lnTo>
                  <a:lnTo>
                    <a:pt x="24282" y="34197"/>
                  </a:lnTo>
                  <a:lnTo>
                    <a:pt x="24106" y="34454"/>
                  </a:lnTo>
                  <a:lnTo>
                    <a:pt x="23908" y="34711"/>
                  </a:lnTo>
                  <a:lnTo>
                    <a:pt x="23709" y="34956"/>
                  </a:lnTo>
                  <a:lnTo>
                    <a:pt x="23487" y="35201"/>
                  </a:lnTo>
                  <a:lnTo>
                    <a:pt x="23265" y="35412"/>
                  </a:lnTo>
                  <a:lnTo>
                    <a:pt x="23044" y="35622"/>
                  </a:lnTo>
                  <a:lnTo>
                    <a:pt x="22798" y="35820"/>
                  </a:lnTo>
                  <a:lnTo>
                    <a:pt x="22553" y="36007"/>
                  </a:lnTo>
                  <a:lnTo>
                    <a:pt x="22308" y="36182"/>
                  </a:lnTo>
                  <a:lnTo>
                    <a:pt x="22051" y="36346"/>
                  </a:lnTo>
                  <a:lnTo>
                    <a:pt x="21782" y="36498"/>
                  </a:lnTo>
                  <a:lnTo>
                    <a:pt x="21514" y="36650"/>
                  </a:lnTo>
                  <a:lnTo>
                    <a:pt x="21245" y="36790"/>
                  </a:lnTo>
                  <a:lnTo>
                    <a:pt x="20965" y="36918"/>
                  </a:lnTo>
                  <a:lnTo>
                    <a:pt x="20684" y="37047"/>
                  </a:lnTo>
                  <a:lnTo>
                    <a:pt x="20112" y="37292"/>
                  </a:lnTo>
                  <a:lnTo>
                    <a:pt x="19528" y="37514"/>
                  </a:lnTo>
                  <a:lnTo>
                    <a:pt x="18874" y="37771"/>
                  </a:lnTo>
                  <a:lnTo>
                    <a:pt x="18220" y="38028"/>
                  </a:lnTo>
                  <a:lnTo>
                    <a:pt x="17578" y="38296"/>
                  </a:lnTo>
                  <a:lnTo>
                    <a:pt x="16935" y="38577"/>
                  </a:lnTo>
                  <a:lnTo>
                    <a:pt x="16305" y="38869"/>
                  </a:lnTo>
                  <a:lnTo>
                    <a:pt x="15674" y="39184"/>
                  </a:lnTo>
                  <a:lnTo>
                    <a:pt x="15067" y="39511"/>
                  </a:lnTo>
                  <a:lnTo>
                    <a:pt x="14460" y="39861"/>
                  </a:lnTo>
                  <a:lnTo>
                    <a:pt x="13876" y="40247"/>
                  </a:lnTo>
                  <a:lnTo>
                    <a:pt x="13584" y="40445"/>
                  </a:lnTo>
                  <a:lnTo>
                    <a:pt x="13303" y="40644"/>
                  </a:lnTo>
                  <a:lnTo>
                    <a:pt x="13023" y="40854"/>
                  </a:lnTo>
                  <a:lnTo>
                    <a:pt x="12754" y="41064"/>
                  </a:lnTo>
                  <a:lnTo>
                    <a:pt x="12474" y="41286"/>
                  </a:lnTo>
                  <a:lnTo>
                    <a:pt x="12217" y="41508"/>
                  </a:lnTo>
                  <a:lnTo>
                    <a:pt x="11972" y="41730"/>
                  </a:lnTo>
                  <a:lnTo>
                    <a:pt x="11727" y="41963"/>
                  </a:lnTo>
                  <a:lnTo>
                    <a:pt x="11236" y="42419"/>
                  </a:lnTo>
                  <a:lnTo>
                    <a:pt x="10991" y="42641"/>
                  </a:lnTo>
                  <a:lnTo>
                    <a:pt x="10746" y="42851"/>
                  </a:lnTo>
                  <a:lnTo>
                    <a:pt x="10477" y="43061"/>
                  </a:lnTo>
                  <a:lnTo>
                    <a:pt x="10208" y="43248"/>
                  </a:lnTo>
                  <a:lnTo>
                    <a:pt x="10068" y="43330"/>
                  </a:lnTo>
                  <a:lnTo>
                    <a:pt x="9916" y="43412"/>
                  </a:lnTo>
                  <a:lnTo>
                    <a:pt x="9613" y="43552"/>
                  </a:lnTo>
                  <a:lnTo>
                    <a:pt x="9309" y="43669"/>
                  </a:lnTo>
                  <a:lnTo>
                    <a:pt x="8994" y="43785"/>
                  </a:lnTo>
                  <a:lnTo>
                    <a:pt x="8678" y="43879"/>
                  </a:lnTo>
                  <a:lnTo>
                    <a:pt x="8363" y="43961"/>
                  </a:lnTo>
                  <a:lnTo>
                    <a:pt x="7721" y="44136"/>
                  </a:lnTo>
                  <a:lnTo>
                    <a:pt x="7405" y="44217"/>
                  </a:lnTo>
                  <a:lnTo>
                    <a:pt x="7090" y="44323"/>
                  </a:lnTo>
                  <a:lnTo>
                    <a:pt x="6775" y="44428"/>
                  </a:lnTo>
                  <a:lnTo>
                    <a:pt x="6471" y="44544"/>
                  </a:lnTo>
                  <a:lnTo>
                    <a:pt x="6167" y="44661"/>
                  </a:lnTo>
                  <a:lnTo>
                    <a:pt x="5864" y="44801"/>
                  </a:lnTo>
                  <a:lnTo>
                    <a:pt x="5572" y="44953"/>
                  </a:lnTo>
                  <a:lnTo>
                    <a:pt x="5291" y="45117"/>
                  </a:lnTo>
                  <a:lnTo>
                    <a:pt x="5011" y="45292"/>
                  </a:lnTo>
                  <a:lnTo>
                    <a:pt x="4731" y="45479"/>
                  </a:lnTo>
                  <a:lnTo>
                    <a:pt x="4474" y="45677"/>
                  </a:lnTo>
                  <a:lnTo>
                    <a:pt x="4217" y="45888"/>
                  </a:lnTo>
                  <a:lnTo>
                    <a:pt x="3972" y="46098"/>
                  </a:lnTo>
                  <a:lnTo>
                    <a:pt x="3727" y="46320"/>
                  </a:lnTo>
                  <a:lnTo>
                    <a:pt x="3493" y="46553"/>
                  </a:lnTo>
                  <a:lnTo>
                    <a:pt x="3271" y="46787"/>
                  </a:lnTo>
                  <a:lnTo>
                    <a:pt x="3061" y="47032"/>
                  </a:lnTo>
                  <a:lnTo>
                    <a:pt x="2862" y="47277"/>
                  </a:lnTo>
                  <a:lnTo>
                    <a:pt x="2664" y="47534"/>
                  </a:lnTo>
                  <a:lnTo>
                    <a:pt x="2477" y="47791"/>
                  </a:lnTo>
                  <a:lnTo>
                    <a:pt x="2290" y="48060"/>
                  </a:lnTo>
                  <a:lnTo>
                    <a:pt x="2115" y="48340"/>
                  </a:lnTo>
                  <a:lnTo>
                    <a:pt x="1951" y="48620"/>
                  </a:lnTo>
                  <a:lnTo>
                    <a:pt x="1799" y="48901"/>
                  </a:lnTo>
                  <a:lnTo>
                    <a:pt x="1648" y="49193"/>
                  </a:lnTo>
                  <a:lnTo>
                    <a:pt x="1508" y="49485"/>
                  </a:lnTo>
                  <a:lnTo>
                    <a:pt x="1367" y="49777"/>
                  </a:lnTo>
                  <a:lnTo>
                    <a:pt x="1239" y="50080"/>
                  </a:lnTo>
                  <a:lnTo>
                    <a:pt x="1122" y="50384"/>
                  </a:lnTo>
                  <a:lnTo>
                    <a:pt x="1005" y="50688"/>
                  </a:lnTo>
                  <a:lnTo>
                    <a:pt x="900" y="51003"/>
                  </a:lnTo>
                  <a:lnTo>
                    <a:pt x="807" y="51318"/>
                  </a:lnTo>
                  <a:lnTo>
                    <a:pt x="713" y="51634"/>
                  </a:lnTo>
                  <a:lnTo>
                    <a:pt x="632" y="51949"/>
                  </a:lnTo>
                  <a:lnTo>
                    <a:pt x="480" y="52580"/>
                  </a:lnTo>
                  <a:lnTo>
                    <a:pt x="351" y="53222"/>
                  </a:lnTo>
                  <a:lnTo>
                    <a:pt x="246" y="53864"/>
                  </a:lnTo>
                  <a:lnTo>
                    <a:pt x="164" y="54588"/>
                  </a:lnTo>
                  <a:lnTo>
                    <a:pt x="94" y="55324"/>
                  </a:lnTo>
                  <a:lnTo>
                    <a:pt x="48" y="56060"/>
                  </a:lnTo>
                  <a:lnTo>
                    <a:pt x="13" y="56796"/>
                  </a:lnTo>
                  <a:lnTo>
                    <a:pt x="1" y="57531"/>
                  </a:lnTo>
                  <a:lnTo>
                    <a:pt x="13" y="58267"/>
                  </a:lnTo>
                  <a:lnTo>
                    <a:pt x="36" y="59003"/>
                  </a:lnTo>
                  <a:lnTo>
                    <a:pt x="71" y="59727"/>
                  </a:lnTo>
                  <a:lnTo>
                    <a:pt x="106" y="60077"/>
                  </a:lnTo>
                  <a:lnTo>
                    <a:pt x="153" y="60416"/>
                  </a:lnTo>
                  <a:lnTo>
                    <a:pt x="211" y="60743"/>
                  </a:lnTo>
                  <a:lnTo>
                    <a:pt x="281" y="61059"/>
                  </a:lnTo>
                  <a:lnTo>
                    <a:pt x="375" y="61374"/>
                  </a:lnTo>
                  <a:lnTo>
                    <a:pt x="491" y="61677"/>
                  </a:lnTo>
                  <a:lnTo>
                    <a:pt x="620" y="61969"/>
                  </a:lnTo>
                  <a:lnTo>
                    <a:pt x="760" y="62250"/>
                  </a:lnTo>
                  <a:lnTo>
                    <a:pt x="912" y="62530"/>
                  </a:lnTo>
                  <a:lnTo>
                    <a:pt x="1087" y="62799"/>
                  </a:lnTo>
                  <a:lnTo>
                    <a:pt x="1274" y="63056"/>
                  </a:lnTo>
                  <a:lnTo>
                    <a:pt x="1484" y="63301"/>
                  </a:lnTo>
                  <a:lnTo>
                    <a:pt x="1706" y="63546"/>
                  </a:lnTo>
                  <a:lnTo>
                    <a:pt x="1951" y="63768"/>
                  </a:lnTo>
                  <a:lnTo>
                    <a:pt x="2208" y="63990"/>
                  </a:lnTo>
                  <a:lnTo>
                    <a:pt x="2489" y="64212"/>
                  </a:lnTo>
                  <a:lnTo>
                    <a:pt x="2757" y="64399"/>
                  </a:lnTo>
                  <a:lnTo>
                    <a:pt x="3026" y="64574"/>
                  </a:lnTo>
                  <a:lnTo>
                    <a:pt x="3306" y="64737"/>
                  </a:lnTo>
                  <a:lnTo>
                    <a:pt x="3598" y="64889"/>
                  </a:lnTo>
                  <a:lnTo>
                    <a:pt x="3890" y="65029"/>
                  </a:lnTo>
                  <a:lnTo>
                    <a:pt x="4182" y="65158"/>
                  </a:lnTo>
                  <a:lnTo>
                    <a:pt x="4486" y="65286"/>
                  </a:lnTo>
                  <a:lnTo>
                    <a:pt x="4789" y="65391"/>
                  </a:lnTo>
                  <a:lnTo>
                    <a:pt x="5408" y="65602"/>
                  </a:lnTo>
                  <a:lnTo>
                    <a:pt x="6027" y="65800"/>
                  </a:lnTo>
                  <a:lnTo>
                    <a:pt x="6658" y="65975"/>
                  </a:lnTo>
                  <a:lnTo>
                    <a:pt x="7289" y="66139"/>
                  </a:lnTo>
                  <a:lnTo>
                    <a:pt x="7966" y="66326"/>
                  </a:lnTo>
                  <a:lnTo>
                    <a:pt x="8305" y="66431"/>
                  </a:lnTo>
                  <a:lnTo>
                    <a:pt x="8632" y="66536"/>
                  </a:lnTo>
                  <a:lnTo>
                    <a:pt x="8970" y="66653"/>
                  </a:lnTo>
                  <a:lnTo>
                    <a:pt x="9297" y="66781"/>
                  </a:lnTo>
                  <a:lnTo>
                    <a:pt x="9613" y="66921"/>
                  </a:lnTo>
                  <a:lnTo>
                    <a:pt x="9928" y="67073"/>
                  </a:lnTo>
                  <a:lnTo>
                    <a:pt x="10232" y="67237"/>
                  </a:lnTo>
                  <a:lnTo>
                    <a:pt x="10535" y="67400"/>
                  </a:lnTo>
                  <a:lnTo>
                    <a:pt x="11131" y="67762"/>
                  </a:lnTo>
                  <a:lnTo>
                    <a:pt x="11715" y="68124"/>
                  </a:lnTo>
                  <a:lnTo>
                    <a:pt x="12007" y="68311"/>
                  </a:lnTo>
                  <a:lnTo>
                    <a:pt x="12311" y="68486"/>
                  </a:lnTo>
                  <a:lnTo>
                    <a:pt x="12591" y="68638"/>
                  </a:lnTo>
                  <a:lnTo>
                    <a:pt x="12883" y="68778"/>
                  </a:lnTo>
                  <a:lnTo>
                    <a:pt x="13175" y="68918"/>
                  </a:lnTo>
                  <a:lnTo>
                    <a:pt x="13467" y="69047"/>
                  </a:lnTo>
                  <a:lnTo>
                    <a:pt x="13759" y="69164"/>
                  </a:lnTo>
                  <a:lnTo>
                    <a:pt x="14062" y="69269"/>
                  </a:lnTo>
                  <a:lnTo>
                    <a:pt x="14366" y="69374"/>
                  </a:lnTo>
                  <a:lnTo>
                    <a:pt x="14670" y="69467"/>
                  </a:lnTo>
                  <a:lnTo>
                    <a:pt x="14973" y="69549"/>
                  </a:lnTo>
                  <a:lnTo>
                    <a:pt x="15289" y="69619"/>
                  </a:lnTo>
                  <a:lnTo>
                    <a:pt x="15604" y="69689"/>
                  </a:lnTo>
                  <a:lnTo>
                    <a:pt x="15908" y="69736"/>
                  </a:lnTo>
                  <a:lnTo>
                    <a:pt x="16223" y="69783"/>
                  </a:lnTo>
                  <a:lnTo>
                    <a:pt x="16538" y="69829"/>
                  </a:lnTo>
                  <a:lnTo>
                    <a:pt x="16854" y="69853"/>
                  </a:lnTo>
                  <a:lnTo>
                    <a:pt x="17181" y="69876"/>
                  </a:lnTo>
                  <a:lnTo>
                    <a:pt x="17496" y="69888"/>
                  </a:lnTo>
                  <a:lnTo>
                    <a:pt x="17811" y="69888"/>
                  </a:lnTo>
                  <a:lnTo>
                    <a:pt x="18127" y="69876"/>
                  </a:lnTo>
                  <a:lnTo>
                    <a:pt x="18442" y="69864"/>
                  </a:lnTo>
                  <a:lnTo>
                    <a:pt x="18769" y="69841"/>
                  </a:lnTo>
                  <a:lnTo>
                    <a:pt x="19084" y="69806"/>
                  </a:lnTo>
                  <a:lnTo>
                    <a:pt x="19400" y="69771"/>
                  </a:lnTo>
                  <a:lnTo>
                    <a:pt x="19715" y="69713"/>
                  </a:lnTo>
                  <a:lnTo>
                    <a:pt x="20019" y="69654"/>
                  </a:lnTo>
                  <a:lnTo>
                    <a:pt x="20334" y="69584"/>
                  </a:lnTo>
                  <a:lnTo>
                    <a:pt x="20649" y="69502"/>
                  </a:lnTo>
                  <a:lnTo>
                    <a:pt x="20953" y="69421"/>
                  </a:lnTo>
                  <a:lnTo>
                    <a:pt x="21257" y="69327"/>
                  </a:lnTo>
                  <a:lnTo>
                    <a:pt x="21560" y="69222"/>
                  </a:lnTo>
                  <a:lnTo>
                    <a:pt x="21864" y="69105"/>
                  </a:lnTo>
                  <a:lnTo>
                    <a:pt x="22168" y="68989"/>
                  </a:lnTo>
                  <a:lnTo>
                    <a:pt x="22436" y="68860"/>
                  </a:lnTo>
                  <a:lnTo>
                    <a:pt x="22705" y="68732"/>
                  </a:lnTo>
                  <a:lnTo>
                    <a:pt x="22973" y="68603"/>
                  </a:lnTo>
                  <a:lnTo>
                    <a:pt x="23242" y="68451"/>
                  </a:lnTo>
                  <a:lnTo>
                    <a:pt x="23499" y="68299"/>
                  </a:lnTo>
                  <a:lnTo>
                    <a:pt x="23756" y="68148"/>
                  </a:lnTo>
                  <a:lnTo>
                    <a:pt x="24001" y="67972"/>
                  </a:lnTo>
                  <a:lnTo>
                    <a:pt x="24247" y="67797"/>
                  </a:lnTo>
                  <a:lnTo>
                    <a:pt x="24375" y="67692"/>
                  </a:lnTo>
                  <a:lnTo>
                    <a:pt x="24480" y="67575"/>
                  </a:lnTo>
                  <a:lnTo>
                    <a:pt x="24574" y="67447"/>
                  </a:lnTo>
                  <a:lnTo>
                    <a:pt x="24644" y="67318"/>
                  </a:lnTo>
                  <a:lnTo>
                    <a:pt x="24690" y="67178"/>
                  </a:lnTo>
                  <a:lnTo>
                    <a:pt x="24725" y="67038"/>
                  </a:lnTo>
                  <a:lnTo>
                    <a:pt x="24737" y="66898"/>
                  </a:lnTo>
                  <a:lnTo>
                    <a:pt x="24737" y="66758"/>
                  </a:lnTo>
                  <a:lnTo>
                    <a:pt x="24702" y="66618"/>
                  </a:lnTo>
                  <a:lnTo>
                    <a:pt x="24667" y="66478"/>
                  </a:lnTo>
                  <a:lnTo>
                    <a:pt x="24597" y="66361"/>
                  </a:lnTo>
                  <a:lnTo>
                    <a:pt x="24515" y="66232"/>
                  </a:lnTo>
                  <a:lnTo>
                    <a:pt x="24410" y="66127"/>
                  </a:lnTo>
                  <a:lnTo>
                    <a:pt x="24293" y="66034"/>
                  </a:lnTo>
                  <a:lnTo>
                    <a:pt x="24153" y="65952"/>
                  </a:lnTo>
                  <a:lnTo>
                    <a:pt x="23990" y="65882"/>
                  </a:lnTo>
                  <a:lnTo>
                    <a:pt x="23452" y="65695"/>
                  </a:lnTo>
                  <a:lnTo>
                    <a:pt x="22903" y="65497"/>
                  </a:lnTo>
                  <a:lnTo>
                    <a:pt x="22355" y="65286"/>
                  </a:lnTo>
                  <a:lnTo>
                    <a:pt x="21817" y="65064"/>
                  </a:lnTo>
                  <a:lnTo>
                    <a:pt x="21560" y="64936"/>
                  </a:lnTo>
                  <a:lnTo>
                    <a:pt x="21292" y="64819"/>
                  </a:lnTo>
                  <a:lnTo>
                    <a:pt x="21035" y="64679"/>
                  </a:lnTo>
                  <a:lnTo>
                    <a:pt x="20778" y="64539"/>
                  </a:lnTo>
                  <a:lnTo>
                    <a:pt x="20533" y="64399"/>
                  </a:lnTo>
                  <a:lnTo>
                    <a:pt x="20287" y="64235"/>
                  </a:lnTo>
                  <a:lnTo>
                    <a:pt x="20054" y="64072"/>
                  </a:lnTo>
                  <a:lnTo>
                    <a:pt x="19820" y="63896"/>
                  </a:lnTo>
                  <a:lnTo>
                    <a:pt x="19598" y="63710"/>
                  </a:lnTo>
                  <a:lnTo>
                    <a:pt x="19388" y="63534"/>
                  </a:lnTo>
                  <a:lnTo>
                    <a:pt x="18968" y="63149"/>
                  </a:lnTo>
                  <a:lnTo>
                    <a:pt x="18559" y="62752"/>
                  </a:lnTo>
                  <a:lnTo>
                    <a:pt x="18162" y="62355"/>
                  </a:lnTo>
                  <a:lnTo>
                    <a:pt x="17765" y="61946"/>
                  </a:lnTo>
                  <a:lnTo>
                    <a:pt x="17368" y="61549"/>
                  </a:lnTo>
                  <a:lnTo>
                    <a:pt x="16947" y="61164"/>
                  </a:lnTo>
                  <a:lnTo>
                    <a:pt x="16737" y="60977"/>
                  </a:lnTo>
                  <a:lnTo>
                    <a:pt x="16527" y="60790"/>
                  </a:lnTo>
                  <a:lnTo>
                    <a:pt x="16270" y="60603"/>
                  </a:lnTo>
                  <a:lnTo>
                    <a:pt x="16024" y="60416"/>
                  </a:lnTo>
                  <a:lnTo>
                    <a:pt x="15768" y="60241"/>
                  </a:lnTo>
                  <a:lnTo>
                    <a:pt x="15499" y="60077"/>
                  </a:lnTo>
                  <a:lnTo>
                    <a:pt x="15242" y="59926"/>
                  </a:lnTo>
                  <a:lnTo>
                    <a:pt x="14973" y="59774"/>
                  </a:lnTo>
                  <a:lnTo>
                    <a:pt x="14705" y="59634"/>
                  </a:lnTo>
                  <a:lnTo>
                    <a:pt x="14424" y="59494"/>
                  </a:lnTo>
                  <a:lnTo>
                    <a:pt x="13864" y="59248"/>
                  </a:lnTo>
                  <a:lnTo>
                    <a:pt x="13303" y="59015"/>
                  </a:lnTo>
                  <a:lnTo>
                    <a:pt x="12719" y="58793"/>
                  </a:lnTo>
                  <a:lnTo>
                    <a:pt x="12135" y="58583"/>
                  </a:lnTo>
                  <a:lnTo>
                    <a:pt x="11645" y="58407"/>
                  </a:lnTo>
                  <a:lnTo>
                    <a:pt x="11143" y="58221"/>
                  </a:lnTo>
                  <a:lnTo>
                    <a:pt x="10652" y="58010"/>
                  </a:lnTo>
                  <a:lnTo>
                    <a:pt x="10419" y="57905"/>
                  </a:lnTo>
                  <a:lnTo>
                    <a:pt x="10173" y="57788"/>
                  </a:lnTo>
                  <a:lnTo>
                    <a:pt x="9940" y="57660"/>
                  </a:lnTo>
                  <a:lnTo>
                    <a:pt x="9718" y="57520"/>
                  </a:lnTo>
                  <a:lnTo>
                    <a:pt x="9496" y="57380"/>
                  </a:lnTo>
                  <a:lnTo>
                    <a:pt x="9286" y="57228"/>
                  </a:lnTo>
                  <a:lnTo>
                    <a:pt x="9075" y="57064"/>
                  </a:lnTo>
                  <a:lnTo>
                    <a:pt x="8877" y="56889"/>
                  </a:lnTo>
                  <a:lnTo>
                    <a:pt x="8702" y="56702"/>
                  </a:lnTo>
                  <a:lnTo>
                    <a:pt x="8527" y="56504"/>
                  </a:lnTo>
                  <a:lnTo>
                    <a:pt x="8421" y="56364"/>
                  </a:lnTo>
                  <a:lnTo>
                    <a:pt x="8316" y="56212"/>
                  </a:lnTo>
                  <a:lnTo>
                    <a:pt x="8235" y="56048"/>
                  </a:lnTo>
                  <a:lnTo>
                    <a:pt x="8153" y="55873"/>
                  </a:lnTo>
                  <a:lnTo>
                    <a:pt x="8083" y="55710"/>
                  </a:lnTo>
                  <a:lnTo>
                    <a:pt x="8036" y="55523"/>
                  </a:lnTo>
                  <a:lnTo>
                    <a:pt x="7989" y="55348"/>
                  </a:lnTo>
                  <a:lnTo>
                    <a:pt x="7954" y="55161"/>
                  </a:lnTo>
                  <a:lnTo>
                    <a:pt x="7943" y="54985"/>
                  </a:lnTo>
                  <a:lnTo>
                    <a:pt x="7943" y="54799"/>
                  </a:lnTo>
                  <a:lnTo>
                    <a:pt x="7954" y="54623"/>
                  </a:lnTo>
                  <a:lnTo>
                    <a:pt x="7989" y="54448"/>
                  </a:lnTo>
                  <a:lnTo>
                    <a:pt x="8036" y="54273"/>
                  </a:lnTo>
                  <a:lnTo>
                    <a:pt x="8106" y="54110"/>
                  </a:lnTo>
                  <a:lnTo>
                    <a:pt x="8188" y="53958"/>
                  </a:lnTo>
                  <a:lnTo>
                    <a:pt x="8293" y="53818"/>
                  </a:lnTo>
                  <a:lnTo>
                    <a:pt x="8363" y="53736"/>
                  </a:lnTo>
                  <a:lnTo>
                    <a:pt x="8433" y="53666"/>
                  </a:lnTo>
                  <a:lnTo>
                    <a:pt x="8515" y="53607"/>
                  </a:lnTo>
                  <a:lnTo>
                    <a:pt x="8597" y="53549"/>
                  </a:lnTo>
                  <a:lnTo>
                    <a:pt x="8772" y="53456"/>
                  </a:lnTo>
                  <a:lnTo>
                    <a:pt x="8970" y="53374"/>
                  </a:lnTo>
                  <a:lnTo>
                    <a:pt x="9169" y="53315"/>
                  </a:lnTo>
                  <a:lnTo>
                    <a:pt x="9367" y="53280"/>
                  </a:lnTo>
                  <a:lnTo>
                    <a:pt x="9578" y="53245"/>
                  </a:lnTo>
                  <a:lnTo>
                    <a:pt x="9776" y="53210"/>
                  </a:lnTo>
                  <a:lnTo>
                    <a:pt x="10349" y="53152"/>
                  </a:lnTo>
                  <a:lnTo>
                    <a:pt x="10932" y="53105"/>
                  </a:lnTo>
                  <a:lnTo>
                    <a:pt x="11224" y="53070"/>
                  </a:lnTo>
                  <a:lnTo>
                    <a:pt x="11505" y="53023"/>
                  </a:lnTo>
                  <a:lnTo>
                    <a:pt x="11797" y="52965"/>
                  </a:lnTo>
                  <a:lnTo>
                    <a:pt x="12077" y="52883"/>
                  </a:lnTo>
                  <a:lnTo>
                    <a:pt x="12311" y="52813"/>
                  </a:lnTo>
                  <a:lnTo>
                    <a:pt x="12521" y="52731"/>
                  </a:lnTo>
                  <a:lnTo>
                    <a:pt x="12743" y="52638"/>
                  </a:lnTo>
                  <a:lnTo>
                    <a:pt x="12953" y="52533"/>
                  </a:lnTo>
                  <a:lnTo>
                    <a:pt x="13151" y="52416"/>
                  </a:lnTo>
                  <a:lnTo>
                    <a:pt x="13338" y="52299"/>
                  </a:lnTo>
                  <a:lnTo>
                    <a:pt x="13525" y="52171"/>
                  </a:lnTo>
                  <a:lnTo>
                    <a:pt x="13712" y="52042"/>
                  </a:lnTo>
                  <a:lnTo>
                    <a:pt x="13887" y="51902"/>
                  </a:lnTo>
                  <a:lnTo>
                    <a:pt x="14051" y="51750"/>
                  </a:lnTo>
                  <a:lnTo>
                    <a:pt x="14214" y="51599"/>
                  </a:lnTo>
                  <a:lnTo>
                    <a:pt x="14378" y="51435"/>
                  </a:lnTo>
                  <a:lnTo>
                    <a:pt x="14681" y="51108"/>
                  </a:lnTo>
                  <a:lnTo>
                    <a:pt x="14962" y="50758"/>
                  </a:lnTo>
                  <a:lnTo>
                    <a:pt x="15230" y="50384"/>
                  </a:lnTo>
                  <a:lnTo>
                    <a:pt x="15487" y="50010"/>
                  </a:lnTo>
                  <a:lnTo>
                    <a:pt x="15733" y="49613"/>
                  </a:lnTo>
                  <a:lnTo>
                    <a:pt x="15978" y="49216"/>
                  </a:lnTo>
                  <a:lnTo>
                    <a:pt x="16433" y="48410"/>
                  </a:lnTo>
                  <a:lnTo>
                    <a:pt x="16877" y="47616"/>
                  </a:lnTo>
                  <a:lnTo>
                    <a:pt x="17087" y="47254"/>
                  </a:lnTo>
                  <a:lnTo>
                    <a:pt x="17309" y="46892"/>
                  </a:lnTo>
                  <a:lnTo>
                    <a:pt x="17543" y="46542"/>
                  </a:lnTo>
                  <a:lnTo>
                    <a:pt x="17788" y="46191"/>
                  </a:lnTo>
                  <a:lnTo>
                    <a:pt x="18045" y="45864"/>
                  </a:lnTo>
                  <a:lnTo>
                    <a:pt x="18325" y="45549"/>
                  </a:lnTo>
                  <a:lnTo>
                    <a:pt x="18477" y="45397"/>
                  </a:lnTo>
                  <a:lnTo>
                    <a:pt x="18629" y="45257"/>
                  </a:lnTo>
                  <a:lnTo>
                    <a:pt x="18792" y="45117"/>
                  </a:lnTo>
                  <a:lnTo>
                    <a:pt x="18956" y="44988"/>
                  </a:lnTo>
                  <a:lnTo>
                    <a:pt x="19306" y="44731"/>
                  </a:lnTo>
                  <a:lnTo>
                    <a:pt x="19668" y="44509"/>
                  </a:lnTo>
                  <a:lnTo>
                    <a:pt x="20042" y="44299"/>
                  </a:lnTo>
                  <a:lnTo>
                    <a:pt x="20427" y="44112"/>
                  </a:lnTo>
                  <a:lnTo>
                    <a:pt x="20825" y="43937"/>
                  </a:lnTo>
                  <a:lnTo>
                    <a:pt x="21222" y="43774"/>
                  </a:lnTo>
                  <a:lnTo>
                    <a:pt x="21630" y="43622"/>
                  </a:lnTo>
                  <a:lnTo>
                    <a:pt x="22039" y="43482"/>
                  </a:lnTo>
                  <a:lnTo>
                    <a:pt x="22915" y="43190"/>
                  </a:lnTo>
                  <a:lnTo>
                    <a:pt x="23814" y="42921"/>
                  </a:lnTo>
                  <a:lnTo>
                    <a:pt x="24714" y="42641"/>
                  </a:lnTo>
                  <a:lnTo>
                    <a:pt x="25169" y="42501"/>
                  </a:lnTo>
                  <a:lnTo>
                    <a:pt x="25613" y="42349"/>
                  </a:lnTo>
                  <a:lnTo>
                    <a:pt x="26057" y="42197"/>
                  </a:lnTo>
                  <a:lnTo>
                    <a:pt x="26489" y="42022"/>
                  </a:lnTo>
                  <a:lnTo>
                    <a:pt x="26921" y="41847"/>
                  </a:lnTo>
                  <a:lnTo>
                    <a:pt x="27341" y="41648"/>
                  </a:lnTo>
                  <a:lnTo>
                    <a:pt x="27762" y="41438"/>
                  </a:lnTo>
                  <a:lnTo>
                    <a:pt x="28171" y="41204"/>
                  </a:lnTo>
                  <a:lnTo>
                    <a:pt x="28556" y="40959"/>
                  </a:lnTo>
                  <a:lnTo>
                    <a:pt x="28941" y="40690"/>
                  </a:lnTo>
                  <a:lnTo>
                    <a:pt x="29187" y="40504"/>
                  </a:lnTo>
                  <a:lnTo>
                    <a:pt x="29409" y="40305"/>
                  </a:lnTo>
                  <a:lnTo>
                    <a:pt x="29631" y="40106"/>
                  </a:lnTo>
                  <a:lnTo>
                    <a:pt x="29841" y="39896"/>
                  </a:lnTo>
                  <a:lnTo>
                    <a:pt x="30039" y="39674"/>
                  </a:lnTo>
                  <a:lnTo>
                    <a:pt x="30238" y="39452"/>
                  </a:lnTo>
                  <a:lnTo>
                    <a:pt x="30425" y="39231"/>
                  </a:lnTo>
                  <a:lnTo>
                    <a:pt x="30600" y="38985"/>
                  </a:lnTo>
                  <a:lnTo>
                    <a:pt x="30763" y="38752"/>
                  </a:lnTo>
                  <a:lnTo>
                    <a:pt x="30927" y="38506"/>
                  </a:lnTo>
                  <a:lnTo>
                    <a:pt x="31090" y="38250"/>
                  </a:lnTo>
                  <a:lnTo>
                    <a:pt x="31242" y="37993"/>
                  </a:lnTo>
                  <a:lnTo>
                    <a:pt x="31382" y="37724"/>
                  </a:lnTo>
                  <a:lnTo>
                    <a:pt x="31523" y="37467"/>
                  </a:lnTo>
                  <a:lnTo>
                    <a:pt x="31779" y="36918"/>
                  </a:lnTo>
                  <a:lnTo>
                    <a:pt x="32013" y="36369"/>
                  </a:lnTo>
                  <a:lnTo>
                    <a:pt x="32223" y="35797"/>
                  </a:lnTo>
                  <a:lnTo>
                    <a:pt x="32422" y="35225"/>
                  </a:lnTo>
                  <a:lnTo>
                    <a:pt x="32597" y="34652"/>
                  </a:lnTo>
                  <a:lnTo>
                    <a:pt x="32760" y="34068"/>
                  </a:lnTo>
                  <a:lnTo>
                    <a:pt x="32912" y="33496"/>
                  </a:lnTo>
                  <a:lnTo>
                    <a:pt x="33052" y="32912"/>
                  </a:lnTo>
                  <a:lnTo>
                    <a:pt x="33181" y="32340"/>
                  </a:lnTo>
                  <a:lnTo>
                    <a:pt x="33321" y="31698"/>
                  </a:lnTo>
                  <a:lnTo>
                    <a:pt x="33438" y="31055"/>
                  </a:lnTo>
                  <a:lnTo>
                    <a:pt x="33543" y="30413"/>
                  </a:lnTo>
                  <a:lnTo>
                    <a:pt x="33625" y="29759"/>
                  </a:lnTo>
                  <a:lnTo>
                    <a:pt x="33706" y="29117"/>
                  </a:lnTo>
                  <a:lnTo>
                    <a:pt x="33765" y="28463"/>
                  </a:lnTo>
                  <a:lnTo>
                    <a:pt x="33823" y="27809"/>
                  </a:lnTo>
                  <a:lnTo>
                    <a:pt x="33858" y="27166"/>
                  </a:lnTo>
                  <a:lnTo>
                    <a:pt x="33893" y="26512"/>
                  </a:lnTo>
                  <a:lnTo>
                    <a:pt x="33917" y="25858"/>
                  </a:lnTo>
                  <a:lnTo>
                    <a:pt x="33940" y="24550"/>
                  </a:lnTo>
                  <a:lnTo>
                    <a:pt x="33940" y="23242"/>
                  </a:lnTo>
                  <a:lnTo>
                    <a:pt x="33928" y="21934"/>
                  </a:lnTo>
                  <a:lnTo>
                    <a:pt x="33905" y="20649"/>
                  </a:lnTo>
                  <a:lnTo>
                    <a:pt x="33917" y="19376"/>
                  </a:lnTo>
                  <a:lnTo>
                    <a:pt x="33928" y="18734"/>
                  </a:lnTo>
                  <a:lnTo>
                    <a:pt x="33940" y="18092"/>
                  </a:lnTo>
                  <a:lnTo>
                    <a:pt x="33975" y="17461"/>
                  </a:lnTo>
                  <a:lnTo>
                    <a:pt x="34010" y="16819"/>
                  </a:lnTo>
                  <a:lnTo>
                    <a:pt x="34069" y="16188"/>
                  </a:lnTo>
                  <a:lnTo>
                    <a:pt x="34139" y="15557"/>
                  </a:lnTo>
                  <a:lnTo>
                    <a:pt x="34220" y="14927"/>
                  </a:lnTo>
                  <a:lnTo>
                    <a:pt x="34325" y="14296"/>
                  </a:lnTo>
                  <a:lnTo>
                    <a:pt x="34442" y="13677"/>
                  </a:lnTo>
                  <a:lnTo>
                    <a:pt x="34594" y="13046"/>
                  </a:lnTo>
                  <a:lnTo>
                    <a:pt x="34758" y="12427"/>
                  </a:lnTo>
                  <a:lnTo>
                    <a:pt x="34944" y="11820"/>
                  </a:lnTo>
                  <a:lnTo>
                    <a:pt x="35131" y="11248"/>
                  </a:lnTo>
                  <a:lnTo>
                    <a:pt x="35342" y="10676"/>
                  </a:lnTo>
                  <a:lnTo>
                    <a:pt x="35762" y="9531"/>
                  </a:lnTo>
                  <a:lnTo>
                    <a:pt x="36194" y="8363"/>
                  </a:lnTo>
                  <a:lnTo>
                    <a:pt x="36404" y="7779"/>
                  </a:lnTo>
                  <a:lnTo>
                    <a:pt x="36603" y="7184"/>
                  </a:lnTo>
                  <a:lnTo>
                    <a:pt x="36778" y="6600"/>
                  </a:lnTo>
                  <a:lnTo>
                    <a:pt x="36930" y="6004"/>
                  </a:lnTo>
                  <a:lnTo>
                    <a:pt x="37000" y="5700"/>
                  </a:lnTo>
                  <a:lnTo>
                    <a:pt x="37058" y="5397"/>
                  </a:lnTo>
                  <a:lnTo>
                    <a:pt x="37105" y="5105"/>
                  </a:lnTo>
                  <a:lnTo>
                    <a:pt x="37152" y="4801"/>
                  </a:lnTo>
                  <a:lnTo>
                    <a:pt x="37187" y="4497"/>
                  </a:lnTo>
                  <a:lnTo>
                    <a:pt x="37222" y="4194"/>
                  </a:lnTo>
                  <a:lnTo>
                    <a:pt x="37234" y="3890"/>
                  </a:lnTo>
                  <a:lnTo>
                    <a:pt x="37245" y="3586"/>
                  </a:lnTo>
                  <a:lnTo>
                    <a:pt x="37234" y="3283"/>
                  </a:lnTo>
                  <a:lnTo>
                    <a:pt x="37222" y="2979"/>
                  </a:lnTo>
                  <a:lnTo>
                    <a:pt x="37199" y="2675"/>
                  </a:lnTo>
                  <a:lnTo>
                    <a:pt x="37163" y="2360"/>
                  </a:lnTo>
                  <a:lnTo>
                    <a:pt x="37105" y="2103"/>
                  </a:lnTo>
                  <a:lnTo>
                    <a:pt x="37035" y="1846"/>
                  </a:lnTo>
                  <a:lnTo>
                    <a:pt x="36988" y="1718"/>
                  </a:lnTo>
                  <a:lnTo>
                    <a:pt x="36930" y="1589"/>
                  </a:lnTo>
                  <a:lnTo>
                    <a:pt x="36872" y="1473"/>
                  </a:lnTo>
                  <a:lnTo>
                    <a:pt x="36813" y="1356"/>
                  </a:lnTo>
                  <a:lnTo>
                    <a:pt x="36743" y="1239"/>
                  </a:lnTo>
                  <a:lnTo>
                    <a:pt x="36661" y="1134"/>
                  </a:lnTo>
                  <a:lnTo>
                    <a:pt x="36568" y="1029"/>
                  </a:lnTo>
                  <a:lnTo>
                    <a:pt x="36474" y="935"/>
                  </a:lnTo>
                  <a:lnTo>
                    <a:pt x="36381" y="842"/>
                  </a:lnTo>
                  <a:lnTo>
                    <a:pt x="36264" y="772"/>
                  </a:lnTo>
                  <a:lnTo>
                    <a:pt x="36147" y="702"/>
                  </a:lnTo>
                  <a:lnTo>
                    <a:pt x="36031" y="632"/>
                  </a:lnTo>
                  <a:lnTo>
                    <a:pt x="35867" y="573"/>
                  </a:lnTo>
                  <a:lnTo>
                    <a:pt x="35704" y="538"/>
                  </a:lnTo>
                  <a:lnTo>
                    <a:pt x="35540" y="398"/>
                  </a:lnTo>
                  <a:lnTo>
                    <a:pt x="35377" y="281"/>
                  </a:lnTo>
                  <a:lnTo>
                    <a:pt x="35190" y="176"/>
                  </a:lnTo>
                  <a:lnTo>
                    <a:pt x="34991" y="94"/>
                  </a:lnTo>
                  <a:lnTo>
                    <a:pt x="34769" y="48"/>
                  </a:lnTo>
                  <a:lnTo>
                    <a:pt x="34547" y="13"/>
                  </a:lnTo>
                  <a:lnTo>
                    <a:pt x="3430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21"/>
            <p:cNvSpPr/>
            <p:nvPr/>
          </p:nvSpPr>
          <p:spPr>
            <a:xfrm>
              <a:off x="4261881" y="2673445"/>
              <a:ext cx="963237" cy="1682558"/>
            </a:xfrm>
            <a:custGeom>
              <a:avLst/>
              <a:gdLst/>
              <a:ahLst/>
              <a:cxnLst/>
              <a:rect l="l" t="t" r="r" b="b"/>
              <a:pathLst>
                <a:path w="32702" h="57123" extrusionOk="0">
                  <a:moveTo>
                    <a:pt x="29758" y="1"/>
                  </a:moveTo>
                  <a:lnTo>
                    <a:pt x="29501" y="24"/>
                  </a:lnTo>
                  <a:lnTo>
                    <a:pt x="29326" y="59"/>
                  </a:lnTo>
                  <a:lnTo>
                    <a:pt x="29162" y="106"/>
                  </a:lnTo>
                  <a:lnTo>
                    <a:pt x="29011" y="153"/>
                  </a:lnTo>
                  <a:lnTo>
                    <a:pt x="28859" y="223"/>
                  </a:lnTo>
                  <a:lnTo>
                    <a:pt x="28707" y="305"/>
                  </a:lnTo>
                  <a:lnTo>
                    <a:pt x="28567" y="386"/>
                  </a:lnTo>
                  <a:lnTo>
                    <a:pt x="28427" y="480"/>
                  </a:lnTo>
                  <a:lnTo>
                    <a:pt x="28298" y="585"/>
                  </a:lnTo>
                  <a:lnTo>
                    <a:pt x="28170" y="690"/>
                  </a:lnTo>
                  <a:lnTo>
                    <a:pt x="28053" y="807"/>
                  </a:lnTo>
                  <a:lnTo>
                    <a:pt x="27819" y="1052"/>
                  </a:lnTo>
                  <a:lnTo>
                    <a:pt x="27598" y="1309"/>
                  </a:lnTo>
                  <a:lnTo>
                    <a:pt x="27387" y="1578"/>
                  </a:lnTo>
                  <a:lnTo>
                    <a:pt x="26967" y="2127"/>
                  </a:lnTo>
                  <a:lnTo>
                    <a:pt x="26558" y="2675"/>
                  </a:lnTo>
                  <a:lnTo>
                    <a:pt x="26173" y="3236"/>
                  </a:lnTo>
                  <a:lnTo>
                    <a:pt x="25787" y="3808"/>
                  </a:lnTo>
                  <a:lnTo>
                    <a:pt x="25437" y="4381"/>
                  </a:lnTo>
                  <a:lnTo>
                    <a:pt x="25087" y="4965"/>
                  </a:lnTo>
                  <a:lnTo>
                    <a:pt x="24760" y="5548"/>
                  </a:lnTo>
                  <a:lnTo>
                    <a:pt x="24433" y="6144"/>
                  </a:lnTo>
                  <a:lnTo>
                    <a:pt x="24129" y="6751"/>
                  </a:lnTo>
                  <a:lnTo>
                    <a:pt x="23837" y="7359"/>
                  </a:lnTo>
                  <a:lnTo>
                    <a:pt x="23557" y="7978"/>
                  </a:lnTo>
                  <a:lnTo>
                    <a:pt x="23300" y="8597"/>
                  </a:lnTo>
                  <a:lnTo>
                    <a:pt x="23054" y="9227"/>
                  </a:lnTo>
                  <a:lnTo>
                    <a:pt x="22809" y="9858"/>
                  </a:lnTo>
                  <a:lnTo>
                    <a:pt x="22587" y="10500"/>
                  </a:lnTo>
                  <a:lnTo>
                    <a:pt x="22389" y="11143"/>
                  </a:lnTo>
                  <a:lnTo>
                    <a:pt x="22190" y="11797"/>
                  </a:lnTo>
                  <a:lnTo>
                    <a:pt x="22015" y="12439"/>
                  </a:lnTo>
                  <a:lnTo>
                    <a:pt x="21851" y="13093"/>
                  </a:lnTo>
                  <a:lnTo>
                    <a:pt x="21711" y="13759"/>
                  </a:lnTo>
                  <a:lnTo>
                    <a:pt x="21571" y="14424"/>
                  </a:lnTo>
                  <a:lnTo>
                    <a:pt x="21454" y="15114"/>
                  </a:lnTo>
                  <a:lnTo>
                    <a:pt x="21349" y="15791"/>
                  </a:lnTo>
                  <a:lnTo>
                    <a:pt x="21256" y="16468"/>
                  </a:lnTo>
                  <a:lnTo>
                    <a:pt x="21186" y="17157"/>
                  </a:lnTo>
                  <a:lnTo>
                    <a:pt x="21127" y="17846"/>
                  </a:lnTo>
                  <a:lnTo>
                    <a:pt x="21092" y="18524"/>
                  </a:lnTo>
                  <a:lnTo>
                    <a:pt x="21057" y="19213"/>
                  </a:lnTo>
                  <a:lnTo>
                    <a:pt x="21057" y="19972"/>
                  </a:lnTo>
                  <a:lnTo>
                    <a:pt x="21069" y="20743"/>
                  </a:lnTo>
                  <a:lnTo>
                    <a:pt x="21092" y="21502"/>
                  </a:lnTo>
                  <a:lnTo>
                    <a:pt x="21139" y="22261"/>
                  </a:lnTo>
                  <a:lnTo>
                    <a:pt x="21232" y="23779"/>
                  </a:lnTo>
                  <a:lnTo>
                    <a:pt x="21326" y="25298"/>
                  </a:lnTo>
                  <a:lnTo>
                    <a:pt x="21349" y="25917"/>
                  </a:lnTo>
                  <a:lnTo>
                    <a:pt x="21373" y="26547"/>
                  </a:lnTo>
                  <a:lnTo>
                    <a:pt x="21384" y="27178"/>
                  </a:lnTo>
                  <a:lnTo>
                    <a:pt x="21373" y="27809"/>
                  </a:lnTo>
                  <a:lnTo>
                    <a:pt x="21349" y="28451"/>
                  </a:lnTo>
                  <a:lnTo>
                    <a:pt x="21314" y="29093"/>
                  </a:lnTo>
                  <a:lnTo>
                    <a:pt x="21244" y="29736"/>
                  </a:lnTo>
                  <a:lnTo>
                    <a:pt x="21197" y="30051"/>
                  </a:lnTo>
                  <a:lnTo>
                    <a:pt x="21151" y="30366"/>
                  </a:lnTo>
                  <a:lnTo>
                    <a:pt x="21092" y="30682"/>
                  </a:lnTo>
                  <a:lnTo>
                    <a:pt x="21034" y="30997"/>
                  </a:lnTo>
                  <a:lnTo>
                    <a:pt x="20964" y="31312"/>
                  </a:lnTo>
                  <a:lnTo>
                    <a:pt x="20882" y="31616"/>
                  </a:lnTo>
                  <a:lnTo>
                    <a:pt x="20789" y="31920"/>
                  </a:lnTo>
                  <a:lnTo>
                    <a:pt x="20695" y="32223"/>
                  </a:lnTo>
                  <a:lnTo>
                    <a:pt x="20590" y="32515"/>
                  </a:lnTo>
                  <a:lnTo>
                    <a:pt x="20473" y="32807"/>
                  </a:lnTo>
                  <a:lnTo>
                    <a:pt x="20345" y="33099"/>
                  </a:lnTo>
                  <a:lnTo>
                    <a:pt x="20216" y="33379"/>
                  </a:lnTo>
                  <a:lnTo>
                    <a:pt x="20065" y="33660"/>
                  </a:lnTo>
                  <a:lnTo>
                    <a:pt x="19913" y="33928"/>
                  </a:lnTo>
                  <a:lnTo>
                    <a:pt x="19738" y="34197"/>
                  </a:lnTo>
                  <a:lnTo>
                    <a:pt x="19562" y="34454"/>
                  </a:lnTo>
                  <a:lnTo>
                    <a:pt x="19364" y="34711"/>
                  </a:lnTo>
                  <a:lnTo>
                    <a:pt x="19165" y="34956"/>
                  </a:lnTo>
                  <a:lnTo>
                    <a:pt x="18943" y="35201"/>
                  </a:lnTo>
                  <a:lnTo>
                    <a:pt x="18721" y="35412"/>
                  </a:lnTo>
                  <a:lnTo>
                    <a:pt x="18500" y="35622"/>
                  </a:lnTo>
                  <a:lnTo>
                    <a:pt x="18254" y="35820"/>
                  </a:lnTo>
                  <a:lnTo>
                    <a:pt x="18009" y="36007"/>
                  </a:lnTo>
                  <a:lnTo>
                    <a:pt x="17764" y="36182"/>
                  </a:lnTo>
                  <a:lnTo>
                    <a:pt x="17507" y="36346"/>
                  </a:lnTo>
                  <a:lnTo>
                    <a:pt x="17238" y="36498"/>
                  </a:lnTo>
                  <a:lnTo>
                    <a:pt x="16970" y="36650"/>
                  </a:lnTo>
                  <a:lnTo>
                    <a:pt x="16701" y="36790"/>
                  </a:lnTo>
                  <a:lnTo>
                    <a:pt x="16421" y="36918"/>
                  </a:lnTo>
                  <a:lnTo>
                    <a:pt x="16140" y="37047"/>
                  </a:lnTo>
                  <a:lnTo>
                    <a:pt x="15568" y="37292"/>
                  </a:lnTo>
                  <a:lnTo>
                    <a:pt x="14984" y="37514"/>
                  </a:lnTo>
                  <a:lnTo>
                    <a:pt x="14354" y="37759"/>
                  </a:lnTo>
                  <a:lnTo>
                    <a:pt x="13723" y="38004"/>
                  </a:lnTo>
                  <a:lnTo>
                    <a:pt x="13805" y="38156"/>
                  </a:lnTo>
                  <a:lnTo>
                    <a:pt x="13886" y="38296"/>
                  </a:lnTo>
                  <a:lnTo>
                    <a:pt x="13945" y="38448"/>
                  </a:lnTo>
                  <a:lnTo>
                    <a:pt x="13991" y="38612"/>
                  </a:lnTo>
                  <a:lnTo>
                    <a:pt x="14038" y="38763"/>
                  </a:lnTo>
                  <a:lnTo>
                    <a:pt x="14062" y="38927"/>
                  </a:lnTo>
                  <a:lnTo>
                    <a:pt x="14073" y="39090"/>
                  </a:lnTo>
                  <a:lnTo>
                    <a:pt x="14073" y="39266"/>
                  </a:lnTo>
                  <a:lnTo>
                    <a:pt x="14062" y="39429"/>
                  </a:lnTo>
                  <a:lnTo>
                    <a:pt x="14038" y="39593"/>
                  </a:lnTo>
                  <a:lnTo>
                    <a:pt x="13991" y="39768"/>
                  </a:lnTo>
                  <a:lnTo>
                    <a:pt x="13921" y="39931"/>
                  </a:lnTo>
                  <a:lnTo>
                    <a:pt x="13851" y="40095"/>
                  </a:lnTo>
                  <a:lnTo>
                    <a:pt x="13746" y="40258"/>
                  </a:lnTo>
                  <a:lnTo>
                    <a:pt x="13629" y="40422"/>
                  </a:lnTo>
                  <a:lnTo>
                    <a:pt x="13501" y="40574"/>
                  </a:lnTo>
                  <a:lnTo>
                    <a:pt x="13209" y="40866"/>
                  </a:lnTo>
                  <a:lnTo>
                    <a:pt x="12917" y="41134"/>
                  </a:lnTo>
                  <a:lnTo>
                    <a:pt x="12602" y="41379"/>
                  </a:lnTo>
                  <a:lnTo>
                    <a:pt x="12286" y="41601"/>
                  </a:lnTo>
                  <a:lnTo>
                    <a:pt x="11959" y="41800"/>
                  </a:lnTo>
                  <a:lnTo>
                    <a:pt x="11632" y="41975"/>
                  </a:lnTo>
                  <a:lnTo>
                    <a:pt x="11282" y="42139"/>
                  </a:lnTo>
                  <a:lnTo>
                    <a:pt x="10943" y="42290"/>
                  </a:lnTo>
                  <a:lnTo>
                    <a:pt x="10593" y="42431"/>
                  </a:lnTo>
                  <a:lnTo>
                    <a:pt x="10231" y="42547"/>
                  </a:lnTo>
                  <a:lnTo>
                    <a:pt x="9869" y="42664"/>
                  </a:lnTo>
                  <a:lnTo>
                    <a:pt x="9507" y="42769"/>
                  </a:lnTo>
                  <a:lnTo>
                    <a:pt x="9133" y="42863"/>
                  </a:lnTo>
                  <a:lnTo>
                    <a:pt x="8759" y="42944"/>
                  </a:lnTo>
                  <a:lnTo>
                    <a:pt x="8012" y="43120"/>
                  </a:lnTo>
                  <a:lnTo>
                    <a:pt x="7264" y="43283"/>
                  </a:lnTo>
                  <a:lnTo>
                    <a:pt x="6505" y="43447"/>
                  </a:lnTo>
                  <a:lnTo>
                    <a:pt x="6143" y="43540"/>
                  </a:lnTo>
                  <a:lnTo>
                    <a:pt x="5769" y="43634"/>
                  </a:lnTo>
                  <a:lnTo>
                    <a:pt x="5396" y="43750"/>
                  </a:lnTo>
                  <a:lnTo>
                    <a:pt x="5034" y="43867"/>
                  </a:lnTo>
                  <a:lnTo>
                    <a:pt x="4672" y="43996"/>
                  </a:lnTo>
                  <a:lnTo>
                    <a:pt x="4321" y="44136"/>
                  </a:lnTo>
                  <a:lnTo>
                    <a:pt x="3971" y="44288"/>
                  </a:lnTo>
                  <a:lnTo>
                    <a:pt x="3632" y="44463"/>
                  </a:lnTo>
                  <a:lnTo>
                    <a:pt x="3294" y="44661"/>
                  </a:lnTo>
                  <a:lnTo>
                    <a:pt x="2967" y="44871"/>
                  </a:lnTo>
                  <a:lnTo>
                    <a:pt x="2639" y="45093"/>
                  </a:lnTo>
                  <a:lnTo>
                    <a:pt x="2324" y="45350"/>
                  </a:lnTo>
                  <a:lnTo>
                    <a:pt x="2056" y="45607"/>
                  </a:lnTo>
                  <a:lnTo>
                    <a:pt x="1799" y="45876"/>
                  </a:lnTo>
                  <a:lnTo>
                    <a:pt x="1577" y="46145"/>
                  </a:lnTo>
                  <a:lnTo>
                    <a:pt x="1378" y="46425"/>
                  </a:lnTo>
                  <a:lnTo>
                    <a:pt x="1203" y="46717"/>
                  </a:lnTo>
                  <a:lnTo>
                    <a:pt x="1039" y="47009"/>
                  </a:lnTo>
                  <a:lnTo>
                    <a:pt x="899" y="47312"/>
                  </a:lnTo>
                  <a:lnTo>
                    <a:pt x="771" y="47628"/>
                  </a:lnTo>
                  <a:lnTo>
                    <a:pt x="666" y="47943"/>
                  </a:lnTo>
                  <a:lnTo>
                    <a:pt x="572" y="48270"/>
                  </a:lnTo>
                  <a:lnTo>
                    <a:pt x="491" y="48597"/>
                  </a:lnTo>
                  <a:lnTo>
                    <a:pt x="420" y="48936"/>
                  </a:lnTo>
                  <a:lnTo>
                    <a:pt x="350" y="49286"/>
                  </a:lnTo>
                  <a:lnTo>
                    <a:pt x="304" y="49637"/>
                  </a:lnTo>
                  <a:lnTo>
                    <a:pt x="210" y="50349"/>
                  </a:lnTo>
                  <a:lnTo>
                    <a:pt x="82" y="51528"/>
                  </a:lnTo>
                  <a:lnTo>
                    <a:pt x="35" y="52159"/>
                  </a:lnTo>
                  <a:lnTo>
                    <a:pt x="12" y="52463"/>
                  </a:lnTo>
                  <a:lnTo>
                    <a:pt x="0" y="52778"/>
                  </a:lnTo>
                  <a:lnTo>
                    <a:pt x="0" y="53093"/>
                  </a:lnTo>
                  <a:lnTo>
                    <a:pt x="0" y="53409"/>
                  </a:lnTo>
                  <a:lnTo>
                    <a:pt x="23" y="53712"/>
                  </a:lnTo>
                  <a:lnTo>
                    <a:pt x="58" y="54028"/>
                  </a:lnTo>
                  <a:lnTo>
                    <a:pt x="105" y="54320"/>
                  </a:lnTo>
                  <a:lnTo>
                    <a:pt x="164" y="54612"/>
                  </a:lnTo>
                  <a:lnTo>
                    <a:pt x="245" y="54892"/>
                  </a:lnTo>
                  <a:lnTo>
                    <a:pt x="350" y="55172"/>
                  </a:lnTo>
                  <a:lnTo>
                    <a:pt x="420" y="55324"/>
                  </a:lnTo>
                  <a:lnTo>
                    <a:pt x="491" y="55464"/>
                  </a:lnTo>
                  <a:lnTo>
                    <a:pt x="572" y="55593"/>
                  </a:lnTo>
                  <a:lnTo>
                    <a:pt x="666" y="55721"/>
                  </a:lnTo>
                  <a:lnTo>
                    <a:pt x="759" y="55838"/>
                  </a:lnTo>
                  <a:lnTo>
                    <a:pt x="864" y="55943"/>
                  </a:lnTo>
                  <a:lnTo>
                    <a:pt x="969" y="56048"/>
                  </a:lnTo>
                  <a:lnTo>
                    <a:pt x="1086" y="56142"/>
                  </a:lnTo>
                  <a:lnTo>
                    <a:pt x="1203" y="56223"/>
                  </a:lnTo>
                  <a:lnTo>
                    <a:pt x="1320" y="56305"/>
                  </a:lnTo>
                  <a:lnTo>
                    <a:pt x="1448" y="56375"/>
                  </a:lnTo>
                  <a:lnTo>
                    <a:pt x="1588" y="56445"/>
                  </a:lnTo>
                  <a:lnTo>
                    <a:pt x="1857" y="56574"/>
                  </a:lnTo>
                  <a:lnTo>
                    <a:pt x="2149" y="56679"/>
                  </a:lnTo>
                  <a:lnTo>
                    <a:pt x="2441" y="56761"/>
                  </a:lnTo>
                  <a:lnTo>
                    <a:pt x="2745" y="56831"/>
                  </a:lnTo>
                  <a:lnTo>
                    <a:pt x="3060" y="56889"/>
                  </a:lnTo>
                  <a:lnTo>
                    <a:pt x="3375" y="56948"/>
                  </a:lnTo>
                  <a:lnTo>
                    <a:pt x="3994" y="57029"/>
                  </a:lnTo>
                  <a:lnTo>
                    <a:pt x="4613" y="57123"/>
                  </a:lnTo>
                  <a:lnTo>
                    <a:pt x="4438" y="56983"/>
                  </a:lnTo>
                  <a:lnTo>
                    <a:pt x="4275" y="56831"/>
                  </a:lnTo>
                  <a:lnTo>
                    <a:pt x="4123" y="56667"/>
                  </a:lnTo>
                  <a:lnTo>
                    <a:pt x="3983" y="56504"/>
                  </a:lnTo>
                  <a:lnTo>
                    <a:pt x="3877" y="56364"/>
                  </a:lnTo>
                  <a:lnTo>
                    <a:pt x="3772" y="56212"/>
                  </a:lnTo>
                  <a:lnTo>
                    <a:pt x="3691" y="56048"/>
                  </a:lnTo>
                  <a:lnTo>
                    <a:pt x="3609" y="55873"/>
                  </a:lnTo>
                  <a:lnTo>
                    <a:pt x="3539" y="55710"/>
                  </a:lnTo>
                  <a:lnTo>
                    <a:pt x="3492" y="55523"/>
                  </a:lnTo>
                  <a:lnTo>
                    <a:pt x="3445" y="55348"/>
                  </a:lnTo>
                  <a:lnTo>
                    <a:pt x="3410" y="55161"/>
                  </a:lnTo>
                  <a:lnTo>
                    <a:pt x="3399" y="54985"/>
                  </a:lnTo>
                  <a:lnTo>
                    <a:pt x="3399" y="54799"/>
                  </a:lnTo>
                  <a:lnTo>
                    <a:pt x="3410" y="54623"/>
                  </a:lnTo>
                  <a:lnTo>
                    <a:pt x="3445" y="54448"/>
                  </a:lnTo>
                  <a:lnTo>
                    <a:pt x="3492" y="54273"/>
                  </a:lnTo>
                  <a:lnTo>
                    <a:pt x="3562" y="54110"/>
                  </a:lnTo>
                  <a:lnTo>
                    <a:pt x="3644" y="53958"/>
                  </a:lnTo>
                  <a:lnTo>
                    <a:pt x="3749" y="53818"/>
                  </a:lnTo>
                  <a:lnTo>
                    <a:pt x="3819" y="53736"/>
                  </a:lnTo>
                  <a:lnTo>
                    <a:pt x="3889" y="53666"/>
                  </a:lnTo>
                  <a:lnTo>
                    <a:pt x="3971" y="53607"/>
                  </a:lnTo>
                  <a:lnTo>
                    <a:pt x="4053" y="53549"/>
                  </a:lnTo>
                  <a:lnTo>
                    <a:pt x="4228" y="53456"/>
                  </a:lnTo>
                  <a:lnTo>
                    <a:pt x="4426" y="53374"/>
                  </a:lnTo>
                  <a:lnTo>
                    <a:pt x="4625" y="53315"/>
                  </a:lnTo>
                  <a:lnTo>
                    <a:pt x="4823" y="53280"/>
                  </a:lnTo>
                  <a:lnTo>
                    <a:pt x="5034" y="53245"/>
                  </a:lnTo>
                  <a:lnTo>
                    <a:pt x="5232" y="53210"/>
                  </a:lnTo>
                  <a:lnTo>
                    <a:pt x="5805" y="53152"/>
                  </a:lnTo>
                  <a:lnTo>
                    <a:pt x="6388" y="53105"/>
                  </a:lnTo>
                  <a:lnTo>
                    <a:pt x="6680" y="53070"/>
                  </a:lnTo>
                  <a:lnTo>
                    <a:pt x="6961" y="53023"/>
                  </a:lnTo>
                  <a:lnTo>
                    <a:pt x="7253" y="52965"/>
                  </a:lnTo>
                  <a:lnTo>
                    <a:pt x="7533" y="52883"/>
                  </a:lnTo>
                  <a:lnTo>
                    <a:pt x="7767" y="52813"/>
                  </a:lnTo>
                  <a:lnTo>
                    <a:pt x="7977" y="52731"/>
                  </a:lnTo>
                  <a:lnTo>
                    <a:pt x="8199" y="52638"/>
                  </a:lnTo>
                  <a:lnTo>
                    <a:pt x="8409" y="52533"/>
                  </a:lnTo>
                  <a:lnTo>
                    <a:pt x="8607" y="52416"/>
                  </a:lnTo>
                  <a:lnTo>
                    <a:pt x="8794" y="52299"/>
                  </a:lnTo>
                  <a:lnTo>
                    <a:pt x="8981" y="52171"/>
                  </a:lnTo>
                  <a:lnTo>
                    <a:pt x="9168" y="52042"/>
                  </a:lnTo>
                  <a:lnTo>
                    <a:pt x="9343" y="51902"/>
                  </a:lnTo>
                  <a:lnTo>
                    <a:pt x="9507" y="51750"/>
                  </a:lnTo>
                  <a:lnTo>
                    <a:pt x="9670" y="51599"/>
                  </a:lnTo>
                  <a:lnTo>
                    <a:pt x="9834" y="51435"/>
                  </a:lnTo>
                  <a:lnTo>
                    <a:pt x="10137" y="51108"/>
                  </a:lnTo>
                  <a:lnTo>
                    <a:pt x="10418" y="50758"/>
                  </a:lnTo>
                  <a:lnTo>
                    <a:pt x="10686" y="50384"/>
                  </a:lnTo>
                  <a:lnTo>
                    <a:pt x="10943" y="50010"/>
                  </a:lnTo>
                  <a:lnTo>
                    <a:pt x="11189" y="49613"/>
                  </a:lnTo>
                  <a:lnTo>
                    <a:pt x="11434" y="49216"/>
                  </a:lnTo>
                  <a:lnTo>
                    <a:pt x="11889" y="48410"/>
                  </a:lnTo>
                  <a:lnTo>
                    <a:pt x="12333" y="47616"/>
                  </a:lnTo>
                  <a:lnTo>
                    <a:pt x="12543" y="47254"/>
                  </a:lnTo>
                  <a:lnTo>
                    <a:pt x="12765" y="46892"/>
                  </a:lnTo>
                  <a:lnTo>
                    <a:pt x="12999" y="46542"/>
                  </a:lnTo>
                  <a:lnTo>
                    <a:pt x="13244" y="46191"/>
                  </a:lnTo>
                  <a:lnTo>
                    <a:pt x="13501" y="45864"/>
                  </a:lnTo>
                  <a:lnTo>
                    <a:pt x="13781" y="45549"/>
                  </a:lnTo>
                  <a:lnTo>
                    <a:pt x="13933" y="45397"/>
                  </a:lnTo>
                  <a:lnTo>
                    <a:pt x="14085" y="45257"/>
                  </a:lnTo>
                  <a:lnTo>
                    <a:pt x="14248" y="45117"/>
                  </a:lnTo>
                  <a:lnTo>
                    <a:pt x="14412" y="44988"/>
                  </a:lnTo>
                  <a:lnTo>
                    <a:pt x="14762" y="44731"/>
                  </a:lnTo>
                  <a:lnTo>
                    <a:pt x="15124" y="44509"/>
                  </a:lnTo>
                  <a:lnTo>
                    <a:pt x="15498" y="44299"/>
                  </a:lnTo>
                  <a:lnTo>
                    <a:pt x="15883" y="44112"/>
                  </a:lnTo>
                  <a:lnTo>
                    <a:pt x="16281" y="43937"/>
                  </a:lnTo>
                  <a:lnTo>
                    <a:pt x="16678" y="43774"/>
                  </a:lnTo>
                  <a:lnTo>
                    <a:pt x="17086" y="43622"/>
                  </a:lnTo>
                  <a:lnTo>
                    <a:pt x="17495" y="43482"/>
                  </a:lnTo>
                  <a:lnTo>
                    <a:pt x="18371" y="43190"/>
                  </a:lnTo>
                  <a:lnTo>
                    <a:pt x="19270" y="42921"/>
                  </a:lnTo>
                  <a:lnTo>
                    <a:pt x="20170" y="42641"/>
                  </a:lnTo>
                  <a:lnTo>
                    <a:pt x="20625" y="42501"/>
                  </a:lnTo>
                  <a:lnTo>
                    <a:pt x="21069" y="42349"/>
                  </a:lnTo>
                  <a:lnTo>
                    <a:pt x="21513" y="42197"/>
                  </a:lnTo>
                  <a:lnTo>
                    <a:pt x="21945" y="42022"/>
                  </a:lnTo>
                  <a:lnTo>
                    <a:pt x="22377" y="41847"/>
                  </a:lnTo>
                  <a:lnTo>
                    <a:pt x="22797" y="41648"/>
                  </a:lnTo>
                  <a:lnTo>
                    <a:pt x="23218" y="41438"/>
                  </a:lnTo>
                  <a:lnTo>
                    <a:pt x="23627" y="41204"/>
                  </a:lnTo>
                  <a:lnTo>
                    <a:pt x="24012" y="40959"/>
                  </a:lnTo>
                  <a:lnTo>
                    <a:pt x="24397" y="40690"/>
                  </a:lnTo>
                  <a:lnTo>
                    <a:pt x="24643" y="40504"/>
                  </a:lnTo>
                  <a:lnTo>
                    <a:pt x="24865" y="40305"/>
                  </a:lnTo>
                  <a:lnTo>
                    <a:pt x="25087" y="40106"/>
                  </a:lnTo>
                  <a:lnTo>
                    <a:pt x="25297" y="39896"/>
                  </a:lnTo>
                  <a:lnTo>
                    <a:pt x="25495" y="39674"/>
                  </a:lnTo>
                  <a:lnTo>
                    <a:pt x="25694" y="39452"/>
                  </a:lnTo>
                  <a:lnTo>
                    <a:pt x="25881" y="39231"/>
                  </a:lnTo>
                  <a:lnTo>
                    <a:pt x="26056" y="38985"/>
                  </a:lnTo>
                  <a:lnTo>
                    <a:pt x="26219" y="38752"/>
                  </a:lnTo>
                  <a:lnTo>
                    <a:pt x="26383" y="38506"/>
                  </a:lnTo>
                  <a:lnTo>
                    <a:pt x="26546" y="38250"/>
                  </a:lnTo>
                  <a:lnTo>
                    <a:pt x="26698" y="37993"/>
                  </a:lnTo>
                  <a:lnTo>
                    <a:pt x="26838" y="37724"/>
                  </a:lnTo>
                  <a:lnTo>
                    <a:pt x="26979" y="37467"/>
                  </a:lnTo>
                  <a:lnTo>
                    <a:pt x="27235" y="36918"/>
                  </a:lnTo>
                  <a:lnTo>
                    <a:pt x="27469" y="36369"/>
                  </a:lnTo>
                  <a:lnTo>
                    <a:pt x="27679" y="35797"/>
                  </a:lnTo>
                  <a:lnTo>
                    <a:pt x="27878" y="35225"/>
                  </a:lnTo>
                  <a:lnTo>
                    <a:pt x="28053" y="34652"/>
                  </a:lnTo>
                  <a:lnTo>
                    <a:pt x="28216" y="34068"/>
                  </a:lnTo>
                  <a:lnTo>
                    <a:pt x="28368" y="33496"/>
                  </a:lnTo>
                  <a:lnTo>
                    <a:pt x="28508" y="32912"/>
                  </a:lnTo>
                  <a:lnTo>
                    <a:pt x="28637" y="32340"/>
                  </a:lnTo>
                  <a:lnTo>
                    <a:pt x="28777" y="31698"/>
                  </a:lnTo>
                  <a:lnTo>
                    <a:pt x="28894" y="31055"/>
                  </a:lnTo>
                  <a:lnTo>
                    <a:pt x="28999" y="30413"/>
                  </a:lnTo>
                  <a:lnTo>
                    <a:pt x="29081" y="29759"/>
                  </a:lnTo>
                  <a:lnTo>
                    <a:pt x="29162" y="29117"/>
                  </a:lnTo>
                  <a:lnTo>
                    <a:pt x="29221" y="28463"/>
                  </a:lnTo>
                  <a:lnTo>
                    <a:pt x="29279" y="27809"/>
                  </a:lnTo>
                  <a:lnTo>
                    <a:pt x="29314" y="27166"/>
                  </a:lnTo>
                  <a:lnTo>
                    <a:pt x="29349" y="26512"/>
                  </a:lnTo>
                  <a:lnTo>
                    <a:pt x="29373" y="25858"/>
                  </a:lnTo>
                  <a:lnTo>
                    <a:pt x="29396" y="24550"/>
                  </a:lnTo>
                  <a:lnTo>
                    <a:pt x="29396" y="23242"/>
                  </a:lnTo>
                  <a:lnTo>
                    <a:pt x="29384" y="21934"/>
                  </a:lnTo>
                  <a:lnTo>
                    <a:pt x="29361" y="20649"/>
                  </a:lnTo>
                  <a:lnTo>
                    <a:pt x="29373" y="19376"/>
                  </a:lnTo>
                  <a:lnTo>
                    <a:pt x="29384" y="18734"/>
                  </a:lnTo>
                  <a:lnTo>
                    <a:pt x="29396" y="18092"/>
                  </a:lnTo>
                  <a:lnTo>
                    <a:pt x="29431" y="17461"/>
                  </a:lnTo>
                  <a:lnTo>
                    <a:pt x="29466" y="16819"/>
                  </a:lnTo>
                  <a:lnTo>
                    <a:pt x="29525" y="16188"/>
                  </a:lnTo>
                  <a:lnTo>
                    <a:pt x="29595" y="15557"/>
                  </a:lnTo>
                  <a:lnTo>
                    <a:pt x="29676" y="14927"/>
                  </a:lnTo>
                  <a:lnTo>
                    <a:pt x="29781" y="14296"/>
                  </a:lnTo>
                  <a:lnTo>
                    <a:pt x="29898" y="13677"/>
                  </a:lnTo>
                  <a:lnTo>
                    <a:pt x="30050" y="13046"/>
                  </a:lnTo>
                  <a:lnTo>
                    <a:pt x="30214" y="12427"/>
                  </a:lnTo>
                  <a:lnTo>
                    <a:pt x="30400" y="11820"/>
                  </a:lnTo>
                  <a:lnTo>
                    <a:pt x="30587" y="11248"/>
                  </a:lnTo>
                  <a:lnTo>
                    <a:pt x="30798" y="10676"/>
                  </a:lnTo>
                  <a:lnTo>
                    <a:pt x="31218" y="9531"/>
                  </a:lnTo>
                  <a:lnTo>
                    <a:pt x="31650" y="8363"/>
                  </a:lnTo>
                  <a:lnTo>
                    <a:pt x="31860" y="7779"/>
                  </a:lnTo>
                  <a:lnTo>
                    <a:pt x="32059" y="7184"/>
                  </a:lnTo>
                  <a:lnTo>
                    <a:pt x="32234" y="6600"/>
                  </a:lnTo>
                  <a:lnTo>
                    <a:pt x="32386" y="6004"/>
                  </a:lnTo>
                  <a:lnTo>
                    <a:pt x="32456" y="5700"/>
                  </a:lnTo>
                  <a:lnTo>
                    <a:pt x="32514" y="5397"/>
                  </a:lnTo>
                  <a:lnTo>
                    <a:pt x="32561" y="5105"/>
                  </a:lnTo>
                  <a:lnTo>
                    <a:pt x="32608" y="4801"/>
                  </a:lnTo>
                  <a:lnTo>
                    <a:pt x="32643" y="4497"/>
                  </a:lnTo>
                  <a:lnTo>
                    <a:pt x="32678" y="4194"/>
                  </a:lnTo>
                  <a:lnTo>
                    <a:pt x="32690" y="3890"/>
                  </a:lnTo>
                  <a:lnTo>
                    <a:pt x="32701" y="3586"/>
                  </a:lnTo>
                  <a:lnTo>
                    <a:pt x="32690" y="3283"/>
                  </a:lnTo>
                  <a:lnTo>
                    <a:pt x="32678" y="2979"/>
                  </a:lnTo>
                  <a:lnTo>
                    <a:pt x="32655" y="2675"/>
                  </a:lnTo>
                  <a:lnTo>
                    <a:pt x="32619" y="2360"/>
                  </a:lnTo>
                  <a:lnTo>
                    <a:pt x="32561" y="2103"/>
                  </a:lnTo>
                  <a:lnTo>
                    <a:pt x="32491" y="1846"/>
                  </a:lnTo>
                  <a:lnTo>
                    <a:pt x="32444" y="1718"/>
                  </a:lnTo>
                  <a:lnTo>
                    <a:pt x="32386" y="1589"/>
                  </a:lnTo>
                  <a:lnTo>
                    <a:pt x="32328" y="1473"/>
                  </a:lnTo>
                  <a:lnTo>
                    <a:pt x="32269" y="1356"/>
                  </a:lnTo>
                  <a:lnTo>
                    <a:pt x="32199" y="1239"/>
                  </a:lnTo>
                  <a:lnTo>
                    <a:pt x="32117" y="1134"/>
                  </a:lnTo>
                  <a:lnTo>
                    <a:pt x="32024" y="1029"/>
                  </a:lnTo>
                  <a:lnTo>
                    <a:pt x="31930" y="935"/>
                  </a:lnTo>
                  <a:lnTo>
                    <a:pt x="31837" y="842"/>
                  </a:lnTo>
                  <a:lnTo>
                    <a:pt x="31720" y="772"/>
                  </a:lnTo>
                  <a:lnTo>
                    <a:pt x="31603" y="702"/>
                  </a:lnTo>
                  <a:lnTo>
                    <a:pt x="31487" y="632"/>
                  </a:lnTo>
                  <a:lnTo>
                    <a:pt x="31323" y="573"/>
                  </a:lnTo>
                  <a:lnTo>
                    <a:pt x="31160" y="538"/>
                  </a:lnTo>
                  <a:lnTo>
                    <a:pt x="30996" y="398"/>
                  </a:lnTo>
                  <a:lnTo>
                    <a:pt x="30833" y="281"/>
                  </a:lnTo>
                  <a:lnTo>
                    <a:pt x="30646" y="176"/>
                  </a:lnTo>
                  <a:lnTo>
                    <a:pt x="30447" y="94"/>
                  </a:lnTo>
                  <a:lnTo>
                    <a:pt x="30225" y="48"/>
                  </a:lnTo>
                  <a:lnTo>
                    <a:pt x="30003" y="13"/>
                  </a:lnTo>
                  <a:lnTo>
                    <a:pt x="29758" y="1"/>
                  </a:lnTo>
                  <a:close/>
                </a:path>
              </a:pathLst>
            </a:custGeom>
            <a:solidFill>
              <a:srgbClr val="7255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21"/>
            <p:cNvSpPr/>
            <p:nvPr/>
          </p:nvSpPr>
          <p:spPr>
            <a:xfrm>
              <a:off x="5078229" y="2556828"/>
              <a:ext cx="134874" cy="295198"/>
            </a:xfrm>
            <a:custGeom>
              <a:avLst/>
              <a:gdLst/>
              <a:ahLst/>
              <a:cxnLst/>
              <a:rect l="l" t="t" r="r" b="b"/>
              <a:pathLst>
                <a:path w="4579" h="10022" extrusionOk="0">
                  <a:moveTo>
                    <a:pt x="2114" y="1"/>
                  </a:moveTo>
                  <a:lnTo>
                    <a:pt x="1927" y="13"/>
                  </a:lnTo>
                  <a:lnTo>
                    <a:pt x="1729" y="36"/>
                  </a:lnTo>
                  <a:lnTo>
                    <a:pt x="1495" y="71"/>
                  </a:lnTo>
                  <a:lnTo>
                    <a:pt x="1262" y="129"/>
                  </a:lnTo>
                  <a:lnTo>
                    <a:pt x="1016" y="211"/>
                  </a:lnTo>
                  <a:lnTo>
                    <a:pt x="900" y="258"/>
                  </a:lnTo>
                  <a:lnTo>
                    <a:pt x="783" y="316"/>
                  </a:lnTo>
                  <a:lnTo>
                    <a:pt x="666" y="386"/>
                  </a:lnTo>
                  <a:lnTo>
                    <a:pt x="561" y="456"/>
                  </a:lnTo>
                  <a:lnTo>
                    <a:pt x="456" y="538"/>
                  </a:lnTo>
                  <a:lnTo>
                    <a:pt x="362" y="632"/>
                  </a:lnTo>
                  <a:lnTo>
                    <a:pt x="281" y="737"/>
                  </a:lnTo>
                  <a:lnTo>
                    <a:pt x="199" y="853"/>
                  </a:lnTo>
                  <a:lnTo>
                    <a:pt x="140" y="970"/>
                  </a:lnTo>
                  <a:lnTo>
                    <a:pt x="82" y="1110"/>
                  </a:lnTo>
                  <a:lnTo>
                    <a:pt x="47" y="1262"/>
                  </a:lnTo>
                  <a:lnTo>
                    <a:pt x="12" y="1426"/>
                  </a:lnTo>
                  <a:lnTo>
                    <a:pt x="0" y="1601"/>
                  </a:lnTo>
                  <a:lnTo>
                    <a:pt x="12" y="1788"/>
                  </a:lnTo>
                  <a:lnTo>
                    <a:pt x="35" y="1986"/>
                  </a:lnTo>
                  <a:lnTo>
                    <a:pt x="70" y="2208"/>
                  </a:lnTo>
                  <a:lnTo>
                    <a:pt x="129" y="2418"/>
                  </a:lnTo>
                  <a:lnTo>
                    <a:pt x="199" y="2629"/>
                  </a:lnTo>
                  <a:lnTo>
                    <a:pt x="281" y="2815"/>
                  </a:lnTo>
                  <a:lnTo>
                    <a:pt x="374" y="2991"/>
                  </a:lnTo>
                  <a:lnTo>
                    <a:pt x="467" y="3154"/>
                  </a:lnTo>
                  <a:lnTo>
                    <a:pt x="573" y="3306"/>
                  </a:lnTo>
                  <a:lnTo>
                    <a:pt x="689" y="3446"/>
                  </a:lnTo>
                  <a:lnTo>
                    <a:pt x="806" y="3586"/>
                  </a:lnTo>
                  <a:lnTo>
                    <a:pt x="935" y="3703"/>
                  </a:lnTo>
                  <a:lnTo>
                    <a:pt x="1063" y="3832"/>
                  </a:lnTo>
                  <a:lnTo>
                    <a:pt x="1343" y="4053"/>
                  </a:lnTo>
                  <a:lnTo>
                    <a:pt x="1624" y="4264"/>
                  </a:lnTo>
                  <a:lnTo>
                    <a:pt x="1904" y="4474"/>
                  </a:lnTo>
                  <a:lnTo>
                    <a:pt x="2196" y="4696"/>
                  </a:lnTo>
                  <a:lnTo>
                    <a:pt x="2465" y="4918"/>
                  </a:lnTo>
                  <a:lnTo>
                    <a:pt x="2593" y="5034"/>
                  </a:lnTo>
                  <a:lnTo>
                    <a:pt x="2710" y="5163"/>
                  </a:lnTo>
                  <a:lnTo>
                    <a:pt x="2827" y="5303"/>
                  </a:lnTo>
                  <a:lnTo>
                    <a:pt x="2943" y="5443"/>
                  </a:lnTo>
                  <a:lnTo>
                    <a:pt x="3049" y="5607"/>
                  </a:lnTo>
                  <a:lnTo>
                    <a:pt x="3142" y="5770"/>
                  </a:lnTo>
                  <a:lnTo>
                    <a:pt x="3224" y="5945"/>
                  </a:lnTo>
                  <a:lnTo>
                    <a:pt x="3294" y="6132"/>
                  </a:lnTo>
                  <a:lnTo>
                    <a:pt x="3364" y="6343"/>
                  </a:lnTo>
                  <a:lnTo>
                    <a:pt x="3411" y="6564"/>
                  </a:lnTo>
                  <a:lnTo>
                    <a:pt x="3446" y="6798"/>
                  </a:lnTo>
                  <a:lnTo>
                    <a:pt x="3469" y="7055"/>
                  </a:lnTo>
                  <a:lnTo>
                    <a:pt x="3516" y="7545"/>
                  </a:lnTo>
                  <a:lnTo>
                    <a:pt x="3562" y="7989"/>
                  </a:lnTo>
                  <a:lnTo>
                    <a:pt x="3632" y="8363"/>
                  </a:lnTo>
                  <a:lnTo>
                    <a:pt x="3703" y="8702"/>
                  </a:lnTo>
                  <a:lnTo>
                    <a:pt x="3773" y="8982"/>
                  </a:lnTo>
                  <a:lnTo>
                    <a:pt x="3854" y="9227"/>
                  </a:lnTo>
                  <a:lnTo>
                    <a:pt x="3936" y="9426"/>
                  </a:lnTo>
                  <a:lnTo>
                    <a:pt x="4018" y="9589"/>
                  </a:lnTo>
                  <a:lnTo>
                    <a:pt x="4100" y="9718"/>
                  </a:lnTo>
                  <a:lnTo>
                    <a:pt x="4170" y="9823"/>
                  </a:lnTo>
                  <a:lnTo>
                    <a:pt x="4240" y="9893"/>
                  </a:lnTo>
                  <a:lnTo>
                    <a:pt x="4298" y="9951"/>
                  </a:lnTo>
                  <a:lnTo>
                    <a:pt x="4357" y="9986"/>
                  </a:lnTo>
                  <a:lnTo>
                    <a:pt x="4392" y="10010"/>
                  </a:lnTo>
                  <a:lnTo>
                    <a:pt x="4427" y="10021"/>
                  </a:lnTo>
                  <a:lnTo>
                    <a:pt x="4473" y="9216"/>
                  </a:lnTo>
                  <a:lnTo>
                    <a:pt x="4520" y="8351"/>
                  </a:lnTo>
                  <a:lnTo>
                    <a:pt x="4555" y="7347"/>
                  </a:lnTo>
                  <a:lnTo>
                    <a:pt x="4578" y="6284"/>
                  </a:lnTo>
                  <a:lnTo>
                    <a:pt x="4578" y="5759"/>
                  </a:lnTo>
                  <a:lnTo>
                    <a:pt x="4567" y="5268"/>
                  </a:lnTo>
                  <a:lnTo>
                    <a:pt x="4555" y="4813"/>
                  </a:lnTo>
                  <a:lnTo>
                    <a:pt x="4520" y="4415"/>
                  </a:lnTo>
                  <a:lnTo>
                    <a:pt x="4485" y="4088"/>
                  </a:lnTo>
                  <a:lnTo>
                    <a:pt x="4462" y="3948"/>
                  </a:lnTo>
                  <a:lnTo>
                    <a:pt x="4427" y="3832"/>
                  </a:lnTo>
                  <a:lnTo>
                    <a:pt x="4345" y="3610"/>
                  </a:lnTo>
                  <a:lnTo>
                    <a:pt x="4240" y="3341"/>
                  </a:lnTo>
                  <a:lnTo>
                    <a:pt x="4111" y="3061"/>
                  </a:lnTo>
                  <a:lnTo>
                    <a:pt x="3959" y="2757"/>
                  </a:lnTo>
                  <a:lnTo>
                    <a:pt x="3632" y="2126"/>
                  </a:lnTo>
                  <a:lnTo>
                    <a:pt x="3270" y="1496"/>
                  </a:lnTo>
                  <a:lnTo>
                    <a:pt x="2932" y="923"/>
                  </a:lnTo>
                  <a:lnTo>
                    <a:pt x="2640" y="445"/>
                  </a:lnTo>
                  <a:lnTo>
                    <a:pt x="2371" y="13"/>
                  </a:lnTo>
                  <a:lnTo>
                    <a:pt x="2243" y="1"/>
                  </a:lnTo>
                  <a:close/>
                </a:path>
              </a:pathLst>
            </a:custGeom>
            <a:solidFill>
              <a:srgbClr val="ED9D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21"/>
            <p:cNvSpPr/>
            <p:nvPr/>
          </p:nvSpPr>
          <p:spPr>
            <a:xfrm>
              <a:off x="5078229" y="2556828"/>
              <a:ext cx="96347" cy="124565"/>
            </a:xfrm>
            <a:custGeom>
              <a:avLst/>
              <a:gdLst/>
              <a:ahLst/>
              <a:cxnLst/>
              <a:rect l="l" t="t" r="r" b="b"/>
              <a:pathLst>
                <a:path w="3271" h="4229" extrusionOk="0">
                  <a:moveTo>
                    <a:pt x="2114" y="1"/>
                  </a:moveTo>
                  <a:lnTo>
                    <a:pt x="1927" y="13"/>
                  </a:lnTo>
                  <a:lnTo>
                    <a:pt x="1729" y="36"/>
                  </a:lnTo>
                  <a:lnTo>
                    <a:pt x="1495" y="71"/>
                  </a:lnTo>
                  <a:lnTo>
                    <a:pt x="1262" y="129"/>
                  </a:lnTo>
                  <a:lnTo>
                    <a:pt x="1016" y="211"/>
                  </a:lnTo>
                  <a:lnTo>
                    <a:pt x="900" y="258"/>
                  </a:lnTo>
                  <a:lnTo>
                    <a:pt x="783" y="316"/>
                  </a:lnTo>
                  <a:lnTo>
                    <a:pt x="666" y="386"/>
                  </a:lnTo>
                  <a:lnTo>
                    <a:pt x="561" y="456"/>
                  </a:lnTo>
                  <a:lnTo>
                    <a:pt x="456" y="538"/>
                  </a:lnTo>
                  <a:lnTo>
                    <a:pt x="362" y="632"/>
                  </a:lnTo>
                  <a:lnTo>
                    <a:pt x="281" y="737"/>
                  </a:lnTo>
                  <a:lnTo>
                    <a:pt x="199" y="853"/>
                  </a:lnTo>
                  <a:lnTo>
                    <a:pt x="140" y="970"/>
                  </a:lnTo>
                  <a:lnTo>
                    <a:pt x="82" y="1110"/>
                  </a:lnTo>
                  <a:lnTo>
                    <a:pt x="47" y="1262"/>
                  </a:lnTo>
                  <a:lnTo>
                    <a:pt x="12" y="1426"/>
                  </a:lnTo>
                  <a:lnTo>
                    <a:pt x="0" y="1601"/>
                  </a:lnTo>
                  <a:lnTo>
                    <a:pt x="12" y="1788"/>
                  </a:lnTo>
                  <a:lnTo>
                    <a:pt x="35" y="1986"/>
                  </a:lnTo>
                  <a:lnTo>
                    <a:pt x="70" y="2208"/>
                  </a:lnTo>
                  <a:lnTo>
                    <a:pt x="117" y="2395"/>
                  </a:lnTo>
                  <a:lnTo>
                    <a:pt x="175" y="2570"/>
                  </a:lnTo>
                  <a:lnTo>
                    <a:pt x="246" y="2734"/>
                  </a:lnTo>
                  <a:lnTo>
                    <a:pt x="316" y="2886"/>
                  </a:lnTo>
                  <a:lnTo>
                    <a:pt x="397" y="3037"/>
                  </a:lnTo>
                  <a:lnTo>
                    <a:pt x="479" y="3166"/>
                  </a:lnTo>
                  <a:lnTo>
                    <a:pt x="573" y="3294"/>
                  </a:lnTo>
                  <a:lnTo>
                    <a:pt x="666" y="3423"/>
                  </a:lnTo>
                  <a:lnTo>
                    <a:pt x="771" y="3540"/>
                  </a:lnTo>
                  <a:lnTo>
                    <a:pt x="876" y="3645"/>
                  </a:lnTo>
                  <a:lnTo>
                    <a:pt x="1098" y="3855"/>
                  </a:lnTo>
                  <a:lnTo>
                    <a:pt x="1332" y="4042"/>
                  </a:lnTo>
                  <a:lnTo>
                    <a:pt x="1577" y="4229"/>
                  </a:lnTo>
                  <a:lnTo>
                    <a:pt x="1822" y="3913"/>
                  </a:lnTo>
                  <a:lnTo>
                    <a:pt x="2067" y="3598"/>
                  </a:lnTo>
                  <a:lnTo>
                    <a:pt x="2289" y="3259"/>
                  </a:lnTo>
                  <a:lnTo>
                    <a:pt x="2500" y="2921"/>
                  </a:lnTo>
                  <a:lnTo>
                    <a:pt x="2710" y="2582"/>
                  </a:lnTo>
                  <a:lnTo>
                    <a:pt x="2908" y="2220"/>
                  </a:lnTo>
                  <a:lnTo>
                    <a:pt x="3095" y="1869"/>
                  </a:lnTo>
                  <a:lnTo>
                    <a:pt x="3270" y="1507"/>
                  </a:lnTo>
                  <a:lnTo>
                    <a:pt x="2932" y="923"/>
                  </a:lnTo>
                  <a:lnTo>
                    <a:pt x="2640" y="445"/>
                  </a:lnTo>
                  <a:lnTo>
                    <a:pt x="2371" y="13"/>
                  </a:lnTo>
                  <a:lnTo>
                    <a:pt x="2243" y="1"/>
                  </a:lnTo>
                  <a:close/>
                </a:path>
              </a:pathLst>
            </a:custGeom>
            <a:solidFill>
              <a:srgbClr val="D172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21"/>
            <p:cNvSpPr/>
            <p:nvPr/>
          </p:nvSpPr>
          <p:spPr>
            <a:xfrm>
              <a:off x="4901050" y="1796918"/>
              <a:ext cx="287628" cy="793989"/>
            </a:xfrm>
            <a:custGeom>
              <a:avLst/>
              <a:gdLst/>
              <a:ahLst/>
              <a:cxnLst/>
              <a:rect l="l" t="t" r="r" b="b"/>
              <a:pathLst>
                <a:path w="9765" h="26956" extrusionOk="0">
                  <a:moveTo>
                    <a:pt x="1" y="0"/>
                  </a:moveTo>
                  <a:lnTo>
                    <a:pt x="71" y="257"/>
                  </a:lnTo>
                  <a:lnTo>
                    <a:pt x="152" y="642"/>
                  </a:lnTo>
                  <a:lnTo>
                    <a:pt x="374" y="1717"/>
                  </a:lnTo>
                  <a:lnTo>
                    <a:pt x="655" y="3153"/>
                  </a:lnTo>
                  <a:lnTo>
                    <a:pt x="970" y="4905"/>
                  </a:lnTo>
                  <a:lnTo>
                    <a:pt x="1729" y="9063"/>
                  </a:lnTo>
                  <a:lnTo>
                    <a:pt x="2558" y="13676"/>
                  </a:lnTo>
                  <a:lnTo>
                    <a:pt x="3376" y="18231"/>
                  </a:lnTo>
                  <a:lnTo>
                    <a:pt x="4112" y="22225"/>
                  </a:lnTo>
                  <a:lnTo>
                    <a:pt x="4427" y="23848"/>
                  </a:lnTo>
                  <a:lnTo>
                    <a:pt x="4684" y="25145"/>
                  </a:lnTo>
                  <a:lnTo>
                    <a:pt x="4882" y="26032"/>
                  </a:lnTo>
                  <a:lnTo>
                    <a:pt x="4953" y="26313"/>
                  </a:lnTo>
                  <a:lnTo>
                    <a:pt x="4999" y="26476"/>
                  </a:lnTo>
                  <a:lnTo>
                    <a:pt x="5046" y="26558"/>
                  </a:lnTo>
                  <a:lnTo>
                    <a:pt x="5104" y="26640"/>
                  </a:lnTo>
                  <a:lnTo>
                    <a:pt x="5174" y="26698"/>
                  </a:lnTo>
                  <a:lnTo>
                    <a:pt x="5256" y="26768"/>
                  </a:lnTo>
                  <a:lnTo>
                    <a:pt x="5338" y="26815"/>
                  </a:lnTo>
                  <a:lnTo>
                    <a:pt x="5431" y="26862"/>
                  </a:lnTo>
                  <a:lnTo>
                    <a:pt x="5525" y="26897"/>
                  </a:lnTo>
                  <a:lnTo>
                    <a:pt x="5630" y="26920"/>
                  </a:lnTo>
                  <a:lnTo>
                    <a:pt x="5747" y="26943"/>
                  </a:lnTo>
                  <a:lnTo>
                    <a:pt x="5863" y="26955"/>
                  </a:lnTo>
                  <a:lnTo>
                    <a:pt x="6109" y="26955"/>
                  </a:lnTo>
                  <a:lnTo>
                    <a:pt x="6377" y="26943"/>
                  </a:lnTo>
                  <a:lnTo>
                    <a:pt x="6669" y="26897"/>
                  </a:lnTo>
                  <a:lnTo>
                    <a:pt x="6950" y="26838"/>
                  </a:lnTo>
                  <a:lnTo>
                    <a:pt x="7253" y="26768"/>
                  </a:lnTo>
                  <a:lnTo>
                    <a:pt x="7545" y="26675"/>
                  </a:lnTo>
                  <a:lnTo>
                    <a:pt x="7837" y="26570"/>
                  </a:lnTo>
                  <a:lnTo>
                    <a:pt x="8129" y="26465"/>
                  </a:lnTo>
                  <a:lnTo>
                    <a:pt x="8398" y="26348"/>
                  </a:lnTo>
                  <a:lnTo>
                    <a:pt x="8655" y="26219"/>
                  </a:lnTo>
                  <a:lnTo>
                    <a:pt x="8900" y="26091"/>
                  </a:lnTo>
                  <a:lnTo>
                    <a:pt x="9285" y="25881"/>
                  </a:lnTo>
                  <a:lnTo>
                    <a:pt x="9437" y="25799"/>
                  </a:lnTo>
                  <a:lnTo>
                    <a:pt x="9554" y="25717"/>
                  </a:lnTo>
                  <a:lnTo>
                    <a:pt x="9601" y="25670"/>
                  </a:lnTo>
                  <a:lnTo>
                    <a:pt x="9647" y="25612"/>
                  </a:lnTo>
                  <a:lnTo>
                    <a:pt x="9683" y="25565"/>
                  </a:lnTo>
                  <a:lnTo>
                    <a:pt x="9706" y="25507"/>
                  </a:lnTo>
                  <a:lnTo>
                    <a:pt x="9729" y="25437"/>
                  </a:lnTo>
                  <a:lnTo>
                    <a:pt x="9741" y="25367"/>
                  </a:lnTo>
                  <a:lnTo>
                    <a:pt x="9764" y="25192"/>
                  </a:lnTo>
                  <a:lnTo>
                    <a:pt x="9753" y="24970"/>
                  </a:lnTo>
                  <a:lnTo>
                    <a:pt x="9729" y="24701"/>
                  </a:lnTo>
                  <a:lnTo>
                    <a:pt x="9694" y="24374"/>
                  </a:lnTo>
                  <a:lnTo>
                    <a:pt x="9636" y="23977"/>
                  </a:lnTo>
                  <a:lnTo>
                    <a:pt x="9484" y="22937"/>
                  </a:lnTo>
                  <a:lnTo>
                    <a:pt x="9285" y="21501"/>
                  </a:lnTo>
                  <a:lnTo>
                    <a:pt x="9169" y="20602"/>
                  </a:lnTo>
                  <a:lnTo>
                    <a:pt x="9040" y="19551"/>
                  </a:lnTo>
                  <a:lnTo>
                    <a:pt x="8772" y="17098"/>
                  </a:lnTo>
                  <a:lnTo>
                    <a:pt x="8491" y="14400"/>
                  </a:lnTo>
                  <a:lnTo>
                    <a:pt x="8211" y="11667"/>
                  </a:lnTo>
                  <a:lnTo>
                    <a:pt x="7767" y="7054"/>
                  </a:lnTo>
                  <a:lnTo>
                    <a:pt x="7580" y="511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99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21"/>
            <p:cNvSpPr/>
            <p:nvPr/>
          </p:nvSpPr>
          <p:spPr>
            <a:xfrm>
              <a:off x="4528135" y="4084629"/>
              <a:ext cx="288983" cy="400087"/>
            </a:xfrm>
            <a:custGeom>
              <a:avLst/>
              <a:gdLst/>
              <a:ahLst/>
              <a:cxnLst/>
              <a:rect l="l" t="t" r="r" b="b"/>
              <a:pathLst>
                <a:path w="9811" h="13583" extrusionOk="0">
                  <a:moveTo>
                    <a:pt x="281" y="0"/>
                  </a:moveTo>
                  <a:lnTo>
                    <a:pt x="187" y="1682"/>
                  </a:lnTo>
                  <a:lnTo>
                    <a:pt x="94" y="3293"/>
                  </a:lnTo>
                  <a:lnTo>
                    <a:pt x="36" y="4812"/>
                  </a:lnTo>
                  <a:lnTo>
                    <a:pt x="12" y="5524"/>
                  </a:lnTo>
                  <a:lnTo>
                    <a:pt x="1" y="6202"/>
                  </a:lnTo>
                  <a:lnTo>
                    <a:pt x="1" y="6832"/>
                  </a:lnTo>
                  <a:lnTo>
                    <a:pt x="12" y="7428"/>
                  </a:lnTo>
                  <a:lnTo>
                    <a:pt x="36" y="7965"/>
                  </a:lnTo>
                  <a:lnTo>
                    <a:pt x="71" y="8456"/>
                  </a:lnTo>
                  <a:lnTo>
                    <a:pt x="117" y="8888"/>
                  </a:lnTo>
                  <a:lnTo>
                    <a:pt x="187" y="9261"/>
                  </a:lnTo>
                  <a:lnTo>
                    <a:pt x="234" y="9425"/>
                  </a:lnTo>
                  <a:lnTo>
                    <a:pt x="269" y="9565"/>
                  </a:lnTo>
                  <a:lnTo>
                    <a:pt x="328" y="9694"/>
                  </a:lnTo>
                  <a:lnTo>
                    <a:pt x="374" y="9810"/>
                  </a:lnTo>
                  <a:lnTo>
                    <a:pt x="433" y="9892"/>
                  </a:lnTo>
                  <a:lnTo>
                    <a:pt x="491" y="9986"/>
                  </a:lnTo>
                  <a:lnTo>
                    <a:pt x="643" y="10172"/>
                  </a:lnTo>
                  <a:lnTo>
                    <a:pt x="841" y="10371"/>
                  </a:lnTo>
                  <a:lnTo>
                    <a:pt x="1052" y="10558"/>
                  </a:lnTo>
                  <a:lnTo>
                    <a:pt x="1297" y="10756"/>
                  </a:lnTo>
                  <a:lnTo>
                    <a:pt x="1577" y="10955"/>
                  </a:lnTo>
                  <a:lnTo>
                    <a:pt x="1869" y="11153"/>
                  </a:lnTo>
                  <a:lnTo>
                    <a:pt x="2185" y="11340"/>
                  </a:lnTo>
                  <a:lnTo>
                    <a:pt x="2523" y="11539"/>
                  </a:lnTo>
                  <a:lnTo>
                    <a:pt x="2874" y="11726"/>
                  </a:lnTo>
                  <a:lnTo>
                    <a:pt x="3236" y="11913"/>
                  </a:lnTo>
                  <a:lnTo>
                    <a:pt x="3609" y="12099"/>
                  </a:lnTo>
                  <a:lnTo>
                    <a:pt x="3995" y="12275"/>
                  </a:lnTo>
                  <a:lnTo>
                    <a:pt x="4392" y="12438"/>
                  </a:lnTo>
                  <a:lnTo>
                    <a:pt x="4789" y="12602"/>
                  </a:lnTo>
                  <a:lnTo>
                    <a:pt x="5186" y="12753"/>
                  </a:lnTo>
                  <a:lnTo>
                    <a:pt x="5583" y="12894"/>
                  </a:lnTo>
                  <a:lnTo>
                    <a:pt x="5969" y="13022"/>
                  </a:lnTo>
                  <a:lnTo>
                    <a:pt x="6366" y="13139"/>
                  </a:lnTo>
                  <a:lnTo>
                    <a:pt x="6739" y="13256"/>
                  </a:lnTo>
                  <a:lnTo>
                    <a:pt x="7101" y="13349"/>
                  </a:lnTo>
                  <a:lnTo>
                    <a:pt x="7463" y="13431"/>
                  </a:lnTo>
                  <a:lnTo>
                    <a:pt x="7802" y="13489"/>
                  </a:lnTo>
                  <a:lnTo>
                    <a:pt x="8117" y="13536"/>
                  </a:lnTo>
                  <a:lnTo>
                    <a:pt x="8421" y="13571"/>
                  </a:lnTo>
                  <a:lnTo>
                    <a:pt x="8701" y="13583"/>
                  </a:lnTo>
                  <a:lnTo>
                    <a:pt x="8947" y="13571"/>
                  </a:lnTo>
                  <a:lnTo>
                    <a:pt x="9169" y="13548"/>
                  </a:lnTo>
                  <a:lnTo>
                    <a:pt x="9274" y="13524"/>
                  </a:lnTo>
                  <a:lnTo>
                    <a:pt x="9367" y="13489"/>
                  </a:lnTo>
                  <a:lnTo>
                    <a:pt x="9449" y="13466"/>
                  </a:lnTo>
                  <a:lnTo>
                    <a:pt x="9531" y="13419"/>
                  </a:lnTo>
                  <a:lnTo>
                    <a:pt x="9601" y="13372"/>
                  </a:lnTo>
                  <a:lnTo>
                    <a:pt x="9647" y="13326"/>
                  </a:lnTo>
                  <a:lnTo>
                    <a:pt x="9706" y="13267"/>
                  </a:lnTo>
                  <a:lnTo>
                    <a:pt x="9741" y="13209"/>
                  </a:lnTo>
                  <a:lnTo>
                    <a:pt x="9776" y="13139"/>
                  </a:lnTo>
                  <a:lnTo>
                    <a:pt x="9788" y="13069"/>
                  </a:lnTo>
                  <a:lnTo>
                    <a:pt x="9811" y="12999"/>
                  </a:lnTo>
                  <a:lnTo>
                    <a:pt x="9811" y="12929"/>
                  </a:lnTo>
                  <a:lnTo>
                    <a:pt x="9811" y="12777"/>
                  </a:lnTo>
                  <a:lnTo>
                    <a:pt x="9776" y="12613"/>
                  </a:lnTo>
                  <a:lnTo>
                    <a:pt x="9718" y="12450"/>
                  </a:lnTo>
                  <a:lnTo>
                    <a:pt x="9636" y="12286"/>
                  </a:lnTo>
                  <a:lnTo>
                    <a:pt x="9542" y="12099"/>
                  </a:lnTo>
                  <a:lnTo>
                    <a:pt x="9414" y="11924"/>
                  </a:lnTo>
                  <a:lnTo>
                    <a:pt x="9274" y="11737"/>
                  </a:lnTo>
                  <a:lnTo>
                    <a:pt x="9122" y="11550"/>
                  </a:lnTo>
                  <a:lnTo>
                    <a:pt x="8958" y="11352"/>
                  </a:lnTo>
                  <a:lnTo>
                    <a:pt x="8772" y="11165"/>
                  </a:lnTo>
                  <a:lnTo>
                    <a:pt x="8386" y="10768"/>
                  </a:lnTo>
                  <a:lnTo>
                    <a:pt x="7966" y="10383"/>
                  </a:lnTo>
                  <a:lnTo>
                    <a:pt x="7534" y="9997"/>
                  </a:lnTo>
                  <a:lnTo>
                    <a:pt x="7101" y="9623"/>
                  </a:lnTo>
                  <a:lnTo>
                    <a:pt x="6296" y="8923"/>
                  </a:lnTo>
                  <a:lnTo>
                    <a:pt x="5945" y="8607"/>
                  </a:lnTo>
                  <a:lnTo>
                    <a:pt x="5653" y="8327"/>
                  </a:lnTo>
                  <a:lnTo>
                    <a:pt x="5536" y="8199"/>
                  </a:lnTo>
                  <a:lnTo>
                    <a:pt x="5443" y="8082"/>
                  </a:lnTo>
                  <a:lnTo>
                    <a:pt x="5361" y="7977"/>
                  </a:lnTo>
                  <a:lnTo>
                    <a:pt x="5303" y="7883"/>
                  </a:lnTo>
                  <a:lnTo>
                    <a:pt x="5291" y="7825"/>
                  </a:lnTo>
                  <a:lnTo>
                    <a:pt x="5268" y="7755"/>
                  </a:lnTo>
                  <a:lnTo>
                    <a:pt x="5233" y="7545"/>
                  </a:lnTo>
                  <a:lnTo>
                    <a:pt x="5209" y="7276"/>
                  </a:lnTo>
                  <a:lnTo>
                    <a:pt x="5198" y="6937"/>
                  </a:lnTo>
                  <a:lnTo>
                    <a:pt x="5186" y="6540"/>
                  </a:lnTo>
                  <a:lnTo>
                    <a:pt x="5174" y="6096"/>
                  </a:lnTo>
                  <a:lnTo>
                    <a:pt x="5186" y="5080"/>
                  </a:lnTo>
                  <a:lnTo>
                    <a:pt x="5221" y="3912"/>
                  </a:lnTo>
                  <a:lnTo>
                    <a:pt x="5268" y="2651"/>
                  </a:lnTo>
                  <a:lnTo>
                    <a:pt x="5315" y="1331"/>
                  </a:lnTo>
                  <a:lnTo>
                    <a:pt x="5385" y="0"/>
                  </a:lnTo>
                  <a:close/>
                </a:path>
              </a:pathLst>
            </a:custGeom>
            <a:solidFill>
              <a:srgbClr val="ED9D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21"/>
            <p:cNvSpPr/>
            <p:nvPr/>
          </p:nvSpPr>
          <p:spPr>
            <a:xfrm>
              <a:off x="4528135" y="4213971"/>
              <a:ext cx="288983" cy="270750"/>
            </a:xfrm>
            <a:custGeom>
              <a:avLst/>
              <a:gdLst/>
              <a:ahLst/>
              <a:cxnLst/>
              <a:rect l="l" t="t" r="r" b="b"/>
              <a:pathLst>
                <a:path w="9811" h="9192" extrusionOk="0">
                  <a:moveTo>
                    <a:pt x="1204" y="0"/>
                  </a:moveTo>
                  <a:lnTo>
                    <a:pt x="818" y="35"/>
                  </a:lnTo>
                  <a:lnTo>
                    <a:pt x="421" y="94"/>
                  </a:lnTo>
                  <a:lnTo>
                    <a:pt x="36" y="164"/>
                  </a:lnTo>
                  <a:lnTo>
                    <a:pt x="12" y="1086"/>
                  </a:lnTo>
                  <a:lnTo>
                    <a:pt x="1" y="1962"/>
                  </a:lnTo>
                  <a:lnTo>
                    <a:pt x="1" y="2757"/>
                  </a:lnTo>
                  <a:lnTo>
                    <a:pt x="24" y="3481"/>
                  </a:lnTo>
                  <a:lnTo>
                    <a:pt x="47" y="3808"/>
                  </a:lnTo>
                  <a:lnTo>
                    <a:pt x="71" y="4123"/>
                  </a:lnTo>
                  <a:lnTo>
                    <a:pt x="106" y="4403"/>
                  </a:lnTo>
                  <a:lnTo>
                    <a:pt x="152" y="4660"/>
                  </a:lnTo>
                  <a:lnTo>
                    <a:pt x="199" y="4894"/>
                  </a:lnTo>
                  <a:lnTo>
                    <a:pt x="246" y="5092"/>
                  </a:lnTo>
                  <a:lnTo>
                    <a:pt x="304" y="5268"/>
                  </a:lnTo>
                  <a:lnTo>
                    <a:pt x="374" y="5419"/>
                  </a:lnTo>
                  <a:lnTo>
                    <a:pt x="433" y="5501"/>
                  </a:lnTo>
                  <a:lnTo>
                    <a:pt x="491" y="5595"/>
                  </a:lnTo>
                  <a:lnTo>
                    <a:pt x="643" y="5781"/>
                  </a:lnTo>
                  <a:lnTo>
                    <a:pt x="841" y="5980"/>
                  </a:lnTo>
                  <a:lnTo>
                    <a:pt x="1052" y="6167"/>
                  </a:lnTo>
                  <a:lnTo>
                    <a:pt x="1297" y="6365"/>
                  </a:lnTo>
                  <a:lnTo>
                    <a:pt x="1577" y="6564"/>
                  </a:lnTo>
                  <a:lnTo>
                    <a:pt x="1869" y="6762"/>
                  </a:lnTo>
                  <a:lnTo>
                    <a:pt x="2185" y="6949"/>
                  </a:lnTo>
                  <a:lnTo>
                    <a:pt x="2523" y="7148"/>
                  </a:lnTo>
                  <a:lnTo>
                    <a:pt x="2874" y="7335"/>
                  </a:lnTo>
                  <a:lnTo>
                    <a:pt x="3236" y="7522"/>
                  </a:lnTo>
                  <a:lnTo>
                    <a:pt x="3609" y="7708"/>
                  </a:lnTo>
                  <a:lnTo>
                    <a:pt x="3995" y="7884"/>
                  </a:lnTo>
                  <a:lnTo>
                    <a:pt x="4392" y="8047"/>
                  </a:lnTo>
                  <a:lnTo>
                    <a:pt x="4789" y="8211"/>
                  </a:lnTo>
                  <a:lnTo>
                    <a:pt x="5186" y="8362"/>
                  </a:lnTo>
                  <a:lnTo>
                    <a:pt x="5583" y="8503"/>
                  </a:lnTo>
                  <a:lnTo>
                    <a:pt x="5969" y="8631"/>
                  </a:lnTo>
                  <a:lnTo>
                    <a:pt x="6366" y="8748"/>
                  </a:lnTo>
                  <a:lnTo>
                    <a:pt x="6739" y="8865"/>
                  </a:lnTo>
                  <a:lnTo>
                    <a:pt x="7101" y="8958"/>
                  </a:lnTo>
                  <a:lnTo>
                    <a:pt x="7463" y="9040"/>
                  </a:lnTo>
                  <a:lnTo>
                    <a:pt x="7802" y="9098"/>
                  </a:lnTo>
                  <a:lnTo>
                    <a:pt x="8117" y="9145"/>
                  </a:lnTo>
                  <a:lnTo>
                    <a:pt x="8421" y="9180"/>
                  </a:lnTo>
                  <a:lnTo>
                    <a:pt x="8701" y="9192"/>
                  </a:lnTo>
                  <a:lnTo>
                    <a:pt x="8947" y="9180"/>
                  </a:lnTo>
                  <a:lnTo>
                    <a:pt x="9169" y="9157"/>
                  </a:lnTo>
                  <a:lnTo>
                    <a:pt x="9274" y="9133"/>
                  </a:lnTo>
                  <a:lnTo>
                    <a:pt x="9367" y="9098"/>
                  </a:lnTo>
                  <a:lnTo>
                    <a:pt x="9449" y="9075"/>
                  </a:lnTo>
                  <a:lnTo>
                    <a:pt x="9531" y="9028"/>
                  </a:lnTo>
                  <a:lnTo>
                    <a:pt x="9601" y="8981"/>
                  </a:lnTo>
                  <a:lnTo>
                    <a:pt x="9647" y="8935"/>
                  </a:lnTo>
                  <a:lnTo>
                    <a:pt x="9706" y="8876"/>
                  </a:lnTo>
                  <a:lnTo>
                    <a:pt x="9741" y="8818"/>
                  </a:lnTo>
                  <a:lnTo>
                    <a:pt x="9776" y="8748"/>
                  </a:lnTo>
                  <a:lnTo>
                    <a:pt x="9788" y="8678"/>
                  </a:lnTo>
                  <a:lnTo>
                    <a:pt x="9811" y="8608"/>
                  </a:lnTo>
                  <a:lnTo>
                    <a:pt x="9811" y="8538"/>
                  </a:lnTo>
                  <a:lnTo>
                    <a:pt x="9811" y="8386"/>
                  </a:lnTo>
                  <a:lnTo>
                    <a:pt x="9776" y="8222"/>
                  </a:lnTo>
                  <a:lnTo>
                    <a:pt x="9718" y="8059"/>
                  </a:lnTo>
                  <a:lnTo>
                    <a:pt x="9636" y="7895"/>
                  </a:lnTo>
                  <a:lnTo>
                    <a:pt x="9542" y="7708"/>
                  </a:lnTo>
                  <a:lnTo>
                    <a:pt x="9414" y="7533"/>
                  </a:lnTo>
                  <a:lnTo>
                    <a:pt x="9274" y="7346"/>
                  </a:lnTo>
                  <a:lnTo>
                    <a:pt x="9122" y="7159"/>
                  </a:lnTo>
                  <a:lnTo>
                    <a:pt x="8958" y="6961"/>
                  </a:lnTo>
                  <a:lnTo>
                    <a:pt x="8772" y="6774"/>
                  </a:lnTo>
                  <a:lnTo>
                    <a:pt x="8386" y="6377"/>
                  </a:lnTo>
                  <a:lnTo>
                    <a:pt x="7966" y="5992"/>
                  </a:lnTo>
                  <a:lnTo>
                    <a:pt x="7534" y="5606"/>
                  </a:lnTo>
                  <a:lnTo>
                    <a:pt x="7101" y="5232"/>
                  </a:lnTo>
                  <a:lnTo>
                    <a:pt x="6296" y="4532"/>
                  </a:lnTo>
                  <a:lnTo>
                    <a:pt x="5945" y="4216"/>
                  </a:lnTo>
                  <a:lnTo>
                    <a:pt x="5653" y="3936"/>
                  </a:lnTo>
                  <a:lnTo>
                    <a:pt x="5536" y="3808"/>
                  </a:lnTo>
                  <a:lnTo>
                    <a:pt x="5443" y="3691"/>
                  </a:lnTo>
                  <a:lnTo>
                    <a:pt x="5361" y="3586"/>
                  </a:lnTo>
                  <a:lnTo>
                    <a:pt x="5303" y="3492"/>
                  </a:lnTo>
                  <a:lnTo>
                    <a:pt x="5279" y="3434"/>
                  </a:lnTo>
                  <a:lnTo>
                    <a:pt x="5268" y="3340"/>
                  </a:lnTo>
                  <a:lnTo>
                    <a:pt x="5233" y="3119"/>
                  </a:lnTo>
                  <a:lnTo>
                    <a:pt x="5209" y="2803"/>
                  </a:lnTo>
                  <a:lnTo>
                    <a:pt x="5186" y="2418"/>
                  </a:lnTo>
                  <a:lnTo>
                    <a:pt x="5186" y="1974"/>
                  </a:lnTo>
                  <a:lnTo>
                    <a:pt x="5174" y="1472"/>
                  </a:lnTo>
                  <a:lnTo>
                    <a:pt x="5198" y="327"/>
                  </a:lnTo>
                  <a:lnTo>
                    <a:pt x="4298" y="234"/>
                  </a:lnTo>
                  <a:lnTo>
                    <a:pt x="3411" y="129"/>
                  </a:lnTo>
                  <a:lnTo>
                    <a:pt x="2955" y="82"/>
                  </a:lnTo>
                  <a:lnTo>
                    <a:pt x="2512" y="35"/>
                  </a:lnTo>
                  <a:lnTo>
                    <a:pt x="2056" y="12"/>
                  </a:lnTo>
                  <a:lnTo>
                    <a:pt x="16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21"/>
            <p:cNvSpPr/>
            <p:nvPr/>
          </p:nvSpPr>
          <p:spPr>
            <a:xfrm>
              <a:off x="4861491" y="3928099"/>
              <a:ext cx="319263" cy="441383"/>
            </a:xfrm>
            <a:custGeom>
              <a:avLst/>
              <a:gdLst/>
              <a:ahLst/>
              <a:cxnLst/>
              <a:rect l="l" t="t" r="r" b="b"/>
              <a:pathLst>
                <a:path w="10839" h="14985" extrusionOk="0">
                  <a:moveTo>
                    <a:pt x="316" y="0"/>
                  </a:moveTo>
                  <a:lnTo>
                    <a:pt x="199" y="1845"/>
                  </a:lnTo>
                  <a:lnTo>
                    <a:pt x="106" y="3632"/>
                  </a:lnTo>
                  <a:lnTo>
                    <a:pt x="36" y="5302"/>
                  </a:lnTo>
                  <a:lnTo>
                    <a:pt x="12" y="6097"/>
                  </a:lnTo>
                  <a:lnTo>
                    <a:pt x="1" y="6832"/>
                  </a:lnTo>
                  <a:lnTo>
                    <a:pt x="1" y="7533"/>
                  </a:lnTo>
                  <a:lnTo>
                    <a:pt x="12" y="8187"/>
                  </a:lnTo>
                  <a:lnTo>
                    <a:pt x="36" y="8783"/>
                  </a:lnTo>
                  <a:lnTo>
                    <a:pt x="82" y="9332"/>
                  </a:lnTo>
                  <a:lnTo>
                    <a:pt x="129" y="9810"/>
                  </a:lnTo>
                  <a:lnTo>
                    <a:pt x="164" y="10021"/>
                  </a:lnTo>
                  <a:lnTo>
                    <a:pt x="211" y="10219"/>
                  </a:lnTo>
                  <a:lnTo>
                    <a:pt x="257" y="10394"/>
                  </a:lnTo>
                  <a:lnTo>
                    <a:pt x="304" y="10558"/>
                  </a:lnTo>
                  <a:lnTo>
                    <a:pt x="351" y="10698"/>
                  </a:lnTo>
                  <a:lnTo>
                    <a:pt x="409" y="10815"/>
                  </a:lnTo>
                  <a:lnTo>
                    <a:pt x="479" y="10920"/>
                  </a:lnTo>
                  <a:lnTo>
                    <a:pt x="549" y="11013"/>
                  </a:lnTo>
                  <a:lnTo>
                    <a:pt x="713" y="11224"/>
                  </a:lnTo>
                  <a:lnTo>
                    <a:pt x="923" y="11434"/>
                  </a:lnTo>
                  <a:lnTo>
                    <a:pt x="1157" y="11644"/>
                  </a:lnTo>
                  <a:lnTo>
                    <a:pt x="1437" y="11866"/>
                  </a:lnTo>
                  <a:lnTo>
                    <a:pt x="1741" y="12088"/>
                  </a:lnTo>
                  <a:lnTo>
                    <a:pt x="2056" y="12298"/>
                  </a:lnTo>
                  <a:lnTo>
                    <a:pt x="2406" y="12520"/>
                  </a:lnTo>
                  <a:lnTo>
                    <a:pt x="2780" y="12730"/>
                  </a:lnTo>
                  <a:lnTo>
                    <a:pt x="3166" y="12940"/>
                  </a:lnTo>
                  <a:lnTo>
                    <a:pt x="3574" y="13139"/>
                  </a:lnTo>
                  <a:lnTo>
                    <a:pt x="3983" y="13337"/>
                  </a:lnTo>
                  <a:lnTo>
                    <a:pt x="4415" y="13536"/>
                  </a:lnTo>
                  <a:lnTo>
                    <a:pt x="4847" y="13723"/>
                  </a:lnTo>
                  <a:lnTo>
                    <a:pt x="5279" y="13898"/>
                  </a:lnTo>
                  <a:lnTo>
                    <a:pt x="5723" y="14073"/>
                  </a:lnTo>
                  <a:lnTo>
                    <a:pt x="6155" y="14225"/>
                  </a:lnTo>
                  <a:lnTo>
                    <a:pt x="6587" y="14365"/>
                  </a:lnTo>
                  <a:lnTo>
                    <a:pt x="7020" y="14505"/>
                  </a:lnTo>
                  <a:lnTo>
                    <a:pt x="7440" y="14622"/>
                  </a:lnTo>
                  <a:lnTo>
                    <a:pt x="7849" y="14727"/>
                  </a:lnTo>
                  <a:lnTo>
                    <a:pt x="8234" y="14809"/>
                  </a:lnTo>
                  <a:lnTo>
                    <a:pt x="8608" y="14879"/>
                  </a:lnTo>
                  <a:lnTo>
                    <a:pt x="8958" y="14937"/>
                  </a:lnTo>
                  <a:lnTo>
                    <a:pt x="9297" y="14973"/>
                  </a:lnTo>
                  <a:lnTo>
                    <a:pt x="9601" y="14984"/>
                  </a:lnTo>
                  <a:lnTo>
                    <a:pt x="9881" y="14973"/>
                  </a:lnTo>
                  <a:lnTo>
                    <a:pt x="10126" y="14937"/>
                  </a:lnTo>
                  <a:lnTo>
                    <a:pt x="10231" y="14914"/>
                  </a:lnTo>
                  <a:lnTo>
                    <a:pt x="10336" y="14891"/>
                  </a:lnTo>
                  <a:lnTo>
                    <a:pt x="10430" y="14856"/>
                  </a:lnTo>
                  <a:lnTo>
                    <a:pt x="10512" y="14809"/>
                  </a:lnTo>
                  <a:lnTo>
                    <a:pt x="10593" y="14762"/>
                  </a:lnTo>
                  <a:lnTo>
                    <a:pt x="10652" y="14704"/>
                  </a:lnTo>
                  <a:lnTo>
                    <a:pt x="10710" y="14645"/>
                  </a:lnTo>
                  <a:lnTo>
                    <a:pt x="10745" y="14575"/>
                  </a:lnTo>
                  <a:lnTo>
                    <a:pt x="10780" y="14505"/>
                  </a:lnTo>
                  <a:lnTo>
                    <a:pt x="10804" y="14424"/>
                  </a:lnTo>
                  <a:lnTo>
                    <a:pt x="10827" y="14342"/>
                  </a:lnTo>
                  <a:lnTo>
                    <a:pt x="10827" y="14260"/>
                  </a:lnTo>
                  <a:lnTo>
                    <a:pt x="10839" y="14178"/>
                  </a:lnTo>
                  <a:lnTo>
                    <a:pt x="10827" y="14097"/>
                  </a:lnTo>
                  <a:lnTo>
                    <a:pt x="10792" y="13921"/>
                  </a:lnTo>
                  <a:lnTo>
                    <a:pt x="10722" y="13735"/>
                  </a:lnTo>
                  <a:lnTo>
                    <a:pt x="10640" y="13548"/>
                  </a:lnTo>
                  <a:lnTo>
                    <a:pt x="10523" y="13349"/>
                  </a:lnTo>
                  <a:lnTo>
                    <a:pt x="10395" y="13151"/>
                  </a:lnTo>
                  <a:lnTo>
                    <a:pt x="10243" y="12952"/>
                  </a:lnTo>
                  <a:lnTo>
                    <a:pt x="10068" y="12742"/>
                  </a:lnTo>
                  <a:lnTo>
                    <a:pt x="9881" y="12532"/>
                  </a:lnTo>
                  <a:lnTo>
                    <a:pt x="9682" y="12321"/>
                  </a:lnTo>
                  <a:lnTo>
                    <a:pt x="9250" y="11889"/>
                  </a:lnTo>
                  <a:lnTo>
                    <a:pt x="8795" y="11457"/>
                  </a:lnTo>
                  <a:lnTo>
                    <a:pt x="8316" y="11025"/>
                  </a:lnTo>
                  <a:lnTo>
                    <a:pt x="7837" y="10616"/>
                  </a:lnTo>
                  <a:lnTo>
                    <a:pt x="6938" y="9845"/>
                  </a:lnTo>
                  <a:lnTo>
                    <a:pt x="6564" y="9495"/>
                  </a:lnTo>
                  <a:lnTo>
                    <a:pt x="6237" y="9191"/>
                  </a:lnTo>
                  <a:lnTo>
                    <a:pt x="6109" y="9051"/>
                  </a:lnTo>
                  <a:lnTo>
                    <a:pt x="6004" y="8923"/>
                  </a:lnTo>
                  <a:lnTo>
                    <a:pt x="5922" y="8806"/>
                  </a:lnTo>
                  <a:lnTo>
                    <a:pt x="5852" y="8701"/>
                  </a:lnTo>
                  <a:lnTo>
                    <a:pt x="5828" y="8631"/>
                  </a:lnTo>
                  <a:lnTo>
                    <a:pt x="5817" y="8549"/>
                  </a:lnTo>
                  <a:lnTo>
                    <a:pt x="5782" y="8327"/>
                  </a:lnTo>
                  <a:lnTo>
                    <a:pt x="5747" y="8024"/>
                  </a:lnTo>
                  <a:lnTo>
                    <a:pt x="5735" y="7650"/>
                  </a:lnTo>
                  <a:lnTo>
                    <a:pt x="5723" y="7218"/>
                  </a:lnTo>
                  <a:lnTo>
                    <a:pt x="5712" y="6727"/>
                  </a:lnTo>
                  <a:lnTo>
                    <a:pt x="5723" y="5594"/>
                  </a:lnTo>
                  <a:lnTo>
                    <a:pt x="5758" y="4310"/>
                  </a:lnTo>
                  <a:lnTo>
                    <a:pt x="5805" y="2920"/>
                  </a:lnTo>
                  <a:lnTo>
                    <a:pt x="5875" y="1472"/>
                  </a:lnTo>
                  <a:lnTo>
                    <a:pt x="5945" y="0"/>
                  </a:lnTo>
                  <a:close/>
                </a:path>
              </a:pathLst>
            </a:custGeom>
            <a:solidFill>
              <a:srgbClr val="ED9D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21"/>
            <p:cNvSpPr/>
            <p:nvPr/>
          </p:nvSpPr>
          <p:spPr>
            <a:xfrm>
              <a:off x="4861491" y="4117296"/>
              <a:ext cx="319263" cy="252194"/>
            </a:xfrm>
            <a:custGeom>
              <a:avLst/>
              <a:gdLst/>
              <a:ahLst/>
              <a:cxnLst/>
              <a:rect l="l" t="t" r="r" b="b"/>
              <a:pathLst>
                <a:path w="10839" h="8562" extrusionOk="0">
                  <a:moveTo>
                    <a:pt x="5712" y="1"/>
                  </a:moveTo>
                  <a:lnTo>
                    <a:pt x="5023" y="141"/>
                  </a:lnTo>
                  <a:lnTo>
                    <a:pt x="4310" y="257"/>
                  </a:lnTo>
                  <a:lnTo>
                    <a:pt x="3609" y="363"/>
                  </a:lnTo>
                  <a:lnTo>
                    <a:pt x="2897" y="433"/>
                  </a:lnTo>
                  <a:lnTo>
                    <a:pt x="2173" y="479"/>
                  </a:lnTo>
                  <a:lnTo>
                    <a:pt x="1449" y="514"/>
                  </a:lnTo>
                  <a:lnTo>
                    <a:pt x="725" y="526"/>
                  </a:lnTo>
                  <a:lnTo>
                    <a:pt x="1" y="514"/>
                  </a:lnTo>
                  <a:lnTo>
                    <a:pt x="1" y="1203"/>
                  </a:lnTo>
                  <a:lnTo>
                    <a:pt x="12" y="1834"/>
                  </a:lnTo>
                  <a:lnTo>
                    <a:pt x="36" y="2418"/>
                  </a:lnTo>
                  <a:lnTo>
                    <a:pt x="82" y="2944"/>
                  </a:lnTo>
                  <a:lnTo>
                    <a:pt x="141" y="3411"/>
                  </a:lnTo>
                  <a:lnTo>
                    <a:pt x="176" y="3609"/>
                  </a:lnTo>
                  <a:lnTo>
                    <a:pt x="211" y="3808"/>
                  </a:lnTo>
                  <a:lnTo>
                    <a:pt x="257" y="3983"/>
                  </a:lnTo>
                  <a:lnTo>
                    <a:pt x="304" y="4135"/>
                  </a:lnTo>
                  <a:lnTo>
                    <a:pt x="363" y="4275"/>
                  </a:lnTo>
                  <a:lnTo>
                    <a:pt x="409" y="4392"/>
                  </a:lnTo>
                  <a:lnTo>
                    <a:pt x="479" y="4497"/>
                  </a:lnTo>
                  <a:lnTo>
                    <a:pt x="549" y="4590"/>
                  </a:lnTo>
                  <a:lnTo>
                    <a:pt x="713" y="4801"/>
                  </a:lnTo>
                  <a:lnTo>
                    <a:pt x="923" y="5011"/>
                  </a:lnTo>
                  <a:lnTo>
                    <a:pt x="1157" y="5221"/>
                  </a:lnTo>
                  <a:lnTo>
                    <a:pt x="1437" y="5443"/>
                  </a:lnTo>
                  <a:lnTo>
                    <a:pt x="1741" y="5665"/>
                  </a:lnTo>
                  <a:lnTo>
                    <a:pt x="2056" y="5875"/>
                  </a:lnTo>
                  <a:lnTo>
                    <a:pt x="2406" y="6097"/>
                  </a:lnTo>
                  <a:lnTo>
                    <a:pt x="2780" y="6307"/>
                  </a:lnTo>
                  <a:lnTo>
                    <a:pt x="3166" y="6517"/>
                  </a:lnTo>
                  <a:lnTo>
                    <a:pt x="3574" y="6716"/>
                  </a:lnTo>
                  <a:lnTo>
                    <a:pt x="3983" y="6914"/>
                  </a:lnTo>
                  <a:lnTo>
                    <a:pt x="4415" y="7113"/>
                  </a:lnTo>
                  <a:lnTo>
                    <a:pt x="4847" y="7300"/>
                  </a:lnTo>
                  <a:lnTo>
                    <a:pt x="5279" y="7475"/>
                  </a:lnTo>
                  <a:lnTo>
                    <a:pt x="5723" y="7650"/>
                  </a:lnTo>
                  <a:lnTo>
                    <a:pt x="6155" y="7802"/>
                  </a:lnTo>
                  <a:lnTo>
                    <a:pt x="6587" y="7942"/>
                  </a:lnTo>
                  <a:lnTo>
                    <a:pt x="7020" y="8082"/>
                  </a:lnTo>
                  <a:lnTo>
                    <a:pt x="7440" y="8199"/>
                  </a:lnTo>
                  <a:lnTo>
                    <a:pt x="7849" y="8304"/>
                  </a:lnTo>
                  <a:lnTo>
                    <a:pt x="8234" y="8386"/>
                  </a:lnTo>
                  <a:lnTo>
                    <a:pt x="8608" y="8456"/>
                  </a:lnTo>
                  <a:lnTo>
                    <a:pt x="8958" y="8514"/>
                  </a:lnTo>
                  <a:lnTo>
                    <a:pt x="9297" y="8550"/>
                  </a:lnTo>
                  <a:lnTo>
                    <a:pt x="9601" y="8561"/>
                  </a:lnTo>
                  <a:lnTo>
                    <a:pt x="9881" y="8550"/>
                  </a:lnTo>
                  <a:lnTo>
                    <a:pt x="10126" y="8514"/>
                  </a:lnTo>
                  <a:lnTo>
                    <a:pt x="10231" y="8491"/>
                  </a:lnTo>
                  <a:lnTo>
                    <a:pt x="10336" y="8468"/>
                  </a:lnTo>
                  <a:lnTo>
                    <a:pt x="10430" y="8433"/>
                  </a:lnTo>
                  <a:lnTo>
                    <a:pt x="10512" y="8386"/>
                  </a:lnTo>
                  <a:lnTo>
                    <a:pt x="10593" y="8339"/>
                  </a:lnTo>
                  <a:lnTo>
                    <a:pt x="10652" y="8281"/>
                  </a:lnTo>
                  <a:lnTo>
                    <a:pt x="10710" y="8222"/>
                  </a:lnTo>
                  <a:lnTo>
                    <a:pt x="10745" y="8152"/>
                  </a:lnTo>
                  <a:lnTo>
                    <a:pt x="10780" y="8082"/>
                  </a:lnTo>
                  <a:lnTo>
                    <a:pt x="10804" y="8001"/>
                  </a:lnTo>
                  <a:lnTo>
                    <a:pt x="10827" y="7919"/>
                  </a:lnTo>
                  <a:lnTo>
                    <a:pt x="10827" y="7837"/>
                  </a:lnTo>
                  <a:lnTo>
                    <a:pt x="10839" y="7755"/>
                  </a:lnTo>
                  <a:lnTo>
                    <a:pt x="10827" y="7674"/>
                  </a:lnTo>
                  <a:lnTo>
                    <a:pt x="10792" y="7498"/>
                  </a:lnTo>
                  <a:lnTo>
                    <a:pt x="10722" y="7312"/>
                  </a:lnTo>
                  <a:lnTo>
                    <a:pt x="10640" y="7125"/>
                  </a:lnTo>
                  <a:lnTo>
                    <a:pt x="10523" y="6926"/>
                  </a:lnTo>
                  <a:lnTo>
                    <a:pt x="10395" y="6728"/>
                  </a:lnTo>
                  <a:lnTo>
                    <a:pt x="10243" y="6529"/>
                  </a:lnTo>
                  <a:lnTo>
                    <a:pt x="10068" y="6319"/>
                  </a:lnTo>
                  <a:lnTo>
                    <a:pt x="9881" y="6109"/>
                  </a:lnTo>
                  <a:lnTo>
                    <a:pt x="9682" y="5898"/>
                  </a:lnTo>
                  <a:lnTo>
                    <a:pt x="9250" y="5466"/>
                  </a:lnTo>
                  <a:lnTo>
                    <a:pt x="8795" y="5034"/>
                  </a:lnTo>
                  <a:lnTo>
                    <a:pt x="8316" y="4602"/>
                  </a:lnTo>
                  <a:lnTo>
                    <a:pt x="7837" y="4193"/>
                  </a:lnTo>
                  <a:lnTo>
                    <a:pt x="6938" y="3422"/>
                  </a:lnTo>
                  <a:lnTo>
                    <a:pt x="6564" y="3072"/>
                  </a:lnTo>
                  <a:lnTo>
                    <a:pt x="6237" y="2768"/>
                  </a:lnTo>
                  <a:lnTo>
                    <a:pt x="6109" y="2628"/>
                  </a:lnTo>
                  <a:lnTo>
                    <a:pt x="6004" y="2500"/>
                  </a:lnTo>
                  <a:lnTo>
                    <a:pt x="5922" y="2383"/>
                  </a:lnTo>
                  <a:lnTo>
                    <a:pt x="5852" y="2278"/>
                  </a:lnTo>
                  <a:lnTo>
                    <a:pt x="5817" y="2161"/>
                  </a:lnTo>
                  <a:lnTo>
                    <a:pt x="5793" y="1986"/>
                  </a:lnTo>
                  <a:lnTo>
                    <a:pt x="5758" y="1764"/>
                  </a:lnTo>
                  <a:lnTo>
                    <a:pt x="5747" y="1495"/>
                  </a:lnTo>
                  <a:lnTo>
                    <a:pt x="5723" y="818"/>
                  </a:lnTo>
                  <a:lnTo>
                    <a:pt x="571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21"/>
            <p:cNvSpPr/>
            <p:nvPr/>
          </p:nvSpPr>
          <p:spPr>
            <a:xfrm>
              <a:off x="4862875" y="4179213"/>
              <a:ext cx="317878" cy="190279"/>
            </a:xfrm>
            <a:custGeom>
              <a:avLst/>
              <a:gdLst/>
              <a:ahLst/>
              <a:cxnLst/>
              <a:rect l="l" t="t" r="r" b="b"/>
              <a:pathLst>
                <a:path w="10792" h="6460" extrusionOk="0">
                  <a:moveTo>
                    <a:pt x="5758" y="1"/>
                  </a:moveTo>
                  <a:lnTo>
                    <a:pt x="5594" y="12"/>
                  </a:lnTo>
                  <a:lnTo>
                    <a:pt x="5419" y="47"/>
                  </a:lnTo>
                  <a:lnTo>
                    <a:pt x="5244" y="94"/>
                  </a:lnTo>
                  <a:lnTo>
                    <a:pt x="5081" y="153"/>
                  </a:lnTo>
                  <a:lnTo>
                    <a:pt x="4905" y="223"/>
                  </a:lnTo>
                  <a:lnTo>
                    <a:pt x="4730" y="304"/>
                  </a:lnTo>
                  <a:lnTo>
                    <a:pt x="4380" y="468"/>
                  </a:lnTo>
                  <a:lnTo>
                    <a:pt x="4018" y="643"/>
                  </a:lnTo>
                  <a:lnTo>
                    <a:pt x="3656" y="807"/>
                  </a:lnTo>
                  <a:lnTo>
                    <a:pt x="3457" y="877"/>
                  </a:lnTo>
                  <a:lnTo>
                    <a:pt x="3270" y="947"/>
                  </a:lnTo>
                  <a:lnTo>
                    <a:pt x="3072" y="993"/>
                  </a:lnTo>
                  <a:lnTo>
                    <a:pt x="2873" y="1028"/>
                  </a:lnTo>
                  <a:lnTo>
                    <a:pt x="2686" y="1052"/>
                  </a:lnTo>
                  <a:lnTo>
                    <a:pt x="2488" y="1064"/>
                  </a:lnTo>
                  <a:lnTo>
                    <a:pt x="2301" y="1064"/>
                  </a:lnTo>
                  <a:lnTo>
                    <a:pt x="2126" y="1052"/>
                  </a:lnTo>
                  <a:lnTo>
                    <a:pt x="1939" y="1040"/>
                  </a:lnTo>
                  <a:lnTo>
                    <a:pt x="1752" y="1017"/>
                  </a:lnTo>
                  <a:lnTo>
                    <a:pt x="1577" y="993"/>
                  </a:lnTo>
                  <a:lnTo>
                    <a:pt x="1390" y="958"/>
                  </a:lnTo>
                  <a:lnTo>
                    <a:pt x="1040" y="865"/>
                  </a:lnTo>
                  <a:lnTo>
                    <a:pt x="689" y="748"/>
                  </a:lnTo>
                  <a:lnTo>
                    <a:pt x="339" y="608"/>
                  </a:lnTo>
                  <a:lnTo>
                    <a:pt x="0" y="456"/>
                  </a:lnTo>
                  <a:lnTo>
                    <a:pt x="24" y="760"/>
                  </a:lnTo>
                  <a:lnTo>
                    <a:pt x="59" y="1052"/>
                  </a:lnTo>
                  <a:lnTo>
                    <a:pt x="94" y="1320"/>
                  </a:lnTo>
                  <a:lnTo>
                    <a:pt x="140" y="1566"/>
                  </a:lnTo>
                  <a:lnTo>
                    <a:pt x="187" y="1788"/>
                  </a:lnTo>
                  <a:lnTo>
                    <a:pt x="234" y="1974"/>
                  </a:lnTo>
                  <a:lnTo>
                    <a:pt x="304" y="2150"/>
                  </a:lnTo>
                  <a:lnTo>
                    <a:pt x="362" y="2290"/>
                  </a:lnTo>
                  <a:lnTo>
                    <a:pt x="432" y="2395"/>
                  </a:lnTo>
                  <a:lnTo>
                    <a:pt x="502" y="2488"/>
                  </a:lnTo>
                  <a:lnTo>
                    <a:pt x="666" y="2699"/>
                  </a:lnTo>
                  <a:lnTo>
                    <a:pt x="876" y="2909"/>
                  </a:lnTo>
                  <a:lnTo>
                    <a:pt x="1110" y="3119"/>
                  </a:lnTo>
                  <a:lnTo>
                    <a:pt x="1390" y="3341"/>
                  </a:lnTo>
                  <a:lnTo>
                    <a:pt x="1694" y="3563"/>
                  </a:lnTo>
                  <a:lnTo>
                    <a:pt x="2009" y="3773"/>
                  </a:lnTo>
                  <a:lnTo>
                    <a:pt x="2359" y="3995"/>
                  </a:lnTo>
                  <a:lnTo>
                    <a:pt x="2733" y="4205"/>
                  </a:lnTo>
                  <a:lnTo>
                    <a:pt x="3119" y="4415"/>
                  </a:lnTo>
                  <a:lnTo>
                    <a:pt x="3527" y="4614"/>
                  </a:lnTo>
                  <a:lnTo>
                    <a:pt x="3936" y="4812"/>
                  </a:lnTo>
                  <a:lnTo>
                    <a:pt x="4368" y="5011"/>
                  </a:lnTo>
                  <a:lnTo>
                    <a:pt x="4800" y="5198"/>
                  </a:lnTo>
                  <a:lnTo>
                    <a:pt x="5232" y="5373"/>
                  </a:lnTo>
                  <a:lnTo>
                    <a:pt x="5676" y="5548"/>
                  </a:lnTo>
                  <a:lnTo>
                    <a:pt x="6108" y="5700"/>
                  </a:lnTo>
                  <a:lnTo>
                    <a:pt x="6540" y="5840"/>
                  </a:lnTo>
                  <a:lnTo>
                    <a:pt x="6973" y="5980"/>
                  </a:lnTo>
                  <a:lnTo>
                    <a:pt x="7393" y="6097"/>
                  </a:lnTo>
                  <a:lnTo>
                    <a:pt x="7802" y="6202"/>
                  </a:lnTo>
                  <a:lnTo>
                    <a:pt x="8187" y="6284"/>
                  </a:lnTo>
                  <a:lnTo>
                    <a:pt x="8561" y="6354"/>
                  </a:lnTo>
                  <a:lnTo>
                    <a:pt x="8911" y="6412"/>
                  </a:lnTo>
                  <a:lnTo>
                    <a:pt x="9250" y="6448"/>
                  </a:lnTo>
                  <a:lnTo>
                    <a:pt x="9554" y="6459"/>
                  </a:lnTo>
                  <a:lnTo>
                    <a:pt x="9834" y="6448"/>
                  </a:lnTo>
                  <a:lnTo>
                    <a:pt x="10079" y="6412"/>
                  </a:lnTo>
                  <a:lnTo>
                    <a:pt x="10184" y="6389"/>
                  </a:lnTo>
                  <a:lnTo>
                    <a:pt x="10289" y="6366"/>
                  </a:lnTo>
                  <a:lnTo>
                    <a:pt x="10383" y="6331"/>
                  </a:lnTo>
                  <a:lnTo>
                    <a:pt x="10465" y="6284"/>
                  </a:lnTo>
                  <a:lnTo>
                    <a:pt x="10546" y="6237"/>
                  </a:lnTo>
                  <a:lnTo>
                    <a:pt x="10605" y="6179"/>
                  </a:lnTo>
                  <a:lnTo>
                    <a:pt x="10663" y="6120"/>
                  </a:lnTo>
                  <a:lnTo>
                    <a:pt x="10698" y="6050"/>
                  </a:lnTo>
                  <a:lnTo>
                    <a:pt x="10733" y="5980"/>
                  </a:lnTo>
                  <a:lnTo>
                    <a:pt x="10757" y="5899"/>
                  </a:lnTo>
                  <a:lnTo>
                    <a:pt x="10780" y="5817"/>
                  </a:lnTo>
                  <a:lnTo>
                    <a:pt x="10780" y="5735"/>
                  </a:lnTo>
                  <a:lnTo>
                    <a:pt x="10792" y="5653"/>
                  </a:lnTo>
                  <a:lnTo>
                    <a:pt x="10780" y="5572"/>
                  </a:lnTo>
                  <a:lnTo>
                    <a:pt x="10745" y="5396"/>
                  </a:lnTo>
                  <a:lnTo>
                    <a:pt x="10675" y="5210"/>
                  </a:lnTo>
                  <a:lnTo>
                    <a:pt x="10593" y="5023"/>
                  </a:lnTo>
                  <a:lnTo>
                    <a:pt x="10476" y="4824"/>
                  </a:lnTo>
                  <a:lnTo>
                    <a:pt x="10348" y="4626"/>
                  </a:lnTo>
                  <a:lnTo>
                    <a:pt x="10196" y="4427"/>
                  </a:lnTo>
                  <a:lnTo>
                    <a:pt x="10021" y="4217"/>
                  </a:lnTo>
                  <a:lnTo>
                    <a:pt x="9834" y="4007"/>
                  </a:lnTo>
                  <a:lnTo>
                    <a:pt x="9635" y="3796"/>
                  </a:lnTo>
                  <a:lnTo>
                    <a:pt x="9203" y="3364"/>
                  </a:lnTo>
                  <a:lnTo>
                    <a:pt x="8748" y="2932"/>
                  </a:lnTo>
                  <a:lnTo>
                    <a:pt x="8269" y="2500"/>
                  </a:lnTo>
                  <a:lnTo>
                    <a:pt x="7790" y="2091"/>
                  </a:lnTo>
                  <a:lnTo>
                    <a:pt x="6891" y="1320"/>
                  </a:lnTo>
                  <a:lnTo>
                    <a:pt x="6517" y="970"/>
                  </a:lnTo>
                  <a:lnTo>
                    <a:pt x="6190" y="666"/>
                  </a:lnTo>
                  <a:lnTo>
                    <a:pt x="6062" y="526"/>
                  </a:lnTo>
                  <a:lnTo>
                    <a:pt x="5957" y="398"/>
                  </a:lnTo>
                  <a:lnTo>
                    <a:pt x="5875" y="281"/>
                  </a:lnTo>
                  <a:lnTo>
                    <a:pt x="5805" y="176"/>
                  </a:lnTo>
                  <a:lnTo>
                    <a:pt x="5781" y="94"/>
                  </a:lnTo>
                  <a:lnTo>
                    <a:pt x="575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21"/>
            <p:cNvSpPr/>
            <p:nvPr/>
          </p:nvSpPr>
          <p:spPr>
            <a:xfrm>
              <a:off x="4486160" y="2083114"/>
              <a:ext cx="490249" cy="2091246"/>
            </a:xfrm>
            <a:custGeom>
              <a:avLst/>
              <a:gdLst/>
              <a:ahLst/>
              <a:cxnLst/>
              <a:rect l="l" t="t" r="r" b="b"/>
              <a:pathLst>
                <a:path w="16644" h="70998" extrusionOk="0">
                  <a:moveTo>
                    <a:pt x="4777" y="1"/>
                  </a:moveTo>
                  <a:lnTo>
                    <a:pt x="4591" y="316"/>
                  </a:lnTo>
                  <a:lnTo>
                    <a:pt x="4380" y="690"/>
                  </a:lnTo>
                  <a:lnTo>
                    <a:pt x="4112" y="1192"/>
                  </a:lnTo>
                  <a:lnTo>
                    <a:pt x="3796" y="1811"/>
                  </a:lnTo>
                  <a:lnTo>
                    <a:pt x="3446" y="2535"/>
                  </a:lnTo>
                  <a:lnTo>
                    <a:pt x="3084" y="3353"/>
                  </a:lnTo>
                  <a:lnTo>
                    <a:pt x="2897" y="3785"/>
                  </a:lnTo>
                  <a:lnTo>
                    <a:pt x="2699" y="4240"/>
                  </a:lnTo>
                  <a:lnTo>
                    <a:pt x="2523" y="4719"/>
                  </a:lnTo>
                  <a:lnTo>
                    <a:pt x="2337" y="5210"/>
                  </a:lnTo>
                  <a:lnTo>
                    <a:pt x="2161" y="5712"/>
                  </a:lnTo>
                  <a:lnTo>
                    <a:pt x="1986" y="6214"/>
                  </a:lnTo>
                  <a:lnTo>
                    <a:pt x="1823" y="6740"/>
                  </a:lnTo>
                  <a:lnTo>
                    <a:pt x="1671" y="7277"/>
                  </a:lnTo>
                  <a:lnTo>
                    <a:pt x="1531" y="7814"/>
                  </a:lnTo>
                  <a:lnTo>
                    <a:pt x="1402" y="8351"/>
                  </a:lnTo>
                  <a:lnTo>
                    <a:pt x="1285" y="8900"/>
                  </a:lnTo>
                  <a:lnTo>
                    <a:pt x="1192" y="9461"/>
                  </a:lnTo>
                  <a:lnTo>
                    <a:pt x="1110" y="10010"/>
                  </a:lnTo>
                  <a:lnTo>
                    <a:pt x="1052" y="10559"/>
                  </a:lnTo>
                  <a:lnTo>
                    <a:pt x="1017" y="11108"/>
                  </a:lnTo>
                  <a:lnTo>
                    <a:pt x="1005" y="11657"/>
                  </a:lnTo>
                  <a:lnTo>
                    <a:pt x="1017" y="12194"/>
                  </a:lnTo>
                  <a:lnTo>
                    <a:pt x="1028" y="12462"/>
                  </a:lnTo>
                  <a:lnTo>
                    <a:pt x="1052" y="12731"/>
                  </a:lnTo>
                  <a:lnTo>
                    <a:pt x="1180" y="13922"/>
                  </a:lnTo>
                  <a:lnTo>
                    <a:pt x="1367" y="15347"/>
                  </a:lnTo>
                  <a:lnTo>
                    <a:pt x="1589" y="16959"/>
                  </a:lnTo>
                  <a:lnTo>
                    <a:pt x="1858" y="18734"/>
                  </a:lnTo>
                  <a:lnTo>
                    <a:pt x="2150" y="20626"/>
                  </a:lnTo>
                  <a:lnTo>
                    <a:pt x="2465" y="22600"/>
                  </a:lnTo>
                  <a:lnTo>
                    <a:pt x="2792" y="24608"/>
                  </a:lnTo>
                  <a:lnTo>
                    <a:pt x="3131" y="26617"/>
                  </a:lnTo>
                  <a:lnTo>
                    <a:pt x="3796" y="30495"/>
                  </a:lnTo>
                  <a:lnTo>
                    <a:pt x="4404" y="33917"/>
                  </a:lnTo>
                  <a:lnTo>
                    <a:pt x="4906" y="36579"/>
                  </a:lnTo>
                  <a:lnTo>
                    <a:pt x="5093" y="37525"/>
                  </a:lnTo>
                  <a:lnTo>
                    <a:pt x="5221" y="38156"/>
                  </a:lnTo>
                  <a:lnTo>
                    <a:pt x="5245" y="38296"/>
                  </a:lnTo>
                  <a:lnTo>
                    <a:pt x="5245" y="38471"/>
                  </a:lnTo>
                  <a:lnTo>
                    <a:pt x="5245" y="38682"/>
                  </a:lnTo>
                  <a:lnTo>
                    <a:pt x="5233" y="38939"/>
                  </a:lnTo>
                  <a:lnTo>
                    <a:pt x="5198" y="39219"/>
                  </a:lnTo>
                  <a:lnTo>
                    <a:pt x="5163" y="39534"/>
                  </a:lnTo>
                  <a:lnTo>
                    <a:pt x="5058" y="40247"/>
                  </a:lnTo>
                  <a:lnTo>
                    <a:pt x="4918" y="41087"/>
                  </a:lnTo>
                  <a:lnTo>
                    <a:pt x="4742" y="42033"/>
                  </a:lnTo>
                  <a:lnTo>
                    <a:pt x="4532" y="43073"/>
                  </a:lnTo>
                  <a:lnTo>
                    <a:pt x="4299" y="44206"/>
                  </a:lnTo>
                  <a:lnTo>
                    <a:pt x="3785" y="46670"/>
                  </a:lnTo>
                  <a:lnTo>
                    <a:pt x="3201" y="49356"/>
                  </a:lnTo>
                  <a:lnTo>
                    <a:pt x="2582" y="52194"/>
                  </a:lnTo>
                  <a:lnTo>
                    <a:pt x="1974" y="55079"/>
                  </a:lnTo>
                  <a:lnTo>
                    <a:pt x="1683" y="56527"/>
                  </a:lnTo>
                  <a:lnTo>
                    <a:pt x="1402" y="57952"/>
                  </a:lnTo>
                  <a:lnTo>
                    <a:pt x="1134" y="59353"/>
                  </a:lnTo>
                  <a:lnTo>
                    <a:pt x="888" y="60720"/>
                  </a:lnTo>
                  <a:lnTo>
                    <a:pt x="666" y="62039"/>
                  </a:lnTo>
                  <a:lnTo>
                    <a:pt x="468" y="63301"/>
                  </a:lnTo>
                  <a:lnTo>
                    <a:pt x="293" y="64504"/>
                  </a:lnTo>
                  <a:lnTo>
                    <a:pt x="164" y="65625"/>
                  </a:lnTo>
                  <a:lnTo>
                    <a:pt x="106" y="66162"/>
                  </a:lnTo>
                  <a:lnTo>
                    <a:pt x="71" y="66664"/>
                  </a:lnTo>
                  <a:lnTo>
                    <a:pt x="36" y="67143"/>
                  </a:lnTo>
                  <a:lnTo>
                    <a:pt x="12" y="67599"/>
                  </a:lnTo>
                  <a:lnTo>
                    <a:pt x="1" y="68031"/>
                  </a:lnTo>
                  <a:lnTo>
                    <a:pt x="1" y="68440"/>
                  </a:lnTo>
                  <a:lnTo>
                    <a:pt x="24" y="68813"/>
                  </a:lnTo>
                  <a:lnTo>
                    <a:pt x="47" y="69152"/>
                  </a:lnTo>
                  <a:lnTo>
                    <a:pt x="83" y="69467"/>
                  </a:lnTo>
                  <a:lnTo>
                    <a:pt x="141" y="69748"/>
                  </a:lnTo>
                  <a:lnTo>
                    <a:pt x="211" y="69993"/>
                  </a:lnTo>
                  <a:lnTo>
                    <a:pt x="293" y="70203"/>
                  </a:lnTo>
                  <a:lnTo>
                    <a:pt x="339" y="70296"/>
                  </a:lnTo>
                  <a:lnTo>
                    <a:pt x="386" y="70378"/>
                  </a:lnTo>
                  <a:lnTo>
                    <a:pt x="445" y="70448"/>
                  </a:lnTo>
                  <a:lnTo>
                    <a:pt x="503" y="70507"/>
                  </a:lnTo>
                  <a:lnTo>
                    <a:pt x="561" y="70565"/>
                  </a:lnTo>
                  <a:lnTo>
                    <a:pt x="631" y="70612"/>
                  </a:lnTo>
                  <a:lnTo>
                    <a:pt x="701" y="70647"/>
                  </a:lnTo>
                  <a:lnTo>
                    <a:pt x="772" y="70659"/>
                  </a:lnTo>
                  <a:lnTo>
                    <a:pt x="1087" y="70729"/>
                  </a:lnTo>
                  <a:lnTo>
                    <a:pt x="1402" y="70787"/>
                  </a:lnTo>
                  <a:lnTo>
                    <a:pt x="1718" y="70834"/>
                  </a:lnTo>
                  <a:lnTo>
                    <a:pt x="2033" y="70880"/>
                  </a:lnTo>
                  <a:lnTo>
                    <a:pt x="2360" y="70915"/>
                  </a:lnTo>
                  <a:lnTo>
                    <a:pt x="2687" y="70951"/>
                  </a:lnTo>
                  <a:lnTo>
                    <a:pt x="3329" y="70986"/>
                  </a:lnTo>
                  <a:lnTo>
                    <a:pt x="3972" y="70997"/>
                  </a:lnTo>
                  <a:lnTo>
                    <a:pt x="4602" y="70974"/>
                  </a:lnTo>
                  <a:lnTo>
                    <a:pt x="5210" y="70939"/>
                  </a:lnTo>
                  <a:lnTo>
                    <a:pt x="5782" y="70869"/>
                  </a:lnTo>
                  <a:lnTo>
                    <a:pt x="6331" y="70787"/>
                  </a:lnTo>
                  <a:lnTo>
                    <a:pt x="6588" y="70740"/>
                  </a:lnTo>
                  <a:lnTo>
                    <a:pt x="6833" y="70682"/>
                  </a:lnTo>
                  <a:lnTo>
                    <a:pt x="7067" y="70624"/>
                  </a:lnTo>
                  <a:lnTo>
                    <a:pt x="7288" y="70553"/>
                  </a:lnTo>
                  <a:lnTo>
                    <a:pt x="7487" y="70483"/>
                  </a:lnTo>
                  <a:lnTo>
                    <a:pt x="7674" y="70413"/>
                  </a:lnTo>
                  <a:lnTo>
                    <a:pt x="7849" y="70332"/>
                  </a:lnTo>
                  <a:lnTo>
                    <a:pt x="8013" y="70250"/>
                  </a:lnTo>
                  <a:lnTo>
                    <a:pt x="8153" y="70156"/>
                  </a:lnTo>
                  <a:lnTo>
                    <a:pt x="8269" y="70075"/>
                  </a:lnTo>
                  <a:lnTo>
                    <a:pt x="8375" y="69969"/>
                  </a:lnTo>
                  <a:lnTo>
                    <a:pt x="8456" y="69876"/>
                  </a:lnTo>
                  <a:lnTo>
                    <a:pt x="8526" y="69771"/>
                  </a:lnTo>
                  <a:lnTo>
                    <a:pt x="8561" y="69666"/>
                  </a:lnTo>
                  <a:lnTo>
                    <a:pt x="8970" y="68066"/>
                  </a:lnTo>
                  <a:lnTo>
                    <a:pt x="9881" y="64527"/>
                  </a:lnTo>
                  <a:lnTo>
                    <a:pt x="11107" y="59634"/>
                  </a:lnTo>
                  <a:lnTo>
                    <a:pt x="12509" y="53981"/>
                  </a:lnTo>
                  <a:lnTo>
                    <a:pt x="13221" y="51073"/>
                  </a:lnTo>
                  <a:lnTo>
                    <a:pt x="13922" y="48188"/>
                  </a:lnTo>
                  <a:lnTo>
                    <a:pt x="14576" y="45420"/>
                  </a:lnTo>
                  <a:lnTo>
                    <a:pt x="15172" y="42839"/>
                  </a:lnTo>
                  <a:lnTo>
                    <a:pt x="15686" y="40527"/>
                  </a:lnTo>
                  <a:lnTo>
                    <a:pt x="15908" y="39487"/>
                  </a:lnTo>
                  <a:lnTo>
                    <a:pt x="16106" y="38541"/>
                  </a:lnTo>
                  <a:lnTo>
                    <a:pt x="16270" y="37701"/>
                  </a:lnTo>
                  <a:lnTo>
                    <a:pt x="16410" y="36976"/>
                  </a:lnTo>
                  <a:lnTo>
                    <a:pt x="16503" y="36369"/>
                  </a:lnTo>
                  <a:lnTo>
                    <a:pt x="16573" y="35890"/>
                  </a:lnTo>
                  <a:lnTo>
                    <a:pt x="16608" y="35411"/>
                  </a:lnTo>
                  <a:lnTo>
                    <a:pt x="16632" y="34816"/>
                  </a:lnTo>
                  <a:lnTo>
                    <a:pt x="16643" y="34092"/>
                  </a:lnTo>
                  <a:lnTo>
                    <a:pt x="16643" y="33263"/>
                  </a:lnTo>
                  <a:lnTo>
                    <a:pt x="16632" y="32340"/>
                  </a:lnTo>
                  <a:lnTo>
                    <a:pt x="16608" y="31324"/>
                  </a:lnTo>
                  <a:lnTo>
                    <a:pt x="16550" y="29058"/>
                  </a:lnTo>
                  <a:lnTo>
                    <a:pt x="16456" y="26547"/>
                  </a:lnTo>
                  <a:lnTo>
                    <a:pt x="16340" y="23861"/>
                  </a:lnTo>
                  <a:lnTo>
                    <a:pt x="16200" y="21081"/>
                  </a:lnTo>
                  <a:lnTo>
                    <a:pt x="16059" y="18267"/>
                  </a:lnTo>
                  <a:lnTo>
                    <a:pt x="15756" y="12883"/>
                  </a:lnTo>
                  <a:lnTo>
                    <a:pt x="15487" y="8305"/>
                  </a:lnTo>
                  <a:lnTo>
                    <a:pt x="15207" y="3913"/>
                  </a:lnTo>
                  <a:lnTo>
                    <a:pt x="477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21"/>
            <p:cNvSpPr/>
            <p:nvPr/>
          </p:nvSpPr>
          <p:spPr>
            <a:xfrm>
              <a:off x="4486160" y="2083114"/>
              <a:ext cx="490249" cy="2091246"/>
            </a:xfrm>
            <a:custGeom>
              <a:avLst/>
              <a:gdLst/>
              <a:ahLst/>
              <a:cxnLst/>
              <a:rect l="l" t="t" r="r" b="b"/>
              <a:pathLst>
                <a:path w="16644" h="70998" fill="none" extrusionOk="0">
                  <a:moveTo>
                    <a:pt x="4777" y="1"/>
                  </a:moveTo>
                  <a:lnTo>
                    <a:pt x="4777" y="1"/>
                  </a:lnTo>
                  <a:lnTo>
                    <a:pt x="4591" y="316"/>
                  </a:lnTo>
                  <a:lnTo>
                    <a:pt x="4380" y="690"/>
                  </a:lnTo>
                  <a:lnTo>
                    <a:pt x="4112" y="1192"/>
                  </a:lnTo>
                  <a:lnTo>
                    <a:pt x="3796" y="1811"/>
                  </a:lnTo>
                  <a:lnTo>
                    <a:pt x="3446" y="2535"/>
                  </a:lnTo>
                  <a:lnTo>
                    <a:pt x="3084" y="3353"/>
                  </a:lnTo>
                  <a:lnTo>
                    <a:pt x="2897" y="3785"/>
                  </a:lnTo>
                  <a:lnTo>
                    <a:pt x="2699" y="4240"/>
                  </a:lnTo>
                  <a:lnTo>
                    <a:pt x="2523" y="4719"/>
                  </a:lnTo>
                  <a:lnTo>
                    <a:pt x="2337" y="5210"/>
                  </a:lnTo>
                  <a:lnTo>
                    <a:pt x="2161" y="5712"/>
                  </a:lnTo>
                  <a:lnTo>
                    <a:pt x="1986" y="6214"/>
                  </a:lnTo>
                  <a:lnTo>
                    <a:pt x="1823" y="6740"/>
                  </a:lnTo>
                  <a:lnTo>
                    <a:pt x="1671" y="7277"/>
                  </a:lnTo>
                  <a:lnTo>
                    <a:pt x="1531" y="7814"/>
                  </a:lnTo>
                  <a:lnTo>
                    <a:pt x="1402" y="8351"/>
                  </a:lnTo>
                  <a:lnTo>
                    <a:pt x="1285" y="8900"/>
                  </a:lnTo>
                  <a:lnTo>
                    <a:pt x="1192" y="9461"/>
                  </a:lnTo>
                  <a:lnTo>
                    <a:pt x="1110" y="10010"/>
                  </a:lnTo>
                  <a:lnTo>
                    <a:pt x="1052" y="10559"/>
                  </a:lnTo>
                  <a:lnTo>
                    <a:pt x="1017" y="11108"/>
                  </a:lnTo>
                  <a:lnTo>
                    <a:pt x="1005" y="11657"/>
                  </a:lnTo>
                  <a:lnTo>
                    <a:pt x="1017" y="12194"/>
                  </a:lnTo>
                  <a:lnTo>
                    <a:pt x="1028" y="12462"/>
                  </a:lnTo>
                  <a:lnTo>
                    <a:pt x="1052" y="12731"/>
                  </a:lnTo>
                  <a:lnTo>
                    <a:pt x="1052" y="12731"/>
                  </a:lnTo>
                  <a:lnTo>
                    <a:pt x="1180" y="13922"/>
                  </a:lnTo>
                  <a:lnTo>
                    <a:pt x="1367" y="15347"/>
                  </a:lnTo>
                  <a:lnTo>
                    <a:pt x="1589" y="16959"/>
                  </a:lnTo>
                  <a:lnTo>
                    <a:pt x="1858" y="18734"/>
                  </a:lnTo>
                  <a:lnTo>
                    <a:pt x="2150" y="20626"/>
                  </a:lnTo>
                  <a:lnTo>
                    <a:pt x="2465" y="22600"/>
                  </a:lnTo>
                  <a:lnTo>
                    <a:pt x="2792" y="24608"/>
                  </a:lnTo>
                  <a:lnTo>
                    <a:pt x="3131" y="26617"/>
                  </a:lnTo>
                  <a:lnTo>
                    <a:pt x="3796" y="30495"/>
                  </a:lnTo>
                  <a:lnTo>
                    <a:pt x="4404" y="33917"/>
                  </a:lnTo>
                  <a:lnTo>
                    <a:pt x="4906" y="36579"/>
                  </a:lnTo>
                  <a:lnTo>
                    <a:pt x="5093" y="37525"/>
                  </a:lnTo>
                  <a:lnTo>
                    <a:pt x="5221" y="38156"/>
                  </a:lnTo>
                  <a:lnTo>
                    <a:pt x="5221" y="38156"/>
                  </a:lnTo>
                  <a:lnTo>
                    <a:pt x="5245" y="38296"/>
                  </a:lnTo>
                  <a:lnTo>
                    <a:pt x="5245" y="38471"/>
                  </a:lnTo>
                  <a:lnTo>
                    <a:pt x="5245" y="38682"/>
                  </a:lnTo>
                  <a:lnTo>
                    <a:pt x="5233" y="38939"/>
                  </a:lnTo>
                  <a:lnTo>
                    <a:pt x="5198" y="39219"/>
                  </a:lnTo>
                  <a:lnTo>
                    <a:pt x="5163" y="39534"/>
                  </a:lnTo>
                  <a:lnTo>
                    <a:pt x="5058" y="40247"/>
                  </a:lnTo>
                  <a:lnTo>
                    <a:pt x="4918" y="41087"/>
                  </a:lnTo>
                  <a:lnTo>
                    <a:pt x="4742" y="42033"/>
                  </a:lnTo>
                  <a:lnTo>
                    <a:pt x="4532" y="43073"/>
                  </a:lnTo>
                  <a:lnTo>
                    <a:pt x="4299" y="44206"/>
                  </a:lnTo>
                  <a:lnTo>
                    <a:pt x="3785" y="46670"/>
                  </a:lnTo>
                  <a:lnTo>
                    <a:pt x="3201" y="49356"/>
                  </a:lnTo>
                  <a:lnTo>
                    <a:pt x="2582" y="52194"/>
                  </a:lnTo>
                  <a:lnTo>
                    <a:pt x="1974" y="55079"/>
                  </a:lnTo>
                  <a:lnTo>
                    <a:pt x="1683" y="56527"/>
                  </a:lnTo>
                  <a:lnTo>
                    <a:pt x="1402" y="57952"/>
                  </a:lnTo>
                  <a:lnTo>
                    <a:pt x="1134" y="59353"/>
                  </a:lnTo>
                  <a:lnTo>
                    <a:pt x="888" y="60720"/>
                  </a:lnTo>
                  <a:lnTo>
                    <a:pt x="666" y="62039"/>
                  </a:lnTo>
                  <a:lnTo>
                    <a:pt x="468" y="63301"/>
                  </a:lnTo>
                  <a:lnTo>
                    <a:pt x="293" y="64504"/>
                  </a:lnTo>
                  <a:lnTo>
                    <a:pt x="164" y="65625"/>
                  </a:lnTo>
                  <a:lnTo>
                    <a:pt x="106" y="66162"/>
                  </a:lnTo>
                  <a:lnTo>
                    <a:pt x="71" y="66664"/>
                  </a:lnTo>
                  <a:lnTo>
                    <a:pt x="36" y="67143"/>
                  </a:lnTo>
                  <a:lnTo>
                    <a:pt x="12" y="67599"/>
                  </a:lnTo>
                  <a:lnTo>
                    <a:pt x="1" y="68031"/>
                  </a:lnTo>
                  <a:lnTo>
                    <a:pt x="1" y="68440"/>
                  </a:lnTo>
                  <a:lnTo>
                    <a:pt x="24" y="68813"/>
                  </a:lnTo>
                  <a:lnTo>
                    <a:pt x="47" y="69152"/>
                  </a:lnTo>
                  <a:lnTo>
                    <a:pt x="83" y="69467"/>
                  </a:lnTo>
                  <a:lnTo>
                    <a:pt x="141" y="69748"/>
                  </a:lnTo>
                  <a:lnTo>
                    <a:pt x="211" y="69993"/>
                  </a:lnTo>
                  <a:lnTo>
                    <a:pt x="293" y="70203"/>
                  </a:lnTo>
                  <a:lnTo>
                    <a:pt x="339" y="70296"/>
                  </a:lnTo>
                  <a:lnTo>
                    <a:pt x="386" y="70378"/>
                  </a:lnTo>
                  <a:lnTo>
                    <a:pt x="445" y="70448"/>
                  </a:lnTo>
                  <a:lnTo>
                    <a:pt x="503" y="70507"/>
                  </a:lnTo>
                  <a:lnTo>
                    <a:pt x="561" y="70565"/>
                  </a:lnTo>
                  <a:lnTo>
                    <a:pt x="631" y="70612"/>
                  </a:lnTo>
                  <a:lnTo>
                    <a:pt x="701" y="70647"/>
                  </a:lnTo>
                  <a:lnTo>
                    <a:pt x="772" y="70659"/>
                  </a:lnTo>
                  <a:lnTo>
                    <a:pt x="772" y="70659"/>
                  </a:lnTo>
                  <a:lnTo>
                    <a:pt x="1087" y="70729"/>
                  </a:lnTo>
                  <a:lnTo>
                    <a:pt x="1402" y="70787"/>
                  </a:lnTo>
                  <a:lnTo>
                    <a:pt x="1718" y="70834"/>
                  </a:lnTo>
                  <a:lnTo>
                    <a:pt x="2033" y="70880"/>
                  </a:lnTo>
                  <a:lnTo>
                    <a:pt x="2360" y="70915"/>
                  </a:lnTo>
                  <a:lnTo>
                    <a:pt x="2687" y="70951"/>
                  </a:lnTo>
                  <a:lnTo>
                    <a:pt x="3329" y="70986"/>
                  </a:lnTo>
                  <a:lnTo>
                    <a:pt x="3972" y="70997"/>
                  </a:lnTo>
                  <a:lnTo>
                    <a:pt x="4602" y="70974"/>
                  </a:lnTo>
                  <a:lnTo>
                    <a:pt x="5210" y="70939"/>
                  </a:lnTo>
                  <a:lnTo>
                    <a:pt x="5782" y="70869"/>
                  </a:lnTo>
                  <a:lnTo>
                    <a:pt x="6331" y="70787"/>
                  </a:lnTo>
                  <a:lnTo>
                    <a:pt x="6588" y="70740"/>
                  </a:lnTo>
                  <a:lnTo>
                    <a:pt x="6833" y="70682"/>
                  </a:lnTo>
                  <a:lnTo>
                    <a:pt x="7067" y="70624"/>
                  </a:lnTo>
                  <a:lnTo>
                    <a:pt x="7288" y="70553"/>
                  </a:lnTo>
                  <a:lnTo>
                    <a:pt x="7487" y="70483"/>
                  </a:lnTo>
                  <a:lnTo>
                    <a:pt x="7674" y="70413"/>
                  </a:lnTo>
                  <a:lnTo>
                    <a:pt x="7849" y="70332"/>
                  </a:lnTo>
                  <a:lnTo>
                    <a:pt x="8013" y="70250"/>
                  </a:lnTo>
                  <a:lnTo>
                    <a:pt x="8153" y="70156"/>
                  </a:lnTo>
                  <a:lnTo>
                    <a:pt x="8269" y="70075"/>
                  </a:lnTo>
                  <a:lnTo>
                    <a:pt x="8375" y="69969"/>
                  </a:lnTo>
                  <a:lnTo>
                    <a:pt x="8456" y="69876"/>
                  </a:lnTo>
                  <a:lnTo>
                    <a:pt x="8526" y="69771"/>
                  </a:lnTo>
                  <a:lnTo>
                    <a:pt x="8561" y="69666"/>
                  </a:lnTo>
                  <a:lnTo>
                    <a:pt x="8561" y="69666"/>
                  </a:lnTo>
                  <a:lnTo>
                    <a:pt x="8970" y="68066"/>
                  </a:lnTo>
                  <a:lnTo>
                    <a:pt x="9881" y="64527"/>
                  </a:lnTo>
                  <a:lnTo>
                    <a:pt x="11107" y="59634"/>
                  </a:lnTo>
                  <a:lnTo>
                    <a:pt x="12509" y="53981"/>
                  </a:lnTo>
                  <a:lnTo>
                    <a:pt x="13221" y="51073"/>
                  </a:lnTo>
                  <a:lnTo>
                    <a:pt x="13922" y="48188"/>
                  </a:lnTo>
                  <a:lnTo>
                    <a:pt x="14576" y="45420"/>
                  </a:lnTo>
                  <a:lnTo>
                    <a:pt x="15172" y="42839"/>
                  </a:lnTo>
                  <a:lnTo>
                    <a:pt x="15686" y="40527"/>
                  </a:lnTo>
                  <a:lnTo>
                    <a:pt x="15908" y="39487"/>
                  </a:lnTo>
                  <a:lnTo>
                    <a:pt x="16106" y="38541"/>
                  </a:lnTo>
                  <a:lnTo>
                    <a:pt x="16270" y="37701"/>
                  </a:lnTo>
                  <a:lnTo>
                    <a:pt x="16410" y="36976"/>
                  </a:lnTo>
                  <a:lnTo>
                    <a:pt x="16503" y="36369"/>
                  </a:lnTo>
                  <a:lnTo>
                    <a:pt x="16573" y="35890"/>
                  </a:lnTo>
                  <a:lnTo>
                    <a:pt x="16573" y="35890"/>
                  </a:lnTo>
                  <a:lnTo>
                    <a:pt x="16608" y="35411"/>
                  </a:lnTo>
                  <a:lnTo>
                    <a:pt x="16632" y="34816"/>
                  </a:lnTo>
                  <a:lnTo>
                    <a:pt x="16643" y="34092"/>
                  </a:lnTo>
                  <a:lnTo>
                    <a:pt x="16643" y="33263"/>
                  </a:lnTo>
                  <a:lnTo>
                    <a:pt x="16632" y="32340"/>
                  </a:lnTo>
                  <a:lnTo>
                    <a:pt x="16608" y="31324"/>
                  </a:lnTo>
                  <a:lnTo>
                    <a:pt x="16550" y="29058"/>
                  </a:lnTo>
                  <a:lnTo>
                    <a:pt x="16456" y="26547"/>
                  </a:lnTo>
                  <a:lnTo>
                    <a:pt x="16340" y="23861"/>
                  </a:lnTo>
                  <a:lnTo>
                    <a:pt x="16200" y="21081"/>
                  </a:lnTo>
                  <a:lnTo>
                    <a:pt x="16059" y="18267"/>
                  </a:lnTo>
                  <a:lnTo>
                    <a:pt x="15756" y="12883"/>
                  </a:lnTo>
                  <a:lnTo>
                    <a:pt x="15487" y="8305"/>
                  </a:lnTo>
                  <a:lnTo>
                    <a:pt x="15207" y="3913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21"/>
            <p:cNvSpPr/>
            <p:nvPr/>
          </p:nvSpPr>
          <p:spPr>
            <a:xfrm>
              <a:off x="4613794" y="1998840"/>
              <a:ext cx="566950" cy="2076077"/>
            </a:xfrm>
            <a:custGeom>
              <a:avLst/>
              <a:gdLst/>
              <a:ahLst/>
              <a:cxnLst/>
              <a:rect l="l" t="t" r="r" b="b"/>
              <a:pathLst>
                <a:path w="19248" h="70483" extrusionOk="0">
                  <a:moveTo>
                    <a:pt x="2115" y="1"/>
                  </a:moveTo>
                  <a:lnTo>
                    <a:pt x="1974" y="339"/>
                  </a:lnTo>
                  <a:lnTo>
                    <a:pt x="1834" y="748"/>
                  </a:lnTo>
                  <a:lnTo>
                    <a:pt x="1636" y="1285"/>
                  </a:lnTo>
                  <a:lnTo>
                    <a:pt x="1425" y="1951"/>
                  </a:lnTo>
                  <a:lnTo>
                    <a:pt x="1192" y="2710"/>
                  </a:lnTo>
                  <a:lnTo>
                    <a:pt x="947" y="3574"/>
                  </a:lnTo>
                  <a:lnTo>
                    <a:pt x="830" y="4042"/>
                  </a:lnTo>
                  <a:lnTo>
                    <a:pt x="713" y="4520"/>
                  </a:lnTo>
                  <a:lnTo>
                    <a:pt x="596" y="5011"/>
                  </a:lnTo>
                  <a:lnTo>
                    <a:pt x="491" y="5525"/>
                  </a:lnTo>
                  <a:lnTo>
                    <a:pt x="398" y="6039"/>
                  </a:lnTo>
                  <a:lnTo>
                    <a:pt x="304" y="6576"/>
                  </a:lnTo>
                  <a:lnTo>
                    <a:pt x="223" y="7113"/>
                  </a:lnTo>
                  <a:lnTo>
                    <a:pt x="152" y="7662"/>
                  </a:lnTo>
                  <a:lnTo>
                    <a:pt x="94" y="8223"/>
                  </a:lnTo>
                  <a:lnTo>
                    <a:pt x="47" y="8771"/>
                  </a:lnTo>
                  <a:lnTo>
                    <a:pt x="12" y="9332"/>
                  </a:lnTo>
                  <a:lnTo>
                    <a:pt x="1" y="9893"/>
                  </a:lnTo>
                  <a:lnTo>
                    <a:pt x="12" y="10453"/>
                  </a:lnTo>
                  <a:lnTo>
                    <a:pt x="36" y="11014"/>
                  </a:lnTo>
                  <a:lnTo>
                    <a:pt x="82" y="11563"/>
                  </a:lnTo>
                  <a:lnTo>
                    <a:pt x="152" y="12100"/>
                  </a:lnTo>
                  <a:lnTo>
                    <a:pt x="246" y="12637"/>
                  </a:lnTo>
                  <a:lnTo>
                    <a:pt x="304" y="12894"/>
                  </a:lnTo>
                  <a:lnTo>
                    <a:pt x="363" y="13151"/>
                  </a:lnTo>
                  <a:lnTo>
                    <a:pt x="678" y="14307"/>
                  </a:lnTo>
                  <a:lnTo>
                    <a:pt x="1075" y="15685"/>
                  </a:lnTo>
                  <a:lnTo>
                    <a:pt x="1542" y="17250"/>
                  </a:lnTo>
                  <a:lnTo>
                    <a:pt x="2080" y="18967"/>
                  </a:lnTo>
                  <a:lnTo>
                    <a:pt x="2652" y="20789"/>
                  </a:lnTo>
                  <a:lnTo>
                    <a:pt x="3259" y="22693"/>
                  </a:lnTo>
                  <a:lnTo>
                    <a:pt x="3901" y="24631"/>
                  </a:lnTo>
                  <a:lnTo>
                    <a:pt x="4532" y="26570"/>
                  </a:lnTo>
                  <a:lnTo>
                    <a:pt x="5782" y="30296"/>
                  </a:lnTo>
                  <a:lnTo>
                    <a:pt x="6915" y="33578"/>
                  </a:lnTo>
                  <a:lnTo>
                    <a:pt x="7802" y="36135"/>
                  </a:lnTo>
                  <a:lnTo>
                    <a:pt x="8129" y="37046"/>
                  </a:lnTo>
                  <a:lnTo>
                    <a:pt x="8363" y="37654"/>
                  </a:lnTo>
                  <a:lnTo>
                    <a:pt x="8398" y="37782"/>
                  </a:lnTo>
                  <a:lnTo>
                    <a:pt x="8433" y="37957"/>
                  </a:lnTo>
                  <a:lnTo>
                    <a:pt x="8468" y="38167"/>
                  </a:lnTo>
                  <a:lnTo>
                    <a:pt x="8491" y="38413"/>
                  </a:lnTo>
                  <a:lnTo>
                    <a:pt x="8503" y="38693"/>
                  </a:lnTo>
                  <a:lnTo>
                    <a:pt x="8515" y="39008"/>
                  </a:lnTo>
                  <a:lnTo>
                    <a:pt x="8515" y="39744"/>
                  </a:lnTo>
                  <a:lnTo>
                    <a:pt x="8503" y="40597"/>
                  </a:lnTo>
                  <a:lnTo>
                    <a:pt x="8480" y="41554"/>
                  </a:lnTo>
                  <a:lnTo>
                    <a:pt x="8433" y="42617"/>
                  </a:lnTo>
                  <a:lnTo>
                    <a:pt x="8374" y="43762"/>
                  </a:lnTo>
                  <a:lnTo>
                    <a:pt x="8234" y="46284"/>
                  </a:lnTo>
                  <a:lnTo>
                    <a:pt x="8059" y="49029"/>
                  </a:lnTo>
                  <a:lnTo>
                    <a:pt x="7896" y="51913"/>
                  </a:lnTo>
                  <a:lnTo>
                    <a:pt x="7732" y="54868"/>
                  </a:lnTo>
                  <a:lnTo>
                    <a:pt x="7662" y="56340"/>
                  </a:lnTo>
                  <a:lnTo>
                    <a:pt x="7592" y="57788"/>
                  </a:lnTo>
                  <a:lnTo>
                    <a:pt x="7545" y="59213"/>
                  </a:lnTo>
                  <a:lnTo>
                    <a:pt x="7510" y="60603"/>
                  </a:lnTo>
                  <a:lnTo>
                    <a:pt x="7487" y="61946"/>
                  </a:lnTo>
                  <a:lnTo>
                    <a:pt x="7487" y="63230"/>
                  </a:lnTo>
                  <a:lnTo>
                    <a:pt x="7499" y="64433"/>
                  </a:lnTo>
                  <a:lnTo>
                    <a:pt x="7545" y="65566"/>
                  </a:lnTo>
                  <a:lnTo>
                    <a:pt x="7569" y="66103"/>
                  </a:lnTo>
                  <a:lnTo>
                    <a:pt x="7604" y="66606"/>
                  </a:lnTo>
                  <a:lnTo>
                    <a:pt x="7650" y="67084"/>
                  </a:lnTo>
                  <a:lnTo>
                    <a:pt x="7697" y="67540"/>
                  </a:lnTo>
                  <a:lnTo>
                    <a:pt x="7756" y="67972"/>
                  </a:lnTo>
                  <a:lnTo>
                    <a:pt x="7814" y="68369"/>
                  </a:lnTo>
                  <a:lnTo>
                    <a:pt x="7884" y="68743"/>
                  </a:lnTo>
                  <a:lnTo>
                    <a:pt x="7966" y="69070"/>
                  </a:lnTo>
                  <a:lnTo>
                    <a:pt x="8047" y="69374"/>
                  </a:lnTo>
                  <a:lnTo>
                    <a:pt x="8141" y="69642"/>
                  </a:lnTo>
                  <a:lnTo>
                    <a:pt x="8246" y="69876"/>
                  </a:lnTo>
                  <a:lnTo>
                    <a:pt x="8363" y="70074"/>
                  </a:lnTo>
                  <a:lnTo>
                    <a:pt x="8421" y="70156"/>
                  </a:lnTo>
                  <a:lnTo>
                    <a:pt x="8480" y="70226"/>
                  </a:lnTo>
                  <a:lnTo>
                    <a:pt x="8550" y="70296"/>
                  </a:lnTo>
                  <a:lnTo>
                    <a:pt x="8620" y="70343"/>
                  </a:lnTo>
                  <a:lnTo>
                    <a:pt x="8690" y="70390"/>
                  </a:lnTo>
                  <a:lnTo>
                    <a:pt x="8760" y="70425"/>
                  </a:lnTo>
                  <a:lnTo>
                    <a:pt x="8830" y="70436"/>
                  </a:lnTo>
                  <a:lnTo>
                    <a:pt x="8912" y="70448"/>
                  </a:lnTo>
                  <a:lnTo>
                    <a:pt x="9227" y="70471"/>
                  </a:lnTo>
                  <a:lnTo>
                    <a:pt x="9542" y="70483"/>
                  </a:lnTo>
                  <a:lnTo>
                    <a:pt x="9869" y="70483"/>
                  </a:lnTo>
                  <a:lnTo>
                    <a:pt x="10196" y="70471"/>
                  </a:lnTo>
                  <a:lnTo>
                    <a:pt x="10523" y="70460"/>
                  </a:lnTo>
                  <a:lnTo>
                    <a:pt x="10839" y="70436"/>
                  </a:lnTo>
                  <a:lnTo>
                    <a:pt x="11493" y="70378"/>
                  </a:lnTo>
                  <a:lnTo>
                    <a:pt x="12123" y="70284"/>
                  </a:lnTo>
                  <a:lnTo>
                    <a:pt x="12742" y="70179"/>
                  </a:lnTo>
                  <a:lnTo>
                    <a:pt x="13338" y="70051"/>
                  </a:lnTo>
                  <a:lnTo>
                    <a:pt x="13899" y="69899"/>
                  </a:lnTo>
                  <a:lnTo>
                    <a:pt x="14424" y="69724"/>
                  </a:lnTo>
                  <a:lnTo>
                    <a:pt x="14669" y="69642"/>
                  </a:lnTo>
                  <a:lnTo>
                    <a:pt x="14903" y="69549"/>
                  </a:lnTo>
                  <a:lnTo>
                    <a:pt x="15125" y="69455"/>
                  </a:lnTo>
                  <a:lnTo>
                    <a:pt x="15323" y="69350"/>
                  </a:lnTo>
                  <a:lnTo>
                    <a:pt x="15522" y="69257"/>
                  </a:lnTo>
                  <a:lnTo>
                    <a:pt x="15697" y="69152"/>
                  </a:lnTo>
                  <a:lnTo>
                    <a:pt x="15861" y="69047"/>
                  </a:lnTo>
                  <a:lnTo>
                    <a:pt x="16001" y="68941"/>
                  </a:lnTo>
                  <a:lnTo>
                    <a:pt x="16129" y="68836"/>
                  </a:lnTo>
                  <a:lnTo>
                    <a:pt x="16234" y="68719"/>
                  </a:lnTo>
                  <a:lnTo>
                    <a:pt x="16328" y="68614"/>
                  </a:lnTo>
                  <a:lnTo>
                    <a:pt x="16386" y="68509"/>
                  </a:lnTo>
                  <a:lnTo>
                    <a:pt x="16433" y="68392"/>
                  </a:lnTo>
                  <a:lnTo>
                    <a:pt x="16456" y="68287"/>
                  </a:lnTo>
                  <a:lnTo>
                    <a:pt x="16620" y="66641"/>
                  </a:lnTo>
                  <a:lnTo>
                    <a:pt x="16970" y="62997"/>
                  </a:lnTo>
                  <a:lnTo>
                    <a:pt x="17449" y="57975"/>
                  </a:lnTo>
                  <a:lnTo>
                    <a:pt x="17975" y="52182"/>
                  </a:lnTo>
                  <a:lnTo>
                    <a:pt x="18232" y="49192"/>
                  </a:lnTo>
                  <a:lnTo>
                    <a:pt x="18489" y="46238"/>
                  </a:lnTo>
                  <a:lnTo>
                    <a:pt x="18710" y="43411"/>
                  </a:lnTo>
                  <a:lnTo>
                    <a:pt x="18909" y="40760"/>
                  </a:lnTo>
                  <a:lnTo>
                    <a:pt x="19072" y="38389"/>
                  </a:lnTo>
                  <a:lnTo>
                    <a:pt x="19131" y="37338"/>
                  </a:lnTo>
                  <a:lnTo>
                    <a:pt x="19178" y="36369"/>
                  </a:lnTo>
                  <a:lnTo>
                    <a:pt x="19213" y="35516"/>
                  </a:lnTo>
                  <a:lnTo>
                    <a:pt x="19236" y="34769"/>
                  </a:lnTo>
                  <a:lnTo>
                    <a:pt x="19248" y="34161"/>
                  </a:lnTo>
                  <a:lnTo>
                    <a:pt x="19236" y="33683"/>
                  </a:lnTo>
                  <a:lnTo>
                    <a:pt x="19189" y="33204"/>
                  </a:lnTo>
                  <a:lnTo>
                    <a:pt x="19119" y="32608"/>
                  </a:lnTo>
                  <a:lnTo>
                    <a:pt x="19026" y="31896"/>
                  </a:lnTo>
                  <a:lnTo>
                    <a:pt x="18897" y="31078"/>
                  </a:lnTo>
                  <a:lnTo>
                    <a:pt x="18745" y="30156"/>
                  </a:lnTo>
                  <a:lnTo>
                    <a:pt x="18570" y="29163"/>
                  </a:lnTo>
                  <a:lnTo>
                    <a:pt x="18173" y="26932"/>
                  </a:lnTo>
                  <a:lnTo>
                    <a:pt x="17694" y="24456"/>
                  </a:lnTo>
                  <a:lnTo>
                    <a:pt x="17169" y="21829"/>
                  </a:lnTo>
                  <a:lnTo>
                    <a:pt x="16608" y="19096"/>
                  </a:lnTo>
                  <a:lnTo>
                    <a:pt x="16048" y="16339"/>
                  </a:lnTo>
                  <a:lnTo>
                    <a:pt x="14926" y="11061"/>
                  </a:lnTo>
                  <a:lnTo>
                    <a:pt x="13957" y="6576"/>
                  </a:lnTo>
                  <a:lnTo>
                    <a:pt x="13023" y="2290"/>
                  </a:lnTo>
                  <a:lnTo>
                    <a:pt x="211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21"/>
            <p:cNvSpPr/>
            <p:nvPr/>
          </p:nvSpPr>
          <p:spPr>
            <a:xfrm>
              <a:off x="4613794" y="1998840"/>
              <a:ext cx="566950" cy="2076077"/>
            </a:xfrm>
            <a:custGeom>
              <a:avLst/>
              <a:gdLst/>
              <a:ahLst/>
              <a:cxnLst/>
              <a:rect l="l" t="t" r="r" b="b"/>
              <a:pathLst>
                <a:path w="19248" h="70483" fill="none" extrusionOk="0">
                  <a:moveTo>
                    <a:pt x="2115" y="1"/>
                  </a:moveTo>
                  <a:lnTo>
                    <a:pt x="2115" y="1"/>
                  </a:lnTo>
                  <a:lnTo>
                    <a:pt x="1974" y="339"/>
                  </a:lnTo>
                  <a:lnTo>
                    <a:pt x="1834" y="748"/>
                  </a:lnTo>
                  <a:lnTo>
                    <a:pt x="1636" y="1285"/>
                  </a:lnTo>
                  <a:lnTo>
                    <a:pt x="1425" y="1951"/>
                  </a:lnTo>
                  <a:lnTo>
                    <a:pt x="1192" y="2710"/>
                  </a:lnTo>
                  <a:lnTo>
                    <a:pt x="947" y="3574"/>
                  </a:lnTo>
                  <a:lnTo>
                    <a:pt x="830" y="4042"/>
                  </a:lnTo>
                  <a:lnTo>
                    <a:pt x="713" y="4520"/>
                  </a:lnTo>
                  <a:lnTo>
                    <a:pt x="596" y="5011"/>
                  </a:lnTo>
                  <a:lnTo>
                    <a:pt x="491" y="5525"/>
                  </a:lnTo>
                  <a:lnTo>
                    <a:pt x="398" y="6039"/>
                  </a:lnTo>
                  <a:lnTo>
                    <a:pt x="304" y="6576"/>
                  </a:lnTo>
                  <a:lnTo>
                    <a:pt x="223" y="7113"/>
                  </a:lnTo>
                  <a:lnTo>
                    <a:pt x="152" y="7662"/>
                  </a:lnTo>
                  <a:lnTo>
                    <a:pt x="94" y="8223"/>
                  </a:lnTo>
                  <a:lnTo>
                    <a:pt x="47" y="8771"/>
                  </a:lnTo>
                  <a:lnTo>
                    <a:pt x="12" y="9332"/>
                  </a:lnTo>
                  <a:lnTo>
                    <a:pt x="1" y="9893"/>
                  </a:lnTo>
                  <a:lnTo>
                    <a:pt x="12" y="10453"/>
                  </a:lnTo>
                  <a:lnTo>
                    <a:pt x="36" y="11014"/>
                  </a:lnTo>
                  <a:lnTo>
                    <a:pt x="82" y="11563"/>
                  </a:lnTo>
                  <a:lnTo>
                    <a:pt x="152" y="12100"/>
                  </a:lnTo>
                  <a:lnTo>
                    <a:pt x="246" y="12637"/>
                  </a:lnTo>
                  <a:lnTo>
                    <a:pt x="304" y="12894"/>
                  </a:lnTo>
                  <a:lnTo>
                    <a:pt x="363" y="13151"/>
                  </a:lnTo>
                  <a:lnTo>
                    <a:pt x="363" y="13151"/>
                  </a:lnTo>
                  <a:lnTo>
                    <a:pt x="678" y="14307"/>
                  </a:lnTo>
                  <a:lnTo>
                    <a:pt x="1075" y="15685"/>
                  </a:lnTo>
                  <a:lnTo>
                    <a:pt x="1542" y="17250"/>
                  </a:lnTo>
                  <a:lnTo>
                    <a:pt x="2080" y="18967"/>
                  </a:lnTo>
                  <a:lnTo>
                    <a:pt x="2652" y="20789"/>
                  </a:lnTo>
                  <a:lnTo>
                    <a:pt x="3259" y="22693"/>
                  </a:lnTo>
                  <a:lnTo>
                    <a:pt x="3901" y="24631"/>
                  </a:lnTo>
                  <a:lnTo>
                    <a:pt x="4532" y="26570"/>
                  </a:lnTo>
                  <a:lnTo>
                    <a:pt x="5782" y="30296"/>
                  </a:lnTo>
                  <a:lnTo>
                    <a:pt x="6915" y="33578"/>
                  </a:lnTo>
                  <a:lnTo>
                    <a:pt x="7802" y="36135"/>
                  </a:lnTo>
                  <a:lnTo>
                    <a:pt x="8129" y="37046"/>
                  </a:lnTo>
                  <a:lnTo>
                    <a:pt x="8363" y="37654"/>
                  </a:lnTo>
                  <a:lnTo>
                    <a:pt x="8363" y="37654"/>
                  </a:lnTo>
                  <a:lnTo>
                    <a:pt x="8398" y="37782"/>
                  </a:lnTo>
                  <a:lnTo>
                    <a:pt x="8433" y="37957"/>
                  </a:lnTo>
                  <a:lnTo>
                    <a:pt x="8468" y="38167"/>
                  </a:lnTo>
                  <a:lnTo>
                    <a:pt x="8491" y="38413"/>
                  </a:lnTo>
                  <a:lnTo>
                    <a:pt x="8503" y="38693"/>
                  </a:lnTo>
                  <a:lnTo>
                    <a:pt x="8515" y="39008"/>
                  </a:lnTo>
                  <a:lnTo>
                    <a:pt x="8515" y="39744"/>
                  </a:lnTo>
                  <a:lnTo>
                    <a:pt x="8503" y="40597"/>
                  </a:lnTo>
                  <a:lnTo>
                    <a:pt x="8480" y="41554"/>
                  </a:lnTo>
                  <a:lnTo>
                    <a:pt x="8433" y="42617"/>
                  </a:lnTo>
                  <a:lnTo>
                    <a:pt x="8374" y="43762"/>
                  </a:lnTo>
                  <a:lnTo>
                    <a:pt x="8234" y="46284"/>
                  </a:lnTo>
                  <a:lnTo>
                    <a:pt x="8059" y="49029"/>
                  </a:lnTo>
                  <a:lnTo>
                    <a:pt x="7896" y="51913"/>
                  </a:lnTo>
                  <a:lnTo>
                    <a:pt x="7732" y="54868"/>
                  </a:lnTo>
                  <a:lnTo>
                    <a:pt x="7662" y="56340"/>
                  </a:lnTo>
                  <a:lnTo>
                    <a:pt x="7592" y="57788"/>
                  </a:lnTo>
                  <a:lnTo>
                    <a:pt x="7545" y="59213"/>
                  </a:lnTo>
                  <a:lnTo>
                    <a:pt x="7510" y="60603"/>
                  </a:lnTo>
                  <a:lnTo>
                    <a:pt x="7487" y="61946"/>
                  </a:lnTo>
                  <a:lnTo>
                    <a:pt x="7487" y="63230"/>
                  </a:lnTo>
                  <a:lnTo>
                    <a:pt x="7499" y="64433"/>
                  </a:lnTo>
                  <a:lnTo>
                    <a:pt x="7545" y="65566"/>
                  </a:lnTo>
                  <a:lnTo>
                    <a:pt x="7569" y="66103"/>
                  </a:lnTo>
                  <a:lnTo>
                    <a:pt x="7604" y="66606"/>
                  </a:lnTo>
                  <a:lnTo>
                    <a:pt x="7650" y="67084"/>
                  </a:lnTo>
                  <a:lnTo>
                    <a:pt x="7697" y="67540"/>
                  </a:lnTo>
                  <a:lnTo>
                    <a:pt x="7756" y="67972"/>
                  </a:lnTo>
                  <a:lnTo>
                    <a:pt x="7814" y="68369"/>
                  </a:lnTo>
                  <a:lnTo>
                    <a:pt x="7884" y="68743"/>
                  </a:lnTo>
                  <a:lnTo>
                    <a:pt x="7966" y="69070"/>
                  </a:lnTo>
                  <a:lnTo>
                    <a:pt x="8047" y="69374"/>
                  </a:lnTo>
                  <a:lnTo>
                    <a:pt x="8141" y="69642"/>
                  </a:lnTo>
                  <a:lnTo>
                    <a:pt x="8246" y="69876"/>
                  </a:lnTo>
                  <a:lnTo>
                    <a:pt x="8363" y="70074"/>
                  </a:lnTo>
                  <a:lnTo>
                    <a:pt x="8421" y="70156"/>
                  </a:lnTo>
                  <a:lnTo>
                    <a:pt x="8480" y="70226"/>
                  </a:lnTo>
                  <a:lnTo>
                    <a:pt x="8550" y="70296"/>
                  </a:lnTo>
                  <a:lnTo>
                    <a:pt x="8620" y="70343"/>
                  </a:lnTo>
                  <a:lnTo>
                    <a:pt x="8690" y="70390"/>
                  </a:lnTo>
                  <a:lnTo>
                    <a:pt x="8760" y="70425"/>
                  </a:lnTo>
                  <a:lnTo>
                    <a:pt x="8830" y="70436"/>
                  </a:lnTo>
                  <a:lnTo>
                    <a:pt x="8912" y="70448"/>
                  </a:lnTo>
                  <a:lnTo>
                    <a:pt x="8912" y="70448"/>
                  </a:lnTo>
                  <a:lnTo>
                    <a:pt x="9227" y="70471"/>
                  </a:lnTo>
                  <a:lnTo>
                    <a:pt x="9542" y="70483"/>
                  </a:lnTo>
                  <a:lnTo>
                    <a:pt x="9869" y="70483"/>
                  </a:lnTo>
                  <a:lnTo>
                    <a:pt x="10196" y="70471"/>
                  </a:lnTo>
                  <a:lnTo>
                    <a:pt x="10523" y="70460"/>
                  </a:lnTo>
                  <a:lnTo>
                    <a:pt x="10839" y="70436"/>
                  </a:lnTo>
                  <a:lnTo>
                    <a:pt x="11493" y="70378"/>
                  </a:lnTo>
                  <a:lnTo>
                    <a:pt x="12123" y="70284"/>
                  </a:lnTo>
                  <a:lnTo>
                    <a:pt x="12742" y="70179"/>
                  </a:lnTo>
                  <a:lnTo>
                    <a:pt x="13338" y="70051"/>
                  </a:lnTo>
                  <a:lnTo>
                    <a:pt x="13899" y="69899"/>
                  </a:lnTo>
                  <a:lnTo>
                    <a:pt x="14424" y="69724"/>
                  </a:lnTo>
                  <a:lnTo>
                    <a:pt x="14669" y="69642"/>
                  </a:lnTo>
                  <a:lnTo>
                    <a:pt x="14903" y="69549"/>
                  </a:lnTo>
                  <a:lnTo>
                    <a:pt x="15125" y="69455"/>
                  </a:lnTo>
                  <a:lnTo>
                    <a:pt x="15323" y="69350"/>
                  </a:lnTo>
                  <a:lnTo>
                    <a:pt x="15522" y="69257"/>
                  </a:lnTo>
                  <a:lnTo>
                    <a:pt x="15697" y="69152"/>
                  </a:lnTo>
                  <a:lnTo>
                    <a:pt x="15861" y="69047"/>
                  </a:lnTo>
                  <a:lnTo>
                    <a:pt x="16001" y="68941"/>
                  </a:lnTo>
                  <a:lnTo>
                    <a:pt x="16129" y="68836"/>
                  </a:lnTo>
                  <a:lnTo>
                    <a:pt x="16234" y="68719"/>
                  </a:lnTo>
                  <a:lnTo>
                    <a:pt x="16328" y="68614"/>
                  </a:lnTo>
                  <a:lnTo>
                    <a:pt x="16386" y="68509"/>
                  </a:lnTo>
                  <a:lnTo>
                    <a:pt x="16433" y="68392"/>
                  </a:lnTo>
                  <a:lnTo>
                    <a:pt x="16456" y="68287"/>
                  </a:lnTo>
                  <a:lnTo>
                    <a:pt x="16456" y="68287"/>
                  </a:lnTo>
                  <a:lnTo>
                    <a:pt x="16620" y="66641"/>
                  </a:lnTo>
                  <a:lnTo>
                    <a:pt x="16970" y="62997"/>
                  </a:lnTo>
                  <a:lnTo>
                    <a:pt x="17449" y="57975"/>
                  </a:lnTo>
                  <a:lnTo>
                    <a:pt x="17975" y="52182"/>
                  </a:lnTo>
                  <a:lnTo>
                    <a:pt x="18232" y="49192"/>
                  </a:lnTo>
                  <a:lnTo>
                    <a:pt x="18489" y="46238"/>
                  </a:lnTo>
                  <a:lnTo>
                    <a:pt x="18710" y="43411"/>
                  </a:lnTo>
                  <a:lnTo>
                    <a:pt x="18909" y="40760"/>
                  </a:lnTo>
                  <a:lnTo>
                    <a:pt x="19072" y="38389"/>
                  </a:lnTo>
                  <a:lnTo>
                    <a:pt x="19131" y="37338"/>
                  </a:lnTo>
                  <a:lnTo>
                    <a:pt x="19178" y="36369"/>
                  </a:lnTo>
                  <a:lnTo>
                    <a:pt x="19213" y="35516"/>
                  </a:lnTo>
                  <a:lnTo>
                    <a:pt x="19236" y="34769"/>
                  </a:lnTo>
                  <a:lnTo>
                    <a:pt x="19248" y="34161"/>
                  </a:lnTo>
                  <a:lnTo>
                    <a:pt x="19236" y="33683"/>
                  </a:lnTo>
                  <a:lnTo>
                    <a:pt x="19236" y="33683"/>
                  </a:lnTo>
                  <a:lnTo>
                    <a:pt x="19189" y="33204"/>
                  </a:lnTo>
                  <a:lnTo>
                    <a:pt x="19119" y="32608"/>
                  </a:lnTo>
                  <a:lnTo>
                    <a:pt x="19026" y="31896"/>
                  </a:lnTo>
                  <a:lnTo>
                    <a:pt x="18897" y="31078"/>
                  </a:lnTo>
                  <a:lnTo>
                    <a:pt x="18745" y="30156"/>
                  </a:lnTo>
                  <a:lnTo>
                    <a:pt x="18570" y="29163"/>
                  </a:lnTo>
                  <a:lnTo>
                    <a:pt x="18173" y="26932"/>
                  </a:lnTo>
                  <a:lnTo>
                    <a:pt x="17694" y="24456"/>
                  </a:lnTo>
                  <a:lnTo>
                    <a:pt x="17169" y="21829"/>
                  </a:lnTo>
                  <a:lnTo>
                    <a:pt x="16608" y="19096"/>
                  </a:lnTo>
                  <a:lnTo>
                    <a:pt x="16048" y="16339"/>
                  </a:lnTo>
                  <a:lnTo>
                    <a:pt x="14926" y="11061"/>
                  </a:lnTo>
                  <a:lnTo>
                    <a:pt x="13957" y="6576"/>
                  </a:lnTo>
                  <a:lnTo>
                    <a:pt x="13023" y="229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21"/>
            <p:cNvSpPr/>
            <p:nvPr/>
          </p:nvSpPr>
          <p:spPr>
            <a:xfrm>
              <a:off x="4819516" y="2593648"/>
              <a:ext cx="163092" cy="1201293"/>
            </a:xfrm>
            <a:custGeom>
              <a:avLst/>
              <a:gdLst/>
              <a:ahLst/>
              <a:cxnLst/>
              <a:rect l="l" t="t" r="r" b="b"/>
              <a:pathLst>
                <a:path w="5537" h="40784" extrusionOk="0">
                  <a:moveTo>
                    <a:pt x="4205" y="0"/>
                  </a:moveTo>
                  <a:lnTo>
                    <a:pt x="4158" y="12"/>
                  </a:lnTo>
                  <a:lnTo>
                    <a:pt x="4123" y="24"/>
                  </a:lnTo>
                  <a:lnTo>
                    <a:pt x="4088" y="47"/>
                  </a:lnTo>
                  <a:lnTo>
                    <a:pt x="4053" y="82"/>
                  </a:lnTo>
                  <a:lnTo>
                    <a:pt x="4030" y="117"/>
                  </a:lnTo>
                  <a:lnTo>
                    <a:pt x="4007" y="152"/>
                  </a:lnTo>
                  <a:lnTo>
                    <a:pt x="4007" y="199"/>
                  </a:lnTo>
                  <a:lnTo>
                    <a:pt x="4007" y="234"/>
                  </a:lnTo>
                  <a:lnTo>
                    <a:pt x="4193" y="2628"/>
                  </a:lnTo>
                  <a:lnTo>
                    <a:pt x="4415" y="5349"/>
                  </a:lnTo>
                  <a:lnTo>
                    <a:pt x="4626" y="8222"/>
                  </a:lnTo>
                  <a:lnTo>
                    <a:pt x="4812" y="11060"/>
                  </a:lnTo>
                  <a:lnTo>
                    <a:pt x="4894" y="12415"/>
                  </a:lnTo>
                  <a:lnTo>
                    <a:pt x="4976" y="13688"/>
                  </a:lnTo>
                  <a:lnTo>
                    <a:pt x="5034" y="14868"/>
                  </a:lnTo>
                  <a:lnTo>
                    <a:pt x="5069" y="15931"/>
                  </a:lnTo>
                  <a:lnTo>
                    <a:pt x="5093" y="16842"/>
                  </a:lnTo>
                  <a:lnTo>
                    <a:pt x="5104" y="17589"/>
                  </a:lnTo>
                  <a:lnTo>
                    <a:pt x="5093" y="17904"/>
                  </a:lnTo>
                  <a:lnTo>
                    <a:pt x="5081" y="18161"/>
                  </a:lnTo>
                  <a:lnTo>
                    <a:pt x="5058" y="18360"/>
                  </a:lnTo>
                  <a:lnTo>
                    <a:pt x="5034" y="18500"/>
                  </a:lnTo>
                  <a:lnTo>
                    <a:pt x="4100" y="22599"/>
                  </a:lnTo>
                  <a:lnTo>
                    <a:pt x="2395" y="30039"/>
                  </a:lnTo>
                  <a:lnTo>
                    <a:pt x="12" y="40515"/>
                  </a:lnTo>
                  <a:lnTo>
                    <a:pt x="1" y="40550"/>
                  </a:lnTo>
                  <a:lnTo>
                    <a:pt x="12" y="40596"/>
                  </a:lnTo>
                  <a:lnTo>
                    <a:pt x="24" y="40643"/>
                  </a:lnTo>
                  <a:lnTo>
                    <a:pt x="36" y="40678"/>
                  </a:lnTo>
                  <a:lnTo>
                    <a:pt x="71" y="40713"/>
                  </a:lnTo>
                  <a:lnTo>
                    <a:pt x="94" y="40737"/>
                  </a:lnTo>
                  <a:lnTo>
                    <a:pt x="141" y="40760"/>
                  </a:lnTo>
                  <a:lnTo>
                    <a:pt x="176" y="40772"/>
                  </a:lnTo>
                  <a:lnTo>
                    <a:pt x="223" y="40783"/>
                  </a:lnTo>
                  <a:lnTo>
                    <a:pt x="304" y="40772"/>
                  </a:lnTo>
                  <a:lnTo>
                    <a:pt x="363" y="40737"/>
                  </a:lnTo>
                  <a:lnTo>
                    <a:pt x="409" y="40678"/>
                  </a:lnTo>
                  <a:lnTo>
                    <a:pt x="444" y="40608"/>
                  </a:lnTo>
                  <a:lnTo>
                    <a:pt x="2827" y="30132"/>
                  </a:lnTo>
                  <a:lnTo>
                    <a:pt x="4532" y="22693"/>
                  </a:lnTo>
                  <a:lnTo>
                    <a:pt x="5466" y="18605"/>
                  </a:lnTo>
                  <a:lnTo>
                    <a:pt x="5502" y="18406"/>
                  </a:lnTo>
                  <a:lnTo>
                    <a:pt x="5525" y="18138"/>
                  </a:lnTo>
                  <a:lnTo>
                    <a:pt x="5537" y="17788"/>
                  </a:lnTo>
                  <a:lnTo>
                    <a:pt x="5537" y="17367"/>
                  </a:lnTo>
                  <a:lnTo>
                    <a:pt x="5525" y="16363"/>
                  </a:lnTo>
                  <a:lnTo>
                    <a:pt x="5478" y="15136"/>
                  </a:lnTo>
                  <a:lnTo>
                    <a:pt x="5420" y="13747"/>
                  </a:lnTo>
                  <a:lnTo>
                    <a:pt x="5326" y="12240"/>
                  </a:lnTo>
                  <a:lnTo>
                    <a:pt x="5233" y="10663"/>
                  </a:lnTo>
                  <a:lnTo>
                    <a:pt x="5128" y="9040"/>
                  </a:lnTo>
                  <a:lnTo>
                    <a:pt x="4894" y="5887"/>
                  </a:lnTo>
                  <a:lnTo>
                    <a:pt x="4684" y="3130"/>
                  </a:lnTo>
                  <a:lnTo>
                    <a:pt x="4439" y="199"/>
                  </a:lnTo>
                  <a:lnTo>
                    <a:pt x="4439" y="152"/>
                  </a:lnTo>
                  <a:lnTo>
                    <a:pt x="4415" y="117"/>
                  </a:lnTo>
                  <a:lnTo>
                    <a:pt x="4392" y="82"/>
                  </a:lnTo>
                  <a:lnTo>
                    <a:pt x="4369" y="47"/>
                  </a:lnTo>
                  <a:lnTo>
                    <a:pt x="4334" y="24"/>
                  </a:lnTo>
                  <a:lnTo>
                    <a:pt x="4287" y="12"/>
                  </a:lnTo>
                  <a:lnTo>
                    <a:pt x="4252" y="0"/>
                  </a:lnTo>
                  <a:close/>
                </a:path>
              </a:pathLst>
            </a:custGeom>
            <a:solidFill>
              <a:srgbClr val="1C20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21"/>
            <p:cNvSpPr/>
            <p:nvPr/>
          </p:nvSpPr>
          <p:spPr>
            <a:xfrm>
              <a:off x="4607608" y="2584693"/>
              <a:ext cx="99087" cy="104271"/>
            </a:xfrm>
            <a:custGeom>
              <a:avLst/>
              <a:gdLst/>
              <a:ahLst/>
              <a:cxnLst/>
              <a:rect l="l" t="t" r="r" b="b"/>
              <a:pathLst>
                <a:path w="3364" h="3540" extrusionOk="0">
                  <a:moveTo>
                    <a:pt x="3095" y="1"/>
                  </a:moveTo>
                  <a:lnTo>
                    <a:pt x="3049" y="13"/>
                  </a:lnTo>
                  <a:lnTo>
                    <a:pt x="3014" y="36"/>
                  </a:lnTo>
                  <a:lnTo>
                    <a:pt x="2979" y="71"/>
                  </a:lnTo>
                  <a:lnTo>
                    <a:pt x="59" y="3166"/>
                  </a:lnTo>
                  <a:lnTo>
                    <a:pt x="24" y="3201"/>
                  </a:lnTo>
                  <a:lnTo>
                    <a:pt x="12" y="3248"/>
                  </a:lnTo>
                  <a:lnTo>
                    <a:pt x="0" y="3283"/>
                  </a:lnTo>
                  <a:lnTo>
                    <a:pt x="0" y="3329"/>
                  </a:lnTo>
                  <a:lnTo>
                    <a:pt x="0" y="3376"/>
                  </a:lnTo>
                  <a:lnTo>
                    <a:pt x="12" y="3411"/>
                  </a:lnTo>
                  <a:lnTo>
                    <a:pt x="35" y="3446"/>
                  </a:lnTo>
                  <a:lnTo>
                    <a:pt x="59" y="3481"/>
                  </a:lnTo>
                  <a:lnTo>
                    <a:pt x="94" y="3505"/>
                  </a:lnTo>
                  <a:lnTo>
                    <a:pt x="141" y="3528"/>
                  </a:lnTo>
                  <a:lnTo>
                    <a:pt x="176" y="3540"/>
                  </a:lnTo>
                  <a:lnTo>
                    <a:pt x="257" y="3540"/>
                  </a:lnTo>
                  <a:lnTo>
                    <a:pt x="304" y="3528"/>
                  </a:lnTo>
                  <a:lnTo>
                    <a:pt x="339" y="3505"/>
                  </a:lnTo>
                  <a:lnTo>
                    <a:pt x="374" y="3469"/>
                  </a:lnTo>
                  <a:lnTo>
                    <a:pt x="3306" y="375"/>
                  </a:lnTo>
                  <a:lnTo>
                    <a:pt x="3329" y="340"/>
                  </a:lnTo>
                  <a:lnTo>
                    <a:pt x="3352" y="293"/>
                  </a:lnTo>
                  <a:lnTo>
                    <a:pt x="3364" y="258"/>
                  </a:lnTo>
                  <a:lnTo>
                    <a:pt x="3364" y="211"/>
                  </a:lnTo>
                  <a:lnTo>
                    <a:pt x="3352" y="176"/>
                  </a:lnTo>
                  <a:lnTo>
                    <a:pt x="3341" y="129"/>
                  </a:lnTo>
                  <a:lnTo>
                    <a:pt x="3317" y="94"/>
                  </a:lnTo>
                  <a:lnTo>
                    <a:pt x="3294" y="59"/>
                  </a:lnTo>
                  <a:lnTo>
                    <a:pt x="3259" y="36"/>
                  </a:lnTo>
                  <a:lnTo>
                    <a:pt x="3224" y="13"/>
                  </a:lnTo>
                  <a:lnTo>
                    <a:pt x="3177" y="1"/>
                  </a:lnTo>
                  <a:close/>
                </a:path>
              </a:pathLst>
            </a:custGeom>
            <a:solidFill>
              <a:srgbClr val="421A1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21"/>
            <p:cNvSpPr/>
            <p:nvPr/>
          </p:nvSpPr>
          <p:spPr>
            <a:xfrm>
              <a:off x="4472051" y="1422619"/>
              <a:ext cx="667067" cy="1057140"/>
            </a:xfrm>
            <a:custGeom>
              <a:avLst/>
              <a:gdLst/>
              <a:ahLst/>
              <a:cxnLst/>
              <a:rect l="l" t="t" r="r" b="b"/>
              <a:pathLst>
                <a:path w="22647" h="35890" extrusionOk="0">
                  <a:moveTo>
                    <a:pt x="12824" y="0"/>
                  </a:moveTo>
                  <a:lnTo>
                    <a:pt x="12264" y="12"/>
                  </a:lnTo>
                  <a:lnTo>
                    <a:pt x="11528" y="35"/>
                  </a:lnTo>
                  <a:lnTo>
                    <a:pt x="10664" y="70"/>
                  </a:lnTo>
                  <a:lnTo>
                    <a:pt x="9683" y="152"/>
                  </a:lnTo>
                  <a:lnTo>
                    <a:pt x="9157" y="199"/>
                  </a:lnTo>
                  <a:lnTo>
                    <a:pt x="8632" y="257"/>
                  </a:lnTo>
                  <a:lnTo>
                    <a:pt x="8083" y="316"/>
                  </a:lnTo>
                  <a:lnTo>
                    <a:pt x="7522" y="397"/>
                  </a:lnTo>
                  <a:lnTo>
                    <a:pt x="6973" y="491"/>
                  </a:lnTo>
                  <a:lnTo>
                    <a:pt x="6413" y="596"/>
                  </a:lnTo>
                  <a:lnTo>
                    <a:pt x="5864" y="713"/>
                  </a:lnTo>
                  <a:lnTo>
                    <a:pt x="5315" y="841"/>
                  </a:lnTo>
                  <a:lnTo>
                    <a:pt x="4789" y="993"/>
                  </a:lnTo>
                  <a:lnTo>
                    <a:pt x="4275" y="1157"/>
                  </a:lnTo>
                  <a:lnTo>
                    <a:pt x="3785" y="1332"/>
                  </a:lnTo>
                  <a:lnTo>
                    <a:pt x="3318" y="1530"/>
                  </a:lnTo>
                  <a:lnTo>
                    <a:pt x="3084" y="1635"/>
                  </a:lnTo>
                  <a:lnTo>
                    <a:pt x="2874" y="1741"/>
                  </a:lnTo>
                  <a:lnTo>
                    <a:pt x="2664" y="1857"/>
                  </a:lnTo>
                  <a:lnTo>
                    <a:pt x="2465" y="1986"/>
                  </a:lnTo>
                  <a:lnTo>
                    <a:pt x="2267" y="2103"/>
                  </a:lnTo>
                  <a:lnTo>
                    <a:pt x="2091" y="2231"/>
                  </a:lnTo>
                  <a:lnTo>
                    <a:pt x="1916" y="2371"/>
                  </a:lnTo>
                  <a:lnTo>
                    <a:pt x="1753" y="2511"/>
                  </a:lnTo>
                  <a:lnTo>
                    <a:pt x="1601" y="2663"/>
                  </a:lnTo>
                  <a:lnTo>
                    <a:pt x="1472" y="2815"/>
                  </a:lnTo>
                  <a:lnTo>
                    <a:pt x="1344" y="2967"/>
                  </a:lnTo>
                  <a:lnTo>
                    <a:pt x="1227" y="3130"/>
                  </a:lnTo>
                  <a:lnTo>
                    <a:pt x="1122" y="3306"/>
                  </a:lnTo>
                  <a:lnTo>
                    <a:pt x="1040" y="3481"/>
                  </a:lnTo>
                  <a:lnTo>
                    <a:pt x="959" y="3656"/>
                  </a:lnTo>
                  <a:lnTo>
                    <a:pt x="900" y="3843"/>
                  </a:lnTo>
                  <a:lnTo>
                    <a:pt x="795" y="4287"/>
                  </a:lnTo>
                  <a:lnTo>
                    <a:pt x="690" y="4800"/>
                  </a:lnTo>
                  <a:lnTo>
                    <a:pt x="585" y="5396"/>
                  </a:lnTo>
                  <a:lnTo>
                    <a:pt x="491" y="6050"/>
                  </a:lnTo>
                  <a:lnTo>
                    <a:pt x="398" y="6774"/>
                  </a:lnTo>
                  <a:lnTo>
                    <a:pt x="316" y="7545"/>
                  </a:lnTo>
                  <a:lnTo>
                    <a:pt x="234" y="8386"/>
                  </a:lnTo>
                  <a:lnTo>
                    <a:pt x="164" y="9262"/>
                  </a:lnTo>
                  <a:lnTo>
                    <a:pt x="106" y="10184"/>
                  </a:lnTo>
                  <a:lnTo>
                    <a:pt x="59" y="11154"/>
                  </a:lnTo>
                  <a:lnTo>
                    <a:pt x="24" y="12158"/>
                  </a:lnTo>
                  <a:lnTo>
                    <a:pt x="13" y="13186"/>
                  </a:lnTo>
                  <a:lnTo>
                    <a:pt x="1" y="14249"/>
                  </a:lnTo>
                  <a:lnTo>
                    <a:pt x="13" y="15335"/>
                  </a:lnTo>
                  <a:lnTo>
                    <a:pt x="36" y="16433"/>
                  </a:lnTo>
                  <a:lnTo>
                    <a:pt x="71" y="17554"/>
                  </a:lnTo>
                  <a:lnTo>
                    <a:pt x="129" y="18675"/>
                  </a:lnTo>
                  <a:lnTo>
                    <a:pt x="211" y="19808"/>
                  </a:lnTo>
                  <a:lnTo>
                    <a:pt x="305" y="20941"/>
                  </a:lnTo>
                  <a:lnTo>
                    <a:pt x="433" y="22062"/>
                  </a:lnTo>
                  <a:lnTo>
                    <a:pt x="573" y="23183"/>
                  </a:lnTo>
                  <a:lnTo>
                    <a:pt x="737" y="24281"/>
                  </a:lnTo>
                  <a:lnTo>
                    <a:pt x="830" y="24830"/>
                  </a:lnTo>
                  <a:lnTo>
                    <a:pt x="924" y="25367"/>
                  </a:lnTo>
                  <a:lnTo>
                    <a:pt x="1029" y="25904"/>
                  </a:lnTo>
                  <a:lnTo>
                    <a:pt x="1134" y="26430"/>
                  </a:lnTo>
                  <a:lnTo>
                    <a:pt x="1251" y="26955"/>
                  </a:lnTo>
                  <a:lnTo>
                    <a:pt x="1379" y="27469"/>
                  </a:lnTo>
                  <a:lnTo>
                    <a:pt x="1507" y="27983"/>
                  </a:lnTo>
                  <a:lnTo>
                    <a:pt x="1648" y="28485"/>
                  </a:lnTo>
                  <a:lnTo>
                    <a:pt x="1788" y="28976"/>
                  </a:lnTo>
                  <a:lnTo>
                    <a:pt x="1940" y="29455"/>
                  </a:lnTo>
                  <a:lnTo>
                    <a:pt x="2103" y="29922"/>
                  </a:lnTo>
                  <a:lnTo>
                    <a:pt x="2267" y="30377"/>
                  </a:lnTo>
                  <a:lnTo>
                    <a:pt x="2442" y="30833"/>
                  </a:lnTo>
                  <a:lnTo>
                    <a:pt x="2629" y="31265"/>
                  </a:lnTo>
                  <a:lnTo>
                    <a:pt x="2816" y="31697"/>
                  </a:lnTo>
                  <a:lnTo>
                    <a:pt x="3014" y="32106"/>
                  </a:lnTo>
                  <a:lnTo>
                    <a:pt x="3213" y="32503"/>
                  </a:lnTo>
                  <a:lnTo>
                    <a:pt x="3435" y="32888"/>
                  </a:lnTo>
                  <a:lnTo>
                    <a:pt x="3656" y="33262"/>
                  </a:lnTo>
                  <a:lnTo>
                    <a:pt x="3878" y="33624"/>
                  </a:lnTo>
                  <a:lnTo>
                    <a:pt x="4089" y="33916"/>
                  </a:lnTo>
                  <a:lnTo>
                    <a:pt x="4299" y="34173"/>
                  </a:lnTo>
                  <a:lnTo>
                    <a:pt x="4509" y="34430"/>
                  </a:lnTo>
                  <a:lnTo>
                    <a:pt x="4731" y="34652"/>
                  </a:lnTo>
                  <a:lnTo>
                    <a:pt x="4953" y="34850"/>
                  </a:lnTo>
                  <a:lnTo>
                    <a:pt x="5186" y="35037"/>
                  </a:lnTo>
                  <a:lnTo>
                    <a:pt x="5408" y="35201"/>
                  </a:lnTo>
                  <a:lnTo>
                    <a:pt x="5654" y="35353"/>
                  </a:lnTo>
                  <a:lnTo>
                    <a:pt x="5887" y="35481"/>
                  </a:lnTo>
                  <a:lnTo>
                    <a:pt x="6132" y="35586"/>
                  </a:lnTo>
                  <a:lnTo>
                    <a:pt x="6378" y="35680"/>
                  </a:lnTo>
                  <a:lnTo>
                    <a:pt x="6623" y="35750"/>
                  </a:lnTo>
                  <a:lnTo>
                    <a:pt x="6880" y="35808"/>
                  </a:lnTo>
                  <a:lnTo>
                    <a:pt x="7125" y="35855"/>
                  </a:lnTo>
                  <a:lnTo>
                    <a:pt x="7382" y="35878"/>
                  </a:lnTo>
                  <a:lnTo>
                    <a:pt x="7639" y="35890"/>
                  </a:lnTo>
                  <a:lnTo>
                    <a:pt x="7908" y="35878"/>
                  </a:lnTo>
                  <a:lnTo>
                    <a:pt x="8165" y="35866"/>
                  </a:lnTo>
                  <a:lnTo>
                    <a:pt x="8433" y="35831"/>
                  </a:lnTo>
                  <a:lnTo>
                    <a:pt x="8702" y="35785"/>
                  </a:lnTo>
                  <a:lnTo>
                    <a:pt x="8959" y="35726"/>
                  </a:lnTo>
                  <a:lnTo>
                    <a:pt x="9227" y="35656"/>
                  </a:lnTo>
                  <a:lnTo>
                    <a:pt x="9508" y="35574"/>
                  </a:lnTo>
                  <a:lnTo>
                    <a:pt x="9776" y="35481"/>
                  </a:lnTo>
                  <a:lnTo>
                    <a:pt x="10045" y="35388"/>
                  </a:lnTo>
                  <a:lnTo>
                    <a:pt x="10313" y="35271"/>
                  </a:lnTo>
                  <a:lnTo>
                    <a:pt x="10582" y="35142"/>
                  </a:lnTo>
                  <a:lnTo>
                    <a:pt x="10862" y="35014"/>
                  </a:lnTo>
                  <a:lnTo>
                    <a:pt x="11131" y="34874"/>
                  </a:lnTo>
                  <a:lnTo>
                    <a:pt x="11400" y="34722"/>
                  </a:lnTo>
                  <a:lnTo>
                    <a:pt x="11949" y="34395"/>
                  </a:lnTo>
                  <a:lnTo>
                    <a:pt x="12486" y="34044"/>
                  </a:lnTo>
                  <a:lnTo>
                    <a:pt x="13011" y="33671"/>
                  </a:lnTo>
                  <a:lnTo>
                    <a:pt x="13549" y="33285"/>
                  </a:lnTo>
                  <a:lnTo>
                    <a:pt x="14062" y="32865"/>
                  </a:lnTo>
                  <a:lnTo>
                    <a:pt x="14576" y="32444"/>
                  </a:lnTo>
                  <a:lnTo>
                    <a:pt x="15078" y="32024"/>
                  </a:lnTo>
                  <a:lnTo>
                    <a:pt x="15569" y="31592"/>
                  </a:lnTo>
                  <a:lnTo>
                    <a:pt x="16036" y="31160"/>
                  </a:lnTo>
                  <a:lnTo>
                    <a:pt x="16947" y="30307"/>
                  </a:lnTo>
                  <a:lnTo>
                    <a:pt x="17776" y="29501"/>
                  </a:lnTo>
                  <a:lnTo>
                    <a:pt x="18524" y="28777"/>
                  </a:lnTo>
                  <a:lnTo>
                    <a:pt x="19178" y="28158"/>
                  </a:lnTo>
                  <a:lnTo>
                    <a:pt x="19365" y="27983"/>
                  </a:lnTo>
                  <a:lnTo>
                    <a:pt x="19587" y="27750"/>
                  </a:lnTo>
                  <a:lnTo>
                    <a:pt x="19844" y="27469"/>
                  </a:lnTo>
                  <a:lnTo>
                    <a:pt x="20112" y="27154"/>
                  </a:lnTo>
                  <a:lnTo>
                    <a:pt x="20696" y="26465"/>
                  </a:lnTo>
                  <a:lnTo>
                    <a:pt x="21280" y="25717"/>
                  </a:lnTo>
                  <a:lnTo>
                    <a:pt x="21560" y="25355"/>
                  </a:lnTo>
                  <a:lnTo>
                    <a:pt x="21829" y="25005"/>
                  </a:lnTo>
                  <a:lnTo>
                    <a:pt x="22063" y="24666"/>
                  </a:lnTo>
                  <a:lnTo>
                    <a:pt x="22273" y="24363"/>
                  </a:lnTo>
                  <a:lnTo>
                    <a:pt x="22436" y="24094"/>
                  </a:lnTo>
                  <a:lnTo>
                    <a:pt x="22553" y="23872"/>
                  </a:lnTo>
                  <a:lnTo>
                    <a:pt x="22600" y="23779"/>
                  </a:lnTo>
                  <a:lnTo>
                    <a:pt x="22635" y="23697"/>
                  </a:lnTo>
                  <a:lnTo>
                    <a:pt x="22646" y="23639"/>
                  </a:lnTo>
                  <a:lnTo>
                    <a:pt x="22646" y="23580"/>
                  </a:lnTo>
                  <a:lnTo>
                    <a:pt x="22600" y="23312"/>
                  </a:lnTo>
                  <a:lnTo>
                    <a:pt x="22565" y="22973"/>
                  </a:lnTo>
                  <a:lnTo>
                    <a:pt x="22530" y="22576"/>
                  </a:lnTo>
                  <a:lnTo>
                    <a:pt x="22518" y="22120"/>
                  </a:lnTo>
                  <a:lnTo>
                    <a:pt x="22506" y="21630"/>
                  </a:lnTo>
                  <a:lnTo>
                    <a:pt x="22495" y="21081"/>
                  </a:lnTo>
                  <a:lnTo>
                    <a:pt x="22506" y="19878"/>
                  </a:lnTo>
                  <a:lnTo>
                    <a:pt x="22541" y="17133"/>
                  </a:lnTo>
                  <a:lnTo>
                    <a:pt x="22553" y="15662"/>
                  </a:lnTo>
                  <a:lnTo>
                    <a:pt x="22565" y="14144"/>
                  </a:lnTo>
                  <a:lnTo>
                    <a:pt x="22553" y="12649"/>
                  </a:lnTo>
                  <a:lnTo>
                    <a:pt x="22530" y="11913"/>
                  </a:lnTo>
                  <a:lnTo>
                    <a:pt x="22506" y="11189"/>
                  </a:lnTo>
                  <a:lnTo>
                    <a:pt x="22471" y="10476"/>
                  </a:lnTo>
                  <a:lnTo>
                    <a:pt x="22436" y="9799"/>
                  </a:lnTo>
                  <a:lnTo>
                    <a:pt x="22378" y="9145"/>
                  </a:lnTo>
                  <a:lnTo>
                    <a:pt x="22319" y="8514"/>
                  </a:lnTo>
                  <a:lnTo>
                    <a:pt x="22238" y="7930"/>
                  </a:lnTo>
                  <a:lnTo>
                    <a:pt x="22144" y="7381"/>
                  </a:lnTo>
                  <a:lnTo>
                    <a:pt x="22039" y="6868"/>
                  </a:lnTo>
                  <a:lnTo>
                    <a:pt x="21969" y="6634"/>
                  </a:lnTo>
                  <a:lnTo>
                    <a:pt x="21911" y="6412"/>
                  </a:lnTo>
                  <a:lnTo>
                    <a:pt x="21841" y="6202"/>
                  </a:lnTo>
                  <a:lnTo>
                    <a:pt x="21771" y="6003"/>
                  </a:lnTo>
                  <a:lnTo>
                    <a:pt x="21689" y="5816"/>
                  </a:lnTo>
                  <a:lnTo>
                    <a:pt x="21607" y="5653"/>
                  </a:lnTo>
                  <a:lnTo>
                    <a:pt x="21525" y="5489"/>
                  </a:lnTo>
                  <a:lnTo>
                    <a:pt x="21432" y="5361"/>
                  </a:lnTo>
                  <a:lnTo>
                    <a:pt x="21338" y="5233"/>
                  </a:lnTo>
                  <a:lnTo>
                    <a:pt x="21233" y="5127"/>
                  </a:lnTo>
                  <a:lnTo>
                    <a:pt x="21023" y="4929"/>
                  </a:lnTo>
                  <a:lnTo>
                    <a:pt x="20778" y="4730"/>
                  </a:lnTo>
                  <a:lnTo>
                    <a:pt x="20533" y="4520"/>
                  </a:lnTo>
                  <a:lnTo>
                    <a:pt x="20264" y="4310"/>
                  </a:lnTo>
                  <a:lnTo>
                    <a:pt x="19680" y="3878"/>
                  </a:lnTo>
                  <a:lnTo>
                    <a:pt x="19061" y="3446"/>
                  </a:lnTo>
                  <a:lnTo>
                    <a:pt x="18419" y="3014"/>
                  </a:lnTo>
                  <a:lnTo>
                    <a:pt x="17753" y="2593"/>
                  </a:lnTo>
                  <a:lnTo>
                    <a:pt x="17099" y="2184"/>
                  </a:lnTo>
                  <a:lnTo>
                    <a:pt x="16445" y="1787"/>
                  </a:lnTo>
                  <a:lnTo>
                    <a:pt x="15242" y="1075"/>
                  </a:lnTo>
                  <a:lnTo>
                    <a:pt x="14238" y="514"/>
                  </a:lnTo>
                  <a:lnTo>
                    <a:pt x="13560" y="141"/>
                  </a:lnTo>
                  <a:lnTo>
                    <a:pt x="1331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21"/>
            <p:cNvSpPr/>
            <p:nvPr/>
          </p:nvSpPr>
          <p:spPr>
            <a:xfrm>
              <a:off x="4784080" y="1461501"/>
              <a:ext cx="152783" cy="279351"/>
            </a:xfrm>
            <a:custGeom>
              <a:avLst/>
              <a:gdLst/>
              <a:ahLst/>
              <a:cxnLst/>
              <a:rect l="l" t="t" r="r" b="b"/>
              <a:pathLst>
                <a:path w="5187" h="9484" extrusionOk="0">
                  <a:moveTo>
                    <a:pt x="1" y="0"/>
                  </a:moveTo>
                  <a:lnTo>
                    <a:pt x="12" y="549"/>
                  </a:lnTo>
                  <a:lnTo>
                    <a:pt x="47" y="1098"/>
                  </a:lnTo>
                  <a:lnTo>
                    <a:pt x="94" y="1647"/>
                  </a:lnTo>
                  <a:lnTo>
                    <a:pt x="164" y="2196"/>
                  </a:lnTo>
                  <a:lnTo>
                    <a:pt x="246" y="2745"/>
                  </a:lnTo>
                  <a:lnTo>
                    <a:pt x="351" y="3282"/>
                  </a:lnTo>
                  <a:lnTo>
                    <a:pt x="468" y="3819"/>
                  </a:lnTo>
                  <a:lnTo>
                    <a:pt x="596" y="4356"/>
                  </a:lnTo>
                  <a:lnTo>
                    <a:pt x="713" y="4765"/>
                  </a:lnTo>
                  <a:lnTo>
                    <a:pt x="842" y="5162"/>
                  </a:lnTo>
                  <a:lnTo>
                    <a:pt x="1099" y="5968"/>
                  </a:lnTo>
                  <a:lnTo>
                    <a:pt x="1250" y="6447"/>
                  </a:lnTo>
                  <a:lnTo>
                    <a:pt x="1414" y="6914"/>
                  </a:lnTo>
                  <a:lnTo>
                    <a:pt x="1507" y="7148"/>
                  </a:lnTo>
                  <a:lnTo>
                    <a:pt x="1612" y="7369"/>
                  </a:lnTo>
                  <a:lnTo>
                    <a:pt x="1718" y="7603"/>
                  </a:lnTo>
                  <a:lnTo>
                    <a:pt x="1834" y="7813"/>
                  </a:lnTo>
                  <a:lnTo>
                    <a:pt x="1951" y="8035"/>
                  </a:lnTo>
                  <a:lnTo>
                    <a:pt x="2091" y="8234"/>
                  </a:lnTo>
                  <a:lnTo>
                    <a:pt x="2231" y="8432"/>
                  </a:lnTo>
                  <a:lnTo>
                    <a:pt x="2395" y="8619"/>
                  </a:lnTo>
                  <a:lnTo>
                    <a:pt x="2558" y="8806"/>
                  </a:lnTo>
                  <a:lnTo>
                    <a:pt x="2734" y="8981"/>
                  </a:lnTo>
                  <a:lnTo>
                    <a:pt x="2909" y="9145"/>
                  </a:lnTo>
                  <a:lnTo>
                    <a:pt x="3096" y="9297"/>
                  </a:lnTo>
                  <a:lnTo>
                    <a:pt x="3236" y="9402"/>
                  </a:lnTo>
                  <a:lnTo>
                    <a:pt x="3306" y="9437"/>
                  </a:lnTo>
                  <a:lnTo>
                    <a:pt x="3376" y="9460"/>
                  </a:lnTo>
                  <a:lnTo>
                    <a:pt x="3446" y="9483"/>
                  </a:lnTo>
                  <a:lnTo>
                    <a:pt x="3575" y="9483"/>
                  </a:lnTo>
                  <a:lnTo>
                    <a:pt x="3645" y="9472"/>
                  </a:lnTo>
                  <a:lnTo>
                    <a:pt x="3715" y="9448"/>
                  </a:lnTo>
                  <a:lnTo>
                    <a:pt x="3773" y="9425"/>
                  </a:lnTo>
                  <a:lnTo>
                    <a:pt x="3890" y="9355"/>
                  </a:lnTo>
                  <a:lnTo>
                    <a:pt x="4007" y="9261"/>
                  </a:lnTo>
                  <a:lnTo>
                    <a:pt x="4112" y="9156"/>
                  </a:lnTo>
                  <a:lnTo>
                    <a:pt x="4205" y="9040"/>
                  </a:lnTo>
                  <a:lnTo>
                    <a:pt x="4287" y="8923"/>
                  </a:lnTo>
                  <a:lnTo>
                    <a:pt x="4415" y="8713"/>
                  </a:lnTo>
                  <a:lnTo>
                    <a:pt x="4532" y="8491"/>
                  </a:lnTo>
                  <a:lnTo>
                    <a:pt x="4637" y="8280"/>
                  </a:lnTo>
                  <a:lnTo>
                    <a:pt x="4731" y="8047"/>
                  </a:lnTo>
                  <a:lnTo>
                    <a:pt x="4813" y="7825"/>
                  </a:lnTo>
                  <a:lnTo>
                    <a:pt x="4883" y="7591"/>
                  </a:lnTo>
                  <a:lnTo>
                    <a:pt x="4953" y="7358"/>
                  </a:lnTo>
                  <a:lnTo>
                    <a:pt x="5011" y="7124"/>
                  </a:lnTo>
                  <a:lnTo>
                    <a:pt x="5058" y="6879"/>
                  </a:lnTo>
                  <a:lnTo>
                    <a:pt x="5104" y="6634"/>
                  </a:lnTo>
                  <a:lnTo>
                    <a:pt x="5128" y="6388"/>
                  </a:lnTo>
                  <a:lnTo>
                    <a:pt x="5151" y="6143"/>
                  </a:lnTo>
                  <a:lnTo>
                    <a:pt x="5175" y="5898"/>
                  </a:lnTo>
                  <a:lnTo>
                    <a:pt x="5186" y="5653"/>
                  </a:lnTo>
                  <a:lnTo>
                    <a:pt x="5186" y="5162"/>
                  </a:lnTo>
                  <a:lnTo>
                    <a:pt x="5151" y="4683"/>
                  </a:lnTo>
                  <a:lnTo>
                    <a:pt x="5104" y="4193"/>
                  </a:lnTo>
                  <a:lnTo>
                    <a:pt x="5046" y="3702"/>
                  </a:lnTo>
                  <a:lnTo>
                    <a:pt x="4964" y="3223"/>
                  </a:lnTo>
                  <a:lnTo>
                    <a:pt x="4871" y="2745"/>
                  </a:lnTo>
                  <a:lnTo>
                    <a:pt x="4766" y="2266"/>
                  </a:lnTo>
                  <a:lnTo>
                    <a:pt x="4544" y="130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21"/>
            <p:cNvSpPr/>
            <p:nvPr/>
          </p:nvSpPr>
          <p:spPr>
            <a:xfrm>
              <a:off x="4784080" y="1461501"/>
              <a:ext cx="152783" cy="279351"/>
            </a:xfrm>
            <a:custGeom>
              <a:avLst/>
              <a:gdLst/>
              <a:ahLst/>
              <a:cxnLst/>
              <a:rect l="l" t="t" r="r" b="b"/>
              <a:pathLst>
                <a:path w="5187" h="9484" fill="none" extrusionOk="0">
                  <a:moveTo>
                    <a:pt x="1" y="0"/>
                  </a:moveTo>
                  <a:lnTo>
                    <a:pt x="1" y="0"/>
                  </a:lnTo>
                  <a:lnTo>
                    <a:pt x="12" y="549"/>
                  </a:lnTo>
                  <a:lnTo>
                    <a:pt x="47" y="1098"/>
                  </a:lnTo>
                  <a:lnTo>
                    <a:pt x="94" y="1647"/>
                  </a:lnTo>
                  <a:lnTo>
                    <a:pt x="164" y="2196"/>
                  </a:lnTo>
                  <a:lnTo>
                    <a:pt x="246" y="2745"/>
                  </a:lnTo>
                  <a:lnTo>
                    <a:pt x="351" y="3282"/>
                  </a:lnTo>
                  <a:lnTo>
                    <a:pt x="468" y="3819"/>
                  </a:lnTo>
                  <a:lnTo>
                    <a:pt x="596" y="4356"/>
                  </a:lnTo>
                  <a:lnTo>
                    <a:pt x="596" y="4356"/>
                  </a:lnTo>
                  <a:lnTo>
                    <a:pt x="713" y="4765"/>
                  </a:lnTo>
                  <a:lnTo>
                    <a:pt x="842" y="5162"/>
                  </a:lnTo>
                  <a:lnTo>
                    <a:pt x="1099" y="5968"/>
                  </a:lnTo>
                  <a:lnTo>
                    <a:pt x="1099" y="5968"/>
                  </a:lnTo>
                  <a:lnTo>
                    <a:pt x="1250" y="6447"/>
                  </a:lnTo>
                  <a:lnTo>
                    <a:pt x="1414" y="6914"/>
                  </a:lnTo>
                  <a:lnTo>
                    <a:pt x="1507" y="7148"/>
                  </a:lnTo>
                  <a:lnTo>
                    <a:pt x="1612" y="7369"/>
                  </a:lnTo>
                  <a:lnTo>
                    <a:pt x="1718" y="7603"/>
                  </a:lnTo>
                  <a:lnTo>
                    <a:pt x="1834" y="7813"/>
                  </a:lnTo>
                  <a:lnTo>
                    <a:pt x="1834" y="7813"/>
                  </a:lnTo>
                  <a:lnTo>
                    <a:pt x="1951" y="8035"/>
                  </a:lnTo>
                  <a:lnTo>
                    <a:pt x="2091" y="8234"/>
                  </a:lnTo>
                  <a:lnTo>
                    <a:pt x="2231" y="8432"/>
                  </a:lnTo>
                  <a:lnTo>
                    <a:pt x="2395" y="8619"/>
                  </a:lnTo>
                  <a:lnTo>
                    <a:pt x="2558" y="8806"/>
                  </a:lnTo>
                  <a:lnTo>
                    <a:pt x="2734" y="8981"/>
                  </a:lnTo>
                  <a:lnTo>
                    <a:pt x="2909" y="9145"/>
                  </a:lnTo>
                  <a:lnTo>
                    <a:pt x="3096" y="9297"/>
                  </a:lnTo>
                  <a:lnTo>
                    <a:pt x="3096" y="9297"/>
                  </a:lnTo>
                  <a:lnTo>
                    <a:pt x="3236" y="9402"/>
                  </a:lnTo>
                  <a:lnTo>
                    <a:pt x="3306" y="9437"/>
                  </a:lnTo>
                  <a:lnTo>
                    <a:pt x="3376" y="9460"/>
                  </a:lnTo>
                  <a:lnTo>
                    <a:pt x="3376" y="9460"/>
                  </a:lnTo>
                  <a:lnTo>
                    <a:pt x="3446" y="9483"/>
                  </a:lnTo>
                  <a:lnTo>
                    <a:pt x="3516" y="9483"/>
                  </a:lnTo>
                  <a:lnTo>
                    <a:pt x="3575" y="9483"/>
                  </a:lnTo>
                  <a:lnTo>
                    <a:pt x="3645" y="9472"/>
                  </a:lnTo>
                  <a:lnTo>
                    <a:pt x="3715" y="9448"/>
                  </a:lnTo>
                  <a:lnTo>
                    <a:pt x="3773" y="9425"/>
                  </a:lnTo>
                  <a:lnTo>
                    <a:pt x="3890" y="9355"/>
                  </a:lnTo>
                  <a:lnTo>
                    <a:pt x="4007" y="9261"/>
                  </a:lnTo>
                  <a:lnTo>
                    <a:pt x="4112" y="9156"/>
                  </a:lnTo>
                  <a:lnTo>
                    <a:pt x="4205" y="9040"/>
                  </a:lnTo>
                  <a:lnTo>
                    <a:pt x="4287" y="8923"/>
                  </a:lnTo>
                  <a:lnTo>
                    <a:pt x="4287" y="8923"/>
                  </a:lnTo>
                  <a:lnTo>
                    <a:pt x="4415" y="8713"/>
                  </a:lnTo>
                  <a:lnTo>
                    <a:pt x="4532" y="8491"/>
                  </a:lnTo>
                  <a:lnTo>
                    <a:pt x="4637" y="8280"/>
                  </a:lnTo>
                  <a:lnTo>
                    <a:pt x="4731" y="8047"/>
                  </a:lnTo>
                  <a:lnTo>
                    <a:pt x="4813" y="7825"/>
                  </a:lnTo>
                  <a:lnTo>
                    <a:pt x="4883" y="7591"/>
                  </a:lnTo>
                  <a:lnTo>
                    <a:pt x="4953" y="7358"/>
                  </a:lnTo>
                  <a:lnTo>
                    <a:pt x="5011" y="7124"/>
                  </a:lnTo>
                  <a:lnTo>
                    <a:pt x="5058" y="6879"/>
                  </a:lnTo>
                  <a:lnTo>
                    <a:pt x="5104" y="6634"/>
                  </a:lnTo>
                  <a:lnTo>
                    <a:pt x="5128" y="6388"/>
                  </a:lnTo>
                  <a:lnTo>
                    <a:pt x="5151" y="6143"/>
                  </a:lnTo>
                  <a:lnTo>
                    <a:pt x="5175" y="5898"/>
                  </a:lnTo>
                  <a:lnTo>
                    <a:pt x="5186" y="5653"/>
                  </a:lnTo>
                  <a:lnTo>
                    <a:pt x="5186" y="5162"/>
                  </a:lnTo>
                  <a:lnTo>
                    <a:pt x="5186" y="5162"/>
                  </a:lnTo>
                  <a:lnTo>
                    <a:pt x="5151" y="4683"/>
                  </a:lnTo>
                  <a:lnTo>
                    <a:pt x="5104" y="4193"/>
                  </a:lnTo>
                  <a:lnTo>
                    <a:pt x="5046" y="3702"/>
                  </a:lnTo>
                  <a:lnTo>
                    <a:pt x="4964" y="3223"/>
                  </a:lnTo>
                  <a:lnTo>
                    <a:pt x="4871" y="2745"/>
                  </a:lnTo>
                  <a:lnTo>
                    <a:pt x="4766" y="2266"/>
                  </a:lnTo>
                  <a:lnTo>
                    <a:pt x="4544" y="1308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21"/>
            <p:cNvSpPr/>
            <p:nvPr/>
          </p:nvSpPr>
          <p:spPr>
            <a:xfrm>
              <a:off x="4224030" y="2215225"/>
              <a:ext cx="6215" cy="2091"/>
            </a:xfrm>
            <a:custGeom>
              <a:avLst/>
              <a:gdLst/>
              <a:ahLst/>
              <a:cxnLst/>
              <a:rect l="l" t="t" r="r" b="b"/>
              <a:pathLst>
                <a:path w="211" h="71" extrusionOk="0">
                  <a:moveTo>
                    <a:pt x="211" y="1"/>
                  </a:moveTo>
                  <a:lnTo>
                    <a:pt x="211" y="1"/>
                  </a:lnTo>
                  <a:lnTo>
                    <a:pt x="152" y="1"/>
                  </a:lnTo>
                  <a:lnTo>
                    <a:pt x="94" y="24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94" y="24"/>
                  </a:lnTo>
                  <a:lnTo>
                    <a:pt x="152" y="1"/>
                  </a:lnTo>
                  <a:lnTo>
                    <a:pt x="211" y="1"/>
                  </a:lnTo>
                  <a:lnTo>
                    <a:pt x="21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21"/>
            <p:cNvSpPr/>
            <p:nvPr/>
          </p:nvSpPr>
          <p:spPr>
            <a:xfrm>
              <a:off x="4242941" y="2220056"/>
              <a:ext cx="8630" cy="7923"/>
            </a:xfrm>
            <a:custGeom>
              <a:avLst/>
              <a:gdLst/>
              <a:ahLst/>
              <a:cxnLst/>
              <a:rect l="l" t="t" r="r" b="b"/>
              <a:pathLst>
                <a:path w="293" h="269" extrusionOk="0">
                  <a:moveTo>
                    <a:pt x="1" y="0"/>
                  </a:moveTo>
                  <a:lnTo>
                    <a:pt x="1" y="0"/>
                  </a:lnTo>
                  <a:lnTo>
                    <a:pt x="141" y="117"/>
                  </a:lnTo>
                  <a:lnTo>
                    <a:pt x="293" y="269"/>
                  </a:lnTo>
                  <a:lnTo>
                    <a:pt x="293" y="269"/>
                  </a:lnTo>
                  <a:lnTo>
                    <a:pt x="141" y="117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21"/>
            <p:cNvSpPr/>
            <p:nvPr/>
          </p:nvSpPr>
          <p:spPr>
            <a:xfrm>
              <a:off x="4219906" y="1632818"/>
              <a:ext cx="1070218" cy="851426"/>
            </a:xfrm>
            <a:custGeom>
              <a:avLst/>
              <a:gdLst/>
              <a:ahLst/>
              <a:cxnLst/>
              <a:rect l="l" t="t" r="r" b="b"/>
              <a:pathLst>
                <a:path w="36334" h="28906" extrusionOk="0">
                  <a:moveTo>
                    <a:pt x="26255" y="0"/>
                  </a:moveTo>
                  <a:lnTo>
                    <a:pt x="24386" y="1565"/>
                  </a:lnTo>
                  <a:lnTo>
                    <a:pt x="24117" y="1694"/>
                  </a:lnTo>
                  <a:lnTo>
                    <a:pt x="23370" y="2079"/>
                  </a:lnTo>
                  <a:lnTo>
                    <a:pt x="22179" y="2710"/>
                  </a:lnTo>
                  <a:lnTo>
                    <a:pt x="21455" y="3107"/>
                  </a:lnTo>
                  <a:lnTo>
                    <a:pt x="20637" y="3562"/>
                  </a:lnTo>
                  <a:lnTo>
                    <a:pt x="19749" y="4076"/>
                  </a:lnTo>
                  <a:lnTo>
                    <a:pt x="18780" y="4637"/>
                  </a:lnTo>
                  <a:lnTo>
                    <a:pt x="17764" y="5244"/>
                  </a:lnTo>
                  <a:lnTo>
                    <a:pt x="16689" y="5910"/>
                  </a:lnTo>
                  <a:lnTo>
                    <a:pt x="15568" y="6610"/>
                  </a:lnTo>
                  <a:lnTo>
                    <a:pt x="14400" y="7370"/>
                  </a:lnTo>
                  <a:lnTo>
                    <a:pt x="13221" y="8164"/>
                  </a:lnTo>
                  <a:lnTo>
                    <a:pt x="12006" y="9005"/>
                  </a:lnTo>
                  <a:lnTo>
                    <a:pt x="12065" y="9764"/>
                  </a:lnTo>
                  <a:lnTo>
                    <a:pt x="12146" y="10523"/>
                  </a:lnTo>
                  <a:lnTo>
                    <a:pt x="12240" y="11259"/>
                  </a:lnTo>
                  <a:lnTo>
                    <a:pt x="12345" y="11983"/>
                  </a:lnTo>
                  <a:lnTo>
                    <a:pt x="12415" y="12403"/>
                  </a:lnTo>
                  <a:lnTo>
                    <a:pt x="12508" y="12824"/>
                  </a:lnTo>
                  <a:lnTo>
                    <a:pt x="12637" y="13232"/>
                  </a:lnTo>
                  <a:lnTo>
                    <a:pt x="12777" y="13641"/>
                  </a:lnTo>
                  <a:lnTo>
                    <a:pt x="12859" y="13828"/>
                  </a:lnTo>
                  <a:lnTo>
                    <a:pt x="12952" y="14027"/>
                  </a:lnTo>
                  <a:lnTo>
                    <a:pt x="13046" y="14225"/>
                  </a:lnTo>
                  <a:lnTo>
                    <a:pt x="13151" y="14412"/>
                  </a:lnTo>
                  <a:lnTo>
                    <a:pt x="13256" y="14587"/>
                  </a:lnTo>
                  <a:lnTo>
                    <a:pt x="13373" y="14762"/>
                  </a:lnTo>
                  <a:lnTo>
                    <a:pt x="13489" y="14938"/>
                  </a:lnTo>
                  <a:lnTo>
                    <a:pt x="13630" y="15101"/>
                  </a:lnTo>
                  <a:lnTo>
                    <a:pt x="13758" y="15265"/>
                  </a:lnTo>
                  <a:lnTo>
                    <a:pt x="13910" y="15416"/>
                  </a:lnTo>
                  <a:lnTo>
                    <a:pt x="14050" y="15568"/>
                  </a:lnTo>
                  <a:lnTo>
                    <a:pt x="14214" y="15708"/>
                  </a:lnTo>
                  <a:lnTo>
                    <a:pt x="14377" y="15837"/>
                  </a:lnTo>
                  <a:lnTo>
                    <a:pt x="14552" y="15954"/>
                  </a:lnTo>
                  <a:lnTo>
                    <a:pt x="14739" y="16070"/>
                  </a:lnTo>
                  <a:lnTo>
                    <a:pt x="14926" y="16176"/>
                  </a:lnTo>
                  <a:lnTo>
                    <a:pt x="15125" y="16269"/>
                  </a:lnTo>
                  <a:lnTo>
                    <a:pt x="15323" y="16351"/>
                  </a:lnTo>
                  <a:lnTo>
                    <a:pt x="15545" y="16432"/>
                  </a:lnTo>
                  <a:lnTo>
                    <a:pt x="15767" y="16491"/>
                  </a:lnTo>
                  <a:lnTo>
                    <a:pt x="15989" y="16538"/>
                  </a:lnTo>
                  <a:lnTo>
                    <a:pt x="16234" y="16584"/>
                  </a:lnTo>
                  <a:lnTo>
                    <a:pt x="16479" y="16608"/>
                  </a:lnTo>
                  <a:lnTo>
                    <a:pt x="16736" y="16631"/>
                  </a:lnTo>
                  <a:lnTo>
                    <a:pt x="17285" y="16631"/>
                  </a:lnTo>
                  <a:lnTo>
                    <a:pt x="17554" y="16619"/>
                  </a:lnTo>
                  <a:lnTo>
                    <a:pt x="17822" y="16596"/>
                  </a:lnTo>
                  <a:lnTo>
                    <a:pt x="18091" y="16573"/>
                  </a:lnTo>
                  <a:lnTo>
                    <a:pt x="18360" y="16538"/>
                  </a:lnTo>
                  <a:lnTo>
                    <a:pt x="18617" y="16503"/>
                  </a:lnTo>
                  <a:lnTo>
                    <a:pt x="18885" y="16456"/>
                  </a:lnTo>
                  <a:lnTo>
                    <a:pt x="19142" y="16397"/>
                  </a:lnTo>
                  <a:lnTo>
                    <a:pt x="19399" y="16339"/>
                  </a:lnTo>
                  <a:lnTo>
                    <a:pt x="19901" y="16199"/>
                  </a:lnTo>
                  <a:lnTo>
                    <a:pt x="20403" y="16035"/>
                  </a:lnTo>
                  <a:lnTo>
                    <a:pt x="20894" y="15837"/>
                  </a:lnTo>
                  <a:lnTo>
                    <a:pt x="21373" y="15627"/>
                  </a:lnTo>
                  <a:lnTo>
                    <a:pt x="21852" y="15393"/>
                  </a:lnTo>
                  <a:lnTo>
                    <a:pt x="22319" y="15148"/>
                  </a:lnTo>
                  <a:lnTo>
                    <a:pt x="22786" y="14879"/>
                  </a:lnTo>
                  <a:lnTo>
                    <a:pt x="23241" y="14599"/>
                  </a:lnTo>
                  <a:lnTo>
                    <a:pt x="23697" y="14295"/>
                  </a:lnTo>
                  <a:lnTo>
                    <a:pt x="24141" y="13980"/>
                  </a:lnTo>
                  <a:lnTo>
                    <a:pt x="24573" y="13653"/>
                  </a:lnTo>
                  <a:lnTo>
                    <a:pt x="25005" y="13314"/>
                  </a:lnTo>
                  <a:lnTo>
                    <a:pt x="25437" y="12976"/>
                  </a:lnTo>
                  <a:lnTo>
                    <a:pt x="25858" y="12613"/>
                  </a:lnTo>
                  <a:lnTo>
                    <a:pt x="26278" y="12251"/>
                  </a:lnTo>
                  <a:lnTo>
                    <a:pt x="27095" y="11516"/>
                  </a:lnTo>
                  <a:lnTo>
                    <a:pt x="27913" y="10757"/>
                  </a:lnTo>
                  <a:lnTo>
                    <a:pt x="29490" y="9262"/>
                  </a:lnTo>
                  <a:lnTo>
                    <a:pt x="30260" y="8549"/>
                  </a:lnTo>
                  <a:lnTo>
                    <a:pt x="31020" y="7848"/>
                  </a:lnTo>
                  <a:lnTo>
                    <a:pt x="31569" y="8491"/>
                  </a:lnTo>
                  <a:lnTo>
                    <a:pt x="32117" y="9133"/>
                  </a:lnTo>
                  <a:lnTo>
                    <a:pt x="32059" y="9390"/>
                  </a:lnTo>
                  <a:lnTo>
                    <a:pt x="32001" y="9647"/>
                  </a:lnTo>
                  <a:lnTo>
                    <a:pt x="31966" y="9904"/>
                  </a:lnTo>
                  <a:lnTo>
                    <a:pt x="31931" y="10161"/>
                  </a:lnTo>
                  <a:lnTo>
                    <a:pt x="31872" y="10686"/>
                  </a:lnTo>
                  <a:lnTo>
                    <a:pt x="31825" y="11200"/>
                  </a:lnTo>
                  <a:lnTo>
                    <a:pt x="31767" y="11726"/>
                  </a:lnTo>
                  <a:lnTo>
                    <a:pt x="31732" y="11983"/>
                  </a:lnTo>
                  <a:lnTo>
                    <a:pt x="31697" y="12240"/>
                  </a:lnTo>
                  <a:lnTo>
                    <a:pt x="31639" y="12497"/>
                  </a:lnTo>
                  <a:lnTo>
                    <a:pt x="31580" y="12754"/>
                  </a:lnTo>
                  <a:lnTo>
                    <a:pt x="31498" y="13011"/>
                  </a:lnTo>
                  <a:lnTo>
                    <a:pt x="31405" y="13256"/>
                  </a:lnTo>
                  <a:lnTo>
                    <a:pt x="31265" y="13583"/>
                  </a:lnTo>
                  <a:lnTo>
                    <a:pt x="31113" y="13886"/>
                  </a:lnTo>
                  <a:lnTo>
                    <a:pt x="30938" y="14202"/>
                  </a:lnTo>
                  <a:lnTo>
                    <a:pt x="30751" y="14494"/>
                  </a:lnTo>
                  <a:lnTo>
                    <a:pt x="30541" y="14786"/>
                  </a:lnTo>
                  <a:lnTo>
                    <a:pt x="30331" y="15078"/>
                  </a:lnTo>
                  <a:lnTo>
                    <a:pt x="30109" y="15358"/>
                  </a:lnTo>
                  <a:lnTo>
                    <a:pt x="29875" y="15627"/>
                  </a:lnTo>
                  <a:lnTo>
                    <a:pt x="29630" y="15895"/>
                  </a:lnTo>
                  <a:lnTo>
                    <a:pt x="29385" y="16164"/>
                  </a:lnTo>
                  <a:lnTo>
                    <a:pt x="28859" y="16678"/>
                  </a:lnTo>
                  <a:lnTo>
                    <a:pt x="28333" y="17168"/>
                  </a:lnTo>
                  <a:lnTo>
                    <a:pt x="27808" y="17647"/>
                  </a:lnTo>
                  <a:lnTo>
                    <a:pt x="26757" y="18593"/>
                  </a:lnTo>
                  <a:lnTo>
                    <a:pt x="25671" y="19562"/>
                  </a:lnTo>
                  <a:lnTo>
                    <a:pt x="25122" y="20041"/>
                  </a:lnTo>
                  <a:lnTo>
                    <a:pt x="24549" y="20508"/>
                  </a:lnTo>
                  <a:lnTo>
                    <a:pt x="23977" y="20976"/>
                  </a:lnTo>
                  <a:lnTo>
                    <a:pt x="23382" y="21431"/>
                  </a:lnTo>
                  <a:lnTo>
                    <a:pt x="22786" y="21875"/>
                  </a:lnTo>
                  <a:lnTo>
                    <a:pt x="22179" y="22295"/>
                  </a:lnTo>
                  <a:lnTo>
                    <a:pt x="21863" y="22494"/>
                  </a:lnTo>
                  <a:lnTo>
                    <a:pt x="21548" y="22692"/>
                  </a:lnTo>
                  <a:lnTo>
                    <a:pt x="21233" y="22879"/>
                  </a:lnTo>
                  <a:lnTo>
                    <a:pt x="20917" y="23054"/>
                  </a:lnTo>
                  <a:lnTo>
                    <a:pt x="20590" y="23230"/>
                  </a:lnTo>
                  <a:lnTo>
                    <a:pt x="20263" y="23393"/>
                  </a:lnTo>
                  <a:lnTo>
                    <a:pt x="19936" y="23557"/>
                  </a:lnTo>
                  <a:lnTo>
                    <a:pt x="19598" y="23708"/>
                  </a:lnTo>
                  <a:lnTo>
                    <a:pt x="19259" y="23849"/>
                  </a:lnTo>
                  <a:lnTo>
                    <a:pt x="18920" y="23977"/>
                  </a:lnTo>
                  <a:lnTo>
                    <a:pt x="18581" y="24094"/>
                  </a:lnTo>
                  <a:lnTo>
                    <a:pt x="18231" y="24211"/>
                  </a:lnTo>
                  <a:lnTo>
                    <a:pt x="17659" y="24362"/>
                  </a:lnTo>
                  <a:lnTo>
                    <a:pt x="17355" y="24433"/>
                  </a:lnTo>
                  <a:lnTo>
                    <a:pt x="17063" y="24491"/>
                  </a:lnTo>
                  <a:lnTo>
                    <a:pt x="16760" y="24549"/>
                  </a:lnTo>
                  <a:lnTo>
                    <a:pt x="16456" y="24596"/>
                  </a:lnTo>
                  <a:lnTo>
                    <a:pt x="16152" y="24631"/>
                  </a:lnTo>
                  <a:lnTo>
                    <a:pt x="15837" y="24654"/>
                  </a:lnTo>
                  <a:lnTo>
                    <a:pt x="15533" y="24666"/>
                  </a:lnTo>
                  <a:lnTo>
                    <a:pt x="15230" y="24678"/>
                  </a:lnTo>
                  <a:lnTo>
                    <a:pt x="14926" y="24666"/>
                  </a:lnTo>
                  <a:lnTo>
                    <a:pt x="14611" y="24643"/>
                  </a:lnTo>
                  <a:lnTo>
                    <a:pt x="14319" y="24596"/>
                  </a:lnTo>
                  <a:lnTo>
                    <a:pt x="14015" y="24549"/>
                  </a:lnTo>
                  <a:lnTo>
                    <a:pt x="13723" y="24479"/>
                  </a:lnTo>
                  <a:lnTo>
                    <a:pt x="13431" y="24386"/>
                  </a:lnTo>
                  <a:lnTo>
                    <a:pt x="13291" y="24339"/>
                  </a:lnTo>
                  <a:lnTo>
                    <a:pt x="13162" y="24281"/>
                  </a:lnTo>
                  <a:lnTo>
                    <a:pt x="13034" y="24211"/>
                  </a:lnTo>
                  <a:lnTo>
                    <a:pt x="12929" y="24141"/>
                  </a:lnTo>
                  <a:lnTo>
                    <a:pt x="12835" y="24059"/>
                  </a:lnTo>
                  <a:lnTo>
                    <a:pt x="12742" y="23965"/>
                  </a:lnTo>
                  <a:lnTo>
                    <a:pt x="12660" y="23872"/>
                  </a:lnTo>
                  <a:lnTo>
                    <a:pt x="12590" y="23767"/>
                  </a:lnTo>
                  <a:lnTo>
                    <a:pt x="12520" y="23662"/>
                  </a:lnTo>
                  <a:lnTo>
                    <a:pt x="12462" y="23557"/>
                  </a:lnTo>
                  <a:lnTo>
                    <a:pt x="12415" y="23440"/>
                  </a:lnTo>
                  <a:lnTo>
                    <a:pt x="12368" y="23323"/>
                  </a:lnTo>
                  <a:lnTo>
                    <a:pt x="12298" y="23078"/>
                  </a:lnTo>
                  <a:lnTo>
                    <a:pt x="12251" y="22821"/>
                  </a:lnTo>
                  <a:lnTo>
                    <a:pt x="12228" y="22552"/>
                  </a:lnTo>
                  <a:lnTo>
                    <a:pt x="12205" y="22272"/>
                  </a:lnTo>
                  <a:lnTo>
                    <a:pt x="12205" y="21992"/>
                  </a:lnTo>
                  <a:lnTo>
                    <a:pt x="12205" y="21723"/>
                  </a:lnTo>
                  <a:lnTo>
                    <a:pt x="12216" y="21186"/>
                  </a:lnTo>
                  <a:lnTo>
                    <a:pt x="12216" y="20929"/>
                  </a:lnTo>
                  <a:lnTo>
                    <a:pt x="12216" y="20684"/>
                  </a:lnTo>
                  <a:lnTo>
                    <a:pt x="12146" y="19247"/>
                  </a:lnTo>
                  <a:lnTo>
                    <a:pt x="12065" y="17822"/>
                  </a:lnTo>
                  <a:lnTo>
                    <a:pt x="11866" y="14973"/>
                  </a:lnTo>
                  <a:lnTo>
                    <a:pt x="11773" y="13536"/>
                  </a:lnTo>
                  <a:lnTo>
                    <a:pt x="11703" y="12111"/>
                  </a:lnTo>
                  <a:lnTo>
                    <a:pt x="11679" y="11399"/>
                  </a:lnTo>
                  <a:lnTo>
                    <a:pt x="11656" y="10686"/>
                  </a:lnTo>
                  <a:lnTo>
                    <a:pt x="11656" y="9974"/>
                  </a:lnTo>
                  <a:lnTo>
                    <a:pt x="11656" y="9250"/>
                  </a:lnTo>
                  <a:lnTo>
                    <a:pt x="10920" y="9787"/>
                  </a:lnTo>
                  <a:lnTo>
                    <a:pt x="10184" y="10324"/>
                  </a:lnTo>
                  <a:lnTo>
                    <a:pt x="9449" y="10885"/>
                  </a:lnTo>
                  <a:lnTo>
                    <a:pt x="8713" y="11457"/>
                  </a:lnTo>
                  <a:lnTo>
                    <a:pt x="7977" y="12030"/>
                  </a:lnTo>
                  <a:lnTo>
                    <a:pt x="7241" y="12625"/>
                  </a:lnTo>
                  <a:lnTo>
                    <a:pt x="6517" y="13232"/>
                  </a:lnTo>
                  <a:lnTo>
                    <a:pt x="5793" y="13863"/>
                  </a:lnTo>
                  <a:lnTo>
                    <a:pt x="5081" y="14494"/>
                  </a:lnTo>
                  <a:lnTo>
                    <a:pt x="4380" y="15136"/>
                  </a:lnTo>
                  <a:lnTo>
                    <a:pt x="3691" y="15790"/>
                  </a:lnTo>
                  <a:lnTo>
                    <a:pt x="3013" y="16456"/>
                  </a:lnTo>
                  <a:lnTo>
                    <a:pt x="2348" y="17133"/>
                  </a:lnTo>
                  <a:lnTo>
                    <a:pt x="1705" y="17811"/>
                  </a:lnTo>
                  <a:lnTo>
                    <a:pt x="1075" y="18511"/>
                  </a:lnTo>
                  <a:lnTo>
                    <a:pt x="467" y="19212"/>
                  </a:lnTo>
                  <a:lnTo>
                    <a:pt x="0" y="19971"/>
                  </a:lnTo>
                  <a:lnTo>
                    <a:pt x="304" y="19492"/>
                  </a:lnTo>
                  <a:lnTo>
                    <a:pt x="1016" y="19562"/>
                  </a:lnTo>
                  <a:lnTo>
                    <a:pt x="1729" y="19633"/>
                  </a:lnTo>
                  <a:lnTo>
                    <a:pt x="2079" y="19679"/>
                  </a:lnTo>
                  <a:lnTo>
                    <a:pt x="2429" y="19726"/>
                  </a:lnTo>
                  <a:lnTo>
                    <a:pt x="2780" y="19796"/>
                  </a:lnTo>
                  <a:lnTo>
                    <a:pt x="3118" y="19878"/>
                  </a:lnTo>
                  <a:lnTo>
                    <a:pt x="3446" y="19971"/>
                  </a:lnTo>
                  <a:lnTo>
                    <a:pt x="3773" y="20088"/>
                  </a:lnTo>
                  <a:lnTo>
                    <a:pt x="4076" y="20228"/>
                  </a:lnTo>
                  <a:lnTo>
                    <a:pt x="4228" y="20310"/>
                  </a:lnTo>
                  <a:lnTo>
                    <a:pt x="4380" y="20392"/>
                  </a:lnTo>
                  <a:lnTo>
                    <a:pt x="4520" y="20485"/>
                  </a:lnTo>
                  <a:lnTo>
                    <a:pt x="4660" y="20590"/>
                  </a:lnTo>
                  <a:lnTo>
                    <a:pt x="4800" y="20695"/>
                  </a:lnTo>
                  <a:lnTo>
                    <a:pt x="4929" y="20812"/>
                  </a:lnTo>
                  <a:lnTo>
                    <a:pt x="5057" y="20941"/>
                  </a:lnTo>
                  <a:lnTo>
                    <a:pt x="5186" y="21069"/>
                  </a:lnTo>
                  <a:lnTo>
                    <a:pt x="5302" y="21209"/>
                  </a:lnTo>
                  <a:lnTo>
                    <a:pt x="5419" y="21361"/>
                  </a:lnTo>
                  <a:lnTo>
                    <a:pt x="5898" y="22027"/>
                  </a:lnTo>
                  <a:lnTo>
                    <a:pt x="6354" y="22692"/>
                  </a:lnTo>
                  <a:lnTo>
                    <a:pt x="6786" y="23358"/>
                  </a:lnTo>
                  <a:lnTo>
                    <a:pt x="7230" y="24000"/>
                  </a:lnTo>
                  <a:lnTo>
                    <a:pt x="7697" y="24631"/>
                  </a:lnTo>
                  <a:lnTo>
                    <a:pt x="7930" y="24946"/>
                  </a:lnTo>
                  <a:lnTo>
                    <a:pt x="8187" y="25262"/>
                  </a:lnTo>
                  <a:lnTo>
                    <a:pt x="8444" y="25565"/>
                  </a:lnTo>
                  <a:lnTo>
                    <a:pt x="8713" y="25869"/>
                  </a:lnTo>
                  <a:lnTo>
                    <a:pt x="9005" y="26173"/>
                  </a:lnTo>
                  <a:lnTo>
                    <a:pt x="9308" y="26465"/>
                  </a:lnTo>
                  <a:lnTo>
                    <a:pt x="9659" y="26780"/>
                  </a:lnTo>
                  <a:lnTo>
                    <a:pt x="10009" y="27072"/>
                  </a:lnTo>
                  <a:lnTo>
                    <a:pt x="10359" y="27341"/>
                  </a:lnTo>
                  <a:lnTo>
                    <a:pt x="10722" y="27586"/>
                  </a:lnTo>
                  <a:lnTo>
                    <a:pt x="11084" y="27808"/>
                  </a:lnTo>
                  <a:lnTo>
                    <a:pt x="11446" y="28006"/>
                  </a:lnTo>
                  <a:lnTo>
                    <a:pt x="11808" y="28193"/>
                  </a:lnTo>
                  <a:lnTo>
                    <a:pt x="12170" y="28345"/>
                  </a:lnTo>
                  <a:lnTo>
                    <a:pt x="12532" y="28485"/>
                  </a:lnTo>
                  <a:lnTo>
                    <a:pt x="12905" y="28602"/>
                  </a:lnTo>
                  <a:lnTo>
                    <a:pt x="13268" y="28695"/>
                  </a:lnTo>
                  <a:lnTo>
                    <a:pt x="13641" y="28777"/>
                  </a:lnTo>
                  <a:lnTo>
                    <a:pt x="14015" y="28836"/>
                  </a:lnTo>
                  <a:lnTo>
                    <a:pt x="14389" y="28882"/>
                  </a:lnTo>
                  <a:lnTo>
                    <a:pt x="14762" y="28906"/>
                  </a:lnTo>
                  <a:lnTo>
                    <a:pt x="15136" y="28906"/>
                  </a:lnTo>
                  <a:lnTo>
                    <a:pt x="15522" y="28894"/>
                  </a:lnTo>
                  <a:lnTo>
                    <a:pt x="15895" y="28871"/>
                  </a:lnTo>
                  <a:lnTo>
                    <a:pt x="16281" y="28824"/>
                  </a:lnTo>
                  <a:lnTo>
                    <a:pt x="16666" y="28765"/>
                  </a:lnTo>
                  <a:lnTo>
                    <a:pt x="17052" y="28695"/>
                  </a:lnTo>
                  <a:lnTo>
                    <a:pt x="17437" y="28602"/>
                  </a:lnTo>
                  <a:lnTo>
                    <a:pt x="17822" y="28497"/>
                  </a:lnTo>
                  <a:lnTo>
                    <a:pt x="18208" y="28392"/>
                  </a:lnTo>
                  <a:lnTo>
                    <a:pt x="18593" y="28263"/>
                  </a:lnTo>
                  <a:lnTo>
                    <a:pt x="18990" y="28111"/>
                  </a:lnTo>
                  <a:lnTo>
                    <a:pt x="19376" y="27960"/>
                  </a:lnTo>
                  <a:lnTo>
                    <a:pt x="19773" y="27796"/>
                  </a:lnTo>
                  <a:lnTo>
                    <a:pt x="20170" y="27621"/>
                  </a:lnTo>
                  <a:lnTo>
                    <a:pt x="20555" y="27434"/>
                  </a:lnTo>
                  <a:lnTo>
                    <a:pt x="20952" y="27235"/>
                  </a:lnTo>
                  <a:lnTo>
                    <a:pt x="21349" y="27037"/>
                  </a:lnTo>
                  <a:lnTo>
                    <a:pt x="21758" y="26815"/>
                  </a:lnTo>
                  <a:lnTo>
                    <a:pt x="22155" y="26593"/>
                  </a:lnTo>
                  <a:lnTo>
                    <a:pt x="22949" y="26126"/>
                  </a:lnTo>
                  <a:lnTo>
                    <a:pt x="23732" y="25635"/>
                  </a:lnTo>
                  <a:lnTo>
                    <a:pt x="24491" y="25133"/>
                  </a:lnTo>
                  <a:lnTo>
                    <a:pt x="25239" y="24608"/>
                  </a:lnTo>
                  <a:lnTo>
                    <a:pt x="25986" y="24070"/>
                  </a:lnTo>
                  <a:lnTo>
                    <a:pt x="26722" y="23533"/>
                  </a:lnTo>
                  <a:lnTo>
                    <a:pt x="27446" y="22984"/>
                  </a:lnTo>
                  <a:lnTo>
                    <a:pt x="28906" y="21875"/>
                  </a:lnTo>
                  <a:lnTo>
                    <a:pt x="30354" y="20754"/>
                  </a:lnTo>
                  <a:lnTo>
                    <a:pt x="31090" y="20205"/>
                  </a:lnTo>
                  <a:lnTo>
                    <a:pt x="31825" y="19668"/>
                  </a:lnTo>
                  <a:lnTo>
                    <a:pt x="32573" y="19142"/>
                  </a:lnTo>
                  <a:lnTo>
                    <a:pt x="33332" y="18616"/>
                  </a:lnTo>
                  <a:lnTo>
                    <a:pt x="33811" y="18289"/>
                  </a:lnTo>
                  <a:lnTo>
                    <a:pt x="34033" y="18114"/>
                  </a:lnTo>
                  <a:lnTo>
                    <a:pt x="34266" y="17939"/>
                  </a:lnTo>
                  <a:lnTo>
                    <a:pt x="34488" y="17752"/>
                  </a:lnTo>
                  <a:lnTo>
                    <a:pt x="34699" y="17565"/>
                  </a:lnTo>
                  <a:lnTo>
                    <a:pt x="34909" y="17367"/>
                  </a:lnTo>
                  <a:lnTo>
                    <a:pt x="35107" y="17168"/>
                  </a:lnTo>
                  <a:lnTo>
                    <a:pt x="35294" y="16958"/>
                  </a:lnTo>
                  <a:lnTo>
                    <a:pt x="35481" y="16748"/>
                  </a:lnTo>
                  <a:lnTo>
                    <a:pt x="35656" y="16526"/>
                  </a:lnTo>
                  <a:lnTo>
                    <a:pt x="35820" y="16292"/>
                  </a:lnTo>
                  <a:lnTo>
                    <a:pt x="35960" y="16059"/>
                  </a:lnTo>
                  <a:lnTo>
                    <a:pt x="36100" y="15813"/>
                  </a:lnTo>
                  <a:lnTo>
                    <a:pt x="36217" y="15568"/>
                  </a:lnTo>
                  <a:lnTo>
                    <a:pt x="36334" y="15311"/>
                  </a:lnTo>
                  <a:lnTo>
                    <a:pt x="36193" y="14973"/>
                  </a:lnTo>
                  <a:lnTo>
                    <a:pt x="36030" y="14599"/>
                  </a:lnTo>
                  <a:lnTo>
                    <a:pt x="35831" y="14202"/>
                  </a:lnTo>
                  <a:lnTo>
                    <a:pt x="35598" y="13793"/>
                  </a:lnTo>
                  <a:lnTo>
                    <a:pt x="35329" y="13349"/>
                  </a:lnTo>
                  <a:lnTo>
                    <a:pt x="35049" y="12894"/>
                  </a:lnTo>
                  <a:lnTo>
                    <a:pt x="34734" y="12415"/>
                  </a:lnTo>
                  <a:lnTo>
                    <a:pt x="34395" y="11924"/>
                  </a:lnTo>
                  <a:lnTo>
                    <a:pt x="34044" y="11422"/>
                  </a:lnTo>
                  <a:lnTo>
                    <a:pt x="33682" y="10908"/>
                  </a:lnTo>
                  <a:lnTo>
                    <a:pt x="32912" y="9881"/>
                  </a:lnTo>
                  <a:lnTo>
                    <a:pt x="32117" y="8841"/>
                  </a:lnTo>
                  <a:lnTo>
                    <a:pt x="31312" y="7813"/>
                  </a:lnTo>
                  <a:lnTo>
                    <a:pt x="30506" y="6821"/>
                  </a:lnTo>
                  <a:lnTo>
                    <a:pt x="29747" y="5886"/>
                  </a:lnTo>
                  <a:lnTo>
                    <a:pt x="28404" y="4263"/>
                  </a:lnTo>
                  <a:lnTo>
                    <a:pt x="27434" y="3118"/>
                  </a:lnTo>
                  <a:lnTo>
                    <a:pt x="27154" y="2768"/>
                  </a:lnTo>
                  <a:lnTo>
                    <a:pt x="27025" y="2605"/>
                  </a:lnTo>
                  <a:lnTo>
                    <a:pt x="26990" y="2511"/>
                  </a:lnTo>
                  <a:lnTo>
                    <a:pt x="26932" y="2383"/>
                  </a:lnTo>
                  <a:lnTo>
                    <a:pt x="26815" y="2032"/>
                  </a:lnTo>
                  <a:lnTo>
                    <a:pt x="26687" y="1600"/>
                  </a:lnTo>
                  <a:lnTo>
                    <a:pt x="26558" y="1156"/>
                  </a:lnTo>
                  <a:lnTo>
                    <a:pt x="26336" y="351"/>
                  </a:lnTo>
                  <a:lnTo>
                    <a:pt x="26255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21"/>
            <p:cNvSpPr/>
            <p:nvPr/>
          </p:nvSpPr>
          <p:spPr>
            <a:xfrm>
              <a:off x="4582835" y="2624960"/>
              <a:ext cx="21355" cy="58851"/>
            </a:xfrm>
            <a:custGeom>
              <a:avLst/>
              <a:gdLst/>
              <a:ahLst/>
              <a:cxnLst/>
              <a:rect l="l" t="t" r="r" b="b"/>
              <a:pathLst>
                <a:path w="725" h="1998" extrusionOk="0">
                  <a:moveTo>
                    <a:pt x="1" y="0"/>
                  </a:moveTo>
                  <a:lnTo>
                    <a:pt x="1" y="0"/>
                  </a:lnTo>
                  <a:lnTo>
                    <a:pt x="12" y="24"/>
                  </a:lnTo>
                  <a:lnTo>
                    <a:pt x="725" y="1997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21"/>
            <p:cNvSpPr/>
            <p:nvPr/>
          </p:nvSpPr>
          <p:spPr>
            <a:xfrm>
              <a:off x="4219906" y="2083821"/>
              <a:ext cx="1128362" cy="599969"/>
            </a:xfrm>
            <a:custGeom>
              <a:avLst/>
              <a:gdLst/>
              <a:ahLst/>
              <a:cxnLst/>
              <a:rect l="l" t="t" r="r" b="b"/>
              <a:pathLst>
                <a:path w="38308" h="20369" extrusionOk="0">
                  <a:moveTo>
                    <a:pt x="36334" y="0"/>
                  </a:moveTo>
                  <a:lnTo>
                    <a:pt x="36217" y="257"/>
                  </a:lnTo>
                  <a:lnTo>
                    <a:pt x="36100" y="502"/>
                  </a:lnTo>
                  <a:lnTo>
                    <a:pt x="35960" y="748"/>
                  </a:lnTo>
                  <a:lnTo>
                    <a:pt x="35820" y="981"/>
                  </a:lnTo>
                  <a:lnTo>
                    <a:pt x="35656" y="1215"/>
                  </a:lnTo>
                  <a:lnTo>
                    <a:pt x="35481" y="1437"/>
                  </a:lnTo>
                  <a:lnTo>
                    <a:pt x="35294" y="1647"/>
                  </a:lnTo>
                  <a:lnTo>
                    <a:pt x="35107" y="1857"/>
                  </a:lnTo>
                  <a:lnTo>
                    <a:pt x="34909" y="2056"/>
                  </a:lnTo>
                  <a:lnTo>
                    <a:pt x="34699" y="2254"/>
                  </a:lnTo>
                  <a:lnTo>
                    <a:pt x="34488" y="2441"/>
                  </a:lnTo>
                  <a:lnTo>
                    <a:pt x="34266" y="2628"/>
                  </a:lnTo>
                  <a:lnTo>
                    <a:pt x="34033" y="2803"/>
                  </a:lnTo>
                  <a:lnTo>
                    <a:pt x="33811" y="2978"/>
                  </a:lnTo>
                  <a:lnTo>
                    <a:pt x="33332" y="3305"/>
                  </a:lnTo>
                  <a:lnTo>
                    <a:pt x="32573" y="3831"/>
                  </a:lnTo>
                  <a:lnTo>
                    <a:pt x="31825" y="4357"/>
                  </a:lnTo>
                  <a:lnTo>
                    <a:pt x="31090" y="4894"/>
                  </a:lnTo>
                  <a:lnTo>
                    <a:pt x="30354" y="5443"/>
                  </a:lnTo>
                  <a:lnTo>
                    <a:pt x="28906" y="6564"/>
                  </a:lnTo>
                  <a:lnTo>
                    <a:pt x="27446" y="7673"/>
                  </a:lnTo>
                  <a:lnTo>
                    <a:pt x="26722" y="8222"/>
                  </a:lnTo>
                  <a:lnTo>
                    <a:pt x="25986" y="8759"/>
                  </a:lnTo>
                  <a:lnTo>
                    <a:pt x="25239" y="9297"/>
                  </a:lnTo>
                  <a:lnTo>
                    <a:pt x="24491" y="9822"/>
                  </a:lnTo>
                  <a:lnTo>
                    <a:pt x="23732" y="10324"/>
                  </a:lnTo>
                  <a:lnTo>
                    <a:pt x="22949" y="10815"/>
                  </a:lnTo>
                  <a:lnTo>
                    <a:pt x="22155" y="11282"/>
                  </a:lnTo>
                  <a:lnTo>
                    <a:pt x="21758" y="11504"/>
                  </a:lnTo>
                  <a:lnTo>
                    <a:pt x="21349" y="11726"/>
                  </a:lnTo>
                  <a:lnTo>
                    <a:pt x="20952" y="11924"/>
                  </a:lnTo>
                  <a:lnTo>
                    <a:pt x="20555" y="12123"/>
                  </a:lnTo>
                  <a:lnTo>
                    <a:pt x="20170" y="12310"/>
                  </a:lnTo>
                  <a:lnTo>
                    <a:pt x="19773" y="12485"/>
                  </a:lnTo>
                  <a:lnTo>
                    <a:pt x="19376" y="12649"/>
                  </a:lnTo>
                  <a:lnTo>
                    <a:pt x="18990" y="12800"/>
                  </a:lnTo>
                  <a:lnTo>
                    <a:pt x="18593" y="12952"/>
                  </a:lnTo>
                  <a:lnTo>
                    <a:pt x="18208" y="13081"/>
                  </a:lnTo>
                  <a:lnTo>
                    <a:pt x="17822" y="13186"/>
                  </a:lnTo>
                  <a:lnTo>
                    <a:pt x="17437" y="13291"/>
                  </a:lnTo>
                  <a:lnTo>
                    <a:pt x="17052" y="13384"/>
                  </a:lnTo>
                  <a:lnTo>
                    <a:pt x="16666" y="13454"/>
                  </a:lnTo>
                  <a:lnTo>
                    <a:pt x="16281" y="13513"/>
                  </a:lnTo>
                  <a:lnTo>
                    <a:pt x="15895" y="13560"/>
                  </a:lnTo>
                  <a:lnTo>
                    <a:pt x="15522" y="13583"/>
                  </a:lnTo>
                  <a:lnTo>
                    <a:pt x="15136" y="13595"/>
                  </a:lnTo>
                  <a:lnTo>
                    <a:pt x="14762" y="13595"/>
                  </a:lnTo>
                  <a:lnTo>
                    <a:pt x="14389" y="13571"/>
                  </a:lnTo>
                  <a:lnTo>
                    <a:pt x="14015" y="13525"/>
                  </a:lnTo>
                  <a:lnTo>
                    <a:pt x="13641" y="13466"/>
                  </a:lnTo>
                  <a:lnTo>
                    <a:pt x="13268" y="13384"/>
                  </a:lnTo>
                  <a:lnTo>
                    <a:pt x="12905" y="13291"/>
                  </a:lnTo>
                  <a:lnTo>
                    <a:pt x="12532" y="13174"/>
                  </a:lnTo>
                  <a:lnTo>
                    <a:pt x="12170" y="13034"/>
                  </a:lnTo>
                  <a:lnTo>
                    <a:pt x="11808" y="12882"/>
                  </a:lnTo>
                  <a:lnTo>
                    <a:pt x="11446" y="12695"/>
                  </a:lnTo>
                  <a:lnTo>
                    <a:pt x="11084" y="12497"/>
                  </a:lnTo>
                  <a:lnTo>
                    <a:pt x="10722" y="12275"/>
                  </a:lnTo>
                  <a:lnTo>
                    <a:pt x="10359" y="12030"/>
                  </a:lnTo>
                  <a:lnTo>
                    <a:pt x="10009" y="11761"/>
                  </a:lnTo>
                  <a:lnTo>
                    <a:pt x="9659" y="11469"/>
                  </a:lnTo>
                  <a:lnTo>
                    <a:pt x="9308" y="11154"/>
                  </a:lnTo>
                  <a:lnTo>
                    <a:pt x="9005" y="10862"/>
                  </a:lnTo>
                  <a:lnTo>
                    <a:pt x="8713" y="10558"/>
                  </a:lnTo>
                  <a:lnTo>
                    <a:pt x="8444" y="10254"/>
                  </a:lnTo>
                  <a:lnTo>
                    <a:pt x="8187" y="9951"/>
                  </a:lnTo>
                  <a:lnTo>
                    <a:pt x="7930" y="9635"/>
                  </a:lnTo>
                  <a:lnTo>
                    <a:pt x="7697" y="9320"/>
                  </a:lnTo>
                  <a:lnTo>
                    <a:pt x="7230" y="8689"/>
                  </a:lnTo>
                  <a:lnTo>
                    <a:pt x="6786" y="8047"/>
                  </a:lnTo>
                  <a:lnTo>
                    <a:pt x="6354" y="7381"/>
                  </a:lnTo>
                  <a:lnTo>
                    <a:pt x="5898" y="6716"/>
                  </a:lnTo>
                  <a:lnTo>
                    <a:pt x="5419" y="6050"/>
                  </a:lnTo>
                  <a:lnTo>
                    <a:pt x="5302" y="5898"/>
                  </a:lnTo>
                  <a:lnTo>
                    <a:pt x="5186" y="5758"/>
                  </a:lnTo>
                  <a:lnTo>
                    <a:pt x="5057" y="5630"/>
                  </a:lnTo>
                  <a:lnTo>
                    <a:pt x="4929" y="5501"/>
                  </a:lnTo>
                  <a:lnTo>
                    <a:pt x="4800" y="5384"/>
                  </a:lnTo>
                  <a:lnTo>
                    <a:pt x="4660" y="5279"/>
                  </a:lnTo>
                  <a:lnTo>
                    <a:pt x="4520" y="5174"/>
                  </a:lnTo>
                  <a:lnTo>
                    <a:pt x="4380" y="5081"/>
                  </a:lnTo>
                  <a:lnTo>
                    <a:pt x="4228" y="4999"/>
                  </a:lnTo>
                  <a:lnTo>
                    <a:pt x="4076" y="4917"/>
                  </a:lnTo>
                  <a:lnTo>
                    <a:pt x="3773" y="4777"/>
                  </a:lnTo>
                  <a:lnTo>
                    <a:pt x="3446" y="4660"/>
                  </a:lnTo>
                  <a:lnTo>
                    <a:pt x="3118" y="4567"/>
                  </a:lnTo>
                  <a:lnTo>
                    <a:pt x="2780" y="4485"/>
                  </a:lnTo>
                  <a:lnTo>
                    <a:pt x="2429" y="4415"/>
                  </a:lnTo>
                  <a:lnTo>
                    <a:pt x="2079" y="4368"/>
                  </a:lnTo>
                  <a:lnTo>
                    <a:pt x="1729" y="4322"/>
                  </a:lnTo>
                  <a:lnTo>
                    <a:pt x="1016" y="4251"/>
                  </a:lnTo>
                  <a:lnTo>
                    <a:pt x="304" y="4181"/>
                  </a:lnTo>
                  <a:lnTo>
                    <a:pt x="0" y="4660"/>
                  </a:lnTo>
                  <a:lnTo>
                    <a:pt x="0" y="4660"/>
                  </a:lnTo>
                  <a:lnTo>
                    <a:pt x="24" y="4637"/>
                  </a:lnTo>
                  <a:lnTo>
                    <a:pt x="94" y="4567"/>
                  </a:lnTo>
                  <a:lnTo>
                    <a:pt x="140" y="4532"/>
                  </a:lnTo>
                  <a:lnTo>
                    <a:pt x="234" y="4485"/>
                  </a:lnTo>
                  <a:lnTo>
                    <a:pt x="292" y="4462"/>
                  </a:lnTo>
                  <a:lnTo>
                    <a:pt x="444" y="4462"/>
                  </a:lnTo>
                  <a:lnTo>
                    <a:pt x="549" y="4485"/>
                  </a:lnTo>
                  <a:lnTo>
                    <a:pt x="666" y="4543"/>
                  </a:lnTo>
                  <a:lnTo>
                    <a:pt x="783" y="4625"/>
                  </a:lnTo>
                  <a:lnTo>
                    <a:pt x="923" y="4742"/>
                  </a:lnTo>
                  <a:lnTo>
                    <a:pt x="1075" y="4894"/>
                  </a:lnTo>
                  <a:lnTo>
                    <a:pt x="1226" y="5081"/>
                  </a:lnTo>
                  <a:lnTo>
                    <a:pt x="1390" y="5326"/>
                  </a:lnTo>
                  <a:lnTo>
                    <a:pt x="1624" y="5653"/>
                  </a:lnTo>
                  <a:lnTo>
                    <a:pt x="1997" y="6132"/>
                  </a:lnTo>
                  <a:lnTo>
                    <a:pt x="2500" y="6751"/>
                  </a:lnTo>
                  <a:lnTo>
                    <a:pt x="3107" y="7498"/>
                  </a:lnTo>
                  <a:lnTo>
                    <a:pt x="4567" y="9262"/>
                  </a:lnTo>
                  <a:lnTo>
                    <a:pt x="6225" y="11235"/>
                  </a:lnTo>
                  <a:lnTo>
                    <a:pt x="7206" y="12392"/>
                  </a:lnTo>
                  <a:lnTo>
                    <a:pt x="8654" y="14097"/>
                  </a:lnTo>
                  <a:lnTo>
                    <a:pt x="11095" y="16946"/>
                  </a:lnTo>
                  <a:lnTo>
                    <a:pt x="11399" y="17308"/>
                  </a:lnTo>
                  <a:lnTo>
                    <a:pt x="12088" y="18103"/>
                  </a:lnTo>
                  <a:lnTo>
                    <a:pt x="12263" y="18313"/>
                  </a:lnTo>
                  <a:lnTo>
                    <a:pt x="12322" y="18371"/>
                  </a:lnTo>
                  <a:lnTo>
                    <a:pt x="12333" y="18395"/>
                  </a:lnTo>
                  <a:lnTo>
                    <a:pt x="13046" y="20368"/>
                  </a:lnTo>
                  <a:lnTo>
                    <a:pt x="14237" y="19341"/>
                  </a:lnTo>
                  <a:lnTo>
                    <a:pt x="14424" y="19329"/>
                  </a:lnTo>
                  <a:lnTo>
                    <a:pt x="14646" y="19306"/>
                  </a:lnTo>
                  <a:lnTo>
                    <a:pt x="14868" y="19259"/>
                  </a:lnTo>
                  <a:lnTo>
                    <a:pt x="15125" y="19189"/>
                  </a:lnTo>
                  <a:lnTo>
                    <a:pt x="15393" y="19095"/>
                  </a:lnTo>
                  <a:lnTo>
                    <a:pt x="15685" y="18990"/>
                  </a:lnTo>
                  <a:lnTo>
                    <a:pt x="15989" y="18850"/>
                  </a:lnTo>
                  <a:lnTo>
                    <a:pt x="16304" y="18698"/>
                  </a:lnTo>
                  <a:lnTo>
                    <a:pt x="16643" y="18535"/>
                  </a:lnTo>
                  <a:lnTo>
                    <a:pt x="16993" y="18348"/>
                  </a:lnTo>
                  <a:lnTo>
                    <a:pt x="17355" y="18138"/>
                  </a:lnTo>
                  <a:lnTo>
                    <a:pt x="17729" y="17927"/>
                  </a:lnTo>
                  <a:lnTo>
                    <a:pt x="18523" y="17437"/>
                  </a:lnTo>
                  <a:lnTo>
                    <a:pt x="19364" y="16900"/>
                  </a:lnTo>
                  <a:lnTo>
                    <a:pt x="20228" y="16316"/>
                  </a:lnTo>
                  <a:lnTo>
                    <a:pt x="21128" y="15685"/>
                  </a:lnTo>
                  <a:lnTo>
                    <a:pt x="22062" y="15019"/>
                  </a:lnTo>
                  <a:lnTo>
                    <a:pt x="23008" y="14319"/>
                  </a:lnTo>
                  <a:lnTo>
                    <a:pt x="23966" y="13595"/>
                  </a:lnTo>
                  <a:lnTo>
                    <a:pt x="24935" y="12847"/>
                  </a:lnTo>
                  <a:lnTo>
                    <a:pt x="25893" y="12100"/>
                  </a:lnTo>
                  <a:lnTo>
                    <a:pt x="26862" y="11341"/>
                  </a:lnTo>
                  <a:lnTo>
                    <a:pt x="28742" y="9822"/>
                  </a:lnTo>
                  <a:lnTo>
                    <a:pt x="30529" y="8351"/>
                  </a:lnTo>
                  <a:lnTo>
                    <a:pt x="32176" y="6973"/>
                  </a:lnTo>
                  <a:lnTo>
                    <a:pt x="33636" y="5735"/>
                  </a:lnTo>
                  <a:lnTo>
                    <a:pt x="34850" y="4695"/>
                  </a:lnTo>
                  <a:lnTo>
                    <a:pt x="35785" y="3889"/>
                  </a:lnTo>
                  <a:lnTo>
                    <a:pt x="36579" y="3189"/>
                  </a:lnTo>
                  <a:lnTo>
                    <a:pt x="38307" y="1600"/>
                  </a:lnTo>
                  <a:lnTo>
                    <a:pt x="36462" y="456"/>
                  </a:lnTo>
                  <a:lnTo>
                    <a:pt x="36439" y="339"/>
                  </a:lnTo>
                  <a:lnTo>
                    <a:pt x="36404" y="222"/>
                  </a:lnTo>
                  <a:lnTo>
                    <a:pt x="36334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21"/>
            <p:cNvSpPr/>
            <p:nvPr/>
          </p:nvSpPr>
          <p:spPr>
            <a:xfrm>
              <a:off x="4563218" y="1863990"/>
              <a:ext cx="602738" cy="495728"/>
            </a:xfrm>
            <a:custGeom>
              <a:avLst/>
              <a:gdLst/>
              <a:ahLst/>
              <a:cxnLst/>
              <a:rect l="l" t="t" r="r" b="b"/>
              <a:pathLst>
                <a:path w="20463" h="16830" extrusionOk="0">
                  <a:moveTo>
                    <a:pt x="19365" y="0"/>
                  </a:moveTo>
                  <a:lnTo>
                    <a:pt x="18605" y="701"/>
                  </a:lnTo>
                  <a:lnTo>
                    <a:pt x="17835" y="1414"/>
                  </a:lnTo>
                  <a:lnTo>
                    <a:pt x="16258" y="2909"/>
                  </a:lnTo>
                  <a:lnTo>
                    <a:pt x="15440" y="3668"/>
                  </a:lnTo>
                  <a:lnTo>
                    <a:pt x="14623" y="4403"/>
                  </a:lnTo>
                  <a:lnTo>
                    <a:pt x="14203" y="4765"/>
                  </a:lnTo>
                  <a:lnTo>
                    <a:pt x="13782" y="5128"/>
                  </a:lnTo>
                  <a:lnTo>
                    <a:pt x="13350" y="5466"/>
                  </a:lnTo>
                  <a:lnTo>
                    <a:pt x="12918" y="5805"/>
                  </a:lnTo>
                  <a:lnTo>
                    <a:pt x="12486" y="6132"/>
                  </a:lnTo>
                  <a:lnTo>
                    <a:pt x="12042" y="6447"/>
                  </a:lnTo>
                  <a:lnTo>
                    <a:pt x="11586" y="6751"/>
                  </a:lnTo>
                  <a:lnTo>
                    <a:pt x="11131" y="7031"/>
                  </a:lnTo>
                  <a:lnTo>
                    <a:pt x="10664" y="7300"/>
                  </a:lnTo>
                  <a:lnTo>
                    <a:pt x="10197" y="7545"/>
                  </a:lnTo>
                  <a:lnTo>
                    <a:pt x="9718" y="7779"/>
                  </a:lnTo>
                  <a:lnTo>
                    <a:pt x="9239" y="7989"/>
                  </a:lnTo>
                  <a:lnTo>
                    <a:pt x="8748" y="8187"/>
                  </a:lnTo>
                  <a:lnTo>
                    <a:pt x="8246" y="8351"/>
                  </a:lnTo>
                  <a:lnTo>
                    <a:pt x="7744" y="8491"/>
                  </a:lnTo>
                  <a:lnTo>
                    <a:pt x="7487" y="8549"/>
                  </a:lnTo>
                  <a:lnTo>
                    <a:pt x="7230" y="8608"/>
                  </a:lnTo>
                  <a:lnTo>
                    <a:pt x="6962" y="8655"/>
                  </a:lnTo>
                  <a:lnTo>
                    <a:pt x="6705" y="8690"/>
                  </a:lnTo>
                  <a:lnTo>
                    <a:pt x="6436" y="8725"/>
                  </a:lnTo>
                  <a:lnTo>
                    <a:pt x="6167" y="8748"/>
                  </a:lnTo>
                  <a:lnTo>
                    <a:pt x="5899" y="8771"/>
                  </a:lnTo>
                  <a:lnTo>
                    <a:pt x="5630" y="8783"/>
                  </a:lnTo>
                  <a:lnTo>
                    <a:pt x="5081" y="8783"/>
                  </a:lnTo>
                  <a:lnTo>
                    <a:pt x="4824" y="8760"/>
                  </a:lnTo>
                  <a:lnTo>
                    <a:pt x="4579" y="8736"/>
                  </a:lnTo>
                  <a:lnTo>
                    <a:pt x="4334" y="8690"/>
                  </a:lnTo>
                  <a:lnTo>
                    <a:pt x="4112" y="8643"/>
                  </a:lnTo>
                  <a:lnTo>
                    <a:pt x="3890" y="8584"/>
                  </a:lnTo>
                  <a:lnTo>
                    <a:pt x="3668" y="8503"/>
                  </a:lnTo>
                  <a:lnTo>
                    <a:pt x="3470" y="8421"/>
                  </a:lnTo>
                  <a:lnTo>
                    <a:pt x="3271" y="8328"/>
                  </a:lnTo>
                  <a:lnTo>
                    <a:pt x="3084" y="8222"/>
                  </a:lnTo>
                  <a:lnTo>
                    <a:pt x="2897" y="8106"/>
                  </a:lnTo>
                  <a:lnTo>
                    <a:pt x="2722" y="7989"/>
                  </a:lnTo>
                  <a:lnTo>
                    <a:pt x="2559" y="7860"/>
                  </a:lnTo>
                  <a:lnTo>
                    <a:pt x="2395" y="7720"/>
                  </a:lnTo>
                  <a:lnTo>
                    <a:pt x="2255" y="7568"/>
                  </a:lnTo>
                  <a:lnTo>
                    <a:pt x="2103" y="7417"/>
                  </a:lnTo>
                  <a:lnTo>
                    <a:pt x="1975" y="7253"/>
                  </a:lnTo>
                  <a:lnTo>
                    <a:pt x="1834" y="7090"/>
                  </a:lnTo>
                  <a:lnTo>
                    <a:pt x="1718" y="6914"/>
                  </a:lnTo>
                  <a:lnTo>
                    <a:pt x="1601" y="6739"/>
                  </a:lnTo>
                  <a:lnTo>
                    <a:pt x="1496" y="6564"/>
                  </a:lnTo>
                  <a:lnTo>
                    <a:pt x="1391" y="6377"/>
                  </a:lnTo>
                  <a:lnTo>
                    <a:pt x="1297" y="6179"/>
                  </a:lnTo>
                  <a:lnTo>
                    <a:pt x="1204" y="5980"/>
                  </a:lnTo>
                  <a:lnTo>
                    <a:pt x="1122" y="5793"/>
                  </a:lnTo>
                  <a:lnTo>
                    <a:pt x="982" y="5384"/>
                  </a:lnTo>
                  <a:lnTo>
                    <a:pt x="853" y="4976"/>
                  </a:lnTo>
                  <a:lnTo>
                    <a:pt x="760" y="4555"/>
                  </a:lnTo>
                  <a:lnTo>
                    <a:pt x="690" y="4135"/>
                  </a:lnTo>
                  <a:lnTo>
                    <a:pt x="585" y="3411"/>
                  </a:lnTo>
                  <a:lnTo>
                    <a:pt x="491" y="2675"/>
                  </a:lnTo>
                  <a:lnTo>
                    <a:pt x="410" y="1916"/>
                  </a:lnTo>
                  <a:lnTo>
                    <a:pt x="351" y="1157"/>
                  </a:lnTo>
                  <a:lnTo>
                    <a:pt x="340" y="1052"/>
                  </a:lnTo>
                  <a:lnTo>
                    <a:pt x="1" y="1273"/>
                  </a:lnTo>
                  <a:lnTo>
                    <a:pt x="1" y="1402"/>
                  </a:lnTo>
                  <a:lnTo>
                    <a:pt x="1" y="2126"/>
                  </a:lnTo>
                  <a:lnTo>
                    <a:pt x="1" y="2838"/>
                  </a:lnTo>
                  <a:lnTo>
                    <a:pt x="24" y="3551"/>
                  </a:lnTo>
                  <a:lnTo>
                    <a:pt x="48" y="4263"/>
                  </a:lnTo>
                  <a:lnTo>
                    <a:pt x="118" y="5688"/>
                  </a:lnTo>
                  <a:lnTo>
                    <a:pt x="211" y="7125"/>
                  </a:lnTo>
                  <a:lnTo>
                    <a:pt x="410" y="9974"/>
                  </a:lnTo>
                  <a:lnTo>
                    <a:pt x="491" y="11399"/>
                  </a:lnTo>
                  <a:lnTo>
                    <a:pt x="561" y="12836"/>
                  </a:lnTo>
                  <a:lnTo>
                    <a:pt x="561" y="13081"/>
                  </a:lnTo>
                  <a:lnTo>
                    <a:pt x="561" y="13338"/>
                  </a:lnTo>
                  <a:lnTo>
                    <a:pt x="550" y="13875"/>
                  </a:lnTo>
                  <a:lnTo>
                    <a:pt x="550" y="14144"/>
                  </a:lnTo>
                  <a:lnTo>
                    <a:pt x="550" y="14424"/>
                  </a:lnTo>
                  <a:lnTo>
                    <a:pt x="573" y="14704"/>
                  </a:lnTo>
                  <a:lnTo>
                    <a:pt x="596" y="14973"/>
                  </a:lnTo>
                  <a:lnTo>
                    <a:pt x="643" y="15230"/>
                  </a:lnTo>
                  <a:lnTo>
                    <a:pt x="713" y="15475"/>
                  </a:lnTo>
                  <a:lnTo>
                    <a:pt x="760" y="15592"/>
                  </a:lnTo>
                  <a:lnTo>
                    <a:pt x="807" y="15709"/>
                  </a:lnTo>
                  <a:lnTo>
                    <a:pt x="865" y="15814"/>
                  </a:lnTo>
                  <a:lnTo>
                    <a:pt x="935" y="15919"/>
                  </a:lnTo>
                  <a:lnTo>
                    <a:pt x="1005" y="16024"/>
                  </a:lnTo>
                  <a:lnTo>
                    <a:pt x="1087" y="16117"/>
                  </a:lnTo>
                  <a:lnTo>
                    <a:pt x="1180" y="16211"/>
                  </a:lnTo>
                  <a:lnTo>
                    <a:pt x="1274" y="16293"/>
                  </a:lnTo>
                  <a:lnTo>
                    <a:pt x="1379" y="16363"/>
                  </a:lnTo>
                  <a:lnTo>
                    <a:pt x="1507" y="16433"/>
                  </a:lnTo>
                  <a:lnTo>
                    <a:pt x="1636" y="16491"/>
                  </a:lnTo>
                  <a:lnTo>
                    <a:pt x="1776" y="16538"/>
                  </a:lnTo>
                  <a:lnTo>
                    <a:pt x="2068" y="16631"/>
                  </a:lnTo>
                  <a:lnTo>
                    <a:pt x="2360" y="16701"/>
                  </a:lnTo>
                  <a:lnTo>
                    <a:pt x="2664" y="16748"/>
                  </a:lnTo>
                  <a:lnTo>
                    <a:pt x="2956" y="16795"/>
                  </a:lnTo>
                  <a:lnTo>
                    <a:pt x="3271" y="16818"/>
                  </a:lnTo>
                  <a:lnTo>
                    <a:pt x="3575" y="16830"/>
                  </a:lnTo>
                  <a:lnTo>
                    <a:pt x="3878" y="16818"/>
                  </a:lnTo>
                  <a:lnTo>
                    <a:pt x="4182" y="16806"/>
                  </a:lnTo>
                  <a:lnTo>
                    <a:pt x="4497" y="16783"/>
                  </a:lnTo>
                  <a:lnTo>
                    <a:pt x="4801" y="16748"/>
                  </a:lnTo>
                  <a:lnTo>
                    <a:pt x="5105" y="16701"/>
                  </a:lnTo>
                  <a:lnTo>
                    <a:pt x="5408" y="16643"/>
                  </a:lnTo>
                  <a:lnTo>
                    <a:pt x="5700" y="16585"/>
                  </a:lnTo>
                  <a:lnTo>
                    <a:pt x="6004" y="16514"/>
                  </a:lnTo>
                  <a:lnTo>
                    <a:pt x="6576" y="16363"/>
                  </a:lnTo>
                  <a:lnTo>
                    <a:pt x="6926" y="16246"/>
                  </a:lnTo>
                  <a:lnTo>
                    <a:pt x="7265" y="16129"/>
                  </a:lnTo>
                  <a:lnTo>
                    <a:pt x="7604" y="16001"/>
                  </a:lnTo>
                  <a:lnTo>
                    <a:pt x="7943" y="15860"/>
                  </a:lnTo>
                  <a:lnTo>
                    <a:pt x="8281" y="15709"/>
                  </a:lnTo>
                  <a:lnTo>
                    <a:pt x="8608" y="15545"/>
                  </a:lnTo>
                  <a:lnTo>
                    <a:pt x="8935" y="15382"/>
                  </a:lnTo>
                  <a:lnTo>
                    <a:pt x="9262" y="15206"/>
                  </a:lnTo>
                  <a:lnTo>
                    <a:pt x="9578" y="15031"/>
                  </a:lnTo>
                  <a:lnTo>
                    <a:pt x="9893" y="14844"/>
                  </a:lnTo>
                  <a:lnTo>
                    <a:pt x="10208" y="14646"/>
                  </a:lnTo>
                  <a:lnTo>
                    <a:pt x="10524" y="14447"/>
                  </a:lnTo>
                  <a:lnTo>
                    <a:pt x="11131" y="14027"/>
                  </a:lnTo>
                  <a:lnTo>
                    <a:pt x="11727" y="13583"/>
                  </a:lnTo>
                  <a:lnTo>
                    <a:pt x="12322" y="13128"/>
                  </a:lnTo>
                  <a:lnTo>
                    <a:pt x="12894" y="12660"/>
                  </a:lnTo>
                  <a:lnTo>
                    <a:pt x="13467" y="12193"/>
                  </a:lnTo>
                  <a:lnTo>
                    <a:pt x="14016" y="11714"/>
                  </a:lnTo>
                  <a:lnTo>
                    <a:pt x="15102" y="10745"/>
                  </a:lnTo>
                  <a:lnTo>
                    <a:pt x="16153" y="9799"/>
                  </a:lnTo>
                  <a:lnTo>
                    <a:pt x="16678" y="9320"/>
                  </a:lnTo>
                  <a:lnTo>
                    <a:pt x="17204" y="8830"/>
                  </a:lnTo>
                  <a:lnTo>
                    <a:pt x="17730" y="8316"/>
                  </a:lnTo>
                  <a:lnTo>
                    <a:pt x="17975" y="8047"/>
                  </a:lnTo>
                  <a:lnTo>
                    <a:pt x="18220" y="7779"/>
                  </a:lnTo>
                  <a:lnTo>
                    <a:pt x="18454" y="7510"/>
                  </a:lnTo>
                  <a:lnTo>
                    <a:pt x="18676" y="7230"/>
                  </a:lnTo>
                  <a:lnTo>
                    <a:pt x="18886" y="6938"/>
                  </a:lnTo>
                  <a:lnTo>
                    <a:pt x="19096" y="6646"/>
                  </a:lnTo>
                  <a:lnTo>
                    <a:pt x="19283" y="6354"/>
                  </a:lnTo>
                  <a:lnTo>
                    <a:pt x="19458" y="6038"/>
                  </a:lnTo>
                  <a:lnTo>
                    <a:pt x="19610" y="5735"/>
                  </a:lnTo>
                  <a:lnTo>
                    <a:pt x="19750" y="5408"/>
                  </a:lnTo>
                  <a:lnTo>
                    <a:pt x="19843" y="5163"/>
                  </a:lnTo>
                  <a:lnTo>
                    <a:pt x="19925" y="4906"/>
                  </a:lnTo>
                  <a:lnTo>
                    <a:pt x="19984" y="4649"/>
                  </a:lnTo>
                  <a:lnTo>
                    <a:pt x="20042" y="4392"/>
                  </a:lnTo>
                  <a:lnTo>
                    <a:pt x="20077" y="4135"/>
                  </a:lnTo>
                  <a:lnTo>
                    <a:pt x="20112" y="3878"/>
                  </a:lnTo>
                  <a:lnTo>
                    <a:pt x="20170" y="3352"/>
                  </a:lnTo>
                  <a:lnTo>
                    <a:pt x="20217" y="2838"/>
                  </a:lnTo>
                  <a:lnTo>
                    <a:pt x="20276" y="2313"/>
                  </a:lnTo>
                  <a:lnTo>
                    <a:pt x="20311" y="2056"/>
                  </a:lnTo>
                  <a:lnTo>
                    <a:pt x="20346" y="1799"/>
                  </a:lnTo>
                  <a:lnTo>
                    <a:pt x="20404" y="1542"/>
                  </a:lnTo>
                  <a:lnTo>
                    <a:pt x="20462" y="1285"/>
                  </a:lnTo>
                  <a:lnTo>
                    <a:pt x="19914" y="643"/>
                  </a:lnTo>
                  <a:lnTo>
                    <a:pt x="19365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21"/>
            <p:cNvSpPr/>
            <p:nvPr/>
          </p:nvSpPr>
          <p:spPr>
            <a:xfrm>
              <a:off x="5126036" y="1824077"/>
              <a:ext cx="141089" cy="153814"/>
            </a:xfrm>
            <a:custGeom>
              <a:avLst/>
              <a:gdLst/>
              <a:ahLst/>
              <a:cxnLst/>
              <a:rect l="l" t="t" r="r" b="b"/>
              <a:pathLst>
                <a:path w="4790" h="5222" extrusionOk="0">
                  <a:moveTo>
                    <a:pt x="2045" y="1"/>
                  </a:moveTo>
                  <a:lnTo>
                    <a:pt x="1811" y="24"/>
                  </a:lnTo>
                  <a:lnTo>
                    <a:pt x="1577" y="59"/>
                  </a:lnTo>
                  <a:lnTo>
                    <a:pt x="1344" y="117"/>
                  </a:lnTo>
                  <a:lnTo>
                    <a:pt x="1134" y="188"/>
                  </a:lnTo>
                  <a:lnTo>
                    <a:pt x="923" y="258"/>
                  </a:lnTo>
                  <a:lnTo>
                    <a:pt x="725" y="339"/>
                  </a:lnTo>
                  <a:lnTo>
                    <a:pt x="550" y="421"/>
                  </a:lnTo>
                  <a:lnTo>
                    <a:pt x="258" y="573"/>
                  </a:lnTo>
                  <a:lnTo>
                    <a:pt x="71" y="678"/>
                  </a:lnTo>
                  <a:lnTo>
                    <a:pt x="1" y="725"/>
                  </a:lnTo>
                  <a:lnTo>
                    <a:pt x="281" y="1075"/>
                  </a:lnTo>
                  <a:lnTo>
                    <a:pt x="912" y="1869"/>
                  </a:lnTo>
                  <a:lnTo>
                    <a:pt x="1566" y="2734"/>
                  </a:lnTo>
                  <a:lnTo>
                    <a:pt x="1799" y="3061"/>
                  </a:lnTo>
                  <a:lnTo>
                    <a:pt x="1881" y="3189"/>
                  </a:lnTo>
                  <a:lnTo>
                    <a:pt x="1928" y="3271"/>
                  </a:lnTo>
                  <a:lnTo>
                    <a:pt x="1974" y="3353"/>
                  </a:lnTo>
                  <a:lnTo>
                    <a:pt x="2045" y="3446"/>
                  </a:lnTo>
                  <a:lnTo>
                    <a:pt x="2243" y="3715"/>
                  </a:lnTo>
                  <a:lnTo>
                    <a:pt x="2500" y="4030"/>
                  </a:lnTo>
                  <a:lnTo>
                    <a:pt x="2780" y="4369"/>
                  </a:lnTo>
                  <a:lnTo>
                    <a:pt x="3294" y="4964"/>
                  </a:lnTo>
                  <a:lnTo>
                    <a:pt x="3516" y="5221"/>
                  </a:lnTo>
                  <a:lnTo>
                    <a:pt x="4310" y="4719"/>
                  </a:lnTo>
                  <a:lnTo>
                    <a:pt x="4392" y="4684"/>
                  </a:lnTo>
                  <a:lnTo>
                    <a:pt x="4450" y="4626"/>
                  </a:lnTo>
                  <a:lnTo>
                    <a:pt x="4520" y="4567"/>
                  </a:lnTo>
                  <a:lnTo>
                    <a:pt x="4567" y="4497"/>
                  </a:lnTo>
                  <a:lnTo>
                    <a:pt x="4614" y="4427"/>
                  </a:lnTo>
                  <a:lnTo>
                    <a:pt x="4661" y="4345"/>
                  </a:lnTo>
                  <a:lnTo>
                    <a:pt x="4696" y="4252"/>
                  </a:lnTo>
                  <a:lnTo>
                    <a:pt x="4719" y="4158"/>
                  </a:lnTo>
                  <a:lnTo>
                    <a:pt x="4766" y="3960"/>
                  </a:lnTo>
                  <a:lnTo>
                    <a:pt x="4789" y="3738"/>
                  </a:lnTo>
                  <a:lnTo>
                    <a:pt x="4789" y="3516"/>
                  </a:lnTo>
                  <a:lnTo>
                    <a:pt x="4789" y="3294"/>
                  </a:lnTo>
                  <a:lnTo>
                    <a:pt x="4766" y="3061"/>
                  </a:lnTo>
                  <a:lnTo>
                    <a:pt x="4742" y="2839"/>
                  </a:lnTo>
                  <a:lnTo>
                    <a:pt x="4672" y="2418"/>
                  </a:lnTo>
                  <a:lnTo>
                    <a:pt x="4591" y="2080"/>
                  </a:lnTo>
                  <a:lnTo>
                    <a:pt x="4520" y="1846"/>
                  </a:lnTo>
                  <a:lnTo>
                    <a:pt x="4439" y="1589"/>
                  </a:lnTo>
                  <a:lnTo>
                    <a:pt x="4322" y="1344"/>
                  </a:lnTo>
                  <a:lnTo>
                    <a:pt x="4252" y="1215"/>
                  </a:lnTo>
                  <a:lnTo>
                    <a:pt x="4182" y="1087"/>
                  </a:lnTo>
                  <a:lnTo>
                    <a:pt x="4088" y="970"/>
                  </a:lnTo>
                  <a:lnTo>
                    <a:pt x="3995" y="853"/>
                  </a:lnTo>
                  <a:lnTo>
                    <a:pt x="3890" y="736"/>
                  </a:lnTo>
                  <a:lnTo>
                    <a:pt x="3773" y="620"/>
                  </a:lnTo>
                  <a:lnTo>
                    <a:pt x="3633" y="515"/>
                  </a:lnTo>
                  <a:lnTo>
                    <a:pt x="3481" y="409"/>
                  </a:lnTo>
                  <a:lnTo>
                    <a:pt x="3329" y="316"/>
                  </a:lnTo>
                  <a:lnTo>
                    <a:pt x="3142" y="234"/>
                  </a:lnTo>
                  <a:lnTo>
                    <a:pt x="2944" y="153"/>
                  </a:lnTo>
                  <a:lnTo>
                    <a:pt x="2734" y="71"/>
                  </a:lnTo>
                  <a:lnTo>
                    <a:pt x="2628" y="47"/>
                  </a:lnTo>
                  <a:lnTo>
                    <a:pt x="2512" y="24"/>
                  </a:lnTo>
                  <a:lnTo>
                    <a:pt x="2395" y="1"/>
                  </a:lnTo>
                  <a:close/>
                </a:path>
              </a:pathLst>
            </a:custGeom>
            <a:solidFill>
              <a:srgbClr val="ED9D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21"/>
            <p:cNvSpPr/>
            <p:nvPr/>
          </p:nvSpPr>
          <p:spPr>
            <a:xfrm>
              <a:off x="4472758" y="1621802"/>
              <a:ext cx="722767" cy="737907"/>
            </a:xfrm>
            <a:custGeom>
              <a:avLst/>
              <a:gdLst/>
              <a:ahLst/>
              <a:cxnLst/>
              <a:rect l="l" t="t" r="r" b="b"/>
              <a:pathLst>
                <a:path w="24538" h="25052" extrusionOk="0">
                  <a:moveTo>
                    <a:pt x="619" y="0"/>
                  </a:moveTo>
                  <a:lnTo>
                    <a:pt x="584" y="281"/>
                  </a:lnTo>
                  <a:lnTo>
                    <a:pt x="502" y="1098"/>
                  </a:lnTo>
                  <a:lnTo>
                    <a:pt x="374" y="2348"/>
                  </a:lnTo>
                  <a:lnTo>
                    <a:pt x="246" y="3971"/>
                  </a:lnTo>
                  <a:lnTo>
                    <a:pt x="187" y="4894"/>
                  </a:lnTo>
                  <a:lnTo>
                    <a:pt x="129" y="5887"/>
                  </a:lnTo>
                  <a:lnTo>
                    <a:pt x="82" y="6938"/>
                  </a:lnTo>
                  <a:lnTo>
                    <a:pt x="35" y="8036"/>
                  </a:lnTo>
                  <a:lnTo>
                    <a:pt x="12" y="9157"/>
                  </a:lnTo>
                  <a:lnTo>
                    <a:pt x="0" y="10313"/>
                  </a:lnTo>
                  <a:lnTo>
                    <a:pt x="0" y="11493"/>
                  </a:lnTo>
                  <a:lnTo>
                    <a:pt x="24" y="12672"/>
                  </a:lnTo>
                  <a:lnTo>
                    <a:pt x="82" y="13852"/>
                  </a:lnTo>
                  <a:lnTo>
                    <a:pt x="105" y="14447"/>
                  </a:lnTo>
                  <a:lnTo>
                    <a:pt x="152" y="15031"/>
                  </a:lnTo>
                  <a:lnTo>
                    <a:pt x="199" y="15604"/>
                  </a:lnTo>
                  <a:lnTo>
                    <a:pt x="257" y="16176"/>
                  </a:lnTo>
                  <a:lnTo>
                    <a:pt x="316" y="16736"/>
                  </a:lnTo>
                  <a:lnTo>
                    <a:pt x="386" y="17297"/>
                  </a:lnTo>
                  <a:lnTo>
                    <a:pt x="467" y="17846"/>
                  </a:lnTo>
                  <a:lnTo>
                    <a:pt x="549" y="18383"/>
                  </a:lnTo>
                  <a:lnTo>
                    <a:pt x="643" y="18909"/>
                  </a:lnTo>
                  <a:lnTo>
                    <a:pt x="748" y="19411"/>
                  </a:lnTo>
                  <a:lnTo>
                    <a:pt x="865" y="19913"/>
                  </a:lnTo>
                  <a:lnTo>
                    <a:pt x="993" y="20392"/>
                  </a:lnTo>
                  <a:lnTo>
                    <a:pt x="1121" y="20859"/>
                  </a:lnTo>
                  <a:lnTo>
                    <a:pt x="1273" y="21303"/>
                  </a:lnTo>
                  <a:lnTo>
                    <a:pt x="1425" y="21723"/>
                  </a:lnTo>
                  <a:lnTo>
                    <a:pt x="1589" y="22132"/>
                  </a:lnTo>
                  <a:lnTo>
                    <a:pt x="1775" y="22517"/>
                  </a:lnTo>
                  <a:lnTo>
                    <a:pt x="1962" y="22880"/>
                  </a:lnTo>
                  <a:lnTo>
                    <a:pt x="2161" y="23218"/>
                  </a:lnTo>
                  <a:lnTo>
                    <a:pt x="2383" y="23534"/>
                  </a:lnTo>
                  <a:lnTo>
                    <a:pt x="2605" y="23826"/>
                  </a:lnTo>
                  <a:lnTo>
                    <a:pt x="2721" y="23954"/>
                  </a:lnTo>
                  <a:lnTo>
                    <a:pt x="2850" y="24082"/>
                  </a:lnTo>
                  <a:lnTo>
                    <a:pt x="2978" y="24199"/>
                  </a:lnTo>
                  <a:lnTo>
                    <a:pt x="3107" y="24316"/>
                  </a:lnTo>
                  <a:lnTo>
                    <a:pt x="3235" y="24421"/>
                  </a:lnTo>
                  <a:lnTo>
                    <a:pt x="3375" y="24515"/>
                  </a:lnTo>
                  <a:lnTo>
                    <a:pt x="3516" y="24608"/>
                  </a:lnTo>
                  <a:lnTo>
                    <a:pt x="3656" y="24690"/>
                  </a:lnTo>
                  <a:lnTo>
                    <a:pt x="3796" y="24760"/>
                  </a:lnTo>
                  <a:lnTo>
                    <a:pt x="3948" y="24830"/>
                  </a:lnTo>
                  <a:lnTo>
                    <a:pt x="4100" y="24888"/>
                  </a:lnTo>
                  <a:lnTo>
                    <a:pt x="4263" y="24935"/>
                  </a:lnTo>
                  <a:lnTo>
                    <a:pt x="4427" y="24970"/>
                  </a:lnTo>
                  <a:lnTo>
                    <a:pt x="4590" y="25005"/>
                  </a:lnTo>
                  <a:lnTo>
                    <a:pt x="4754" y="25028"/>
                  </a:lnTo>
                  <a:lnTo>
                    <a:pt x="4929" y="25040"/>
                  </a:lnTo>
                  <a:lnTo>
                    <a:pt x="5104" y="25052"/>
                  </a:lnTo>
                  <a:lnTo>
                    <a:pt x="5291" y="25040"/>
                  </a:lnTo>
                  <a:lnTo>
                    <a:pt x="5606" y="25017"/>
                  </a:lnTo>
                  <a:lnTo>
                    <a:pt x="5933" y="24982"/>
                  </a:lnTo>
                  <a:lnTo>
                    <a:pt x="6260" y="24923"/>
                  </a:lnTo>
                  <a:lnTo>
                    <a:pt x="6587" y="24853"/>
                  </a:lnTo>
                  <a:lnTo>
                    <a:pt x="6926" y="24772"/>
                  </a:lnTo>
                  <a:lnTo>
                    <a:pt x="7265" y="24678"/>
                  </a:lnTo>
                  <a:lnTo>
                    <a:pt x="7603" y="24573"/>
                  </a:lnTo>
                  <a:lnTo>
                    <a:pt x="7954" y="24456"/>
                  </a:lnTo>
                  <a:lnTo>
                    <a:pt x="8304" y="24316"/>
                  </a:lnTo>
                  <a:lnTo>
                    <a:pt x="8654" y="24176"/>
                  </a:lnTo>
                  <a:lnTo>
                    <a:pt x="9005" y="24024"/>
                  </a:lnTo>
                  <a:lnTo>
                    <a:pt x="9355" y="23849"/>
                  </a:lnTo>
                  <a:lnTo>
                    <a:pt x="9717" y="23674"/>
                  </a:lnTo>
                  <a:lnTo>
                    <a:pt x="10068" y="23487"/>
                  </a:lnTo>
                  <a:lnTo>
                    <a:pt x="10430" y="23300"/>
                  </a:lnTo>
                  <a:lnTo>
                    <a:pt x="10792" y="23090"/>
                  </a:lnTo>
                  <a:lnTo>
                    <a:pt x="11504" y="22658"/>
                  </a:lnTo>
                  <a:lnTo>
                    <a:pt x="12228" y="22190"/>
                  </a:lnTo>
                  <a:lnTo>
                    <a:pt x="12952" y="21700"/>
                  </a:lnTo>
                  <a:lnTo>
                    <a:pt x="13665" y="21174"/>
                  </a:lnTo>
                  <a:lnTo>
                    <a:pt x="14377" y="20637"/>
                  </a:lnTo>
                  <a:lnTo>
                    <a:pt x="15078" y="20077"/>
                  </a:lnTo>
                  <a:lnTo>
                    <a:pt x="15767" y="19516"/>
                  </a:lnTo>
                  <a:lnTo>
                    <a:pt x="16456" y="18932"/>
                  </a:lnTo>
                  <a:lnTo>
                    <a:pt x="17122" y="18336"/>
                  </a:lnTo>
                  <a:lnTo>
                    <a:pt x="17776" y="17752"/>
                  </a:lnTo>
                  <a:lnTo>
                    <a:pt x="18406" y="17157"/>
                  </a:lnTo>
                  <a:lnTo>
                    <a:pt x="19025" y="16561"/>
                  </a:lnTo>
                  <a:lnTo>
                    <a:pt x="19621" y="15977"/>
                  </a:lnTo>
                  <a:lnTo>
                    <a:pt x="20193" y="15405"/>
                  </a:lnTo>
                  <a:lnTo>
                    <a:pt x="20742" y="14844"/>
                  </a:lnTo>
                  <a:lnTo>
                    <a:pt x="21268" y="14307"/>
                  </a:lnTo>
                  <a:lnTo>
                    <a:pt x="21758" y="13782"/>
                  </a:lnTo>
                  <a:lnTo>
                    <a:pt x="22225" y="13279"/>
                  </a:lnTo>
                  <a:lnTo>
                    <a:pt x="23043" y="12357"/>
                  </a:lnTo>
                  <a:lnTo>
                    <a:pt x="23720" y="11574"/>
                  </a:lnTo>
                  <a:lnTo>
                    <a:pt x="24234" y="10955"/>
                  </a:lnTo>
                  <a:lnTo>
                    <a:pt x="24339" y="10792"/>
                  </a:lnTo>
                  <a:lnTo>
                    <a:pt x="24421" y="10628"/>
                  </a:lnTo>
                  <a:lnTo>
                    <a:pt x="24491" y="10441"/>
                  </a:lnTo>
                  <a:lnTo>
                    <a:pt x="24526" y="10266"/>
                  </a:lnTo>
                  <a:lnTo>
                    <a:pt x="24538" y="10068"/>
                  </a:lnTo>
                  <a:lnTo>
                    <a:pt x="24526" y="9881"/>
                  </a:lnTo>
                  <a:lnTo>
                    <a:pt x="24479" y="9694"/>
                  </a:lnTo>
                  <a:lnTo>
                    <a:pt x="24409" y="9519"/>
                  </a:lnTo>
                  <a:lnTo>
                    <a:pt x="24304" y="9285"/>
                  </a:lnTo>
                  <a:lnTo>
                    <a:pt x="24199" y="9063"/>
                  </a:lnTo>
                  <a:lnTo>
                    <a:pt x="24071" y="8865"/>
                  </a:lnTo>
                  <a:lnTo>
                    <a:pt x="23954" y="8666"/>
                  </a:lnTo>
                  <a:lnTo>
                    <a:pt x="23825" y="8479"/>
                  </a:lnTo>
                  <a:lnTo>
                    <a:pt x="23697" y="8304"/>
                  </a:lnTo>
                  <a:lnTo>
                    <a:pt x="23557" y="8141"/>
                  </a:lnTo>
                  <a:lnTo>
                    <a:pt x="23428" y="7989"/>
                  </a:lnTo>
                  <a:lnTo>
                    <a:pt x="23288" y="7837"/>
                  </a:lnTo>
                  <a:lnTo>
                    <a:pt x="23148" y="7709"/>
                  </a:lnTo>
                  <a:lnTo>
                    <a:pt x="22868" y="7452"/>
                  </a:lnTo>
                  <a:lnTo>
                    <a:pt x="22587" y="7241"/>
                  </a:lnTo>
                  <a:lnTo>
                    <a:pt x="22319" y="7043"/>
                  </a:lnTo>
                  <a:lnTo>
                    <a:pt x="22260" y="7020"/>
                  </a:lnTo>
                  <a:lnTo>
                    <a:pt x="22190" y="7008"/>
                  </a:lnTo>
                  <a:lnTo>
                    <a:pt x="22097" y="7020"/>
                  </a:lnTo>
                  <a:lnTo>
                    <a:pt x="21992" y="7031"/>
                  </a:lnTo>
                  <a:lnTo>
                    <a:pt x="21875" y="7055"/>
                  </a:lnTo>
                  <a:lnTo>
                    <a:pt x="21735" y="7090"/>
                  </a:lnTo>
                  <a:lnTo>
                    <a:pt x="21408" y="7195"/>
                  </a:lnTo>
                  <a:lnTo>
                    <a:pt x="21034" y="7335"/>
                  </a:lnTo>
                  <a:lnTo>
                    <a:pt x="20614" y="7510"/>
                  </a:lnTo>
                  <a:lnTo>
                    <a:pt x="20135" y="7732"/>
                  </a:lnTo>
                  <a:lnTo>
                    <a:pt x="19633" y="7966"/>
                  </a:lnTo>
                  <a:lnTo>
                    <a:pt x="19084" y="8246"/>
                  </a:lnTo>
                  <a:lnTo>
                    <a:pt x="18500" y="8538"/>
                  </a:lnTo>
                  <a:lnTo>
                    <a:pt x="17274" y="9180"/>
                  </a:lnTo>
                  <a:lnTo>
                    <a:pt x="15977" y="9893"/>
                  </a:lnTo>
                  <a:lnTo>
                    <a:pt x="14657" y="10628"/>
                  </a:lnTo>
                  <a:lnTo>
                    <a:pt x="13349" y="11376"/>
                  </a:lnTo>
                  <a:lnTo>
                    <a:pt x="12088" y="12100"/>
                  </a:lnTo>
                  <a:lnTo>
                    <a:pt x="9869" y="13408"/>
                  </a:lnTo>
                  <a:lnTo>
                    <a:pt x="8304" y="14331"/>
                  </a:lnTo>
                  <a:lnTo>
                    <a:pt x="7720" y="14693"/>
                  </a:lnTo>
                  <a:lnTo>
                    <a:pt x="7930" y="8865"/>
                  </a:lnTo>
                  <a:lnTo>
                    <a:pt x="8082" y="4602"/>
                  </a:lnTo>
                  <a:lnTo>
                    <a:pt x="8141" y="3014"/>
                  </a:lnTo>
                  <a:lnTo>
                    <a:pt x="8187" y="2126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21"/>
            <p:cNvSpPr/>
            <p:nvPr/>
          </p:nvSpPr>
          <p:spPr>
            <a:xfrm>
              <a:off x="4472758" y="1621802"/>
              <a:ext cx="722767" cy="737907"/>
            </a:xfrm>
            <a:custGeom>
              <a:avLst/>
              <a:gdLst/>
              <a:ahLst/>
              <a:cxnLst/>
              <a:rect l="l" t="t" r="r" b="b"/>
              <a:pathLst>
                <a:path w="24538" h="25052" fill="none" extrusionOk="0">
                  <a:moveTo>
                    <a:pt x="619" y="0"/>
                  </a:moveTo>
                  <a:lnTo>
                    <a:pt x="619" y="0"/>
                  </a:lnTo>
                  <a:lnTo>
                    <a:pt x="584" y="281"/>
                  </a:lnTo>
                  <a:lnTo>
                    <a:pt x="502" y="1098"/>
                  </a:lnTo>
                  <a:lnTo>
                    <a:pt x="374" y="2348"/>
                  </a:lnTo>
                  <a:lnTo>
                    <a:pt x="246" y="3971"/>
                  </a:lnTo>
                  <a:lnTo>
                    <a:pt x="187" y="4894"/>
                  </a:lnTo>
                  <a:lnTo>
                    <a:pt x="129" y="5887"/>
                  </a:lnTo>
                  <a:lnTo>
                    <a:pt x="82" y="6938"/>
                  </a:lnTo>
                  <a:lnTo>
                    <a:pt x="35" y="8036"/>
                  </a:lnTo>
                  <a:lnTo>
                    <a:pt x="12" y="9157"/>
                  </a:lnTo>
                  <a:lnTo>
                    <a:pt x="0" y="10313"/>
                  </a:lnTo>
                  <a:lnTo>
                    <a:pt x="0" y="11493"/>
                  </a:lnTo>
                  <a:lnTo>
                    <a:pt x="24" y="12672"/>
                  </a:lnTo>
                  <a:lnTo>
                    <a:pt x="82" y="13852"/>
                  </a:lnTo>
                  <a:lnTo>
                    <a:pt x="105" y="14447"/>
                  </a:lnTo>
                  <a:lnTo>
                    <a:pt x="152" y="15031"/>
                  </a:lnTo>
                  <a:lnTo>
                    <a:pt x="199" y="15604"/>
                  </a:lnTo>
                  <a:lnTo>
                    <a:pt x="257" y="16176"/>
                  </a:lnTo>
                  <a:lnTo>
                    <a:pt x="316" y="16736"/>
                  </a:lnTo>
                  <a:lnTo>
                    <a:pt x="386" y="17297"/>
                  </a:lnTo>
                  <a:lnTo>
                    <a:pt x="467" y="17846"/>
                  </a:lnTo>
                  <a:lnTo>
                    <a:pt x="549" y="18383"/>
                  </a:lnTo>
                  <a:lnTo>
                    <a:pt x="643" y="18909"/>
                  </a:lnTo>
                  <a:lnTo>
                    <a:pt x="748" y="19411"/>
                  </a:lnTo>
                  <a:lnTo>
                    <a:pt x="865" y="19913"/>
                  </a:lnTo>
                  <a:lnTo>
                    <a:pt x="993" y="20392"/>
                  </a:lnTo>
                  <a:lnTo>
                    <a:pt x="1121" y="20859"/>
                  </a:lnTo>
                  <a:lnTo>
                    <a:pt x="1273" y="21303"/>
                  </a:lnTo>
                  <a:lnTo>
                    <a:pt x="1425" y="21723"/>
                  </a:lnTo>
                  <a:lnTo>
                    <a:pt x="1589" y="22132"/>
                  </a:lnTo>
                  <a:lnTo>
                    <a:pt x="1775" y="22517"/>
                  </a:lnTo>
                  <a:lnTo>
                    <a:pt x="1962" y="22880"/>
                  </a:lnTo>
                  <a:lnTo>
                    <a:pt x="2161" y="23218"/>
                  </a:lnTo>
                  <a:lnTo>
                    <a:pt x="2383" y="23534"/>
                  </a:lnTo>
                  <a:lnTo>
                    <a:pt x="2605" y="23826"/>
                  </a:lnTo>
                  <a:lnTo>
                    <a:pt x="2721" y="23954"/>
                  </a:lnTo>
                  <a:lnTo>
                    <a:pt x="2850" y="24082"/>
                  </a:lnTo>
                  <a:lnTo>
                    <a:pt x="2978" y="24199"/>
                  </a:lnTo>
                  <a:lnTo>
                    <a:pt x="3107" y="24316"/>
                  </a:lnTo>
                  <a:lnTo>
                    <a:pt x="3235" y="24421"/>
                  </a:lnTo>
                  <a:lnTo>
                    <a:pt x="3375" y="24515"/>
                  </a:lnTo>
                  <a:lnTo>
                    <a:pt x="3516" y="24608"/>
                  </a:lnTo>
                  <a:lnTo>
                    <a:pt x="3656" y="24690"/>
                  </a:lnTo>
                  <a:lnTo>
                    <a:pt x="3796" y="24760"/>
                  </a:lnTo>
                  <a:lnTo>
                    <a:pt x="3948" y="24830"/>
                  </a:lnTo>
                  <a:lnTo>
                    <a:pt x="4100" y="24888"/>
                  </a:lnTo>
                  <a:lnTo>
                    <a:pt x="4263" y="24935"/>
                  </a:lnTo>
                  <a:lnTo>
                    <a:pt x="4427" y="24970"/>
                  </a:lnTo>
                  <a:lnTo>
                    <a:pt x="4590" y="25005"/>
                  </a:lnTo>
                  <a:lnTo>
                    <a:pt x="4754" y="25028"/>
                  </a:lnTo>
                  <a:lnTo>
                    <a:pt x="4929" y="25040"/>
                  </a:lnTo>
                  <a:lnTo>
                    <a:pt x="5104" y="25052"/>
                  </a:lnTo>
                  <a:lnTo>
                    <a:pt x="5291" y="25040"/>
                  </a:lnTo>
                  <a:lnTo>
                    <a:pt x="5291" y="25040"/>
                  </a:lnTo>
                  <a:lnTo>
                    <a:pt x="5606" y="25017"/>
                  </a:lnTo>
                  <a:lnTo>
                    <a:pt x="5933" y="24982"/>
                  </a:lnTo>
                  <a:lnTo>
                    <a:pt x="6260" y="24923"/>
                  </a:lnTo>
                  <a:lnTo>
                    <a:pt x="6587" y="24853"/>
                  </a:lnTo>
                  <a:lnTo>
                    <a:pt x="6926" y="24772"/>
                  </a:lnTo>
                  <a:lnTo>
                    <a:pt x="7265" y="24678"/>
                  </a:lnTo>
                  <a:lnTo>
                    <a:pt x="7603" y="24573"/>
                  </a:lnTo>
                  <a:lnTo>
                    <a:pt x="7954" y="24456"/>
                  </a:lnTo>
                  <a:lnTo>
                    <a:pt x="8304" y="24316"/>
                  </a:lnTo>
                  <a:lnTo>
                    <a:pt x="8654" y="24176"/>
                  </a:lnTo>
                  <a:lnTo>
                    <a:pt x="9005" y="24024"/>
                  </a:lnTo>
                  <a:lnTo>
                    <a:pt x="9355" y="23849"/>
                  </a:lnTo>
                  <a:lnTo>
                    <a:pt x="9717" y="23674"/>
                  </a:lnTo>
                  <a:lnTo>
                    <a:pt x="10068" y="23487"/>
                  </a:lnTo>
                  <a:lnTo>
                    <a:pt x="10430" y="23300"/>
                  </a:lnTo>
                  <a:lnTo>
                    <a:pt x="10792" y="23090"/>
                  </a:lnTo>
                  <a:lnTo>
                    <a:pt x="11504" y="22658"/>
                  </a:lnTo>
                  <a:lnTo>
                    <a:pt x="12228" y="22190"/>
                  </a:lnTo>
                  <a:lnTo>
                    <a:pt x="12952" y="21700"/>
                  </a:lnTo>
                  <a:lnTo>
                    <a:pt x="13665" y="21174"/>
                  </a:lnTo>
                  <a:lnTo>
                    <a:pt x="14377" y="20637"/>
                  </a:lnTo>
                  <a:lnTo>
                    <a:pt x="15078" y="20077"/>
                  </a:lnTo>
                  <a:lnTo>
                    <a:pt x="15767" y="19516"/>
                  </a:lnTo>
                  <a:lnTo>
                    <a:pt x="16456" y="18932"/>
                  </a:lnTo>
                  <a:lnTo>
                    <a:pt x="17122" y="18336"/>
                  </a:lnTo>
                  <a:lnTo>
                    <a:pt x="17776" y="17752"/>
                  </a:lnTo>
                  <a:lnTo>
                    <a:pt x="18406" y="17157"/>
                  </a:lnTo>
                  <a:lnTo>
                    <a:pt x="19025" y="16561"/>
                  </a:lnTo>
                  <a:lnTo>
                    <a:pt x="19621" y="15977"/>
                  </a:lnTo>
                  <a:lnTo>
                    <a:pt x="20193" y="15405"/>
                  </a:lnTo>
                  <a:lnTo>
                    <a:pt x="20742" y="14844"/>
                  </a:lnTo>
                  <a:lnTo>
                    <a:pt x="21268" y="14307"/>
                  </a:lnTo>
                  <a:lnTo>
                    <a:pt x="21758" y="13782"/>
                  </a:lnTo>
                  <a:lnTo>
                    <a:pt x="22225" y="13279"/>
                  </a:lnTo>
                  <a:lnTo>
                    <a:pt x="23043" y="12357"/>
                  </a:lnTo>
                  <a:lnTo>
                    <a:pt x="23720" y="11574"/>
                  </a:lnTo>
                  <a:lnTo>
                    <a:pt x="24234" y="10955"/>
                  </a:lnTo>
                  <a:lnTo>
                    <a:pt x="24234" y="10955"/>
                  </a:lnTo>
                  <a:lnTo>
                    <a:pt x="24339" y="10792"/>
                  </a:lnTo>
                  <a:lnTo>
                    <a:pt x="24421" y="10628"/>
                  </a:lnTo>
                  <a:lnTo>
                    <a:pt x="24491" y="10441"/>
                  </a:lnTo>
                  <a:lnTo>
                    <a:pt x="24526" y="10266"/>
                  </a:lnTo>
                  <a:lnTo>
                    <a:pt x="24538" y="10068"/>
                  </a:lnTo>
                  <a:lnTo>
                    <a:pt x="24526" y="9881"/>
                  </a:lnTo>
                  <a:lnTo>
                    <a:pt x="24479" y="9694"/>
                  </a:lnTo>
                  <a:lnTo>
                    <a:pt x="24409" y="9519"/>
                  </a:lnTo>
                  <a:lnTo>
                    <a:pt x="24409" y="9519"/>
                  </a:lnTo>
                  <a:lnTo>
                    <a:pt x="24304" y="9285"/>
                  </a:lnTo>
                  <a:lnTo>
                    <a:pt x="24199" y="9063"/>
                  </a:lnTo>
                  <a:lnTo>
                    <a:pt x="24071" y="8865"/>
                  </a:lnTo>
                  <a:lnTo>
                    <a:pt x="23954" y="8666"/>
                  </a:lnTo>
                  <a:lnTo>
                    <a:pt x="23825" y="8479"/>
                  </a:lnTo>
                  <a:lnTo>
                    <a:pt x="23697" y="8304"/>
                  </a:lnTo>
                  <a:lnTo>
                    <a:pt x="23557" y="8141"/>
                  </a:lnTo>
                  <a:lnTo>
                    <a:pt x="23428" y="7989"/>
                  </a:lnTo>
                  <a:lnTo>
                    <a:pt x="23288" y="7837"/>
                  </a:lnTo>
                  <a:lnTo>
                    <a:pt x="23148" y="7709"/>
                  </a:lnTo>
                  <a:lnTo>
                    <a:pt x="22868" y="7452"/>
                  </a:lnTo>
                  <a:lnTo>
                    <a:pt x="22587" y="7241"/>
                  </a:lnTo>
                  <a:lnTo>
                    <a:pt x="22319" y="7043"/>
                  </a:lnTo>
                  <a:lnTo>
                    <a:pt x="22319" y="7043"/>
                  </a:lnTo>
                  <a:lnTo>
                    <a:pt x="22260" y="7020"/>
                  </a:lnTo>
                  <a:lnTo>
                    <a:pt x="22190" y="7008"/>
                  </a:lnTo>
                  <a:lnTo>
                    <a:pt x="22097" y="7020"/>
                  </a:lnTo>
                  <a:lnTo>
                    <a:pt x="21992" y="7031"/>
                  </a:lnTo>
                  <a:lnTo>
                    <a:pt x="21875" y="7055"/>
                  </a:lnTo>
                  <a:lnTo>
                    <a:pt x="21735" y="7090"/>
                  </a:lnTo>
                  <a:lnTo>
                    <a:pt x="21408" y="7195"/>
                  </a:lnTo>
                  <a:lnTo>
                    <a:pt x="21034" y="7335"/>
                  </a:lnTo>
                  <a:lnTo>
                    <a:pt x="20614" y="7510"/>
                  </a:lnTo>
                  <a:lnTo>
                    <a:pt x="20135" y="7732"/>
                  </a:lnTo>
                  <a:lnTo>
                    <a:pt x="19633" y="7966"/>
                  </a:lnTo>
                  <a:lnTo>
                    <a:pt x="19084" y="8246"/>
                  </a:lnTo>
                  <a:lnTo>
                    <a:pt x="18500" y="8538"/>
                  </a:lnTo>
                  <a:lnTo>
                    <a:pt x="17274" y="9180"/>
                  </a:lnTo>
                  <a:lnTo>
                    <a:pt x="15977" y="9893"/>
                  </a:lnTo>
                  <a:lnTo>
                    <a:pt x="14657" y="10628"/>
                  </a:lnTo>
                  <a:lnTo>
                    <a:pt x="13349" y="11376"/>
                  </a:lnTo>
                  <a:lnTo>
                    <a:pt x="12088" y="12100"/>
                  </a:lnTo>
                  <a:lnTo>
                    <a:pt x="9869" y="13408"/>
                  </a:lnTo>
                  <a:lnTo>
                    <a:pt x="8304" y="14331"/>
                  </a:lnTo>
                  <a:lnTo>
                    <a:pt x="7720" y="14693"/>
                  </a:lnTo>
                  <a:lnTo>
                    <a:pt x="7720" y="14693"/>
                  </a:lnTo>
                  <a:lnTo>
                    <a:pt x="7930" y="8865"/>
                  </a:lnTo>
                  <a:lnTo>
                    <a:pt x="8082" y="4602"/>
                  </a:lnTo>
                  <a:lnTo>
                    <a:pt x="8141" y="3014"/>
                  </a:lnTo>
                  <a:lnTo>
                    <a:pt x="8187" y="2126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21"/>
            <p:cNvSpPr/>
            <p:nvPr/>
          </p:nvSpPr>
          <p:spPr>
            <a:xfrm>
              <a:off x="4808175" y="1346593"/>
              <a:ext cx="707" cy="2769"/>
            </a:xfrm>
            <a:custGeom>
              <a:avLst/>
              <a:gdLst/>
              <a:ahLst/>
              <a:cxnLst/>
              <a:rect l="l" t="t" r="r" b="b"/>
              <a:pathLst>
                <a:path w="24" h="94" extrusionOk="0">
                  <a:moveTo>
                    <a:pt x="24" y="0"/>
                  </a:moveTo>
                  <a:lnTo>
                    <a:pt x="24" y="0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5A2D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21"/>
            <p:cNvSpPr/>
            <p:nvPr/>
          </p:nvSpPr>
          <p:spPr>
            <a:xfrm>
              <a:off x="4802667" y="1358287"/>
              <a:ext cx="1738" cy="3476"/>
            </a:xfrm>
            <a:custGeom>
              <a:avLst/>
              <a:gdLst/>
              <a:ahLst/>
              <a:cxnLst/>
              <a:rect l="l" t="t" r="r" b="b"/>
              <a:pathLst>
                <a:path w="59" h="118" extrusionOk="0">
                  <a:moveTo>
                    <a:pt x="59" y="0"/>
                  </a:moveTo>
                  <a:lnTo>
                    <a:pt x="59" y="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5A2D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21"/>
            <p:cNvSpPr/>
            <p:nvPr/>
          </p:nvSpPr>
          <p:spPr>
            <a:xfrm>
              <a:off x="4777217" y="1277106"/>
              <a:ext cx="33726" cy="87393"/>
            </a:xfrm>
            <a:custGeom>
              <a:avLst/>
              <a:gdLst/>
              <a:ahLst/>
              <a:cxnLst/>
              <a:rect l="l" t="t" r="r" b="b"/>
              <a:pathLst>
                <a:path w="1145" h="2967" extrusionOk="0">
                  <a:moveTo>
                    <a:pt x="0" y="0"/>
                  </a:moveTo>
                  <a:lnTo>
                    <a:pt x="82" y="374"/>
                  </a:lnTo>
                  <a:lnTo>
                    <a:pt x="175" y="748"/>
                  </a:lnTo>
                  <a:lnTo>
                    <a:pt x="362" y="1483"/>
                  </a:lnTo>
                  <a:lnTo>
                    <a:pt x="572" y="2219"/>
                  </a:lnTo>
                  <a:lnTo>
                    <a:pt x="806" y="2955"/>
                  </a:lnTo>
                  <a:lnTo>
                    <a:pt x="806" y="2967"/>
                  </a:lnTo>
                  <a:lnTo>
                    <a:pt x="864" y="2873"/>
                  </a:lnTo>
                  <a:lnTo>
                    <a:pt x="923" y="2756"/>
                  </a:lnTo>
                  <a:lnTo>
                    <a:pt x="993" y="2605"/>
                  </a:lnTo>
                  <a:lnTo>
                    <a:pt x="1051" y="2453"/>
                  </a:lnTo>
                  <a:lnTo>
                    <a:pt x="1075" y="2359"/>
                  </a:lnTo>
                  <a:lnTo>
                    <a:pt x="1110" y="2184"/>
                  </a:lnTo>
                  <a:lnTo>
                    <a:pt x="1145" y="1997"/>
                  </a:lnTo>
                  <a:lnTo>
                    <a:pt x="1145" y="1939"/>
                  </a:lnTo>
                  <a:lnTo>
                    <a:pt x="1145" y="1834"/>
                  </a:lnTo>
                  <a:lnTo>
                    <a:pt x="1133" y="1729"/>
                  </a:lnTo>
                  <a:lnTo>
                    <a:pt x="1005" y="1483"/>
                  </a:lnTo>
                  <a:lnTo>
                    <a:pt x="876" y="1226"/>
                  </a:lnTo>
                  <a:lnTo>
                    <a:pt x="631" y="724"/>
                  </a:lnTo>
                  <a:lnTo>
                    <a:pt x="607" y="666"/>
                  </a:lnTo>
                  <a:lnTo>
                    <a:pt x="584" y="596"/>
                  </a:lnTo>
                  <a:lnTo>
                    <a:pt x="561" y="432"/>
                  </a:lnTo>
                  <a:lnTo>
                    <a:pt x="432" y="304"/>
                  </a:lnTo>
                  <a:lnTo>
                    <a:pt x="292" y="199"/>
                  </a:lnTo>
                  <a:lnTo>
                    <a:pt x="152" y="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21"/>
            <p:cNvSpPr/>
            <p:nvPr/>
          </p:nvSpPr>
          <p:spPr>
            <a:xfrm>
              <a:off x="4866999" y="1372397"/>
              <a:ext cx="97378" cy="163416"/>
            </a:xfrm>
            <a:custGeom>
              <a:avLst/>
              <a:gdLst/>
              <a:ahLst/>
              <a:cxnLst/>
              <a:rect l="l" t="t" r="r" b="b"/>
              <a:pathLst>
                <a:path w="3306" h="5548" extrusionOk="0">
                  <a:moveTo>
                    <a:pt x="24" y="0"/>
                  </a:moveTo>
                  <a:lnTo>
                    <a:pt x="0" y="316"/>
                  </a:lnTo>
                  <a:lnTo>
                    <a:pt x="0" y="643"/>
                  </a:lnTo>
                  <a:lnTo>
                    <a:pt x="12" y="970"/>
                  </a:lnTo>
                  <a:lnTo>
                    <a:pt x="35" y="1308"/>
                  </a:lnTo>
                  <a:lnTo>
                    <a:pt x="82" y="1659"/>
                  </a:lnTo>
                  <a:lnTo>
                    <a:pt x="141" y="2021"/>
                  </a:lnTo>
                  <a:lnTo>
                    <a:pt x="211" y="2371"/>
                  </a:lnTo>
                  <a:lnTo>
                    <a:pt x="292" y="2733"/>
                  </a:lnTo>
                  <a:lnTo>
                    <a:pt x="386" y="3095"/>
                  </a:lnTo>
                  <a:lnTo>
                    <a:pt x="491" y="3457"/>
                  </a:lnTo>
                  <a:lnTo>
                    <a:pt x="619" y="3819"/>
                  </a:lnTo>
                  <a:lnTo>
                    <a:pt x="748" y="4181"/>
                  </a:lnTo>
                  <a:lnTo>
                    <a:pt x="888" y="4532"/>
                  </a:lnTo>
                  <a:lnTo>
                    <a:pt x="1040" y="4882"/>
                  </a:lnTo>
                  <a:lnTo>
                    <a:pt x="1203" y="5221"/>
                  </a:lnTo>
                  <a:lnTo>
                    <a:pt x="1367" y="5548"/>
                  </a:lnTo>
                  <a:lnTo>
                    <a:pt x="1811" y="5197"/>
                  </a:lnTo>
                  <a:lnTo>
                    <a:pt x="1962" y="5069"/>
                  </a:lnTo>
                  <a:lnTo>
                    <a:pt x="2266" y="4812"/>
                  </a:lnTo>
                  <a:lnTo>
                    <a:pt x="2453" y="4648"/>
                  </a:lnTo>
                  <a:lnTo>
                    <a:pt x="2745" y="4392"/>
                  </a:lnTo>
                  <a:lnTo>
                    <a:pt x="2920" y="4240"/>
                  </a:lnTo>
                  <a:lnTo>
                    <a:pt x="3259" y="3948"/>
                  </a:lnTo>
                  <a:lnTo>
                    <a:pt x="3306" y="3901"/>
                  </a:lnTo>
                  <a:lnTo>
                    <a:pt x="2920" y="3667"/>
                  </a:lnTo>
                  <a:lnTo>
                    <a:pt x="2570" y="3422"/>
                  </a:lnTo>
                  <a:lnTo>
                    <a:pt x="2254" y="3177"/>
                  </a:lnTo>
                  <a:lnTo>
                    <a:pt x="1951" y="2932"/>
                  </a:lnTo>
                  <a:lnTo>
                    <a:pt x="1682" y="2675"/>
                  </a:lnTo>
                  <a:lnTo>
                    <a:pt x="1437" y="2429"/>
                  </a:lnTo>
                  <a:lnTo>
                    <a:pt x="1215" y="2173"/>
                  </a:lnTo>
                  <a:lnTo>
                    <a:pt x="1005" y="1916"/>
                  </a:lnTo>
                  <a:lnTo>
                    <a:pt x="818" y="1659"/>
                  </a:lnTo>
                  <a:lnTo>
                    <a:pt x="654" y="1402"/>
                  </a:lnTo>
                  <a:lnTo>
                    <a:pt x="514" y="1156"/>
                  </a:lnTo>
                  <a:lnTo>
                    <a:pt x="386" y="911"/>
                  </a:lnTo>
                  <a:lnTo>
                    <a:pt x="269" y="678"/>
                  </a:lnTo>
                  <a:lnTo>
                    <a:pt x="176" y="444"/>
                  </a:lnTo>
                  <a:lnTo>
                    <a:pt x="94" y="22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5A2D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21"/>
            <p:cNvSpPr/>
            <p:nvPr/>
          </p:nvSpPr>
          <p:spPr>
            <a:xfrm>
              <a:off x="4784080" y="1171476"/>
              <a:ext cx="361943" cy="395993"/>
            </a:xfrm>
            <a:custGeom>
              <a:avLst/>
              <a:gdLst/>
              <a:ahLst/>
              <a:cxnLst/>
              <a:rect l="l" t="t" r="r" b="b"/>
              <a:pathLst>
                <a:path w="12288" h="13444" extrusionOk="0">
                  <a:moveTo>
                    <a:pt x="3084" y="3621"/>
                  </a:moveTo>
                  <a:lnTo>
                    <a:pt x="3142" y="3645"/>
                  </a:lnTo>
                  <a:lnTo>
                    <a:pt x="3364" y="3761"/>
                  </a:lnTo>
                  <a:lnTo>
                    <a:pt x="3563" y="3902"/>
                  </a:lnTo>
                  <a:lnTo>
                    <a:pt x="3808" y="4065"/>
                  </a:lnTo>
                  <a:lnTo>
                    <a:pt x="3937" y="4170"/>
                  </a:lnTo>
                  <a:lnTo>
                    <a:pt x="4065" y="4287"/>
                  </a:lnTo>
                  <a:lnTo>
                    <a:pt x="4194" y="4415"/>
                  </a:lnTo>
                  <a:lnTo>
                    <a:pt x="4299" y="4544"/>
                  </a:lnTo>
                  <a:lnTo>
                    <a:pt x="4404" y="4672"/>
                  </a:lnTo>
                  <a:lnTo>
                    <a:pt x="4485" y="4824"/>
                  </a:lnTo>
                  <a:lnTo>
                    <a:pt x="4556" y="4964"/>
                  </a:lnTo>
                  <a:lnTo>
                    <a:pt x="4602" y="5128"/>
                  </a:lnTo>
                  <a:lnTo>
                    <a:pt x="4602" y="5186"/>
                  </a:lnTo>
                  <a:lnTo>
                    <a:pt x="4579" y="5245"/>
                  </a:lnTo>
                  <a:lnTo>
                    <a:pt x="4532" y="5291"/>
                  </a:lnTo>
                  <a:lnTo>
                    <a:pt x="4474" y="5315"/>
                  </a:lnTo>
                  <a:lnTo>
                    <a:pt x="4439" y="5326"/>
                  </a:lnTo>
                  <a:lnTo>
                    <a:pt x="4380" y="5315"/>
                  </a:lnTo>
                  <a:lnTo>
                    <a:pt x="4334" y="5280"/>
                  </a:lnTo>
                  <a:lnTo>
                    <a:pt x="4299" y="5245"/>
                  </a:lnTo>
                  <a:lnTo>
                    <a:pt x="4275" y="5186"/>
                  </a:lnTo>
                  <a:lnTo>
                    <a:pt x="4240" y="5069"/>
                  </a:lnTo>
                  <a:lnTo>
                    <a:pt x="4182" y="4953"/>
                  </a:lnTo>
                  <a:lnTo>
                    <a:pt x="4112" y="4836"/>
                  </a:lnTo>
                  <a:lnTo>
                    <a:pt x="4018" y="4719"/>
                  </a:lnTo>
                  <a:lnTo>
                    <a:pt x="3925" y="4614"/>
                  </a:lnTo>
                  <a:lnTo>
                    <a:pt x="3808" y="4509"/>
                  </a:lnTo>
                  <a:lnTo>
                    <a:pt x="3575" y="4310"/>
                  </a:lnTo>
                  <a:lnTo>
                    <a:pt x="3411" y="4193"/>
                  </a:lnTo>
                  <a:lnTo>
                    <a:pt x="3248" y="4088"/>
                  </a:lnTo>
                  <a:lnTo>
                    <a:pt x="2991" y="3937"/>
                  </a:lnTo>
                  <a:lnTo>
                    <a:pt x="2944" y="3902"/>
                  </a:lnTo>
                  <a:lnTo>
                    <a:pt x="2909" y="3843"/>
                  </a:lnTo>
                  <a:lnTo>
                    <a:pt x="2909" y="3773"/>
                  </a:lnTo>
                  <a:lnTo>
                    <a:pt x="2921" y="3715"/>
                  </a:lnTo>
                  <a:lnTo>
                    <a:pt x="2967" y="3668"/>
                  </a:lnTo>
                  <a:lnTo>
                    <a:pt x="3014" y="3633"/>
                  </a:lnTo>
                  <a:lnTo>
                    <a:pt x="3084" y="3621"/>
                  </a:lnTo>
                  <a:close/>
                  <a:moveTo>
                    <a:pt x="11738" y="1"/>
                  </a:moveTo>
                  <a:lnTo>
                    <a:pt x="11715" y="339"/>
                  </a:lnTo>
                  <a:lnTo>
                    <a:pt x="11691" y="503"/>
                  </a:lnTo>
                  <a:lnTo>
                    <a:pt x="11656" y="678"/>
                  </a:lnTo>
                  <a:lnTo>
                    <a:pt x="11621" y="842"/>
                  </a:lnTo>
                  <a:lnTo>
                    <a:pt x="11575" y="1017"/>
                  </a:lnTo>
                  <a:lnTo>
                    <a:pt x="11516" y="1180"/>
                  </a:lnTo>
                  <a:lnTo>
                    <a:pt x="11446" y="1344"/>
                  </a:lnTo>
                  <a:lnTo>
                    <a:pt x="11364" y="1507"/>
                  </a:lnTo>
                  <a:lnTo>
                    <a:pt x="11271" y="1671"/>
                  </a:lnTo>
                  <a:lnTo>
                    <a:pt x="11166" y="1823"/>
                  </a:lnTo>
                  <a:lnTo>
                    <a:pt x="11061" y="1974"/>
                  </a:lnTo>
                  <a:lnTo>
                    <a:pt x="10932" y="2126"/>
                  </a:lnTo>
                  <a:lnTo>
                    <a:pt x="10792" y="2266"/>
                  </a:lnTo>
                  <a:lnTo>
                    <a:pt x="10640" y="2407"/>
                  </a:lnTo>
                  <a:lnTo>
                    <a:pt x="10465" y="2535"/>
                  </a:lnTo>
                  <a:lnTo>
                    <a:pt x="10150" y="2757"/>
                  </a:lnTo>
                  <a:lnTo>
                    <a:pt x="9834" y="2967"/>
                  </a:lnTo>
                  <a:lnTo>
                    <a:pt x="9507" y="3154"/>
                  </a:lnTo>
                  <a:lnTo>
                    <a:pt x="9169" y="3341"/>
                  </a:lnTo>
                  <a:lnTo>
                    <a:pt x="8830" y="3504"/>
                  </a:lnTo>
                  <a:lnTo>
                    <a:pt x="8491" y="3656"/>
                  </a:lnTo>
                  <a:lnTo>
                    <a:pt x="8153" y="3785"/>
                  </a:lnTo>
                  <a:lnTo>
                    <a:pt x="7802" y="3902"/>
                  </a:lnTo>
                  <a:lnTo>
                    <a:pt x="7452" y="3995"/>
                  </a:lnTo>
                  <a:lnTo>
                    <a:pt x="7102" y="4065"/>
                  </a:lnTo>
                  <a:lnTo>
                    <a:pt x="6751" y="4123"/>
                  </a:lnTo>
                  <a:lnTo>
                    <a:pt x="6401" y="4158"/>
                  </a:lnTo>
                  <a:lnTo>
                    <a:pt x="6050" y="4158"/>
                  </a:lnTo>
                  <a:lnTo>
                    <a:pt x="5688" y="4147"/>
                  </a:lnTo>
                  <a:lnTo>
                    <a:pt x="5338" y="4112"/>
                  </a:lnTo>
                  <a:lnTo>
                    <a:pt x="4988" y="4042"/>
                  </a:lnTo>
                  <a:lnTo>
                    <a:pt x="4918" y="3902"/>
                  </a:lnTo>
                  <a:lnTo>
                    <a:pt x="4836" y="3761"/>
                  </a:lnTo>
                  <a:lnTo>
                    <a:pt x="4742" y="3633"/>
                  </a:lnTo>
                  <a:lnTo>
                    <a:pt x="4637" y="3504"/>
                  </a:lnTo>
                  <a:lnTo>
                    <a:pt x="4567" y="3434"/>
                  </a:lnTo>
                  <a:lnTo>
                    <a:pt x="4497" y="3364"/>
                  </a:lnTo>
                  <a:lnTo>
                    <a:pt x="4404" y="3283"/>
                  </a:lnTo>
                  <a:lnTo>
                    <a:pt x="4299" y="3212"/>
                  </a:lnTo>
                  <a:lnTo>
                    <a:pt x="4100" y="3084"/>
                  </a:lnTo>
                  <a:lnTo>
                    <a:pt x="3890" y="2979"/>
                  </a:lnTo>
                  <a:lnTo>
                    <a:pt x="3680" y="2909"/>
                  </a:lnTo>
                  <a:lnTo>
                    <a:pt x="3575" y="2874"/>
                  </a:lnTo>
                  <a:lnTo>
                    <a:pt x="3469" y="2862"/>
                  </a:lnTo>
                  <a:lnTo>
                    <a:pt x="3364" y="2850"/>
                  </a:lnTo>
                  <a:lnTo>
                    <a:pt x="3259" y="2839"/>
                  </a:lnTo>
                  <a:lnTo>
                    <a:pt x="3166" y="2850"/>
                  </a:lnTo>
                  <a:lnTo>
                    <a:pt x="3061" y="2862"/>
                  </a:lnTo>
                  <a:lnTo>
                    <a:pt x="2967" y="2874"/>
                  </a:lnTo>
                  <a:lnTo>
                    <a:pt x="2862" y="2909"/>
                  </a:lnTo>
                  <a:lnTo>
                    <a:pt x="2757" y="2944"/>
                  </a:lnTo>
                  <a:lnTo>
                    <a:pt x="2652" y="2991"/>
                  </a:lnTo>
                  <a:lnTo>
                    <a:pt x="2558" y="3061"/>
                  </a:lnTo>
                  <a:lnTo>
                    <a:pt x="2465" y="3131"/>
                  </a:lnTo>
                  <a:lnTo>
                    <a:pt x="2360" y="3224"/>
                  </a:lnTo>
                  <a:lnTo>
                    <a:pt x="2278" y="3341"/>
                  </a:lnTo>
                  <a:lnTo>
                    <a:pt x="2220" y="3458"/>
                  </a:lnTo>
                  <a:lnTo>
                    <a:pt x="2161" y="3586"/>
                  </a:lnTo>
                  <a:lnTo>
                    <a:pt x="2126" y="3715"/>
                  </a:lnTo>
                  <a:lnTo>
                    <a:pt x="2103" y="3855"/>
                  </a:lnTo>
                  <a:lnTo>
                    <a:pt x="2091" y="4007"/>
                  </a:lnTo>
                  <a:lnTo>
                    <a:pt x="2091" y="4147"/>
                  </a:lnTo>
                  <a:lnTo>
                    <a:pt x="2115" y="4299"/>
                  </a:lnTo>
                  <a:lnTo>
                    <a:pt x="2138" y="4450"/>
                  </a:lnTo>
                  <a:lnTo>
                    <a:pt x="2185" y="4602"/>
                  </a:lnTo>
                  <a:lnTo>
                    <a:pt x="2243" y="4754"/>
                  </a:lnTo>
                  <a:lnTo>
                    <a:pt x="2325" y="4906"/>
                  </a:lnTo>
                  <a:lnTo>
                    <a:pt x="2407" y="5046"/>
                  </a:lnTo>
                  <a:lnTo>
                    <a:pt x="2512" y="5186"/>
                  </a:lnTo>
                  <a:lnTo>
                    <a:pt x="2617" y="5326"/>
                  </a:lnTo>
                  <a:lnTo>
                    <a:pt x="2617" y="5431"/>
                  </a:lnTo>
                  <a:lnTo>
                    <a:pt x="2617" y="5560"/>
                  </a:lnTo>
                  <a:lnTo>
                    <a:pt x="2629" y="5735"/>
                  </a:lnTo>
                  <a:lnTo>
                    <a:pt x="2652" y="5945"/>
                  </a:lnTo>
                  <a:lnTo>
                    <a:pt x="2687" y="6191"/>
                  </a:lnTo>
                  <a:lnTo>
                    <a:pt x="2745" y="6471"/>
                  </a:lnTo>
                  <a:lnTo>
                    <a:pt x="2827" y="6786"/>
                  </a:lnTo>
                  <a:lnTo>
                    <a:pt x="2792" y="6810"/>
                  </a:lnTo>
                  <a:lnTo>
                    <a:pt x="1998" y="7417"/>
                  </a:lnTo>
                  <a:lnTo>
                    <a:pt x="1624" y="7721"/>
                  </a:lnTo>
                  <a:lnTo>
                    <a:pt x="1262" y="8012"/>
                  </a:lnTo>
                  <a:lnTo>
                    <a:pt x="947" y="8281"/>
                  </a:lnTo>
                  <a:lnTo>
                    <a:pt x="655" y="8538"/>
                  </a:lnTo>
                  <a:lnTo>
                    <a:pt x="421" y="8772"/>
                  </a:lnTo>
                  <a:lnTo>
                    <a:pt x="246" y="8970"/>
                  </a:lnTo>
                  <a:lnTo>
                    <a:pt x="176" y="9075"/>
                  </a:lnTo>
                  <a:lnTo>
                    <a:pt x="106" y="9204"/>
                  </a:lnTo>
                  <a:lnTo>
                    <a:pt x="59" y="9344"/>
                  </a:lnTo>
                  <a:lnTo>
                    <a:pt x="36" y="9507"/>
                  </a:lnTo>
                  <a:lnTo>
                    <a:pt x="12" y="9671"/>
                  </a:lnTo>
                  <a:lnTo>
                    <a:pt x="1" y="9858"/>
                  </a:lnTo>
                  <a:lnTo>
                    <a:pt x="12" y="10045"/>
                  </a:lnTo>
                  <a:lnTo>
                    <a:pt x="24" y="10243"/>
                  </a:lnTo>
                  <a:lnTo>
                    <a:pt x="47" y="10442"/>
                  </a:lnTo>
                  <a:lnTo>
                    <a:pt x="83" y="10652"/>
                  </a:lnTo>
                  <a:lnTo>
                    <a:pt x="129" y="10874"/>
                  </a:lnTo>
                  <a:lnTo>
                    <a:pt x="188" y="11084"/>
                  </a:lnTo>
                  <a:lnTo>
                    <a:pt x="258" y="11294"/>
                  </a:lnTo>
                  <a:lnTo>
                    <a:pt x="339" y="11516"/>
                  </a:lnTo>
                  <a:lnTo>
                    <a:pt x="421" y="11715"/>
                  </a:lnTo>
                  <a:lnTo>
                    <a:pt x="515" y="11925"/>
                  </a:lnTo>
                  <a:lnTo>
                    <a:pt x="620" y="12123"/>
                  </a:lnTo>
                  <a:lnTo>
                    <a:pt x="725" y="12310"/>
                  </a:lnTo>
                  <a:lnTo>
                    <a:pt x="853" y="12497"/>
                  </a:lnTo>
                  <a:lnTo>
                    <a:pt x="970" y="12672"/>
                  </a:lnTo>
                  <a:lnTo>
                    <a:pt x="1110" y="12824"/>
                  </a:lnTo>
                  <a:lnTo>
                    <a:pt x="1239" y="12964"/>
                  </a:lnTo>
                  <a:lnTo>
                    <a:pt x="1391" y="13093"/>
                  </a:lnTo>
                  <a:lnTo>
                    <a:pt x="1542" y="13210"/>
                  </a:lnTo>
                  <a:lnTo>
                    <a:pt x="1694" y="13303"/>
                  </a:lnTo>
                  <a:lnTo>
                    <a:pt x="1846" y="13373"/>
                  </a:lnTo>
                  <a:lnTo>
                    <a:pt x="2021" y="13420"/>
                  </a:lnTo>
                  <a:lnTo>
                    <a:pt x="2185" y="13443"/>
                  </a:lnTo>
                  <a:lnTo>
                    <a:pt x="2360" y="13443"/>
                  </a:lnTo>
                  <a:lnTo>
                    <a:pt x="2535" y="13420"/>
                  </a:lnTo>
                  <a:lnTo>
                    <a:pt x="2710" y="13361"/>
                  </a:lnTo>
                  <a:lnTo>
                    <a:pt x="2885" y="13268"/>
                  </a:lnTo>
                  <a:lnTo>
                    <a:pt x="3177" y="13093"/>
                  </a:lnTo>
                  <a:lnTo>
                    <a:pt x="3493" y="12883"/>
                  </a:lnTo>
                  <a:lnTo>
                    <a:pt x="3831" y="12637"/>
                  </a:lnTo>
                  <a:lnTo>
                    <a:pt x="4182" y="12369"/>
                  </a:lnTo>
                  <a:lnTo>
                    <a:pt x="4018" y="12042"/>
                  </a:lnTo>
                  <a:lnTo>
                    <a:pt x="3855" y="11703"/>
                  </a:lnTo>
                  <a:lnTo>
                    <a:pt x="3703" y="11353"/>
                  </a:lnTo>
                  <a:lnTo>
                    <a:pt x="3563" y="11002"/>
                  </a:lnTo>
                  <a:lnTo>
                    <a:pt x="3434" y="10640"/>
                  </a:lnTo>
                  <a:lnTo>
                    <a:pt x="3306" y="10278"/>
                  </a:lnTo>
                  <a:lnTo>
                    <a:pt x="3201" y="9916"/>
                  </a:lnTo>
                  <a:lnTo>
                    <a:pt x="3107" y="9554"/>
                  </a:lnTo>
                  <a:lnTo>
                    <a:pt x="3026" y="9192"/>
                  </a:lnTo>
                  <a:lnTo>
                    <a:pt x="2956" y="8842"/>
                  </a:lnTo>
                  <a:lnTo>
                    <a:pt x="2897" y="8480"/>
                  </a:lnTo>
                  <a:lnTo>
                    <a:pt x="2850" y="8129"/>
                  </a:lnTo>
                  <a:lnTo>
                    <a:pt x="2827" y="7791"/>
                  </a:lnTo>
                  <a:lnTo>
                    <a:pt x="2815" y="7464"/>
                  </a:lnTo>
                  <a:lnTo>
                    <a:pt x="2815" y="7137"/>
                  </a:lnTo>
                  <a:lnTo>
                    <a:pt x="2839" y="6821"/>
                  </a:lnTo>
                  <a:lnTo>
                    <a:pt x="2909" y="7043"/>
                  </a:lnTo>
                  <a:lnTo>
                    <a:pt x="2991" y="7265"/>
                  </a:lnTo>
                  <a:lnTo>
                    <a:pt x="3084" y="7499"/>
                  </a:lnTo>
                  <a:lnTo>
                    <a:pt x="3201" y="7732"/>
                  </a:lnTo>
                  <a:lnTo>
                    <a:pt x="3329" y="7977"/>
                  </a:lnTo>
                  <a:lnTo>
                    <a:pt x="3469" y="8223"/>
                  </a:lnTo>
                  <a:lnTo>
                    <a:pt x="3633" y="8480"/>
                  </a:lnTo>
                  <a:lnTo>
                    <a:pt x="3820" y="8737"/>
                  </a:lnTo>
                  <a:lnTo>
                    <a:pt x="4030" y="8994"/>
                  </a:lnTo>
                  <a:lnTo>
                    <a:pt x="4252" y="9250"/>
                  </a:lnTo>
                  <a:lnTo>
                    <a:pt x="4497" y="9496"/>
                  </a:lnTo>
                  <a:lnTo>
                    <a:pt x="4766" y="9753"/>
                  </a:lnTo>
                  <a:lnTo>
                    <a:pt x="5069" y="9998"/>
                  </a:lnTo>
                  <a:lnTo>
                    <a:pt x="5385" y="10243"/>
                  </a:lnTo>
                  <a:lnTo>
                    <a:pt x="5735" y="10488"/>
                  </a:lnTo>
                  <a:lnTo>
                    <a:pt x="6121" y="10722"/>
                  </a:lnTo>
                  <a:lnTo>
                    <a:pt x="6366" y="10862"/>
                  </a:lnTo>
                  <a:lnTo>
                    <a:pt x="6611" y="10991"/>
                  </a:lnTo>
                  <a:lnTo>
                    <a:pt x="6880" y="11131"/>
                  </a:lnTo>
                  <a:lnTo>
                    <a:pt x="7160" y="11259"/>
                  </a:lnTo>
                  <a:lnTo>
                    <a:pt x="7440" y="11388"/>
                  </a:lnTo>
                  <a:lnTo>
                    <a:pt x="7744" y="11504"/>
                  </a:lnTo>
                  <a:lnTo>
                    <a:pt x="8059" y="11621"/>
                  </a:lnTo>
                  <a:lnTo>
                    <a:pt x="8386" y="11738"/>
                  </a:lnTo>
                  <a:lnTo>
                    <a:pt x="8667" y="11820"/>
                  </a:lnTo>
                  <a:lnTo>
                    <a:pt x="8935" y="11878"/>
                  </a:lnTo>
                  <a:lnTo>
                    <a:pt x="9204" y="11913"/>
                  </a:lnTo>
                  <a:lnTo>
                    <a:pt x="9449" y="11925"/>
                  </a:lnTo>
                  <a:lnTo>
                    <a:pt x="9683" y="11913"/>
                  </a:lnTo>
                  <a:lnTo>
                    <a:pt x="9905" y="11890"/>
                  </a:lnTo>
                  <a:lnTo>
                    <a:pt x="10103" y="11832"/>
                  </a:lnTo>
                  <a:lnTo>
                    <a:pt x="10302" y="11761"/>
                  </a:lnTo>
                  <a:lnTo>
                    <a:pt x="10488" y="11680"/>
                  </a:lnTo>
                  <a:lnTo>
                    <a:pt x="10664" y="11563"/>
                  </a:lnTo>
                  <a:lnTo>
                    <a:pt x="10827" y="11434"/>
                  </a:lnTo>
                  <a:lnTo>
                    <a:pt x="10979" y="11294"/>
                  </a:lnTo>
                  <a:lnTo>
                    <a:pt x="11131" y="11131"/>
                  </a:lnTo>
                  <a:lnTo>
                    <a:pt x="11259" y="10956"/>
                  </a:lnTo>
                  <a:lnTo>
                    <a:pt x="11388" y="10769"/>
                  </a:lnTo>
                  <a:lnTo>
                    <a:pt x="11493" y="10570"/>
                  </a:lnTo>
                  <a:lnTo>
                    <a:pt x="11598" y="10348"/>
                  </a:lnTo>
                  <a:lnTo>
                    <a:pt x="11703" y="10115"/>
                  </a:lnTo>
                  <a:lnTo>
                    <a:pt x="11785" y="9881"/>
                  </a:lnTo>
                  <a:lnTo>
                    <a:pt x="11867" y="9624"/>
                  </a:lnTo>
                  <a:lnTo>
                    <a:pt x="11937" y="9367"/>
                  </a:lnTo>
                  <a:lnTo>
                    <a:pt x="12007" y="9087"/>
                  </a:lnTo>
                  <a:lnTo>
                    <a:pt x="12053" y="8807"/>
                  </a:lnTo>
                  <a:lnTo>
                    <a:pt x="12112" y="8526"/>
                  </a:lnTo>
                  <a:lnTo>
                    <a:pt x="12147" y="8223"/>
                  </a:lnTo>
                  <a:lnTo>
                    <a:pt x="12182" y="7919"/>
                  </a:lnTo>
                  <a:lnTo>
                    <a:pt x="12240" y="7300"/>
                  </a:lnTo>
                  <a:lnTo>
                    <a:pt x="12275" y="6669"/>
                  </a:lnTo>
                  <a:lnTo>
                    <a:pt x="12287" y="6015"/>
                  </a:lnTo>
                  <a:lnTo>
                    <a:pt x="12275" y="5583"/>
                  </a:lnTo>
                  <a:lnTo>
                    <a:pt x="12264" y="5139"/>
                  </a:lnTo>
                  <a:lnTo>
                    <a:pt x="12229" y="4275"/>
                  </a:lnTo>
                  <a:lnTo>
                    <a:pt x="12170" y="3423"/>
                  </a:lnTo>
                  <a:lnTo>
                    <a:pt x="12089" y="2605"/>
                  </a:lnTo>
                  <a:lnTo>
                    <a:pt x="12007" y="1846"/>
                  </a:lnTo>
                  <a:lnTo>
                    <a:pt x="11913" y="1145"/>
                  </a:lnTo>
                  <a:lnTo>
                    <a:pt x="11820" y="526"/>
                  </a:lnTo>
                  <a:lnTo>
                    <a:pt x="11738" y="1"/>
                  </a:lnTo>
                  <a:close/>
                </a:path>
              </a:pathLst>
            </a:custGeom>
            <a:solidFill>
              <a:srgbClr val="ED9D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21"/>
            <p:cNvSpPr/>
            <p:nvPr/>
          </p:nvSpPr>
          <p:spPr>
            <a:xfrm>
              <a:off x="4652676" y="1040750"/>
              <a:ext cx="581736" cy="361236"/>
            </a:xfrm>
            <a:custGeom>
              <a:avLst/>
              <a:gdLst/>
              <a:ahLst/>
              <a:cxnLst/>
              <a:rect l="l" t="t" r="r" b="b"/>
              <a:pathLst>
                <a:path w="19750" h="12264" extrusionOk="0">
                  <a:moveTo>
                    <a:pt x="4660" y="8328"/>
                  </a:moveTo>
                  <a:lnTo>
                    <a:pt x="4672" y="8340"/>
                  </a:lnTo>
                  <a:lnTo>
                    <a:pt x="4695" y="8363"/>
                  </a:lnTo>
                  <a:lnTo>
                    <a:pt x="4660" y="8328"/>
                  </a:lnTo>
                  <a:lnTo>
                    <a:pt x="4660" y="8328"/>
                  </a:lnTo>
                  <a:close/>
                  <a:moveTo>
                    <a:pt x="4695" y="8363"/>
                  </a:moveTo>
                  <a:lnTo>
                    <a:pt x="4719" y="8386"/>
                  </a:lnTo>
                  <a:lnTo>
                    <a:pt x="4695" y="8363"/>
                  </a:lnTo>
                  <a:close/>
                  <a:moveTo>
                    <a:pt x="4719" y="8386"/>
                  </a:moveTo>
                  <a:lnTo>
                    <a:pt x="4730" y="8398"/>
                  </a:lnTo>
                  <a:lnTo>
                    <a:pt x="4719" y="8386"/>
                  </a:lnTo>
                  <a:close/>
                  <a:moveTo>
                    <a:pt x="4730" y="8398"/>
                  </a:moveTo>
                  <a:lnTo>
                    <a:pt x="4765" y="8433"/>
                  </a:lnTo>
                  <a:lnTo>
                    <a:pt x="4730" y="8398"/>
                  </a:lnTo>
                  <a:close/>
                  <a:moveTo>
                    <a:pt x="10044" y="1"/>
                  </a:moveTo>
                  <a:lnTo>
                    <a:pt x="9822" y="12"/>
                  </a:lnTo>
                  <a:lnTo>
                    <a:pt x="9589" y="36"/>
                  </a:lnTo>
                  <a:lnTo>
                    <a:pt x="9355" y="71"/>
                  </a:lnTo>
                  <a:lnTo>
                    <a:pt x="9133" y="129"/>
                  </a:lnTo>
                  <a:lnTo>
                    <a:pt x="8911" y="199"/>
                  </a:lnTo>
                  <a:lnTo>
                    <a:pt x="8690" y="304"/>
                  </a:lnTo>
                  <a:lnTo>
                    <a:pt x="8468" y="421"/>
                  </a:lnTo>
                  <a:lnTo>
                    <a:pt x="8269" y="561"/>
                  </a:lnTo>
                  <a:lnTo>
                    <a:pt x="8059" y="725"/>
                  </a:lnTo>
                  <a:lnTo>
                    <a:pt x="7872" y="900"/>
                  </a:lnTo>
                  <a:lnTo>
                    <a:pt x="7697" y="1087"/>
                  </a:lnTo>
                  <a:lnTo>
                    <a:pt x="7522" y="1285"/>
                  </a:lnTo>
                  <a:lnTo>
                    <a:pt x="7346" y="1496"/>
                  </a:lnTo>
                  <a:lnTo>
                    <a:pt x="7171" y="1729"/>
                  </a:lnTo>
                  <a:lnTo>
                    <a:pt x="7008" y="1963"/>
                  </a:lnTo>
                  <a:lnTo>
                    <a:pt x="6844" y="2208"/>
                  </a:lnTo>
                  <a:lnTo>
                    <a:pt x="6692" y="2465"/>
                  </a:lnTo>
                  <a:lnTo>
                    <a:pt x="6541" y="2722"/>
                  </a:lnTo>
                  <a:lnTo>
                    <a:pt x="6389" y="2991"/>
                  </a:lnTo>
                  <a:lnTo>
                    <a:pt x="6108" y="3551"/>
                  </a:lnTo>
                  <a:lnTo>
                    <a:pt x="5852" y="4112"/>
                  </a:lnTo>
                  <a:lnTo>
                    <a:pt x="5618" y="4696"/>
                  </a:lnTo>
                  <a:lnTo>
                    <a:pt x="5408" y="5256"/>
                  </a:lnTo>
                  <a:lnTo>
                    <a:pt x="5221" y="5817"/>
                  </a:lnTo>
                  <a:lnTo>
                    <a:pt x="5069" y="6354"/>
                  </a:lnTo>
                  <a:lnTo>
                    <a:pt x="4941" y="6868"/>
                  </a:lnTo>
                  <a:lnTo>
                    <a:pt x="4847" y="7335"/>
                  </a:lnTo>
                  <a:lnTo>
                    <a:pt x="4789" y="7756"/>
                  </a:lnTo>
                  <a:lnTo>
                    <a:pt x="4777" y="7954"/>
                  </a:lnTo>
                  <a:lnTo>
                    <a:pt x="4765" y="8129"/>
                  </a:lnTo>
                  <a:lnTo>
                    <a:pt x="4765" y="8293"/>
                  </a:lnTo>
                  <a:lnTo>
                    <a:pt x="4777" y="8445"/>
                  </a:lnTo>
                  <a:lnTo>
                    <a:pt x="4777" y="8445"/>
                  </a:lnTo>
                  <a:lnTo>
                    <a:pt x="4765" y="8433"/>
                  </a:lnTo>
                  <a:lnTo>
                    <a:pt x="4777" y="8445"/>
                  </a:lnTo>
                  <a:lnTo>
                    <a:pt x="4777" y="8445"/>
                  </a:lnTo>
                  <a:lnTo>
                    <a:pt x="4789" y="8456"/>
                  </a:lnTo>
                  <a:lnTo>
                    <a:pt x="4812" y="8620"/>
                  </a:lnTo>
                  <a:lnTo>
                    <a:pt x="4835" y="8690"/>
                  </a:lnTo>
                  <a:lnTo>
                    <a:pt x="4859" y="8748"/>
                  </a:lnTo>
                  <a:lnTo>
                    <a:pt x="5104" y="9250"/>
                  </a:lnTo>
                  <a:lnTo>
                    <a:pt x="5233" y="9507"/>
                  </a:lnTo>
                  <a:lnTo>
                    <a:pt x="5361" y="9753"/>
                  </a:lnTo>
                  <a:lnTo>
                    <a:pt x="5373" y="9858"/>
                  </a:lnTo>
                  <a:lnTo>
                    <a:pt x="5373" y="9764"/>
                  </a:lnTo>
                  <a:lnTo>
                    <a:pt x="5513" y="9998"/>
                  </a:lnTo>
                  <a:lnTo>
                    <a:pt x="5676" y="10231"/>
                  </a:lnTo>
                  <a:lnTo>
                    <a:pt x="5852" y="10442"/>
                  </a:lnTo>
                  <a:lnTo>
                    <a:pt x="5957" y="10547"/>
                  </a:lnTo>
                  <a:lnTo>
                    <a:pt x="6062" y="10640"/>
                  </a:lnTo>
                  <a:lnTo>
                    <a:pt x="6179" y="10734"/>
                  </a:lnTo>
                  <a:lnTo>
                    <a:pt x="6295" y="10827"/>
                  </a:lnTo>
                  <a:lnTo>
                    <a:pt x="6436" y="10909"/>
                  </a:lnTo>
                  <a:lnTo>
                    <a:pt x="6576" y="10991"/>
                  </a:lnTo>
                  <a:lnTo>
                    <a:pt x="6727" y="11072"/>
                  </a:lnTo>
                  <a:lnTo>
                    <a:pt x="6891" y="11131"/>
                  </a:lnTo>
                  <a:lnTo>
                    <a:pt x="7066" y="11201"/>
                  </a:lnTo>
                  <a:lnTo>
                    <a:pt x="7253" y="11248"/>
                  </a:lnTo>
                  <a:lnTo>
                    <a:pt x="7288" y="11224"/>
                  </a:lnTo>
                  <a:lnTo>
                    <a:pt x="7206" y="10909"/>
                  </a:lnTo>
                  <a:lnTo>
                    <a:pt x="7148" y="10629"/>
                  </a:lnTo>
                  <a:lnTo>
                    <a:pt x="7113" y="10383"/>
                  </a:lnTo>
                  <a:lnTo>
                    <a:pt x="7090" y="10173"/>
                  </a:lnTo>
                  <a:lnTo>
                    <a:pt x="7078" y="9998"/>
                  </a:lnTo>
                  <a:lnTo>
                    <a:pt x="7078" y="9869"/>
                  </a:lnTo>
                  <a:lnTo>
                    <a:pt x="7078" y="9764"/>
                  </a:lnTo>
                  <a:lnTo>
                    <a:pt x="6973" y="9624"/>
                  </a:lnTo>
                  <a:lnTo>
                    <a:pt x="6868" y="9484"/>
                  </a:lnTo>
                  <a:lnTo>
                    <a:pt x="6786" y="9344"/>
                  </a:lnTo>
                  <a:lnTo>
                    <a:pt x="6704" y="9192"/>
                  </a:lnTo>
                  <a:lnTo>
                    <a:pt x="6646" y="9040"/>
                  </a:lnTo>
                  <a:lnTo>
                    <a:pt x="6599" y="8888"/>
                  </a:lnTo>
                  <a:lnTo>
                    <a:pt x="6576" y="8737"/>
                  </a:lnTo>
                  <a:lnTo>
                    <a:pt x="6552" y="8585"/>
                  </a:lnTo>
                  <a:lnTo>
                    <a:pt x="6552" y="8445"/>
                  </a:lnTo>
                  <a:lnTo>
                    <a:pt x="6564" y="8293"/>
                  </a:lnTo>
                  <a:lnTo>
                    <a:pt x="6587" y="8153"/>
                  </a:lnTo>
                  <a:lnTo>
                    <a:pt x="6622" y="8024"/>
                  </a:lnTo>
                  <a:lnTo>
                    <a:pt x="6681" y="7896"/>
                  </a:lnTo>
                  <a:lnTo>
                    <a:pt x="6739" y="7779"/>
                  </a:lnTo>
                  <a:lnTo>
                    <a:pt x="6821" y="7662"/>
                  </a:lnTo>
                  <a:lnTo>
                    <a:pt x="6926" y="7569"/>
                  </a:lnTo>
                  <a:lnTo>
                    <a:pt x="7019" y="7499"/>
                  </a:lnTo>
                  <a:lnTo>
                    <a:pt x="7113" y="7429"/>
                  </a:lnTo>
                  <a:lnTo>
                    <a:pt x="7218" y="7382"/>
                  </a:lnTo>
                  <a:lnTo>
                    <a:pt x="7323" y="7347"/>
                  </a:lnTo>
                  <a:lnTo>
                    <a:pt x="7428" y="7312"/>
                  </a:lnTo>
                  <a:lnTo>
                    <a:pt x="7522" y="7300"/>
                  </a:lnTo>
                  <a:lnTo>
                    <a:pt x="7627" y="7288"/>
                  </a:lnTo>
                  <a:lnTo>
                    <a:pt x="7720" y="7277"/>
                  </a:lnTo>
                  <a:lnTo>
                    <a:pt x="7825" y="7288"/>
                  </a:lnTo>
                  <a:lnTo>
                    <a:pt x="7930" y="7300"/>
                  </a:lnTo>
                  <a:lnTo>
                    <a:pt x="8036" y="7312"/>
                  </a:lnTo>
                  <a:lnTo>
                    <a:pt x="8141" y="7347"/>
                  </a:lnTo>
                  <a:lnTo>
                    <a:pt x="8351" y="7417"/>
                  </a:lnTo>
                  <a:lnTo>
                    <a:pt x="8561" y="7522"/>
                  </a:lnTo>
                  <a:lnTo>
                    <a:pt x="8760" y="7650"/>
                  </a:lnTo>
                  <a:lnTo>
                    <a:pt x="8865" y="7721"/>
                  </a:lnTo>
                  <a:lnTo>
                    <a:pt x="8958" y="7802"/>
                  </a:lnTo>
                  <a:lnTo>
                    <a:pt x="9028" y="7872"/>
                  </a:lnTo>
                  <a:lnTo>
                    <a:pt x="9098" y="7942"/>
                  </a:lnTo>
                  <a:lnTo>
                    <a:pt x="9203" y="8071"/>
                  </a:lnTo>
                  <a:lnTo>
                    <a:pt x="9297" y="8199"/>
                  </a:lnTo>
                  <a:lnTo>
                    <a:pt x="9379" y="8340"/>
                  </a:lnTo>
                  <a:lnTo>
                    <a:pt x="9449" y="8480"/>
                  </a:lnTo>
                  <a:lnTo>
                    <a:pt x="9799" y="8550"/>
                  </a:lnTo>
                  <a:lnTo>
                    <a:pt x="10149" y="8585"/>
                  </a:lnTo>
                  <a:lnTo>
                    <a:pt x="10511" y="8596"/>
                  </a:lnTo>
                  <a:lnTo>
                    <a:pt x="10862" y="8596"/>
                  </a:lnTo>
                  <a:lnTo>
                    <a:pt x="11212" y="8561"/>
                  </a:lnTo>
                  <a:lnTo>
                    <a:pt x="11563" y="8503"/>
                  </a:lnTo>
                  <a:lnTo>
                    <a:pt x="11913" y="8433"/>
                  </a:lnTo>
                  <a:lnTo>
                    <a:pt x="12263" y="8340"/>
                  </a:lnTo>
                  <a:lnTo>
                    <a:pt x="12614" y="8223"/>
                  </a:lnTo>
                  <a:lnTo>
                    <a:pt x="12952" y="8094"/>
                  </a:lnTo>
                  <a:lnTo>
                    <a:pt x="13291" y="7942"/>
                  </a:lnTo>
                  <a:lnTo>
                    <a:pt x="13630" y="7779"/>
                  </a:lnTo>
                  <a:lnTo>
                    <a:pt x="13968" y="7592"/>
                  </a:lnTo>
                  <a:lnTo>
                    <a:pt x="14295" y="7405"/>
                  </a:lnTo>
                  <a:lnTo>
                    <a:pt x="14611" y="7195"/>
                  </a:lnTo>
                  <a:lnTo>
                    <a:pt x="14926" y="6973"/>
                  </a:lnTo>
                  <a:lnTo>
                    <a:pt x="15101" y="6845"/>
                  </a:lnTo>
                  <a:lnTo>
                    <a:pt x="15253" y="6704"/>
                  </a:lnTo>
                  <a:lnTo>
                    <a:pt x="15393" y="6564"/>
                  </a:lnTo>
                  <a:lnTo>
                    <a:pt x="15522" y="6412"/>
                  </a:lnTo>
                  <a:lnTo>
                    <a:pt x="15627" y="6261"/>
                  </a:lnTo>
                  <a:lnTo>
                    <a:pt x="15732" y="6109"/>
                  </a:lnTo>
                  <a:lnTo>
                    <a:pt x="15825" y="5945"/>
                  </a:lnTo>
                  <a:lnTo>
                    <a:pt x="15907" y="5782"/>
                  </a:lnTo>
                  <a:lnTo>
                    <a:pt x="15977" y="5618"/>
                  </a:lnTo>
                  <a:lnTo>
                    <a:pt x="16036" y="5455"/>
                  </a:lnTo>
                  <a:lnTo>
                    <a:pt x="16082" y="5280"/>
                  </a:lnTo>
                  <a:lnTo>
                    <a:pt x="16117" y="5116"/>
                  </a:lnTo>
                  <a:lnTo>
                    <a:pt x="16152" y="4941"/>
                  </a:lnTo>
                  <a:lnTo>
                    <a:pt x="16176" y="4777"/>
                  </a:lnTo>
                  <a:lnTo>
                    <a:pt x="16199" y="4439"/>
                  </a:lnTo>
                  <a:lnTo>
                    <a:pt x="16281" y="4964"/>
                  </a:lnTo>
                  <a:lnTo>
                    <a:pt x="16374" y="5583"/>
                  </a:lnTo>
                  <a:lnTo>
                    <a:pt x="16468" y="6284"/>
                  </a:lnTo>
                  <a:lnTo>
                    <a:pt x="16550" y="7043"/>
                  </a:lnTo>
                  <a:lnTo>
                    <a:pt x="16631" y="7861"/>
                  </a:lnTo>
                  <a:lnTo>
                    <a:pt x="16690" y="8713"/>
                  </a:lnTo>
                  <a:lnTo>
                    <a:pt x="16725" y="9577"/>
                  </a:lnTo>
                  <a:lnTo>
                    <a:pt x="16736" y="10021"/>
                  </a:lnTo>
                  <a:lnTo>
                    <a:pt x="16748" y="10453"/>
                  </a:lnTo>
                  <a:lnTo>
                    <a:pt x="16970" y="10302"/>
                  </a:lnTo>
                  <a:lnTo>
                    <a:pt x="17087" y="10208"/>
                  </a:lnTo>
                  <a:lnTo>
                    <a:pt x="17204" y="10115"/>
                  </a:lnTo>
                  <a:lnTo>
                    <a:pt x="17320" y="10010"/>
                  </a:lnTo>
                  <a:lnTo>
                    <a:pt x="17425" y="9893"/>
                  </a:lnTo>
                  <a:lnTo>
                    <a:pt x="17542" y="9764"/>
                  </a:lnTo>
                  <a:lnTo>
                    <a:pt x="17647" y="9636"/>
                  </a:lnTo>
                  <a:lnTo>
                    <a:pt x="17752" y="9484"/>
                  </a:lnTo>
                  <a:lnTo>
                    <a:pt x="17858" y="9332"/>
                  </a:lnTo>
                  <a:lnTo>
                    <a:pt x="17963" y="9157"/>
                  </a:lnTo>
                  <a:lnTo>
                    <a:pt x="18056" y="8982"/>
                  </a:lnTo>
                  <a:lnTo>
                    <a:pt x="18150" y="8783"/>
                  </a:lnTo>
                  <a:lnTo>
                    <a:pt x="18231" y="8585"/>
                  </a:lnTo>
                  <a:lnTo>
                    <a:pt x="18313" y="8363"/>
                  </a:lnTo>
                  <a:lnTo>
                    <a:pt x="18395" y="8129"/>
                  </a:lnTo>
                  <a:lnTo>
                    <a:pt x="18371" y="8433"/>
                  </a:lnTo>
                  <a:lnTo>
                    <a:pt x="18348" y="8737"/>
                  </a:lnTo>
                  <a:lnTo>
                    <a:pt x="18290" y="9321"/>
                  </a:lnTo>
                  <a:lnTo>
                    <a:pt x="18208" y="9858"/>
                  </a:lnTo>
                  <a:lnTo>
                    <a:pt x="18126" y="10337"/>
                  </a:lnTo>
                  <a:lnTo>
                    <a:pt x="18033" y="10745"/>
                  </a:lnTo>
                  <a:lnTo>
                    <a:pt x="17963" y="11049"/>
                  </a:lnTo>
                  <a:lnTo>
                    <a:pt x="17893" y="11318"/>
                  </a:lnTo>
                  <a:lnTo>
                    <a:pt x="18535" y="11867"/>
                  </a:lnTo>
                  <a:lnTo>
                    <a:pt x="18663" y="11703"/>
                  </a:lnTo>
                  <a:lnTo>
                    <a:pt x="18780" y="11551"/>
                  </a:lnTo>
                  <a:lnTo>
                    <a:pt x="18885" y="11388"/>
                  </a:lnTo>
                  <a:lnTo>
                    <a:pt x="18979" y="11213"/>
                  </a:lnTo>
                  <a:lnTo>
                    <a:pt x="19166" y="10886"/>
                  </a:lnTo>
                  <a:lnTo>
                    <a:pt x="19317" y="10547"/>
                  </a:lnTo>
                  <a:lnTo>
                    <a:pt x="19446" y="10208"/>
                  </a:lnTo>
                  <a:lnTo>
                    <a:pt x="19551" y="9858"/>
                  </a:lnTo>
                  <a:lnTo>
                    <a:pt x="19633" y="9507"/>
                  </a:lnTo>
                  <a:lnTo>
                    <a:pt x="19691" y="9169"/>
                  </a:lnTo>
                  <a:lnTo>
                    <a:pt x="19726" y="8818"/>
                  </a:lnTo>
                  <a:lnTo>
                    <a:pt x="19750" y="8480"/>
                  </a:lnTo>
                  <a:lnTo>
                    <a:pt x="19750" y="8129"/>
                  </a:lnTo>
                  <a:lnTo>
                    <a:pt x="19726" y="7791"/>
                  </a:lnTo>
                  <a:lnTo>
                    <a:pt x="19703" y="7464"/>
                  </a:lnTo>
                  <a:lnTo>
                    <a:pt x="19656" y="7125"/>
                  </a:lnTo>
                  <a:lnTo>
                    <a:pt x="19598" y="6810"/>
                  </a:lnTo>
                  <a:lnTo>
                    <a:pt x="19539" y="6494"/>
                  </a:lnTo>
                  <a:lnTo>
                    <a:pt x="19458" y="6179"/>
                  </a:lnTo>
                  <a:lnTo>
                    <a:pt x="19376" y="5887"/>
                  </a:lnTo>
                  <a:lnTo>
                    <a:pt x="19282" y="5595"/>
                  </a:lnTo>
                  <a:lnTo>
                    <a:pt x="19189" y="5326"/>
                  </a:lnTo>
                  <a:lnTo>
                    <a:pt x="19084" y="5058"/>
                  </a:lnTo>
                  <a:lnTo>
                    <a:pt x="18990" y="4812"/>
                  </a:lnTo>
                  <a:lnTo>
                    <a:pt x="18780" y="4357"/>
                  </a:lnTo>
                  <a:lnTo>
                    <a:pt x="18582" y="3960"/>
                  </a:lnTo>
                  <a:lnTo>
                    <a:pt x="18406" y="3645"/>
                  </a:lnTo>
                  <a:lnTo>
                    <a:pt x="18255" y="3411"/>
                  </a:lnTo>
                  <a:lnTo>
                    <a:pt x="18138" y="3271"/>
                  </a:lnTo>
                  <a:lnTo>
                    <a:pt x="17998" y="3072"/>
                  </a:lnTo>
                  <a:lnTo>
                    <a:pt x="17858" y="2885"/>
                  </a:lnTo>
                  <a:lnTo>
                    <a:pt x="17706" y="2722"/>
                  </a:lnTo>
                  <a:lnTo>
                    <a:pt x="17542" y="2558"/>
                  </a:lnTo>
                  <a:lnTo>
                    <a:pt x="17379" y="2407"/>
                  </a:lnTo>
                  <a:lnTo>
                    <a:pt x="17204" y="2278"/>
                  </a:lnTo>
                  <a:lnTo>
                    <a:pt x="17028" y="2150"/>
                  </a:lnTo>
                  <a:lnTo>
                    <a:pt x="16841" y="2033"/>
                  </a:lnTo>
                  <a:lnTo>
                    <a:pt x="16655" y="1928"/>
                  </a:lnTo>
                  <a:lnTo>
                    <a:pt x="16468" y="1834"/>
                  </a:lnTo>
                  <a:lnTo>
                    <a:pt x="16269" y="1753"/>
                  </a:lnTo>
                  <a:lnTo>
                    <a:pt x="16082" y="1683"/>
                  </a:lnTo>
                  <a:lnTo>
                    <a:pt x="15895" y="1612"/>
                  </a:lnTo>
                  <a:lnTo>
                    <a:pt x="15697" y="1554"/>
                  </a:lnTo>
                  <a:lnTo>
                    <a:pt x="15335" y="1461"/>
                  </a:lnTo>
                  <a:lnTo>
                    <a:pt x="14973" y="1391"/>
                  </a:lnTo>
                  <a:lnTo>
                    <a:pt x="14646" y="1332"/>
                  </a:lnTo>
                  <a:lnTo>
                    <a:pt x="14342" y="1309"/>
                  </a:lnTo>
                  <a:lnTo>
                    <a:pt x="14074" y="1285"/>
                  </a:lnTo>
                  <a:lnTo>
                    <a:pt x="13548" y="1285"/>
                  </a:lnTo>
                  <a:lnTo>
                    <a:pt x="13408" y="1192"/>
                  </a:lnTo>
                  <a:lnTo>
                    <a:pt x="13233" y="1075"/>
                  </a:lnTo>
                  <a:lnTo>
                    <a:pt x="12999" y="935"/>
                  </a:lnTo>
                  <a:lnTo>
                    <a:pt x="12707" y="772"/>
                  </a:lnTo>
                  <a:lnTo>
                    <a:pt x="12380" y="608"/>
                  </a:lnTo>
                  <a:lnTo>
                    <a:pt x="12006" y="445"/>
                  </a:lnTo>
                  <a:lnTo>
                    <a:pt x="11609" y="293"/>
                  </a:lnTo>
                  <a:lnTo>
                    <a:pt x="11399" y="223"/>
                  </a:lnTo>
                  <a:lnTo>
                    <a:pt x="11177" y="164"/>
                  </a:lnTo>
                  <a:lnTo>
                    <a:pt x="10955" y="106"/>
                  </a:lnTo>
                  <a:lnTo>
                    <a:pt x="10733" y="71"/>
                  </a:lnTo>
                  <a:lnTo>
                    <a:pt x="10511" y="36"/>
                  </a:lnTo>
                  <a:lnTo>
                    <a:pt x="10278" y="12"/>
                  </a:lnTo>
                  <a:lnTo>
                    <a:pt x="10044" y="1"/>
                  </a:lnTo>
                  <a:close/>
                  <a:moveTo>
                    <a:pt x="2768" y="7639"/>
                  </a:moveTo>
                  <a:lnTo>
                    <a:pt x="2593" y="7650"/>
                  </a:lnTo>
                  <a:lnTo>
                    <a:pt x="2418" y="7662"/>
                  </a:lnTo>
                  <a:lnTo>
                    <a:pt x="2149" y="7709"/>
                  </a:lnTo>
                  <a:lnTo>
                    <a:pt x="1892" y="7767"/>
                  </a:lnTo>
                  <a:lnTo>
                    <a:pt x="1635" y="7861"/>
                  </a:lnTo>
                  <a:lnTo>
                    <a:pt x="1402" y="7966"/>
                  </a:lnTo>
                  <a:lnTo>
                    <a:pt x="1180" y="8083"/>
                  </a:lnTo>
                  <a:lnTo>
                    <a:pt x="970" y="8223"/>
                  </a:lnTo>
                  <a:lnTo>
                    <a:pt x="783" y="8386"/>
                  </a:lnTo>
                  <a:lnTo>
                    <a:pt x="608" y="8550"/>
                  </a:lnTo>
                  <a:lnTo>
                    <a:pt x="456" y="8737"/>
                  </a:lnTo>
                  <a:lnTo>
                    <a:pt x="316" y="8935"/>
                  </a:lnTo>
                  <a:lnTo>
                    <a:pt x="211" y="9134"/>
                  </a:lnTo>
                  <a:lnTo>
                    <a:pt x="117" y="9344"/>
                  </a:lnTo>
                  <a:lnTo>
                    <a:pt x="59" y="9566"/>
                  </a:lnTo>
                  <a:lnTo>
                    <a:pt x="12" y="9799"/>
                  </a:lnTo>
                  <a:lnTo>
                    <a:pt x="0" y="10033"/>
                  </a:lnTo>
                  <a:lnTo>
                    <a:pt x="0" y="10150"/>
                  </a:lnTo>
                  <a:lnTo>
                    <a:pt x="12" y="10267"/>
                  </a:lnTo>
                  <a:lnTo>
                    <a:pt x="35" y="10383"/>
                  </a:lnTo>
                  <a:lnTo>
                    <a:pt x="59" y="10500"/>
                  </a:lnTo>
                  <a:lnTo>
                    <a:pt x="117" y="10722"/>
                  </a:lnTo>
                  <a:lnTo>
                    <a:pt x="211" y="10932"/>
                  </a:lnTo>
                  <a:lnTo>
                    <a:pt x="327" y="11131"/>
                  </a:lnTo>
                  <a:lnTo>
                    <a:pt x="468" y="11318"/>
                  </a:lnTo>
                  <a:lnTo>
                    <a:pt x="619" y="11493"/>
                  </a:lnTo>
                  <a:lnTo>
                    <a:pt x="795" y="11656"/>
                  </a:lnTo>
                  <a:lnTo>
                    <a:pt x="993" y="11796"/>
                  </a:lnTo>
                  <a:lnTo>
                    <a:pt x="1192" y="11925"/>
                  </a:lnTo>
                  <a:lnTo>
                    <a:pt x="1414" y="12030"/>
                  </a:lnTo>
                  <a:lnTo>
                    <a:pt x="1647" y="12123"/>
                  </a:lnTo>
                  <a:lnTo>
                    <a:pt x="1892" y="12182"/>
                  </a:lnTo>
                  <a:lnTo>
                    <a:pt x="2149" y="12240"/>
                  </a:lnTo>
                  <a:lnTo>
                    <a:pt x="2418" y="12264"/>
                  </a:lnTo>
                  <a:lnTo>
                    <a:pt x="2687" y="12264"/>
                  </a:lnTo>
                  <a:lnTo>
                    <a:pt x="2955" y="12240"/>
                  </a:lnTo>
                  <a:lnTo>
                    <a:pt x="3130" y="12217"/>
                  </a:lnTo>
                  <a:lnTo>
                    <a:pt x="3294" y="12182"/>
                  </a:lnTo>
                  <a:lnTo>
                    <a:pt x="3457" y="12147"/>
                  </a:lnTo>
                  <a:lnTo>
                    <a:pt x="3609" y="12100"/>
                  </a:lnTo>
                  <a:lnTo>
                    <a:pt x="3761" y="12042"/>
                  </a:lnTo>
                  <a:lnTo>
                    <a:pt x="3913" y="11972"/>
                  </a:lnTo>
                  <a:lnTo>
                    <a:pt x="4053" y="11902"/>
                  </a:lnTo>
                  <a:lnTo>
                    <a:pt x="4181" y="11820"/>
                  </a:lnTo>
                  <a:lnTo>
                    <a:pt x="4322" y="11738"/>
                  </a:lnTo>
                  <a:lnTo>
                    <a:pt x="4438" y="11645"/>
                  </a:lnTo>
                  <a:lnTo>
                    <a:pt x="4555" y="11551"/>
                  </a:lnTo>
                  <a:lnTo>
                    <a:pt x="4672" y="11446"/>
                  </a:lnTo>
                  <a:lnTo>
                    <a:pt x="4777" y="11341"/>
                  </a:lnTo>
                  <a:lnTo>
                    <a:pt x="4871" y="11224"/>
                  </a:lnTo>
                  <a:lnTo>
                    <a:pt x="4952" y="11107"/>
                  </a:lnTo>
                  <a:lnTo>
                    <a:pt x="5034" y="10979"/>
                  </a:lnTo>
                  <a:lnTo>
                    <a:pt x="4800" y="10243"/>
                  </a:lnTo>
                  <a:lnTo>
                    <a:pt x="4590" y="9507"/>
                  </a:lnTo>
                  <a:lnTo>
                    <a:pt x="4403" y="8772"/>
                  </a:lnTo>
                  <a:lnTo>
                    <a:pt x="4310" y="8398"/>
                  </a:lnTo>
                  <a:lnTo>
                    <a:pt x="4228" y="8024"/>
                  </a:lnTo>
                  <a:lnTo>
                    <a:pt x="4380" y="8118"/>
                  </a:lnTo>
                  <a:lnTo>
                    <a:pt x="4520" y="8223"/>
                  </a:lnTo>
                  <a:lnTo>
                    <a:pt x="4660" y="8328"/>
                  </a:lnTo>
                  <a:lnTo>
                    <a:pt x="4660" y="8328"/>
                  </a:lnTo>
                  <a:lnTo>
                    <a:pt x="4567" y="8234"/>
                  </a:lnTo>
                  <a:lnTo>
                    <a:pt x="4438" y="8153"/>
                  </a:lnTo>
                  <a:lnTo>
                    <a:pt x="4310" y="8059"/>
                  </a:lnTo>
                  <a:lnTo>
                    <a:pt x="4181" y="7989"/>
                  </a:lnTo>
                  <a:lnTo>
                    <a:pt x="4041" y="7919"/>
                  </a:lnTo>
                  <a:lnTo>
                    <a:pt x="3901" y="7849"/>
                  </a:lnTo>
                  <a:lnTo>
                    <a:pt x="3749" y="7791"/>
                  </a:lnTo>
                  <a:lnTo>
                    <a:pt x="3598" y="7744"/>
                  </a:lnTo>
                  <a:lnTo>
                    <a:pt x="3434" y="7709"/>
                  </a:lnTo>
                  <a:lnTo>
                    <a:pt x="3271" y="7674"/>
                  </a:lnTo>
                  <a:lnTo>
                    <a:pt x="3107" y="7662"/>
                  </a:lnTo>
                  <a:lnTo>
                    <a:pt x="2943" y="7639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21"/>
            <p:cNvSpPr/>
            <p:nvPr/>
          </p:nvSpPr>
          <p:spPr>
            <a:xfrm>
              <a:off x="4869738" y="1278137"/>
              <a:ext cx="49926" cy="50250"/>
            </a:xfrm>
            <a:custGeom>
              <a:avLst/>
              <a:gdLst/>
              <a:ahLst/>
              <a:cxnLst/>
              <a:rect l="l" t="t" r="r" b="b"/>
              <a:pathLst>
                <a:path w="1695" h="1706" extrusionOk="0">
                  <a:moveTo>
                    <a:pt x="176" y="0"/>
                  </a:moveTo>
                  <a:lnTo>
                    <a:pt x="106" y="12"/>
                  </a:lnTo>
                  <a:lnTo>
                    <a:pt x="59" y="47"/>
                  </a:lnTo>
                  <a:lnTo>
                    <a:pt x="13" y="94"/>
                  </a:lnTo>
                  <a:lnTo>
                    <a:pt x="1" y="152"/>
                  </a:lnTo>
                  <a:lnTo>
                    <a:pt x="1" y="222"/>
                  </a:lnTo>
                  <a:lnTo>
                    <a:pt x="36" y="281"/>
                  </a:lnTo>
                  <a:lnTo>
                    <a:pt x="83" y="316"/>
                  </a:lnTo>
                  <a:lnTo>
                    <a:pt x="340" y="467"/>
                  </a:lnTo>
                  <a:lnTo>
                    <a:pt x="503" y="572"/>
                  </a:lnTo>
                  <a:lnTo>
                    <a:pt x="667" y="689"/>
                  </a:lnTo>
                  <a:lnTo>
                    <a:pt x="900" y="888"/>
                  </a:lnTo>
                  <a:lnTo>
                    <a:pt x="1017" y="993"/>
                  </a:lnTo>
                  <a:lnTo>
                    <a:pt x="1110" y="1098"/>
                  </a:lnTo>
                  <a:lnTo>
                    <a:pt x="1204" y="1215"/>
                  </a:lnTo>
                  <a:lnTo>
                    <a:pt x="1274" y="1332"/>
                  </a:lnTo>
                  <a:lnTo>
                    <a:pt x="1332" y="1448"/>
                  </a:lnTo>
                  <a:lnTo>
                    <a:pt x="1367" y="1565"/>
                  </a:lnTo>
                  <a:lnTo>
                    <a:pt x="1391" y="1624"/>
                  </a:lnTo>
                  <a:lnTo>
                    <a:pt x="1426" y="1659"/>
                  </a:lnTo>
                  <a:lnTo>
                    <a:pt x="1472" y="1694"/>
                  </a:lnTo>
                  <a:lnTo>
                    <a:pt x="1531" y="1705"/>
                  </a:lnTo>
                  <a:lnTo>
                    <a:pt x="1566" y="1694"/>
                  </a:lnTo>
                  <a:lnTo>
                    <a:pt x="1624" y="1670"/>
                  </a:lnTo>
                  <a:lnTo>
                    <a:pt x="1671" y="1624"/>
                  </a:lnTo>
                  <a:lnTo>
                    <a:pt x="1694" y="1565"/>
                  </a:lnTo>
                  <a:lnTo>
                    <a:pt x="1694" y="1507"/>
                  </a:lnTo>
                  <a:lnTo>
                    <a:pt x="1648" y="1343"/>
                  </a:lnTo>
                  <a:lnTo>
                    <a:pt x="1577" y="1203"/>
                  </a:lnTo>
                  <a:lnTo>
                    <a:pt x="1496" y="1051"/>
                  </a:lnTo>
                  <a:lnTo>
                    <a:pt x="1391" y="923"/>
                  </a:lnTo>
                  <a:lnTo>
                    <a:pt x="1286" y="794"/>
                  </a:lnTo>
                  <a:lnTo>
                    <a:pt x="1157" y="666"/>
                  </a:lnTo>
                  <a:lnTo>
                    <a:pt x="1029" y="549"/>
                  </a:lnTo>
                  <a:lnTo>
                    <a:pt x="900" y="444"/>
                  </a:lnTo>
                  <a:lnTo>
                    <a:pt x="655" y="281"/>
                  </a:lnTo>
                  <a:lnTo>
                    <a:pt x="456" y="140"/>
                  </a:lnTo>
                  <a:lnTo>
                    <a:pt x="234" y="24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421A1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21"/>
            <p:cNvSpPr/>
            <p:nvPr/>
          </p:nvSpPr>
          <p:spPr>
            <a:xfrm>
              <a:off x="5056196" y="1342469"/>
              <a:ext cx="57820" cy="65714"/>
            </a:xfrm>
            <a:custGeom>
              <a:avLst/>
              <a:gdLst/>
              <a:ahLst/>
              <a:cxnLst/>
              <a:rect l="l" t="t" r="r" b="b"/>
              <a:pathLst>
                <a:path w="1963" h="2231" extrusionOk="0">
                  <a:moveTo>
                    <a:pt x="1204" y="0"/>
                  </a:moveTo>
                  <a:lnTo>
                    <a:pt x="1145" y="24"/>
                  </a:lnTo>
                  <a:lnTo>
                    <a:pt x="1087" y="59"/>
                  </a:lnTo>
                  <a:lnTo>
                    <a:pt x="1052" y="105"/>
                  </a:lnTo>
                  <a:lnTo>
                    <a:pt x="1040" y="164"/>
                  </a:lnTo>
                  <a:lnTo>
                    <a:pt x="1052" y="234"/>
                  </a:lnTo>
                  <a:lnTo>
                    <a:pt x="1262" y="748"/>
                  </a:lnTo>
                  <a:lnTo>
                    <a:pt x="1449" y="1226"/>
                  </a:lnTo>
                  <a:lnTo>
                    <a:pt x="1578" y="1589"/>
                  </a:lnTo>
                  <a:lnTo>
                    <a:pt x="1613" y="1717"/>
                  </a:lnTo>
                  <a:lnTo>
                    <a:pt x="1636" y="1787"/>
                  </a:lnTo>
                  <a:lnTo>
                    <a:pt x="1613" y="1834"/>
                  </a:lnTo>
                  <a:lnTo>
                    <a:pt x="1589" y="1857"/>
                  </a:lnTo>
                  <a:lnTo>
                    <a:pt x="1566" y="1880"/>
                  </a:lnTo>
                  <a:lnTo>
                    <a:pt x="1519" y="1892"/>
                  </a:lnTo>
                  <a:lnTo>
                    <a:pt x="1449" y="1904"/>
                  </a:lnTo>
                  <a:lnTo>
                    <a:pt x="1344" y="1904"/>
                  </a:lnTo>
                  <a:lnTo>
                    <a:pt x="1215" y="1892"/>
                  </a:lnTo>
                  <a:lnTo>
                    <a:pt x="1040" y="1845"/>
                  </a:lnTo>
                  <a:lnTo>
                    <a:pt x="818" y="1787"/>
                  </a:lnTo>
                  <a:lnTo>
                    <a:pt x="561" y="1682"/>
                  </a:lnTo>
                  <a:lnTo>
                    <a:pt x="234" y="1542"/>
                  </a:lnTo>
                  <a:lnTo>
                    <a:pt x="176" y="1518"/>
                  </a:lnTo>
                  <a:lnTo>
                    <a:pt x="118" y="1530"/>
                  </a:lnTo>
                  <a:lnTo>
                    <a:pt x="59" y="1565"/>
                  </a:lnTo>
                  <a:lnTo>
                    <a:pt x="24" y="1612"/>
                  </a:lnTo>
                  <a:lnTo>
                    <a:pt x="1" y="1682"/>
                  </a:lnTo>
                  <a:lnTo>
                    <a:pt x="13" y="1740"/>
                  </a:lnTo>
                  <a:lnTo>
                    <a:pt x="48" y="1799"/>
                  </a:lnTo>
                  <a:lnTo>
                    <a:pt x="94" y="1834"/>
                  </a:lnTo>
                  <a:lnTo>
                    <a:pt x="491" y="2009"/>
                  </a:lnTo>
                  <a:lnTo>
                    <a:pt x="678" y="2079"/>
                  </a:lnTo>
                  <a:lnTo>
                    <a:pt x="842" y="2137"/>
                  </a:lnTo>
                  <a:lnTo>
                    <a:pt x="994" y="2184"/>
                  </a:lnTo>
                  <a:lnTo>
                    <a:pt x="1145" y="2207"/>
                  </a:lnTo>
                  <a:lnTo>
                    <a:pt x="1274" y="2231"/>
                  </a:lnTo>
                  <a:lnTo>
                    <a:pt x="1484" y="2231"/>
                  </a:lnTo>
                  <a:lnTo>
                    <a:pt x="1566" y="2219"/>
                  </a:lnTo>
                  <a:lnTo>
                    <a:pt x="1648" y="2196"/>
                  </a:lnTo>
                  <a:lnTo>
                    <a:pt x="1718" y="2172"/>
                  </a:lnTo>
                  <a:lnTo>
                    <a:pt x="1788" y="2126"/>
                  </a:lnTo>
                  <a:lnTo>
                    <a:pt x="1858" y="2067"/>
                  </a:lnTo>
                  <a:lnTo>
                    <a:pt x="1893" y="2021"/>
                  </a:lnTo>
                  <a:lnTo>
                    <a:pt x="1916" y="1974"/>
                  </a:lnTo>
                  <a:lnTo>
                    <a:pt x="1940" y="1916"/>
                  </a:lnTo>
                  <a:lnTo>
                    <a:pt x="1963" y="1845"/>
                  </a:lnTo>
                  <a:lnTo>
                    <a:pt x="1963" y="1822"/>
                  </a:lnTo>
                  <a:lnTo>
                    <a:pt x="1963" y="1775"/>
                  </a:lnTo>
                  <a:lnTo>
                    <a:pt x="1940" y="1682"/>
                  </a:lnTo>
                  <a:lnTo>
                    <a:pt x="1905" y="1542"/>
                  </a:lnTo>
                  <a:lnTo>
                    <a:pt x="1834" y="1320"/>
                  </a:lnTo>
                  <a:lnTo>
                    <a:pt x="1729" y="1028"/>
                  </a:lnTo>
                  <a:lnTo>
                    <a:pt x="1566" y="619"/>
                  </a:lnTo>
                  <a:lnTo>
                    <a:pt x="1356" y="105"/>
                  </a:lnTo>
                  <a:lnTo>
                    <a:pt x="1321" y="59"/>
                  </a:lnTo>
                  <a:lnTo>
                    <a:pt x="1274" y="24"/>
                  </a:lnTo>
                  <a:lnTo>
                    <a:pt x="1204" y="0"/>
                  </a:lnTo>
                  <a:close/>
                </a:path>
              </a:pathLst>
            </a:custGeom>
            <a:solidFill>
              <a:srgbClr val="421A1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21"/>
            <p:cNvSpPr/>
            <p:nvPr/>
          </p:nvSpPr>
          <p:spPr>
            <a:xfrm>
              <a:off x="5013543" y="1301172"/>
              <a:ext cx="26510" cy="25155"/>
            </a:xfrm>
            <a:custGeom>
              <a:avLst/>
              <a:gdLst/>
              <a:ahLst/>
              <a:cxnLst/>
              <a:rect l="l" t="t" r="r" b="b"/>
              <a:pathLst>
                <a:path w="900" h="854" extrusionOk="0">
                  <a:moveTo>
                    <a:pt x="690" y="1"/>
                  </a:moveTo>
                  <a:lnTo>
                    <a:pt x="47" y="561"/>
                  </a:lnTo>
                  <a:lnTo>
                    <a:pt x="12" y="620"/>
                  </a:lnTo>
                  <a:lnTo>
                    <a:pt x="1" y="678"/>
                  </a:lnTo>
                  <a:lnTo>
                    <a:pt x="1" y="736"/>
                  </a:lnTo>
                  <a:lnTo>
                    <a:pt x="36" y="795"/>
                  </a:lnTo>
                  <a:lnTo>
                    <a:pt x="59" y="818"/>
                  </a:lnTo>
                  <a:lnTo>
                    <a:pt x="94" y="842"/>
                  </a:lnTo>
                  <a:lnTo>
                    <a:pt x="129" y="853"/>
                  </a:lnTo>
                  <a:lnTo>
                    <a:pt x="164" y="853"/>
                  </a:lnTo>
                  <a:lnTo>
                    <a:pt x="223" y="842"/>
                  </a:lnTo>
                  <a:lnTo>
                    <a:pt x="269" y="807"/>
                  </a:lnTo>
                  <a:lnTo>
                    <a:pt x="900" y="258"/>
                  </a:lnTo>
                  <a:lnTo>
                    <a:pt x="690" y="1"/>
                  </a:lnTo>
                  <a:close/>
                </a:path>
              </a:pathLst>
            </a:custGeom>
            <a:solidFill>
              <a:srgbClr val="421A1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21"/>
            <p:cNvSpPr/>
            <p:nvPr/>
          </p:nvSpPr>
          <p:spPr>
            <a:xfrm>
              <a:off x="5115020" y="1301525"/>
              <a:ext cx="27216" cy="24448"/>
            </a:xfrm>
            <a:custGeom>
              <a:avLst/>
              <a:gdLst/>
              <a:ahLst/>
              <a:cxnLst/>
              <a:rect l="l" t="t" r="r" b="b"/>
              <a:pathLst>
                <a:path w="924" h="830" extrusionOk="0">
                  <a:moveTo>
                    <a:pt x="211" y="0"/>
                  </a:moveTo>
                  <a:lnTo>
                    <a:pt x="1" y="257"/>
                  </a:lnTo>
                  <a:lnTo>
                    <a:pt x="655" y="795"/>
                  </a:lnTo>
                  <a:lnTo>
                    <a:pt x="713" y="818"/>
                  </a:lnTo>
                  <a:lnTo>
                    <a:pt x="760" y="830"/>
                  </a:lnTo>
                  <a:lnTo>
                    <a:pt x="795" y="818"/>
                  </a:lnTo>
                  <a:lnTo>
                    <a:pt x="830" y="806"/>
                  </a:lnTo>
                  <a:lnTo>
                    <a:pt x="865" y="795"/>
                  </a:lnTo>
                  <a:lnTo>
                    <a:pt x="889" y="771"/>
                  </a:lnTo>
                  <a:lnTo>
                    <a:pt x="924" y="713"/>
                  </a:lnTo>
                  <a:lnTo>
                    <a:pt x="924" y="643"/>
                  </a:lnTo>
                  <a:lnTo>
                    <a:pt x="912" y="584"/>
                  </a:lnTo>
                  <a:lnTo>
                    <a:pt x="865" y="538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rgbClr val="421A1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21"/>
            <p:cNvSpPr/>
            <p:nvPr/>
          </p:nvSpPr>
          <p:spPr>
            <a:xfrm>
              <a:off x="5041055" y="1427097"/>
              <a:ext cx="52342" cy="14138"/>
            </a:xfrm>
            <a:custGeom>
              <a:avLst/>
              <a:gdLst/>
              <a:ahLst/>
              <a:cxnLst/>
              <a:rect l="l" t="t" r="r" b="b"/>
              <a:pathLst>
                <a:path w="1777" h="480" extrusionOk="0">
                  <a:moveTo>
                    <a:pt x="1741" y="0"/>
                  </a:moveTo>
                  <a:lnTo>
                    <a:pt x="1099" y="59"/>
                  </a:lnTo>
                  <a:lnTo>
                    <a:pt x="153" y="152"/>
                  </a:lnTo>
                  <a:lnTo>
                    <a:pt x="94" y="164"/>
                  </a:lnTo>
                  <a:lnTo>
                    <a:pt x="36" y="210"/>
                  </a:lnTo>
                  <a:lnTo>
                    <a:pt x="13" y="257"/>
                  </a:lnTo>
                  <a:lnTo>
                    <a:pt x="1" y="327"/>
                  </a:lnTo>
                  <a:lnTo>
                    <a:pt x="13" y="386"/>
                  </a:lnTo>
                  <a:lnTo>
                    <a:pt x="59" y="432"/>
                  </a:lnTo>
                  <a:lnTo>
                    <a:pt x="106" y="467"/>
                  </a:lnTo>
                  <a:lnTo>
                    <a:pt x="164" y="479"/>
                  </a:lnTo>
                  <a:lnTo>
                    <a:pt x="176" y="479"/>
                  </a:lnTo>
                  <a:lnTo>
                    <a:pt x="1122" y="397"/>
                  </a:lnTo>
                  <a:lnTo>
                    <a:pt x="1776" y="327"/>
                  </a:lnTo>
                  <a:lnTo>
                    <a:pt x="1741" y="0"/>
                  </a:lnTo>
                  <a:close/>
                </a:path>
              </a:pathLst>
            </a:custGeom>
            <a:solidFill>
              <a:srgbClr val="421A1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21"/>
            <p:cNvSpPr/>
            <p:nvPr/>
          </p:nvSpPr>
          <p:spPr>
            <a:xfrm>
              <a:off x="5018374" y="1344531"/>
              <a:ext cx="18586" cy="27894"/>
            </a:xfrm>
            <a:custGeom>
              <a:avLst/>
              <a:gdLst/>
              <a:ahLst/>
              <a:cxnLst/>
              <a:rect l="l" t="t" r="r" b="b"/>
              <a:pathLst>
                <a:path w="631" h="947" extrusionOk="0">
                  <a:moveTo>
                    <a:pt x="315" y="0"/>
                  </a:moveTo>
                  <a:lnTo>
                    <a:pt x="245" y="12"/>
                  </a:lnTo>
                  <a:lnTo>
                    <a:pt x="187" y="35"/>
                  </a:lnTo>
                  <a:lnTo>
                    <a:pt x="140" y="82"/>
                  </a:lnTo>
                  <a:lnTo>
                    <a:pt x="94" y="140"/>
                  </a:lnTo>
                  <a:lnTo>
                    <a:pt x="47" y="210"/>
                  </a:lnTo>
                  <a:lnTo>
                    <a:pt x="24" y="292"/>
                  </a:lnTo>
                  <a:lnTo>
                    <a:pt x="0" y="374"/>
                  </a:lnTo>
                  <a:lnTo>
                    <a:pt x="0" y="479"/>
                  </a:lnTo>
                  <a:lnTo>
                    <a:pt x="0" y="573"/>
                  </a:lnTo>
                  <a:lnTo>
                    <a:pt x="24" y="654"/>
                  </a:lnTo>
                  <a:lnTo>
                    <a:pt x="47" y="736"/>
                  </a:lnTo>
                  <a:lnTo>
                    <a:pt x="94" y="806"/>
                  </a:lnTo>
                  <a:lnTo>
                    <a:pt x="140" y="864"/>
                  </a:lnTo>
                  <a:lnTo>
                    <a:pt x="187" y="911"/>
                  </a:lnTo>
                  <a:lnTo>
                    <a:pt x="245" y="946"/>
                  </a:lnTo>
                  <a:lnTo>
                    <a:pt x="374" y="946"/>
                  </a:lnTo>
                  <a:lnTo>
                    <a:pt x="432" y="911"/>
                  </a:lnTo>
                  <a:lnTo>
                    <a:pt x="491" y="864"/>
                  </a:lnTo>
                  <a:lnTo>
                    <a:pt x="537" y="806"/>
                  </a:lnTo>
                  <a:lnTo>
                    <a:pt x="572" y="736"/>
                  </a:lnTo>
                  <a:lnTo>
                    <a:pt x="607" y="654"/>
                  </a:lnTo>
                  <a:lnTo>
                    <a:pt x="619" y="573"/>
                  </a:lnTo>
                  <a:lnTo>
                    <a:pt x="631" y="479"/>
                  </a:lnTo>
                  <a:lnTo>
                    <a:pt x="619" y="374"/>
                  </a:lnTo>
                  <a:lnTo>
                    <a:pt x="607" y="292"/>
                  </a:lnTo>
                  <a:lnTo>
                    <a:pt x="572" y="210"/>
                  </a:lnTo>
                  <a:lnTo>
                    <a:pt x="537" y="140"/>
                  </a:lnTo>
                  <a:lnTo>
                    <a:pt x="491" y="82"/>
                  </a:lnTo>
                  <a:lnTo>
                    <a:pt x="432" y="35"/>
                  </a:lnTo>
                  <a:lnTo>
                    <a:pt x="374" y="12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5A2D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21"/>
            <p:cNvSpPr/>
            <p:nvPr/>
          </p:nvSpPr>
          <p:spPr>
            <a:xfrm>
              <a:off x="5118466" y="1344531"/>
              <a:ext cx="18616" cy="27894"/>
            </a:xfrm>
            <a:custGeom>
              <a:avLst/>
              <a:gdLst/>
              <a:ahLst/>
              <a:cxnLst/>
              <a:rect l="l" t="t" r="r" b="b"/>
              <a:pathLst>
                <a:path w="632" h="947" extrusionOk="0">
                  <a:moveTo>
                    <a:pt x="316" y="0"/>
                  </a:moveTo>
                  <a:lnTo>
                    <a:pt x="258" y="12"/>
                  </a:lnTo>
                  <a:lnTo>
                    <a:pt x="199" y="35"/>
                  </a:lnTo>
                  <a:lnTo>
                    <a:pt x="141" y="82"/>
                  </a:lnTo>
                  <a:lnTo>
                    <a:pt x="94" y="140"/>
                  </a:lnTo>
                  <a:lnTo>
                    <a:pt x="59" y="210"/>
                  </a:lnTo>
                  <a:lnTo>
                    <a:pt x="24" y="292"/>
                  </a:lnTo>
                  <a:lnTo>
                    <a:pt x="12" y="374"/>
                  </a:lnTo>
                  <a:lnTo>
                    <a:pt x="1" y="479"/>
                  </a:lnTo>
                  <a:lnTo>
                    <a:pt x="12" y="573"/>
                  </a:lnTo>
                  <a:lnTo>
                    <a:pt x="24" y="654"/>
                  </a:lnTo>
                  <a:lnTo>
                    <a:pt x="59" y="736"/>
                  </a:lnTo>
                  <a:lnTo>
                    <a:pt x="94" y="806"/>
                  </a:lnTo>
                  <a:lnTo>
                    <a:pt x="141" y="864"/>
                  </a:lnTo>
                  <a:lnTo>
                    <a:pt x="199" y="911"/>
                  </a:lnTo>
                  <a:lnTo>
                    <a:pt x="258" y="946"/>
                  </a:lnTo>
                  <a:lnTo>
                    <a:pt x="386" y="946"/>
                  </a:lnTo>
                  <a:lnTo>
                    <a:pt x="445" y="911"/>
                  </a:lnTo>
                  <a:lnTo>
                    <a:pt x="491" y="864"/>
                  </a:lnTo>
                  <a:lnTo>
                    <a:pt x="538" y="806"/>
                  </a:lnTo>
                  <a:lnTo>
                    <a:pt x="585" y="736"/>
                  </a:lnTo>
                  <a:lnTo>
                    <a:pt x="608" y="654"/>
                  </a:lnTo>
                  <a:lnTo>
                    <a:pt x="631" y="573"/>
                  </a:lnTo>
                  <a:lnTo>
                    <a:pt x="631" y="479"/>
                  </a:lnTo>
                  <a:lnTo>
                    <a:pt x="631" y="374"/>
                  </a:lnTo>
                  <a:lnTo>
                    <a:pt x="608" y="292"/>
                  </a:lnTo>
                  <a:lnTo>
                    <a:pt x="585" y="210"/>
                  </a:lnTo>
                  <a:lnTo>
                    <a:pt x="538" y="140"/>
                  </a:lnTo>
                  <a:lnTo>
                    <a:pt x="491" y="82"/>
                  </a:lnTo>
                  <a:lnTo>
                    <a:pt x="445" y="35"/>
                  </a:lnTo>
                  <a:lnTo>
                    <a:pt x="386" y="12"/>
                  </a:lnTo>
                  <a:lnTo>
                    <a:pt x="316" y="0"/>
                  </a:lnTo>
                  <a:close/>
                </a:path>
              </a:pathLst>
            </a:custGeom>
            <a:solidFill>
              <a:srgbClr val="5A2D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21"/>
            <p:cNvSpPr/>
            <p:nvPr/>
          </p:nvSpPr>
          <p:spPr>
            <a:xfrm>
              <a:off x="5010450" y="1380644"/>
              <a:ext cx="29602" cy="10692"/>
            </a:xfrm>
            <a:custGeom>
              <a:avLst/>
              <a:gdLst/>
              <a:ahLst/>
              <a:cxnLst/>
              <a:rect l="l" t="t" r="r" b="b"/>
              <a:pathLst>
                <a:path w="1005" h="363" extrusionOk="0">
                  <a:moveTo>
                    <a:pt x="853" y="1"/>
                  </a:moveTo>
                  <a:lnTo>
                    <a:pt x="830" y="24"/>
                  </a:lnTo>
                  <a:lnTo>
                    <a:pt x="748" y="82"/>
                  </a:lnTo>
                  <a:lnTo>
                    <a:pt x="666" y="129"/>
                  </a:lnTo>
                  <a:lnTo>
                    <a:pt x="561" y="152"/>
                  </a:lnTo>
                  <a:lnTo>
                    <a:pt x="468" y="164"/>
                  </a:lnTo>
                  <a:lnTo>
                    <a:pt x="269" y="164"/>
                  </a:lnTo>
                  <a:lnTo>
                    <a:pt x="117" y="141"/>
                  </a:lnTo>
                  <a:lnTo>
                    <a:pt x="82" y="141"/>
                  </a:lnTo>
                  <a:lnTo>
                    <a:pt x="47" y="152"/>
                  </a:lnTo>
                  <a:lnTo>
                    <a:pt x="12" y="176"/>
                  </a:lnTo>
                  <a:lnTo>
                    <a:pt x="1" y="222"/>
                  </a:lnTo>
                  <a:lnTo>
                    <a:pt x="1" y="257"/>
                  </a:lnTo>
                  <a:lnTo>
                    <a:pt x="12" y="293"/>
                  </a:lnTo>
                  <a:lnTo>
                    <a:pt x="36" y="316"/>
                  </a:lnTo>
                  <a:lnTo>
                    <a:pt x="82" y="339"/>
                  </a:lnTo>
                  <a:lnTo>
                    <a:pt x="176" y="351"/>
                  </a:lnTo>
                  <a:lnTo>
                    <a:pt x="269" y="363"/>
                  </a:lnTo>
                  <a:lnTo>
                    <a:pt x="538" y="363"/>
                  </a:lnTo>
                  <a:lnTo>
                    <a:pt x="690" y="328"/>
                  </a:lnTo>
                  <a:lnTo>
                    <a:pt x="771" y="304"/>
                  </a:lnTo>
                  <a:lnTo>
                    <a:pt x="841" y="269"/>
                  </a:lnTo>
                  <a:lnTo>
                    <a:pt x="911" y="222"/>
                  </a:lnTo>
                  <a:lnTo>
                    <a:pt x="970" y="164"/>
                  </a:lnTo>
                  <a:lnTo>
                    <a:pt x="993" y="129"/>
                  </a:lnTo>
                  <a:lnTo>
                    <a:pt x="1005" y="94"/>
                  </a:lnTo>
                  <a:lnTo>
                    <a:pt x="993" y="59"/>
                  </a:lnTo>
                  <a:lnTo>
                    <a:pt x="970" y="24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rgbClr val="E272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21"/>
            <p:cNvSpPr/>
            <p:nvPr/>
          </p:nvSpPr>
          <p:spPr>
            <a:xfrm>
              <a:off x="5115727" y="1380644"/>
              <a:ext cx="17555" cy="15169"/>
            </a:xfrm>
            <a:custGeom>
              <a:avLst/>
              <a:gdLst/>
              <a:ahLst/>
              <a:cxnLst/>
              <a:rect l="l" t="t" r="r" b="b"/>
              <a:pathLst>
                <a:path w="596" h="515" extrusionOk="0">
                  <a:moveTo>
                    <a:pt x="82" y="1"/>
                  </a:moveTo>
                  <a:lnTo>
                    <a:pt x="47" y="12"/>
                  </a:lnTo>
                  <a:lnTo>
                    <a:pt x="12" y="36"/>
                  </a:lnTo>
                  <a:lnTo>
                    <a:pt x="0" y="71"/>
                  </a:lnTo>
                  <a:lnTo>
                    <a:pt x="0" y="106"/>
                  </a:lnTo>
                  <a:lnTo>
                    <a:pt x="12" y="141"/>
                  </a:lnTo>
                  <a:lnTo>
                    <a:pt x="47" y="222"/>
                  </a:lnTo>
                  <a:lnTo>
                    <a:pt x="94" y="281"/>
                  </a:lnTo>
                  <a:lnTo>
                    <a:pt x="152" y="351"/>
                  </a:lnTo>
                  <a:lnTo>
                    <a:pt x="222" y="409"/>
                  </a:lnTo>
                  <a:lnTo>
                    <a:pt x="304" y="468"/>
                  </a:lnTo>
                  <a:lnTo>
                    <a:pt x="397" y="503"/>
                  </a:lnTo>
                  <a:lnTo>
                    <a:pt x="444" y="514"/>
                  </a:lnTo>
                  <a:lnTo>
                    <a:pt x="526" y="514"/>
                  </a:lnTo>
                  <a:lnTo>
                    <a:pt x="561" y="491"/>
                  </a:lnTo>
                  <a:lnTo>
                    <a:pt x="584" y="456"/>
                  </a:lnTo>
                  <a:lnTo>
                    <a:pt x="596" y="421"/>
                  </a:lnTo>
                  <a:lnTo>
                    <a:pt x="584" y="374"/>
                  </a:lnTo>
                  <a:lnTo>
                    <a:pt x="561" y="351"/>
                  </a:lnTo>
                  <a:lnTo>
                    <a:pt x="526" y="328"/>
                  </a:lnTo>
                  <a:lnTo>
                    <a:pt x="491" y="316"/>
                  </a:lnTo>
                  <a:lnTo>
                    <a:pt x="444" y="304"/>
                  </a:lnTo>
                  <a:lnTo>
                    <a:pt x="397" y="281"/>
                  </a:lnTo>
                  <a:lnTo>
                    <a:pt x="351" y="246"/>
                  </a:lnTo>
                  <a:lnTo>
                    <a:pt x="304" y="211"/>
                  </a:lnTo>
                  <a:lnTo>
                    <a:pt x="234" y="117"/>
                  </a:lnTo>
                  <a:lnTo>
                    <a:pt x="187" y="47"/>
                  </a:lnTo>
                  <a:lnTo>
                    <a:pt x="164" y="24"/>
                  </a:lnTo>
                  <a:lnTo>
                    <a:pt x="129" y="1"/>
                  </a:lnTo>
                  <a:close/>
                </a:path>
              </a:pathLst>
            </a:custGeom>
            <a:solidFill>
              <a:srgbClr val="E272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A335AF8-46FB-91A4-0118-E58921589E22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D8BEDF-B009-5CB0-0874-462FC3C7D5B9}"/>
              </a:ext>
            </a:extLst>
          </p:cNvPr>
          <p:cNvSpPr txBox="1"/>
          <p:nvPr/>
        </p:nvSpPr>
        <p:spPr>
          <a:xfrm>
            <a:off x="6766395" y="915314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051B83-0622-881B-60FB-758C239845BA}"/>
              </a:ext>
            </a:extLst>
          </p:cNvPr>
          <p:cNvSpPr txBox="1"/>
          <p:nvPr/>
        </p:nvSpPr>
        <p:spPr>
          <a:xfrm>
            <a:off x="6766395" y="2225664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124812-AB51-5A2C-DB32-B729E2408EFF}"/>
              </a:ext>
            </a:extLst>
          </p:cNvPr>
          <p:cNvSpPr txBox="1"/>
          <p:nvPr/>
        </p:nvSpPr>
        <p:spPr>
          <a:xfrm>
            <a:off x="6766395" y="3536014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A13942-84A7-CA2D-C9D0-E777DD6158B0}"/>
              </a:ext>
            </a:extLst>
          </p:cNvPr>
          <p:cNvSpPr txBox="1"/>
          <p:nvPr/>
        </p:nvSpPr>
        <p:spPr>
          <a:xfrm>
            <a:off x="683788" y="1824077"/>
            <a:ext cx="2999729" cy="1869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200" dirty="0">
              <a:solidFill>
                <a:srgbClr val="16191F"/>
              </a:solidFill>
            </a:endParaRPr>
          </a:p>
        </p:txBody>
      </p:sp>
    </p:spTree>
  </p:cSld>
  <p:clrMapOvr>
    <a:masterClrMapping/>
  </p:clrMapOvr>
  <p:transition spd="med">
    <p:pull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22"/>
          <p:cNvSpPr/>
          <p:nvPr/>
        </p:nvSpPr>
        <p:spPr>
          <a:xfrm>
            <a:off x="5334942" y="2931843"/>
            <a:ext cx="706800" cy="706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02</a:t>
            </a: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684" name="Google Shape;684;p22"/>
          <p:cNvSpPr/>
          <p:nvPr/>
        </p:nvSpPr>
        <p:spPr>
          <a:xfrm>
            <a:off x="5063904" y="976775"/>
            <a:ext cx="1248900" cy="12489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cxnSp>
        <p:nvCxnSpPr>
          <p:cNvPr id="685" name="Google Shape;685;p22"/>
          <p:cNvCxnSpPr>
            <a:stCxn id="684" idx="4"/>
            <a:endCxn id="683" idx="0"/>
          </p:cNvCxnSpPr>
          <p:nvPr/>
        </p:nvCxnSpPr>
        <p:spPr>
          <a:xfrm>
            <a:off x="5688354" y="2225675"/>
            <a:ext cx="0" cy="706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686" name="Google Shape;686;p22"/>
          <p:cNvGrpSpPr/>
          <p:nvPr/>
        </p:nvGrpSpPr>
        <p:grpSpPr>
          <a:xfrm>
            <a:off x="5512404" y="1424823"/>
            <a:ext cx="351880" cy="352803"/>
            <a:chOff x="-23615075" y="3148525"/>
            <a:chExt cx="295375" cy="296150"/>
          </a:xfrm>
        </p:grpSpPr>
        <p:sp>
          <p:nvSpPr>
            <p:cNvPr id="687" name="Google Shape;687;p22"/>
            <p:cNvSpPr/>
            <p:nvPr/>
          </p:nvSpPr>
          <p:spPr>
            <a:xfrm>
              <a:off x="-23493775" y="3183950"/>
              <a:ext cx="52775" cy="53600"/>
            </a:xfrm>
            <a:custGeom>
              <a:avLst/>
              <a:gdLst/>
              <a:ahLst/>
              <a:cxnLst/>
              <a:rect l="l" t="t" r="r" b="b"/>
              <a:pathLst>
                <a:path w="2111" h="2144" extrusionOk="0">
                  <a:moveTo>
                    <a:pt x="1040" y="1"/>
                  </a:moveTo>
                  <a:cubicBezTo>
                    <a:pt x="851" y="1"/>
                    <a:pt x="693" y="158"/>
                    <a:pt x="693" y="347"/>
                  </a:cubicBezTo>
                  <a:lnTo>
                    <a:pt x="693" y="725"/>
                  </a:lnTo>
                  <a:lnTo>
                    <a:pt x="347" y="725"/>
                  </a:lnTo>
                  <a:cubicBezTo>
                    <a:pt x="158" y="725"/>
                    <a:pt x="0" y="883"/>
                    <a:pt x="0" y="1072"/>
                  </a:cubicBezTo>
                  <a:cubicBezTo>
                    <a:pt x="0" y="1261"/>
                    <a:pt x="158" y="1418"/>
                    <a:pt x="347" y="1418"/>
                  </a:cubicBezTo>
                  <a:lnTo>
                    <a:pt x="693" y="1418"/>
                  </a:lnTo>
                  <a:lnTo>
                    <a:pt x="693" y="1765"/>
                  </a:lnTo>
                  <a:cubicBezTo>
                    <a:pt x="693" y="1986"/>
                    <a:pt x="851" y="2143"/>
                    <a:pt x="1040" y="2143"/>
                  </a:cubicBezTo>
                  <a:cubicBezTo>
                    <a:pt x="1260" y="2143"/>
                    <a:pt x="1418" y="1986"/>
                    <a:pt x="1418" y="1765"/>
                  </a:cubicBezTo>
                  <a:lnTo>
                    <a:pt x="1418" y="1418"/>
                  </a:lnTo>
                  <a:lnTo>
                    <a:pt x="1764" y="1418"/>
                  </a:lnTo>
                  <a:cubicBezTo>
                    <a:pt x="1953" y="1418"/>
                    <a:pt x="2111" y="1261"/>
                    <a:pt x="2111" y="1072"/>
                  </a:cubicBezTo>
                  <a:cubicBezTo>
                    <a:pt x="2111" y="883"/>
                    <a:pt x="1953" y="725"/>
                    <a:pt x="1764" y="725"/>
                  </a:cubicBezTo>
                  <a:lnTo>
                    <a:pt x="1418" y="725"/>
                  </a:lnTo>
                  <a:lnTo>
                    <a:pt x="1418" y="347"/>
                  </a:lnTo>
                  <a:cubicBezTo>
                    <a:pt x="1418" y="158"/>
                    <a:pt x="1260" y="1"/>
                    <a:pt x="10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22"/>
            <p:cNvSpPr/>
            <p:nvPr/>
          </p:nvSpPr>
          <p:spPr>
            <a:xfrm>
              <a:off x="-23615075" y="3268225"/>
              <a:ext cx="34675" cy="173300"/>
            </a:xfrm>
            <a:custGeom>
              <a:avLst/>
              <a:gdLst/>
              <a:ahLst/>
              <a:cxnLst/>
              <a:rect l="l" t="t" r="r" b="b"/>
              <a:pathLst>
                <a:path w="1387" h="6932" extrusionOk="0">
                  <a:moveTo>
                    <a:pt x="1008" y="1"/>
                  </a:moveTo>
                  <a:cubicBezTo>
                    <a:pt x="441" y="1"/>
                    <a:pt x="0" y="473"/>
                    <a:pt x="0" y="1040"/>
                  </a:cubicBezTo>
                  <a:lnTo>
                    <a:pt x="0" y="6585"/>
                  </a:lnTo>
                  <a:cubicBezTo>
                    <a:pt x="0" y="6774"/>
                    <a:pt x="158" y="6932"/>
                    <a:pt x="347" y="6932"/>
                  </a:cubicBezTo>
                  <a:lnTo>
                    <a:pt x="1386" y="6932"/>
                  </a:lnTo>
                  <a:lnTo>
                    <a:pt x="1386" y="4285"/>
                  </a:lnTo>
                  <a:lnTo>
                    <a:pt x="662" y="4285"/>
                  </a:lnTo>
                  <a:lnTo>
                    <a:pt x="662" y="3561"/>
                  </a:lnTo>
                  <a:lnTo>
                    <a:pt x="1386" y="3561"/>
                  </a:lnTo>
                  <a:lnTo>
                    <a:pt x="1386" y="2868"/>
                  </a:lnTo>
                  <a:lnTo>
                    <a:pt x="662" y="2868"/>
                  </a:lnTo>
                  <a:lnTo>
                    <a:pt x="662" y="2143"/>
                  </a:lnTo>
                  <a:lnTo>
                    <a:pt x="1386" y="2143"/>
                  </a:lnTo>
                  <a:lnTo>
                    <a:pt x="1386" y="1418"/>
                  </a:lnTo>
                  <a:lnTo>
                    <a:pt x="662" y="1418"/>
                  </a:lnTo>
                  <a:lnTo>
                    <a:pt x="662" y="1072"/>
                  </a:lnTo>
                  <a:cubicBezTo>
                    <a:pt x="662" y="883"/>
                    <a:pt x="819" y="725"/>
                    <a:pt x="1008" y="725"/>
                  </a:cubicBezTo>
                  <a:lnTo>
                    <a:pt x="1386" y="725"/>
                  </a:lnTo>
                  <a:lnTo>
                    <a:pt x="13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22"/>
            <p:cNvSpPr/>
            <p:nvPr/>
          </p:nvSpPr>
          <p:spPr>
            <a:xfrm>
              <a:off x="-23354375" y="3270600"/>
              <a:ext cx="34675" cy="173300"/>
            </a:xfrm>
            <a:custGeom>
              <a:avLst/>
              <a:gdLst/>
              <a:ahLst/>
              <a:cxnLst/>
              <a:rect l="l" t="t" r="r" b="b"/>
              <a:pathLst>
                <a:path w="1387" h="6932" extrusionOk="0">
                  <a:moveTo>
                    <a:pt x="0" y="0"/>
                  </a:moveTo>
                  <a:lnTo>
                    <a:pt x="0" y="725"/>
                  </a:lnTo>
                  <a:lnTo>
                    <a:pt x="347" y="725"/>
                  </a:lnTo>
                  <a:cubicBezTo>
                    <a:pt x="568" y="725"/>
                    <a:pt x="725" y="882"/>
                    <a:pt x="725" y="1071"/>
                  </a:cubicBezTo>
                  <a:lnTo>
                    <a:pt x="725" y="1418"/>
                  </a:lnTo>
                  <a:lnTo>
                    <a:pt x="0" y="1418"/>
                  </a:lnTo>
                  <a:lnTo>
                    <a:pt x="0" y="2143"/>
                  </a:lnTo>
                  <a:lnTo>
                    <a:pt x="725" y="2143"/>
                  </a:lnTo>
                  <a:lnTo>
                    <a:pt x="725" y="2836"/>
                  </a:lnTo>
                  <a:lnTo>
                    <a:pt x="0" y="2836"/>
                  </a:lnTo>
                  <a:lnTo>
                    <a:pt x="0" y="3560"/>
                  </a:lnTo>
                  <a:lnTo>
                    <a:pt x="725" y="3560"/>
                  </a:lnTo>
                  <a:lnTo>
                    <a:pt x="725" y="4253"/>
                  </a:lnTo>
                  <a:lnTo>
                    <a:pt x="0" y="4253"/>
                  </a:lnTo>
                  <a:lnTo>
                    <a:pt x="0" y="6931"/>
                  </a:lnTo>
                  <a:lnTo>
                    <a:pt x="1040" y="6931"/>
                  </a:lnTo>
                  <a:cubicBezTo>
                    <a:pt x="1229" y="6931"/>
                    <a:pt x="1387" y="6774"/>
                    <a:pt x="1387" y="6585"/>
                  </a:cubicBezTo>
                  <a:lnTo>
                    <a:pt x="1387" y="1040"/>
                  </a:lnTo>
                  <a:cubicBezTo>
                    <a:pt x="1387" y="441"/>
                    <a:pt x="914" y="0"/>
                    <a:pt x="3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22"/>
            <p:cNvSpPr/>
            <p:nvPr/>
          </p:nvSpPr>
          <p:spPr>
            <a:xfrm>
              <a:off x="-23562300" y="3148525"/>
              <a:ext cx="191400" cy="296150"/>
            </a:xfrm>
            <a:custGeom>
              <a:avLst/>
              <a:gdLst/>
              <a:ahLst/>
              <a:cxnLst/>
              <a:rect l="l" t="t" r="r" b="b"/>
              <a:pathLst>
                <a:path w="7656" h="11846" extrusionOk="0">
                  <a:moveTo>
                    <a:pt x="5545" y="662"/>
                  </a:moveTo>
                  <a:lnTo>
                    <a:pt x="5545" y="1764"/>
                  </a:lnTo>
                  <a:lnTo>
                    <a:pt x="5545" y="4222"/>
                  </a:lnTo>
                  <a:lnTo>
                    <a:pt x="2079" y="4222"/>
                  </a:lnTo>
                  <a:lnTo>
                    <a:pt x="2079" y="1764"/>
                  </a:lnTo>
                  <a:lnTo>
                    <a:pt x="2079" y="662"/>
                  </a:lnTo>
                  <a:close/>
                  <a:moveTo>
                    <a:pt x="3434" y="4883"/>
                  </a:moveTo>
                  <a:lnTo>
                    <a:pt x="3434" y="5608"/>
                  </a:lnTo>
                  <a:lnTo>
                    <a:pt x="2079" y="5608"/>
                  </a:lnTo>
                  <a:lnTo>
                    <a:pt x="2079" y="4883"/>
                  </a:lnTo>
                  <a:close/>
                  <a:moveTo>
                    <a:pt x="5513" y="4883"/>
                  </a:moveTo>
                  <a:lnTo>
                    <a:pt x="5513" y="5608"/>
                  </a:lnTo>
                  <a:lnTo>
                    <a:pt x="4159" y="5608"/>
                  </a:lnTo>
                  <a:lnTo>
                    <a:pt x="4159" y="4883"/>
                  </a:lnTo>
                  <a:close/>
                  <a:moveTo>
                    <a:pt x="3434" y="6301"/>
                  </a:moveTo>
                  <a:lnTo>
                    <a:pt x="3434" y="7026"/>
                  </a:lnTo>
                  <a:lnTo>
                    <a:pt x="2079" y="7026"/>
                  </a:lnTo>
                  <a:lnTo>
                    <a:pt x="2079" y="6301"/>
                  </a:lnTo>
                  <a:close/>
                  <a:moveTo>
                    <a:pt x="5513" y="6301"/>
                  </a:moveTo>
                  <a:lnTo>
                    <a:pt x="5513" y="7026"/>
                  </a:lnTo>
                  <a:lnTo>
                    <a:pt x="4159" y="7026"/>
                  </a:lnTo>
                  <a:lnTo>
                    <a:pt x="4159" y="6301"/>
                  </a:lnTo>
                  <a:close/>
                  <a:moveTo>
                    <a:pt x="3434" y="7687"/>
                  </a:moveTo>
                  <a:lnTo>
                    <a:pt x="3434" y="8380"/>
                  </a:lnTo>
                  <a:lnTo>
                    <a:pt x="2079" y="8380"/>
                  </a:lnTo>
                  <a:lnTo>
                    <a:pt x="2079" y="7687"/>
                  </a:lnTo>
                  <a:close/>
                  <a:moveTo>
                    <a:pt x="5513" y="7687"/>
                  </a:moveTo>
                  <a:lnTo>
                    <a:pt x="5513" y="8380"/>
                  </a:lnTo>
                  <a:lnTo>
                    <a:pt x="4159" y="8380"/>
                  </a:lnTo>
                  <a:lnTo>
                    <a:pt x="4159" y="7687"/>
                  </a:lnTo>
                  <a:close/>
                  <a:moveTo>
                    <a:pt x="1733" y="0"/>
                  </a:moveTo>
                  <a:cubicBezTo>
                    <a:pt x="1544" y="0"/>
                    <a:pt x="1386" y="158"/>
                    <a:pt x="1386" y="347"/>
                  </a:cubicBezTo>
                  <a:lnTo>
                    <a:pt x="1386" y="1449"/>
                  </a:lnTo>
                  <a:lnTo>
                    <a:pt x="1040" y="1449"/>
                  </a:lnTo>
                  <a:cubicBezTo>
                    <a:pt x="441" y="1449"/>
                    <a:pt x="0" y="1922"/>
                    <a:pt x="0" y="2489"/>
                  </a:cubicBezTo>
                  <a:lnTo>
                    <a:pt x="0" y="11846"/>
                  </a:lnTo>
                  <a:lnTo>
                    <a:pt x="2804" y="11846"/>
                  </a:lnTo>
                  <a:lnTo>
                    <a:pt x="2804" y="10491"/>
                  </a:lnTo>
                  <a:lnTo>
                    <a:pt x="4883" y="10491"/>
                  </a:lnTo>
                  <a:cubicBezTo>
                    <a:pt x="4852" y="10586"/>
                    <a:pt x="4852" y="11688"/>
                    <a:pt x="4852" y="11846"/>
                  </a:cubicBezTo>
                  <a:lnTo>
                    <a:pt x="7656" y="11846"/>
                  </a:lnTo>
                  <a:lnTo>
                    <a:pt x="7656" y="2489"/>
                  </a:lnTo>
                  <a:cubicBezTo>
                    <a:pt x="7656" y="1890"/>
                    <a:pt x="7183" y="1449"/>
                    <a:pt x="6616" y="1449"/>
                  </a:cubicBezTo>
                  <a:lnTo>
                    <a:pt x="6270" y="1449"/>
                  </a:lnTo>
                  <a:lnTo>
                    <a:pt x="6270" y="347"/>
                  </a:lnTo>
                  <a:cubicBezTo>
                    <a:pt x="6270" y="158"/>
                    <a:pt x="6112" y="0"/>
                    <a:pt x="592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95" name="Google Shape;695;p22"/>
          <p:cNvSpPr/>
          <p:nvPr/>
        </p:nvSpPr>
        <p:spPr>
          <a:xfrm>
            <a:off x="7567763" y="2931850"/>
            <a:ext cx="706800" cy="7068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03</a:t>
            </a: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696" name="Google Shape;696;p22"/>
          <p:cNvSpPr/>
          <p:nvPr/>
        </p:nvSpPr>
        <p:spPr>
          <a:xfrm>
            <a:off x="7296675" y="976775"/>
            <a:ext cx="1248900" cy="12489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cxnSp>
        <p:nvCxnSpPr>
          <p:cNvPr id="697" name="Google Shape;697;p22"/>
          <p:cNvCxnSpPr>
            <a:stCxn id="696" idx="4"/>
            <a:endCxn id="695" idx="0"/>
          </p:cNvCxnSpPr>
          <p:nvPr/>
        </p:nvCxnSpPr>
        <p:spPr>
          <a:xfrm>
            <a:off x="7921125" y="2225675"/>
            <a:ext cx="0" cy="706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698" name="Google Shape;698;p22"/>
          <p:cNvGrpSpPr/>
          <p:nvPr/>
        </p:nvGrpSpPr>
        <p:grpSpPr>
          <a:xfrm>
            <a:off x="7746850" y="1424822"/>
            <a:ext cx="361292" cy="352803"/>
            <a:chOff x="-28463700" y="3914875"/>
            <a:chExt cx="303275" cy="296150"/>
          </a:xfrm>
        </p:grpSpPr>
        <p:sp>
          <p:nvSpPr>
            <p:cNvPr id="699" name="Google Shape;699;p22"/>
            <p:cNvSpPr/>
            <p:nvPr/>
          </p:nvSpPr>
          <p:spPr>
            <a:xfrm>
              <a:off x="-28333725" y="4057375"/>
              <a:ext cx="86650" cy="64650"/>
            </a:xfrm>
            <a:custGeom>
              <a:avLst/>
              <a:gdLst/>
              <a:ahLst/>
              <a:cxnLst/>
              <a:rect l="l" t="t" r="r" b="b"/>
              <a:pathLst>
                <a:path w="3466" h="2586" extrusionOk="0">
                  <a:moveTo>
                    <a:pt x="614" y="0"/>
                  </a:moveTo>
                  <a:cubicBezTo>
                    <a:pt x="287" y="0"/>
                    <a:pt x="0" y="305"/>
                    <a:pt x="0" y="696"/>
                  </a:cubicBezTo>
                  <a:cubicBezTo>
                    <a:pt x="0" y="1326"/>
                    <a:pt x="1008" y="2019"/>
                    <a:pt x="1733" y="2586"/>
                  </a:cubicBezTo>
                  <a:cubicBezTo>
                    <a:pt x="2426" y="2019"/>
                    <a:pt x="3466" y="1326"/>
                    <a:pt x="3466" y="696"/>
                  </a:cubicBezTo>
                  <a:cubicBezTo>
                    <a:pt x="3466" y="349"/>
                    <a:pt x="3214" y="3"/>
                    <a:pt x="2741" y="3"/>
                  </a:cubicBezTo>
                  <a:cubicBezTo>
                    <a:pt x="2237" y="3"/>
                    <a:pt x="2048" y="570"/>
                    <a:pt x="2048" y="570"/>
                  </a:cubicBezTo>
                  <a:cubicBezTo>
                    <a:pt x="2001" y="743"/>
                    <a:pt x="1851" y="830"/>
                    <a:pt x="1701" y="830"/>
                  </a:cubicBezTo>
                  <a:cubicBezTo>
                    <a:pt x="1552" y="830"/>
                    <a:pt x="1402" y="743"/>
                    <a:pt x="1355" y="570"/>
                  </a:cubicBezTo>
                  <a:cubicBezTo>
                    <a:pt x="1355" y="538"/>
                    <a:pt x="1166" y="3"/>
                    <a:pt x="662" y="3"/>
                  </a:cubicBezTo>
                  <a:cubicBezTo>
                    <a:pt x="646" y="1"/>
                    <a:pt x="630" y="0"/>
                    <a:pt x="61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22"/>
            <p:cNvSpPr/>
            <p:nvPr/>
          </p:nvSpPr>
          <p:spPr>
            <a:xfrm>
              <a:off x="-28463700" y="3914875"/>
              <a:ext cx="303275" cy="296150"/>
            </a:xfrm>
            <a:custGeom>
              <a:avLst/>
              <a:gdLst/>
              <a:ahLst/>
              <a:cxnLst/>
              <a:rect l="l" t="t" r="r" b="b"/>
              <a:pathLst>
                <a:path w="12131" h="11846" extrusionOk="0">
                  <a:moveTo>
                    <a:pt x="3744" y="3555"/>
                  </a:moveTo>
                  <a:cubicBezTo>
                    <a:pt x="3907" y="3555"/>
                    <a:pt x="4040" y="3674"/>
                    <a:pt x="4096" y="3844"/>
                  </a:cubicBezTo>
                  <a:cubicBezTo>
                    <a:pt x="4128" y="4033"/>
                    <a:pt x="3970" y="4190"/>
                    <a:pt x="3813" y="4253"/>
                  </a:cubicBezTo>
                  <a:cubicBezTo>
                    <a:pt x="2931" y="4379"/>
                    <a:pt x="2427" y="5451"/>
                    <a:pt x="2899" y="6333"/>
                  </a:cubicBezTo>
                  <a:cubicBezTo>
                    <a:pt x="2994" y="6490"/>
                    <a:pt x="2931" y="6711"/>
                    <a:pt x="2773" y="6805"/>
                  </a:cubicBezTo>
                  <a:cubicBezTo>
                    <a:pt x="2723" y="6825"/>
                    <a:pt x="2667" y="6836"/>
                    <a:pt x="2611" y="6836"/>
                  </a:cubicBezTo>
                  <a:cubicBezTo>
                    <a:pt x="2489" y="6836"/>
                    <a:pt x="2365" y="6787"/>
                    <a:pt x="2301" y="6679"/>
                  </a:cubicBezTo>
                  <a:cubicBezTo>
                    <a:pt x="1608" y="5419"/>
                    <a:pt x="2364" y="3812"/>
                    <a:pt x="3687" y="3560"/>
                  </a:cubicBezTo>
                  <a:cubicBezTo>
                    <a:pt x="3706" y="3557"/>
                    <a:pt x="3726" y="3555"/>
                    <a:pt x="3744" y="3555"/>
                  </a:cubicBezTo>
                  <a:close/>
                  <a:moveTo>
                    <a:pt x="7940" y="4946"/>
                  </a:moveTo>
                  <a:cubicBezTo>
                    <a:pt x="8728" y="4946"/>
                    <a:pt x="9326" y="5577"/>
                    <a:pt x="9326" y="6364"/>
                  </a:cubicBezTo>
                  <a:cubicBezTo>
                    <a:pt x="9326" y="7341"/>
                    <a:pt x="8381" y="7939"/>
                    <a:pt x="7121" y="9011"/>
                  </a:cubicBezTo>
                  <a:cubicBezTo>
                    <a:pt x="7058" y="9074"/>
                    <a:pt x="6979" y="9105"/>
                    <a:pt x="6900" y="9105"/>
                  </a:cubicBezTo>
                  <a:cubicBezTo>
                    <a:pt x="6822" y="9105"/>
                    <a:pt x="6743" y="9074"/>
                    <a:pt x="6680" y="9011"/>
                  </a:cubicBezTo>
                  <a:cubicBezTo>
                    <a:pt x="5420" y="7971"/>
                    <a:pt x="4474" y="7341"/>
                    <a:pt x="4474" y="6364"/>
                  </a:cubicBezTo>
                  <a:cubicBezTo>
                    <a:pt x="4474" y="5577"/>
                    <a:pt x="5105" y="4946"/>
                    <a:pt x="5861" y="4946"/>
                  </a:cubicBezTo>
                  <a:cubicBezTo>
                    <a:pt x="6365" y="4946"/>
                    <a:pt x="6711" y="5230"/>
                    <a:pt x="6932" y="5451"/>
                  </a:cubicBezTo>
                  <a:cubicBezTo>
                    <a:pt x="7121" y="5198"/>
                    <a:pt x="7467" y="4946"/>
                    <a:pt x="7940" y="4946"/>
                  </a:cubicBezTo>
                  <a:close/>
                  <a:moveTo>
                    <a:pt x="7404" y="0"/>
                  </a:moveTo>
                  <a:cubicBezTo>
                    <a:pt x="6459" y="0"/>
                    <a:pt x="5703" y="788"/>
                    <a:pt x="5703" y="1733"/>
                  </a:cubicBezTo>
                  <a:lnTo>
                    <a:pt x="5703" y="2899"/>
                  </a:lnTo>
                  <a:cubicBezTo>
                    <a:pt x="5136" y="2395"/>
                    <a:pt x="4443" y="2111"/>
                    <a:pt x="3687" y="2111"/>
                  </a:cubicBezTo>
                  <a:cubicBezTo>
                    <a:pt x="1450" y="2111"/>
                    <a:pt x="1" y="4505"/>
                    <a:pt x="977" y="6616"/>
                  </a:cubicBezTo>
                  <a:lnTo>
                    <a:pt x="2899" y="10649"/>
                  </a:lnTo>
                  <a:cubicBezTo>
                    <a:pt x="3246" y="11373"/>
                    <a:pt x="3939" y="11846"/>
                    <a:pt x="4727" y="11846"/>
                  </a:cubicBezTo>
                  <a:cubicBezTo>
                    <a:pt x="5231" y="11846"/>
                    <a:pt x="5703" y="11657"/>
                    <a:pt x="6050" y="11342"/>
                  </a:cubicBezTo>
                  <a:cubicBezTo>
                    <a:pt x="6396" y="11688"/>
                    <a:pt x="6869" y="11846"/>
                    <a:pt x="7404" y="11846"/>
                  </a:cubicBezTo>
                  <a:cubicBezTo>
                    <a:pt x="8192" y="11846"/>
                    <a:pt x="8885" y="11405"/>
                    <a:pt x="9200" y="10649"/>
                  </a:cubicBezTo>
                  <a:lnTo>
                    <a:pt x="11122" y="6616"/>
                  </a:lnTo>
                  <a:cubicBezTo>
                    <a:pt x="12130" y="4505"/>
                    <a:pt x="10618" y="2111"/>
                    <a:pt x="8413" y="2111"/>
                  </a:cubicBezTo>
                  <a:cubicBezTo>
                    <a:pt x="7656" y="2111"/>
                    <a:pt x="6963" y="2395"/>
                    <a:pt x="6396" y="2899"/>
                  </a:cubicBezTo>
                  <a:lnTo>
                    <a:pt x="6396" y="1733"/>
                  </a:lnTo>
                  <a:cubicBezTo>
                    <a:pt x="6396" y="1166"/>
                    <a:pt x="6837" y="693"/>
                    <a:pt x="7404" y="693"/>
                  </a:cubicBezTo>
                  <a:cubicBezTo>
                    <a:pt x="7593" y="693"/>
                    <a:pt x="7751" y="536"/>
                    <a:pt x="7751" y="347"/>
                  </a:cubicBezTo>
                  <a:cubicBezTo>
                    <a:pt x="7751" y="158"/>
                    <a:pt x="7593" y="0"/>
                    <a:pt x="740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05" name="Google Shape;705;p22"/>
          <p:cNvSpPr/>
          <p:nvPr/>
        </p:nvSpPr>
        <p:spPr>
          <a:xfrm>
            <a:off x="3102113" y="2931850"/>
            <a:ext cx="706800" cy="706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l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01</a:t>
            </a: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706" name="Google Shape;706;p22"/>
          <p:cNvSpPr/>
          <p:nvPr/>
        </p:nvSpPr>
        <p:spPr>
          <a:xfrm>
            <a:off x="2831125" y="976775"/>
            <a:ext cx="1248900" cy="1248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l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cxnSp>
        <p:nvCxnSpPr>
          <p:cNvPr id="707" name="Google Shape;707;p22"/>
          <p:cNvCxnSpPr>
            <a:stCxn id="706" idx="4"/>
            <a:endCxn id="705" idx="0"/>
          </p:cNvCxnSpPr>
          <p:nvPr/>
        </p:nvCxnSpPr>
        <p:spPr>
          <a:xfrm>
            <a:off x="3455575" y="2225675"/>
            <a:ext cx="0" cy="706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08" name="Google Shape;708;p22"/>
          <p:cNvGrpSpPr/>
          <p:nvPr/>
        </p:nvGrpSpPr>
        <p:grpSpPr>
          <a:xfrm>
            <a:off x="3278656" y="1425488"/>
            <a:ext cx="353757" cy="351463"/>
            <a:chOff x="-22845575" y="3504075"/>
            <a:chExt cx="296950" cy="295025"/>
          </a:xfrm>
        </p:grpSpPr>
        <p:sp>
          <p:nvSpPr>
            <p:cNvPr id="709" name="Google Shape;709;p22"/>
            <p:cNvSpPr/>
            <p:nvPr/>
          </p:nvSpPr>
          <p:spPr>
            <a:xfrm>
              <a:off x="-22688825" y="3504100"/>
              <a:ext cx="140200" cy="295000"/>
            </a:xfrm>
            <a:custGeom>
              <a:avLst/>
              <a:gdLst/>
              <a:ahLst/>
              <a:cxnLst/>
              <a:rect l="l" t="t" r="r" b="b"/>
              <a:pathLst>
                <a:path w="5608" h="11800" extrusionOk="0">
                  <a:moveTo>
                    <a:pt x="1465" y="2908"/>
                  </a:moveTo>
                  <a:cubicBezTo>
                    <a:pt x="1552" y="2908"/>
                    <a:pt x="1638" y="2931"/>
                    <a:pt x="1701" y="2979"/>
                  </a:cubicBezTo>
                  <a:cubicBezTo>
                    <a:pt x="1827" y="3105"/>
                    <a:pt x="1827" y="3357"/>
                    <a:pt x="1701" y="3451"/>
                  </a:cubicBezTo>
                  <a:cubicBezTo>
                    <a:pt x="1292" y="3861"/>
                    <a:pt x="1292" y="4522"/>
                    <a:pt x="1701" y="4932"/>
                  </a:cubicBezTo>
                  <a:cubicBezTo>
                    <a:pt x="1827" y="5026"/>
                    <a:pt x="1827" y="5279"/>
                    <a:pt x="1701" y="5373"/>
                  </a:cubicBezTo>
                  <a:cubicBezTo>
                    <a:pt x="1632" y="5477"/>
                    <a:pt x="1544" y="5524"/>
                    <a:pt x="1452" y="5524"/>
                  </a:cubicBezTo>
                  <a:cubicBezTo>
                    <a:pt x="1377" y="5524"/>
                    <a:pt x="1300" y="5493"/>
                    <a:pt x="1229" y="5436"/>
                  </a:cubicBezTo>
                  <a:cubicBezTo>
                    <a:pt x="567" y="4774"/>
                    <a:pt x="567" y="3672"/>
                    <a:pt x="1229" y="2979"/>
                  </a:cubicBezTo>
                  <a:cubicBezTo>
                    <a:pt x="1292" y="2931"/>
                    <a:pt x="1378" y="2908"/>
                    <a:pt x="1465" y="2908"/>
                  </a:cubicBezTo>
                  <a:close/>
                  <a:moveTo>
                    <a:pt x="2461" y="7313"/>
                  </a:moveTo>
                  <a:cubicBezTo>
                    <a:pt x="2532" y="7313"/>
                    <a:pt x="2605" y="7318"/>
                    <a:pt x="2678" y="7326"/>
                  </a:cubicBezTo>
                  <a:cubicBezTo>
                    <a:pt x="2867" y="7358"/>
                    <a:pt x="3025" y="7515"/>
                    <a:pt x="2993" y="7704"/>
                  </a:cubicBezTo>
                  <a:cubicBezTo>
                    <a:pt x="2962" y="7925"/>
                    <a:pt x="2804" y="8019"/>
                    <a:pt x="2615" y="8019"/>
                  </a:cubicBezTo>
                  <a:cubicBezTo>
                    <a:pt x="2579" y="8016"/>
                    <a:pt x="2543" y="8014"/>
                    <a:pt x="2507" y="8014"/>
                  </a:cubicBezTo>
                  <a:cubicBezTo>
                    <a:pt x="1947" y="8014"/>
                    <a:pt x="1418" y="8467"/>
                    <a:pt x="1418" y="9059"/>
                  </a:cubicBezTo>
                  <a:cubicBezTo>
                    <a:pt x="1418" y="9248"/>
                    <a:pt x="1260" y="9406"/>
                    <a:pt x="1071" y="9406"/>
                  </a:cubicBezTo>
                  <a:cubicBezTo>
                    <a:pt x="882" y="9406"/>
                    <a:pt x="725" y="9248"/>
                    <a:pt x="725" y="9059"/>
                  </a:cubicBezTo>
                  <a:cubicBezTo>
                    <a:pt x="725" y="8091"/>
                    <a:pt x="1490" y="7313"/>
                    <a:pt x="2461" y="7313"/>
                  </a:cubicBezTo>
                  <a:close/>
                  <a:moveTo>
                    <a:pt x="1060" y="0"/>
                  </a:moveTo>
                  <a:cubicBezTo>
                    <a:pt x="689" y="0"/>
                    <a:pt x="327" y="130"/>
                    <a:pt x="0" y="364"/>
                  </a:cubicBezTo>
                  <a:lnTo>
                    <a:pt x="0" y="5247"/>
                  </a:lnTo>
                  <a:cubicBezTo>
                    <a:pt x="0" y="5814"/>
                    <a:pt x="473" y="6255"/>
                    <a:pt x="1040" y="6255"/>
                  </a:cubicBezTo>
                  <a:cubicBezTo>
                    <a:pt x="1229" y="6255"/>
                    <a:pt x="1386" y="6413"/>
                    <a:pt x="1386" y="6602"/>
                  </a:cubicBezTo>
                  <a:cubicBezTo>
                    <a:pt x="1386" y="6822"/>
                    <a:pt x="1229" y="6948"/>
                    <a:pt x="1040" y="6948"/>
                  </a:cubicBezTo>
                  <a:cubicBezTo>
                    <a:pt x="630" y="6948"/>
                    <a:pt x="284" y="6854"/>
                    <a:pt x="0" y="6602"/>
                  </a:cubicBezTo>
                  <a:lnTo>
                    <a:pt x="0" y="11453"/>
                  </a:lnTo>
                  <a:cubicBezTo>
                    <a:pt x="284" y="11705"/>
                    <a:pt x="630" y="11800"/>
                    <a:pt x="1040" y="11800"/>
                  </a:cubicBezTo>
                  <a:cubicBezTo>
                    <a:pt x="1733" y="11800"/>
                    <a:pt x="2363" y="11359"/>
                    <a:pt x="2647" y="10760"/>
                  </a:cubicBezTo>
                  <a:cubicBezTo>
                    <a:pt x="3497" y="10634"/>
                    <a:pt x="4190" y="9910"/>
                    <a:pt x="4190" y="9028"/>
                  </a:cubicBezTo>
                  <a:cubicBezTo>
                    <a:pt x="4190" y="8902"/>
                    <a:pt x="4159" y="8776"/>
                    <a:pt x="4159" y="8618"/>
                  </a:cubicBezTo>
                  <a:cubicBezTo>
                    <a:pt x="4505" y="8555"/>
                    <a:pt x="4820" y="8397"/>
                    <a:pt x="5104" y="8145"/>
                  </a:cubicBezTo>
                  <a:cubicBezTo>
                    <a:pt x="5419" y="7830"/>
                    <a:pt x="5608" y="7389"/>
                    <a:pt x="5608" y="6917"/>
                  </a:cubicBezTo>
                  <a:cubicBezTo>
                    <a:pt x="5608" y="6539"/>
                    <a:pt x="5482" y="6192"/>
                    <a:pt x="5261" y="5909"/>
                  </a:cubicBezTo>
                  <a:cubicBezTo>
                    <a:pt x="5482" y="5594"/>
                    <a:pt x="5608" y="5247"/>
                    <a:pt x="5608" y="4869"/>
                  </a:cubicBezTo>
                  <a:cubicBezTo>
                    <a:pt x="5608" y="4396"/>
                    <a:pt x="5387" y="3987"/>
                    <a:pt x="5072" y="3672"/>
                  </a:cubicBezTo>
                  <a:cubicBezTo>
                    <a:pt x="4852" y="3420"/>
                    <a:pt x="4505" y="3262"/>
                    <a:pt x="4127" y="3199"/>
                  </a:cubicBezTo>
                  <a:cubicBezTo>
                    <a:pt x="4253" y="2632"/>
                    <a:pt x="4096" y="2002"/>
                    <a:pt x="3655" y="1561"/>
                  </a:cubicBezTo>
                  <a:cubicBezTo>
                    <a:pt x="3403" y="1309"/>
                    <a:pt x="3025" y="1120"/>
                    <a:pt x="2647" y="1088"/>
                  </a:cubicBezTo>
                  <a:cubicBezTo>
                    <a:pt x="2394" y="584"/>
                    <a:pt x="1985" y="143"/>
                    <a:pt x="1449" y="49"/>
                  </a:cubicBezTo>
                  <a:cubicBezTo>
                    <a:pt x="1319" y="16"/>
                    <a:pt x="1189" y="0"/>
                    <a:pt x="10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22"/>
            <p:cNvSpPr/>
            <p:nvPr/>
          </p:nvSpPr>
          <p:spPr>
            <a:xfrm>
              <a:off x="-22845575" y="3504075"/>
              <a:ext cx="139425" cy="294250"/>
            </a:xfrm>
            <a:custGeom>
              <a:avLst/>
              <a:gdLst/>
              <a:ahLst/>
              <a:cxnLst/>
              <a:rect l="l" t="t" r="r" b="b"/>
              <a:pathLst>
                <a:path w="5577" h="11770" extrusionOk="0">
                  <a:moveTo>
                    <a:pt x="4187" y="2948"/>
                  </a:moveTo>
                  <a:cubicBezTo>
                    <a:pt x="4277" y="2948"/>
                    <a:pt x="4364" y="2980"/>
                    <a:pt x="4411" y="3043"/>
                  </a:cubicBezTo>
                  <a:cubicBezTo>
                    <a:pt x="5104" y="3673"/>
                    <a:pt x="5104" y="4775"/>
                    <a:pt x="4411" y="5437"/>
                  </a:cubicBezTo>
                  <a:cubicBezTo>
                    <a:pt x="4364" y="5500"/>
                    <a:pt x="4277" y="5532"/>
                    <a:pt x="4187" y="5532"/>
                  </a:cubicBezTo>
                  <a:cubicBezTo>
                    <a:pt x="4096" y="5532"/>
                    <a:pt x="4002" y="5500"/>
                    <a:pt x="3939" y="5437"/>
                  </a:cubicBezTo>
                  <a:cubicBezTo>
                    <a:pt x="3844" y="5311"/>
                    <a:pt x="3844" y="5090"/>
                    <a:pt x="3939" y="4964"/>
                  </a:cubicBezTo>
                  <a:cubicBezTo>
                    <a:pt x="4348" y="4555"/>
                    <a:pt x="4348" y="3893"/>
                    <a:pt x="3939" y="3515"/>
                  </a:cubicBezTo>
                  <a:cubicBezTo>
                    <a:pt x="3844" y="3389"/>
                    <a:pt x="3844" y="3137"/>
                    <a:pt x="3939" y="3043"/>
                  </a:cubicBezTo>
                  <a:cubicBezTo>
                    <a:pt x="4002" y="2980"/>
                    <a:pt x="4096" y="2948"/>
                    <a:pt x="4187" y="2948"/>
                  </a:cubicBezTo>
                  <a:close/>
                  <a:moveTo>
                    <a:pt x="3148" y="7314"/>
                  </a:moveTo>
                  <a:cubicBezTo>
                    <a:pt x="4123" y="7314"/>
                    <a:pt x="4915" y="8092"/>
                    <a:pt x="4915" y="9060"/>
                  </a:cubicBezTo>
                  <a:cubicBezTo>
                    <a:pt x="4915" y="9249"/>
                    <a:pt x="4726" y="9407"/>
                    <a:pt x="4537" y="9407"/>
                  </a:cubicBezTo>
                  <a:cubicBezTo>
                    <a:pt x="4348" y="9407"/>
                    <a:pt x="4191" y="9249"/>
                    <a:pt x="4191" y="9060"/>
                  </a:cubicBezTo>
                  <a:cubicBezTo>
                    <a:pt x="4191" y="8468"/>
                    <a:pt x="3662" y="8015"/>
                    <a:pt x="3101" y="8015"/>
                  </a:cubicBezTo>
                  <a:cubicBezTo>
                    <a:pt x="3066" y="8015"/>
                    <a:pt x="3030" y="8017"/>
                    <a:pt x="2994" y="8020"/>
                  </a:cubicBezTo>
                  <a:cubicBezTo>
                    <a:pt x="2968" y="8029"/>
                    <a:pt x="2944" y="8033"/>
                    <a:pt x="2920" y="8033"/>
                  </a:cubicBezTo>
                  <a:cubicBezTo>
                    <a:pt x="2765" y="8033"/>
                    <a:pt x="2643" y="7869"/>
                    <a:pt x="2616" y="7705"/>
                  </a:cubicBezTo>
                  <a:cubicBezTo>
                    <a:pt x="2584" y="7516"/>
                    <a:pt x="2742" y="7359"/>
                    <a:pt x="2931" y="7327"/>
                  </a:cubicBezTo>
                  <a:cubicBezTo>
                    <a:pt x="3004" y="7319"/>
                    <a:pt x="3077" y="7314"/>
                    <a:pt x="3148" y="7314"/>
                  </a:cubicBezTo>
                  <a:close/>
                  <a:moveTo>
                    <a:pt x="4581" y="0"/>
                  </a:moveTo>
                  <a:cubicBezTo>
                    <a:pt x="4444" y="0"/>
                    <a:pt x="4303" y="16"/>
                    <a:pt x="4159" y="50"/>
                  </a:cubicBezTo>
                  <a:cubicBezTo>
                    <a:pt x="3592" y="144"/>
                    <a:pt x="3214" y="585"/>
                    <a:pt x="2962" y="1089"/>
                  </a:cubicBezTo>
                  <a:cubicBezTo>
                    <a:pt x="2584" y="1152"/>
                    <a:pt x="2206" y="1310"/>
                    <a:pt x="1954" y="1562"/>
                  </a:cubicBezTo>
                  <a:cubicBezTo>
                    <a:pt x="1513" y="2003"/>
                    <a:pt x="1355" y="2633"/>
                    <a:pt x="1481" y="3200"/>
                  </a:cubicBezTo>
                  <a:cubicBezTo>
                    <a:pt x="1135" y="3232"/>
                    <a:pt x="820" y="3389"/>
                    <a:pt x="536" y="3673"/>
                  </a:cubicBezTo>
                  <a:cubicBezTo>
                    <a:pt x="221" y="3988"/>
                    <a:pt x="1" y="4397"/>
                    <a:pt x="1" y="4870"/>
                  </a:cubicBezTo>
                  <a:cubicBezTo>
                    <a:pt x="1" y="5280"/>
                    <a:pt x="127" y="5626"/>
                    <a:pt x="379" y="5910"/>
                  </a:cubicBezTo>
                  <a:cubicBezTo>
                    <a:pt x="127" y="6225"/>
                    <a:pt x="1" y="6571"/>
                    <a:pt x="1" y="6918"/>
                  </a:cubicBezTo>
                  <a:cubicBezTo>
                    <a:pt x="1" y="7390"/>
                    <a:pt x="221" y="7831"/>
                    <a:pt x="536" y="8146"/>
                  </a:cubicBezTo>
                  <a:cubicBezTo>
                    <a:pt x="788" y="8430"/>
                    <a:pt x="1135" y="8588"/>
                    <a:pt x="1481" y="8619"/>
                  </a:cubicBezTo>
                  <a:cubicBezTo>
                    <a:pt x="1229" y="9690"/>
                    <a:pt x="1985" y="10604"/>
                    <a:pt x="2931" y="10698"/>
                  </a:cubicBezTo>
                  <a:cubicBezTo>
                    <a:pt x="3214" y="11328"/>
                    <a:pt x="3781" y="11769"/>
                    <a:pt x="4537" y="11769"/>
                  </a:cubicBezTo>
                  <a:cubicBezTo>
                    <a:pt x="4947" y="11769"/>
                    <a:pt x="5293" y="11612"/>
                    <a:pt x="5577" y="11423"/>
                  </a:cubicBezTo>
                  <a:lnTo>
                    <a:pt x="5577" y="6571"/>
                  </a:lnTo>
                  <a:cubicBezTo>
                    <a:pt x="5293" y="6823"/>
                    <a:pt x="4947" y="6918"/>
                    <a:pt x="4537" y="6918"/>
                  </a:cubicBezTo>
                  <a:cubicBezTo>
                    <a:pt x="4348" y="6918"/>
                    <a:pt x="4191" y="6760"/>
                    <a:pt x="4191" y="6571"/>
                  </a:cubicBezTo>
                  <a:cubicBezTo>
                    <a:pt x="4191" y="6382"/>
                    <a:pt x="4348" y="6225"/>
                    <a:pt x="4537" y="6225"/>
                  </a:cubicBezTo>
                  <a:cubicBezTo>
                    <a:pt x="5136" y="6225"/>
                    <a:pt x="5577" y="5752"/>
                    <a:pt x="5577" y="5185"/>
                  </a:cubicBezTo>
                  <a:lnTo>
                    <a:pt x="5577" y="302"/>
                  </a:lnTo>
                  <a:cubicBezTo>
                    <a:pt x="5300" y="117"/>
                    <a:pt x="4956" y="0"/>
                    <a:pt x="45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1" name="Google Shape;711;p22"/>
          <p:cNvGrpSpPr/>
          <p:nvPr/>
        </p:nvGrpSpPr>
        <p:grpSpPr>
          <a:xfrm>
            <a:off x="457204" y="976766"/>
            <a:ext cx="1348233" cy="3749267"/>
            <a:chOff x="457204" y="976766"/>
            <a:chExt cx="1348233" cy="3749267"/>
          </a:xfrm>
        </p:grpSpPr>
        <p:grpSp>
          <p:nvGrpSpPr>
            <p:cNvPr id="712" name="Google Shape;712;p22"/>
            <p:cNvGrpSpPr/>
            <p:nvPr/>
          </p:nvGrpSpPr>
          <p:grpSpPr>
            <a:xfrm>
              <a:off x="457204" y="976766"/>
              <a:ext cx="1348233" cy="3749267"/>
              <a:chOff x="7309364" y="1003600"/>
              <a:chExt cx="1377434" cy="3830473"/>
            </a:xfrm>
          </p:grpSpPr>
          <p:sp>
            <p:nvSpPr>
              <p:cNvPr id="713" name="Google Shape;713;p22"/>
              <p:cNvSpPr/>
              <p:nvPr/>
            </p:nvSpPr>
            <p:spPr>
              <a:xfrm flipH="1">
                <a:off x="7352925" y="4504373"/>
                <a:ext cx="1290300" cy="329700"/>
              </a:xfrm>
              <a:prstGeom prst="ellipse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714" name="Google Shape;714;p22"/>
              <p:cNvGrpSpPr/>
              <p:nvPr/>
            </p:nvGrpSpPr>
            <p:grpSpPr>
              <a:xfrm>
                <a:off x="7309364" y="1003600"/>
                <a:ext cx="1377434" cy="3728482"/>
                <a:chOff x="3883289" y="1003600"/>
                <a:chExt cx="1377434" cy="3728482"/>
              </a:xfrm>
            </p:grpSpPr>
            <p:sp>
              <p:nvSpPr>
                <p:cNvPr id="715" name="Google Shape;715;p22"/>
                <p:cNvSpPr/>
                <p:nvPr/>
              </p:nvSpPr>
              <p:spPr>
                <a:xfrm>
                  <a:off x="4064577" y="3128246"/>
                  <a:ext cx="532720" cy="13391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041" h="47864" extrusionOk="0">
                      <a:moveTo>
                        <a:pt x="3223" y="0"/>
                      </a:moveTo>
                      <a:lnTo>
                        <a:pt x="2138" y="12"/>
                      </a:lnTo>
                      <a:lnTo>
                        <a:pt x="1235" y="35"/>
                      </a:lnTo>
                      <a:lnTo>
                        <a:pt x="869" y="58"/>
                      </a:lnTo>
                      <a:lnTo>
                        <a:pt x="561" y="80"/>
                      </a:lnTo>
                      <a:lnTo>
                        <a:pt x="309" y="115"/>
                      </a:lnTo>
                      <a:lnTo>
                        <a:pt x="138" y="149"/>
                      </a:lnTo>
                      <a:lnTo>
                        <a:pt x="69" y="172"/>
                      </a:lnTo>
                      <a:lnTo>
                        <a:pt x="35" y="183"/>
                      </a:lnTo>
                      <a:lnTo>
                        <a:pt x="12" y="206"/>
                      </a:lnTo>
                      <a:lnTo>
                        <a:pt x="0" y="229"/>
                      </a:lnTo>
                      <a:lnTo>
                        <a:pt x="69" y="983"/>
                      </a:lnTo>
                      <a:lnTo>
                        <a:pt x="160" y="1738"/>
                      </a:lnTo>
                      <a:lnTo>
                        <a:pt x="263" y="2480"/>
                      </a:lnTo>
                      <a:lnTo>
                        <a:pt x="389" y="3223"/>
                      </a:lnTo>
                      <a:lnTo>
                        <a:pt x="515" y="3966"/>
                      </a:lnTo>
                      <a:lnTo>
                        <a:pt x="663" y="4698"/>
                      </a:lnTo>
                      <a:lnTo>
                        <a:pt x="823" y="5429"/>
                      </a:lnTo>
                      <a:lnTo>
                        <a:pt x="995" y="6160"/>
                      </a:lnTo>
                      <a:lnTo>
                        <a:pt x="1166" y="6869"/>
                      </a:lnTo>
                      <a:lnTo>
                        <a:pt x="1349" y="7589"/>
                      </a:lnTo>
                      <a:lnTo>
                        <a:pt x="1543" y="8298"/>
                      </a:lnTo>
                      <a:lnTo>
                        <a:pt x="1738" y="8995"/>
                      </a:lnTo>
                      <a:lnTo>
                        <a:pt x="2138" y="10366"/>
                      </a:lnTo>
                      <a:lnTo>
                        <a:pt x="2538" y="11715"/>
                      </a:lnTo>
                      <a:lnTo>
                        <a:pt x="2938" y="13018"/>
                      </a:lnTo>
                      <a:lnTo>
                        <a:pt x="3315" y="14286"/>
                      </a:lnTo>
                      <a:lnTo>
                        <a:pt x="3669" y="15509"/>
                      </a:lnTo>
                      <a:lnTo>
                        <a:pt x="3829" y="16103"/>
                      </a:lnTo>
                      <a:lnTo>
                        <a:pt x="3978" y="16686"/>
                      </a:lnTo>
                      <a:lnTo>
                        <a:pt x="4126" y="17258"/>
                      </a:lnTo>
                      <a:lnTo>
                        <a:pt x="4241" y="17818"/>
                      </a:lnTo>
                      <a:lnTo>
                        <a:pt x="4355" y="18366"/>
                      </a:lnTo>
                      <a:lnTo>
                        <a:pt x="4446" y="18903"/>
                      </a:lnTo>
                      <a:lnTo>
                        <a:pt x="4526" y="19418"/>
                      </a:lnTo>
                      <a:lnTo>
                        <a:pt x="4583" y="19920"/>
                      </a:lnTo>
                      <a:lnTo>
                        <a:pt x="4618" y="20412"/>
                      </a:lnTo>
                      <a:lnTo>
                        <a:pt x="4641" y="20880"/>
                      </a:lnTo>
                      <a:lnTo>
                        <a:pt x="4503" y="21406"/>
                      </a:lnTo>
                      <a:lnTo>
                        <a:pt x="4389" y="21920"/>
                      </a:lnTo>
                      <a:lnTo>
                        <a:pt x="4275" y="22423"/>
                      </a:lnTo>
                      <a:lnTo>
                        <a:pt x="4172" y="22926"/>
                      </a:lnTo>
                      <a:lnTo>
                        <a:pt x="4081" y="23418"/>
                      </a:lnTo>
                      <a:lnTo>
                        <a:pt x="3989" y="23898"/>
                      </a:lnTo>
                      <a:lnTo>
                        <a:pt x="3921" y="24378"/>
                      </a:lnTo>
                      <a:lnTo>
                        <a:pt x="3852" y="24858"/>
                      </a:lnTo>
                      <a:lnTo>
                        <a:pt x="3795" y="25326"/>
                      </a:lnTo>
                      <a:lnTo>
                        <a:pt x="3738" y="25783"/>
                      </a:lnTo>
                      <a:lnTo>
                        <a:pt x="3703" y="26240"/>
                      </a:lnTo>
                      <a:lnTo>
                        <a:pt x="3669" y="26698"/>
                      </a:lnTo>
                      <a:lnTo>
                        <a:pt x="3635" y="27143"/>
                      </a:lnTo>
                      <a:lnTo>
                        <a:pt x="3612" y="27578"/>
                      </a:lnTo>
                      <a:lnTo>
                        <a:pt x="3601" y="28012"/>
                      </a:lnTo>
                      <a:lnTo>
                        <a:pt x="3601" y="28446"/>
                      </a:lnTo>
                      <a:lnTo>
                        <a:pt x="3612" y="29303"/>
                      </a:lnTo>
                      <a:lnTo>
                        <a:pt x="3646" y="30138"/>
                      </a:lnTo>
                      <a:lnTo>
                        <a:pt x="3703" y="30960"/>
                      </a:lnTo>
                      <a:lnTo>
                        <a:pt x="3795" y="31772"/>
                      </a:lnTo>
                      <a:lnTo>
                        <a:pt x="3898" y="32572"/>
                      </a:lnTo>
                      <a:lnTo>
                        <a:pt x="4023" y="33360"/>
                      </a:lnTo>
                      <a:lnTo>
                        <a:pt x="4161" y="34138"/>
                      </a:lnTo>
                      <a:lnTo>
                        <a:pt x="4321" y="34915"/>
                      </a:lnTo>
                      <a:lnTo>
                        <a:pt x="4503" y="35692"/>
                      </a:lnTo>
                      <a:lnTo>
                        <a:pt x="4698" y="36458"/>
                      </a:lnTo>
                      <a:lnTo>
                        <a:pt x="4892" y="37235"/>
                      </a:lnTo>
                      <a:lnTo>
                        <a:pt x="5109" y="38000"/>
                      </a:lnTo>
                      <a:lnTo>
                        <a:pt x="5338" y="38778"/>
                      </a:lnTo>
                      <a:lnTo>
                        <a:pt x="5566" y="39555"/>
                      </a:lnTo>
                      <a:lnTo>
                        <a:pt x="6046" y="41120"/>
                      </a:lnTo>
                      <a:lnTo>
                        <a:pt x="6549" y="42720"/>
                      </a:lnTo>
                      <a:lnTo>
                        <a:pt x="7052" y="44378"/>
                      </a:lnTo>
                      <a:lnTo>
                        <a:pt x="7292" y="45223"/>
                      </a:lnTo>
                      <a:lnTo>
                        <a:pt x="7543" y="46080"/>
                      </a:lnTo>
                      <a:lnTo>
                        <a:pt x="7772" y="46960"/>
                      </a:lnTo>
                      <a:lnTo>
                        <a:pt x="8012" y="47863"/>
                      </a:lnTo>
                      <a:lnTo>
                        <a:pt x="15715" y="47863"/>
                      </a:lnTo>
                      <a:lnTo>
                        <a:pt x="16526" y="25475"/>
                      </a:lnTo>
                      <a:lnTo>
                        <a:pt x="16721" y="25109"/>
                      </a:lnTo>
                      <a:lnTo>
                        <a:pt x="16903" y="24743"/>
                      </a:lnTo>
                      <a:lnTo>
                        <a:pt x="17086" y="24378"/>
                      </a:lnTo>
                      <a:lnTo>
                        <a:pt x="17258" y="24000"/>
                      </a:lnTo>
                      <a:lnTo>
                        <a:pt x="17418" y="23612"/>
                      </a:lnTo>
                      <a:lnTo>
                        <a:pt x="17566" y="23223"/>
                      </a:lnTo>
                      <a:lnTo>
                        <a:pt x="17703" y="22835"/>
                      </a:lnTo>
                      <a:lnTo>
                        <a:pt x="17841" y="22446"/>
                      </a:lnTo>
                      <a:lnTo>
                        <a:pt x="17966" y="22046"/>
                      </a:lnTo>
                      <a:lnTo>
                        <a:pt x="18081" y="21646"/>
                      </a:lnTo>
                      <a:lnTo>
                        <a:pt x="18183" y="21246"/>
                      </a:lnTo>
                      <a:lnTo>
                        <a:pt x="18286" y="20835"/>
                      </a:lnTo>
                      <a:lnTo>
                        <a:pt x="18378" y="20435"/>
                      </a:lnTo>
                      <a:lnTo>
                        <a:pt x="18469" y="20023"/>
                      </a:lnTo>
                      <a:lnTo>
                        <a:pt x="18549" y="19612"/>
                      </a:lnTo>
                      <a:lnTo>
                        <a:pt x="18618" y="19189"/>
                      </a:lnTo>
                      <a:lnTo>
                        <a:pt x="18743" y="18355"/>
                      </a:lnTo>
                      <a:lnTo>
                        <a:pt x="18846" y="17520"/>
                      </a:lnTo>
                      <a:lnTo>
                        <a:pt x="18915" y="16675"/>
                      </a:lnTo>
                      <a:lnTo>
                        <a:pt x="18972" y="15829"/>
                      </a:lnTo>
                      <a:lnTo>
                        <a:pt x="19018" y="14972"/>
                      </a:lnTo>
                      <a:lnTo>
                        <a:pt x="19041" y="14126"/>
                      </a:lnTo>
                      <a:lnTo>
                        <a:pt x="19041" y="13292"/>
                      </a:lnTo>
                      <a:lnTo>
                        <a:pt x="19041" y="12446"/>
                      </a:lnTo>
                      <a:lnTo>
                        <a:pt x="19018" y="11612"/>
                      </a:lnTo>
                      <a:lnTo>
                        <a:pt x="18995" y="10789"/>
                      </a:lnTo>
                      <a:lnTo>
                        <a:pt x="18949" y="9978"/>
                      </a:lnTo>
                      <a:lnTo>
                        <a:pt x="18915" y="9178"/>
                      </a:lnTo>
                      <a:lnTo>
                        <a:pt x="18823" y="7612"/>
                      </a:lnTo>
                      <a:lnTo>
                        <a:pt x="18721" y="6103"/>
                      </a:lnTo>
                      <a:lnTo>
                        <a:pt x="18641" y="4686"/>
                      </a:lnTo>
                      <a:lnTo>
                        <a:pt x="18606" y="4000"/>
                      </a:lnTo>
                      <a:lnTo>
                        <a:pt x="18583" y="3349"/>
                      </a:lnTo>
                      <a:lnTo>
                        <a:pt x="18572" y="2720"/>
                      </a:lnTo>
                      <a:lnTo>
                        <a:pt x="18572" y="2126"/>
                      </a:lnTo>
                      <a:lnTo>
                        <a:pt x="18595" y="1555"/>
                      </a:lnTo>
                      <a:lnTo>
                        <a:pt x="18618" y="1018"/>
                      </a:lnTo>
                      <a:lnTo>
                        <a:pt x="18115" y="938"/>
                      </a:lnTo>
                      <a:lnTo>
                        <a:pt x="17555" y="846"/>
                      </a:lnTo>
                      <a:lnTo>
                        <a:pt x="16961" y="778"/>
                      </a:lnTo>
                      <a:lnTo>
                        <a:pt x="16332" y="698"/>
                      </a:lnTo>
                      <a:lnTo>
                        <a:pt x="14972" y="560"/>
                      </a:lnTo>
                      <a:lnTo>
                        <a:pt x="13521" y="435"/>
                      </a:lnTo>
                      <a:lnTo>
                        <a:pt x="11989" y="320"/>
                      </a:lnTo>
                      <a:lnTo>
                        <a:pt x="10435" y="229"/>
                      </a:lnTo>
                      <a:lnTo>
                        <a:pt x="8869" y="149"/>
                      </a:lnTo>
                      <a:lnTo>
                        <a:pt x="7326" y="92"/>
                      </a:lnTo>
                      <a:lnTo>
                        <a:pt x="5852" y="46"/>
                      </a:lnTo>
                      <a:lnTo>
                        <a:pt x="4481" y="12"/>
                      </a:lnTo>
                      <a:lnTo>
                        <a:pt x="3223" y="0"/>
                      </a:lnTo>
                      <a:close/>
                    </a:path>
                  </a:pathLst>
                </a:custGeom>
                <a:solidFill>
                  <a:srgbClr val="EE9C7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6" name="Google Shape;716;p22"/>
                <p:cNvSpPr/>
                <p:nvPr/>
              </p:nvSpPr>
              <p:spPr>
                <a:xfrm>
                  <a:off x="4194388" y="4439465"/>
                  <a:ext cx="334471" cy="2926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55" h="10459" extrusionOk="0">
                      <a:moveTo>
                        <a:pt x="11303" y="1"/>
                      </a:moveTo>
                      <a:lnTo>
                        <a:pt x="2972" y="104"/>
                      </a:lnTo>
                      <a:lnTo>
                        <a:pt x="3006" y="332"/>
                      </a:lnTo>
                      <a:lnTo>
                        <a:pt x="3075" y="904"/>
                      </a:lnTo>
                      <a:lnTo>
                        <a:pt x="3109" y="1235"/>
                      </a:lnTo>
                      <a:lnTo>
                        <a:pt x="3132" y="1567"/>
                      </a:lnTo>
                      <a:lnTo>
                        <a:pt x="3132" y="1875"/>
                      </a:lnTo>
                      <a:lnTo>
                        <a:pt x="3121" y="2001"/>
                      </a:lnTo>
                      <a:lnTo>
                        <a:pt x="3109" y="2115"/>
                      </a:lnTo>
                      <a:lnTo>
                        <a:pt x="3086" y="2344"/>
                      </a:lnTo>
                      <a:lnTo>
                        <a:pt x="3052" y="2732"/>
                      </a:lnTo>
                      <a:lnTo>
                        <a:pt x="3018" y="3258"/>
                      </a:lnTo>
                      <a:lnTo>
                        <a:pt x="2961" y="3887"/>
                      </a:lnTo>
                      <a:lnTo>
                        <a:pt x="2869" y="4595"/>
                      </a:lnTo>
                      <a:lnTo>
                        <a:pt x="2812" y="4972"/>
                      </a:lnTo>
                      <a:lnTo>
                        <a:pt x="2743" y="5361"/>
                      </a:lnTo>
                      <a:lnTo>
                        <a:pt x="2663" y="5761"/>
                      </a:lnTo>
                      <a:lnTo>
                        <a:pt x="2572" y="6161"/>
                      </a:lnTo>
                      <a:lnTo>
                        <a:pt x="2469" y="6561"/>
                      </a:lnTo>
                      <a:lnTo>
                        <a:pt x="2355" y="6961"/>
                      </a:lnTo>
                      <a:lnTo>
                        <a:pt x="2309" y="7098"/>
                      </a:lnTo>
                      <a:lnTo>
                        <a:pt x="2241" y="7224"/>
                      </a:lnTo>
                      <a:lnTo>
                        <a:pt x="2172" y="7350"/>
                      </a:lnTo>
                      <a:lnTo>
                        <a:pt x="2092" y="7452"/>
                      </a:lnTo>
                      <a:lnTo>
                        <a:pt x="2012" y="7544"/>
                      </a:lnTo>
                      <a:lnTo>
                        <a:pt x="1921" y="7635"/>
                      </a:lnTo>
                      <a:lnTo>
                        <a:pt x="1829" y="7715"/>
                      </a:lnTo>
                      <a:lnTo>
                        <a:pt x="1726" y="7795"/>
                      </a:lnTo>
                      <a:lnTo>
                        <a:pt x="1521" y="7932"/>
                      </a:lnTo>
                      <a:lnTo>
                        <a:pt x="1292" y="8047"/>
                      </a:lnTo>
                      <a:lnTo>
                        <a:pt x="858" y="8275"/>
                      </a:lnTo>
                      <a:lnTo>
                        <a:pt x="652" y="8401"/>
                      </a:lnTo>
                      <a:lnTo>
                        <a:pt x="549" y="8470"/>
                      </a:lnTo>
                      <a:lnTo>
                        <a:pt x="458" y="8538"/>
                      </a:lnTo>
                      <a:lnTo>
                        <a:pt x="378" y="8618"/>
                      </a:lnTo>
                      <a:lnTo>
                        <a:pt x="298" y="8710"/>
                      </a:lnTo>
                      <a:lnTo>
                        <a:pt x="218" y="8801"/>
                      </a:lnTo>
                      <a:lnTo>
                        <a:pt x="161" y="8904"/>
                      </a:lnTo>
                      <a:lnTo>
                        <a:pt x="103" y="9018"/>
                      </a:lnTo>
                      <a:lnTo>
                        <a:pt x="58" y="9144"/>
                      </a:lnTo>
                      <a:lnTo>
                        <a:pt x="23" y="9281"/>
                      </a:lnTo>
                      <a:lnTo>
                        <a:pt x="12" y="9430"/>
                      </a:lnTo>
                      <a:lnTo>
                        <a:pt x="1" y="9590"/>
                      </a:lnTo>
                      <a:lnTo>
                        <a:pt x="1" y="9772"/>
                      </a:lnTo>
                      <a:lnTo>
                        <a:pt x="23" y="9967"/>
                      </a:lnTo>
                      <a:lnTo>
                        <a:pt x="58" y="10172"/>
                      </a:lnTo>
                      <a:lnTo>
                        <a:pt x="92" y="10230"/>
                      </a:lnTo>
                      <a:lnTo>
                        <a:pt x="161" y="10264"/>
                      </a:lnTo>
                      <a:lnTo>
                        <a:pt x="241" y="10310"/>
                      </a:lnTo>
                      <a:lnTo>
                        <a:pt x="343" y="10344"/>
                      </a:lnTo>
                      <a:lnTo>
                        <a:pt x="446" y="10367"/>
                      </a:lnTo>
                      <a:lnTo>
                        <a:pt x="572" y="10390"/>
                      </a:lnTo>
                      <a:lnTo>
                        <a:pt x="835" y="10424"/>
                      </a:lnTo>
                      <a:lnTo>
                        <a:pt x="1086" y="10447"/>
                      </a:lnTo>
                      <a:lnTo>
                        <a:pt x="1303" y="10458"/>
                      </a:lnTo>
                      <a:lnTo>
                        <a:pt x="10286" y="10458"/>
                      </a:lnTo>
                      <a:lnTo>
                        <a:pt x="10389" y="10447"/>
                      </a:lnTo>
                      <a:lnTo>
                        <a:pt x="10503" y="10435"/>
                      </a:lnTo>
                      <a:lnTo>
                        <a:pt x="10595" y="10412"/>
                      </a:lnTo>
                      <a:lnTo>
                        <a:pt x="10698" y="10390"/>
                      </a:lnTo>
                      <a:lnTo>
                        <a:pt x="10789" y="10344"/>
                      </a:lnTo>
                      <a:lnTo>
                        <a:pt x="10881" y="10298"/>
                      </a:lnTo>
                      <a:lnTo>
                        <a:pt x="10961" y="10252"/>
                      </a:lnTo>
                      <a:lnTo>
                        <a:pt x="11041" y="10184"/>
                      </a:lnTo>
                      <a:lnTo>
                        <a:pt x="11121" y="10115"/>
                      </a:lnTo>
                      <a:lnTo>
                        <a:pt x="11189" y="10035"/>
                      </a:lnTo>
                      <a:lnTo>
                        <a:pt x="11258" y="9955"/>
                      </a:lnTo>
                      <a:lnTo>
                        <a:pt x="11326" y="9864"/>
                      </a:lnTo>
                      <a:lnTo>
                        <a:pt x="11441" y="9670"/>
                      </a:lnTo>
                      <a:lnTo>
                        <a:pt x="11555" y="9452"/>
                      </a:lnTo>
                      <a:lnTo>
                        <a:pt x="11646" y="9201"/>
                      </a:lnTo>
                      <a:lnTo>
                        <a:pt x="11715" y="8938"/>
                      </a:lnTo>
                      <a:lnTo>
                        <a:pt x="11783" y="8664"/>
                      </a:lnTo>
                      <a:lnTo>
                        <a:pt x="11841" y="8367"/>
                      </a:lnTo>
                      <a:lnTo>
                        <a:pt x="11886" y="8058"/>
                      </a:lnTo>
                      <a:lnTo>
                        <a:pt x="11921" y="7727"/>
                      </a:lnTo>
                      <a:lnTo>
                        <a:pt x="11943" y="7395"/>
                      </a:lnTo>
                      <a:lnTo>
                        <a:pt x="11955" y="7052"/>
                      </a:lnTo>
                      <a:lnTo>
                        <a:pt x="11955" y="6710"/>
                      </a:lnTo>
                      <a:lnTo>
                        <a:pt x="11955" y="6344"/>
                      </a:lnTo>
                      <a:lnTo>
                        <a:pt x="11943" y="5990"/>
                      </a:lnTo>
                      <a:lnTo>
                        <a:pt x="11921" y="5635"/>
                      </a:lnTo>
                      <a:lnTo>
                        <a:pt x="11852" y="4915"/>
                      </a:lnTo>
                      <a:lnTo>
                        <a:pt x="11772" y="4218"/>
                      </a:lnTo>
                      <a:lnTo>
                        <a:pt x="11669" y="3555"/>
                      </a:lnTo>
                      <a:lnTo>
                        <a:pt x="11555" y="2927"/>
                      </a:lnTo>
                      <a:lnTo>
                        <a:pt x="11418" y="2367"/>
                      </a:lnTo>
                      <a:lnTo>
                        <a:pt x="11292" y="1887"/>
                      </a:lnTo>
                      <a:lnTo>
                        <a:pt x="11258" y="1772"/>
                      </a:lnTo>
                      <a:lnTo>
                        <a:pt x="11235" y="1647"/>
                      </a:lnTo>
                      <a:lnTo>
                        <a:pt x="11223" y="1510"/>
                      </a:lnTo>
                      <a:lnTo>
                        <a:pt x="11223" y="1361"/>
                      </a:lnTo>
                      <a:lnTo>
                        <a:pt x="11212" y="1052"/>
                      </a:lnTo>
                      <a:lnTo>
                        <a:pt x="11235" y="744"/>
                      </a:lnTo>
                      <a:lnTo>
                        <a:pt x="11258" y="458"/>
                      </a:lnTo>
                      <a:lnTo>
                        <a:pt x="11281" y="218"/>
                      </a:lnTo>
                      <a:lnTo>
                        <a:pt x="11303" y="1"/>
                      </a:lnTo>
                      <a:close/>
                    </a:path>
                  </a:pathLst>
                </a:custGeom>
                <a:solidFill>
                  <a:srgbClr val="FDFDF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7" name="Google Shape;717;p22"/>
                <p:cNvSpPr/>
                <p:nvPr/>
              </p:nvSpPr>
              <p:spPr>
                <a:xfrm>
                  <a:off x="4328368" y="3750115"/>
                  <a:ext cx="110651" cy="115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55" h="413" extrusionOk="0">
                      <a:moveTo>
                        <a:pt x="46" y="1"/>
                      </a:moveTo>
                      <a:lnTo>
                        <a:pt x="0" y="207"/>
                      </a:lnTo>
                      <a:lnTo>
                        <a:pt x="229" y="264"/>
                      </a:lnTo>
                      <a:lnTo>
                        <a:pt x="469" y="310"/>
                      </a:lnTo>
                      <a:lnTo>
                        <a:pt x="709" y="344"/>
                      </a:lnTo>
                      <a:lnTo>
                        <a:pt x="949" y="367"/>
                      </a:lnTo>
                      <a:lnTo>
                        <a:pt x="1417" y="401"/>
                      </a:lnTo>
                      <a:lnTo>
                        <a:pt x="1863" y="412"/>
                      </a:lnTo>
                      <a:lnTo>
                        <a:pt x="2286" y="401"/>
                      </a:lnTo>
                      <a:lnTo>
                        <a:pt x="2686" y="378"/>
                      </a:lnTo>
                      <a:lnTo>
                        <a:pt x="3029" y="344"/>
                      </a:lnTo>
                      <a:lnTo>
                        <a:pt x="3337" y="310"/>
                      </a:lnTo>
                      <a:lnTo>
                        <a:pt x="3783" y="241"/>
                      </a:lnTo>
                      <a:lnTo>
                        <a:pt x="3954" y="207"/>
                      </a:lnTo>
                      <a:lnTo>
                        <a:pt x="3909" y="1"/>
                      </a:lnTo>
                      <a:lnTo>
                        <a:pt x="3806" y="12"/>
                      </a:lnTo>
                      <a:lnTo>
                        <a:pt x="3554" y="58"/>
                      </a:lnTo>
                      <a:lnTo>
                        <a:pt x="3166" y="115"/>
                      </a:lnTo>
                      <a:lnTo>
                        <a:pt x="2663" y="161"/>
                      </a:lnTo>
                      <a:lnTo>
                        <a:pt x="2377" y="172"/>
                      </a:lnTo>
                      <a:lnTo>
                        <a:pt x="2069" y="184"/>
                      </a:lnTo>
                      <a:lnTo>
                        <a:pt x="1429" y="184"/>
                      </a:lnTo>
                      <a:lnTo>
                        <a:pt x="1086" y="161"/>
                      </a:lnTo>
                      <a:lnTo>
                        <a:pt x="743" y="127"/>
                      </a:lnTo>
                      <a:lnTo>
                        <a:pt x="389" y="70"/>
                      </a:lnTo>
                      <a:lnTo>
                        <a:pt x="46" y="1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8" name="Google Shape;718;p22"/>
                <p:cNvSpPr/>
                <p:nvPr/>
              </p:nvSpPr>
              <p:spPr>
                <a:xfrm>
                  <a:off x="4281983" y="4479444"/>
                  <a:ext cx="226730" cy="153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4" h="550" extrusionOk="0">
                      <a:moveTo>
                        <a:pt x="8104" y="1"/>
                      </a:moveTo>
                      <a:lnTo>
                        <a:pt x="1" y="321"/>
                      </a:lnTo>
                      <a:lnTo>
                        <a:pt x="12" y="549"/>
                      </a:lnTo>
                      <a:lnTo>
                        <a:pt x="8104" y="218"/>
                      </a:lnTo>
                      <a:lnTo>
                        <a:pt x="8104" y="1"/>
                      </a:lnTo>
                      <a:close/>
                    </a:path>
                  </a:pathLst>
                </a:custGeom>
                <a:solidFill>
                  <a:srgbClr val="E2C8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19" name="Google Shape;719;p22"/>
                <p:cNvSpPr/>
                <p:nvPr/>
              </p:nvSpPr>
              <p:spPr>
                <a:xfrm>
                  <a:off x="4239794" y="4654020"/>
                  <a:ext cx="177489" cy="473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4" h="1692" extrusionOk="0">
                      <a:moveTo>
                        <a:pt x="2389" y="1"/>
                      </a:moveTo>
                      <a:lnTo>
                        <a:pt x="1932" y="12"/>
                      </a:lnTo>
                      <a:lnTo>
                        <a:pt x="1509" y="23"/>
                      </a:lnTo>
                      <a:lnTo>
                        <a:pt x="1109" y="46"/>
                      </a:lnTo>
                      <a:lnTo>
                        <a:pt x="766" y="69"/>
                      </a:lnTo>
                      <a:lnTo>
                        <a:pt x="229" y="126"/>
                      </a:lnTo>
                      <a:lnTo>
                        <a:pt x="0" y="161"/>
                      </a:lnTo>
                      <a:lnTo>
                        <a:pt x="23" y="378"/>
                      </a:lnTo>
                      <a:lnTo>
                        <a:pt x="218" y="355"/>
                      </a:lnTo>
                      <a:lnTo>
                        <a:pt x="720" y="298"/>
                      </a:lnTo>
                      <a:lnTo>
                        <a:pt x="1063" y="275"/>
                      </a:lnTo>
                      <a:lnTo>
                        <a:pt x="1452" y="252"/>
                      </a:lnTo>
                      <a:lnTo>
                        <a:pt x="1863" y="229"/>
                      </a:lnTo>
                      <a:lnTo>
                        <a:pt x="2778" y="229"/>
                      </a:lnTo>
                      <a:lnTo>
                        <a:pt x="3258" y="252"/>
                      </a:lnTo>
                      <a:lnTo>
                        <a:pt x="3715" y="298"/>
                      </a:lnTo>
                      <a:lnTo>
                        <a:pt x="3955" y="332"/>
                      </a:lnTo>
                      <a:lnTo>
                        <a:pt x="4172" y="366"/>
                      </a:lnTo>
                      <a:lnTo>
                        <a:pt x="4389" y="412"/>
                      </a:lnTo>
                      <a:lnTo>
                        <a:pt x="4606" y="458"/>
                      </a:lnTo>
                      <a:lnTo>
                        <a:pt x="4812" y="515"/>
                      </a:lnTo>
                      <a:lnTo>
                        <a:pt x="5006" y="572"/>
                      </a:lnTo>
                      <a:lnTo>
                        <a:pt x="5189" y="652"/>
                      </a:lnTo>
                      <a:lnTo>
                        <a:pt x="5360" y="732"/>
                      </a:lnTo>
                      <a:lnTo>
                        <a:pt x="5509" y="823"/>
                      </a:lnTo>
                      <a:lnTo>
                        <a:pt x="5658" y="915"/>
                      </a:lnTo>
                      <a:lnTo>
                        <a:pt x="5749" y="1006"/>
                      </a:lnTo>
                      <a:lnTo>
                        <a:pt x="5840" y="1086"/>
                      </a:lnTo>
                      <a:lnTo>
                        <a:pt x="5909" y="1178"/>
                      </a:lnTo>
                      <a:lnTo>
                        <a:pt x="5978" y="1269"/>
                      </a:lnTo>
                      <a:lnTo>
                        <a:pt x="6035" y="1372"/>
                      </a:lnTo>
                      <a:lnTo>
                        <a:pt x="6069" y="1475"/>
                      </a:lnTo>
                      <a:lnTo>
                        <a:pt x="6103" y="1578"/>
                      </a:lnTo>
                      <a:lnTo>
                        <a:pt x="6126" y="1692"/>
                      </a:lnTo>
                      <a:lnTo>
                        <a:pt x="6343" y="1669"/>
                      </a:lnTo>
                      <a:lnTo>
                        <a:pt x="6320" y="1532"/>
                      </a:lnTo>
                      <a:lnTo>
                        <a:pt x="6275" y="1406"/>
                      </a:lnTo>
                      <a:lnTo>
                        <a:pt x="6229" y="1281"/>
                      </a:lnTo>
                      <a:lnTo>
                        <a:pt x="6172" y="1166"/>
                      </a:lnTo>
                      <a:lnTo>
                        <a:pt x="6092" y="1052"/>
                      </a:lnTo>
                      <a:lnTo>
                        <a:pt x="6000" y="949"/>
                      </a:lnTo>
                      <a:lnTo>
                        <a:pt x="5909" y="846"/>
                      </a:lnTo>
                      <a:lnTo>
                        <a:pt x="5795" y="743"/>
                      </a:lnTo>
                      <a:lnTo>
                        <a:pt x="5635" y="641"/>
                      </a:lnTo>
                      <a:lnTo>
                        <a:pt x="5475" y="549"/>
                      </a:lnTo>
                      <a:lnTo>
                        <a:pt x="5303" y="458"/>
                      </a:lnTo>
                      <a:lnTo>
                        <a:pt x="5109" y="389"/>
                      </a:lnTo>
                      <a:lnTo>
                        <a:pt x="4915" y="321"/>
                      </a:lnTo>
                      <a:lnTo>
                        <a:pt x="4709" y="252"/>
                      </a:lnTo>
                      <a:lnTo>
                        <a:pt x="4492" y="206"/>
                      </a:lnTo>
                      <a:lnTo>
                        <a:pt x="4275" y="161"/>
                      </a:lnTo>
                      <a:lnTo>
                        <a:pt x="4046" y="115"/>
                      </a:lnTo>
                      <a:lnTo>
                        <a:pt x="3806" y="92"/>
                      </a:lnTo>
                      <a:lnTo>
                        <a:pt x="3338" y="35"/>
                      </a:lnTo>
                      <a:lnTo>
                        <a:pt x="2858" y="12"/>
                      </a:lnTo>
                      <a:lnTo>
                        <a:pt x="2389" y="1"/>
                      </a:lnTo>
                      <a:close/>
                    </a:path>
                  </a:pathLst>
                </a:custGeom>
                <a:solidFill>
                  <a:srgbClr val="E2C8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0" name="Google Shape;720;p22"/>
                <p:cNvSpPr/>
                <p:nvPr/>
              </p:nvSpPr>
              <p:spPr>
                <a:xfrm>
                  <a:off x="4550250" y="3142626"/>
                  <a:ext cx="541365" cy="13247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50" h="47350" extrusionOk="0">
                      <a:moveTo>
                        <a:pt x="8709" y="1"/>
                      </a:moveTo>
                      <a:lnTo>
                        <a:pt x="7121" y="24"/>
                      </a:lnTo>
                      <a:lnTo>
                        <a:pt x="5578" y="58"/>
                      </a:lnTo>
                      <a:lnTo>
                        <a:pt x="4823" y="92"/>
                      </a:lnTo>
                      <a:lnTo>
                        <a:pt x="4092" y="126"/>
                      </a:lnTo>
                      <a:lnTo>
                        <a:pt x="3395" y="172"/>
                      </a:lnTo>
                      <a:lnTo>
                        <a:pt x="2721" y="218"/>
                      </a:lnTo>
                      <a:lnTo>
                        <a:pt x="2081" y="286"/>
                      </a:lnTo>
                      <a:lnTo>
                        <a:pt x="1486" y="344"/>
                      </a:lnTo>
                      <a:lnTo>
                        <a:pt x="926" y="424"/>
                      </a:lnTo>
                      <a:lnTo>
                        <a:pt x="423" y="504"/>
                      </a:lnTo>
                      <a:lnTo>
                        <a:pt x="458" y="1041"/>
                      </a:lnTo>
                      <a:lnTo>
                        <a:pt x="469" y="1612"/>
                      </a:lnTo>
                      <a:lnTo>
                        <a:pt x="469" y="2206"/>
                      </a:lnTo>
                      <a:lnTo>
                        <a:pt x="458" y="2835"/>
                      </a:lnTo>
                      <a:lnTo>
                        <a:pt x="435" y="3486"/>
                      </a:lnTo>
                      <a:lnTo>
                        <a:pt x="401" y="4172"/>
                      </a:lnTo>
                      <a:lnTo>
                        <a:pt x="321" y="5589"/>
                      </a:lnTo>
                      <a:lnTo>
                        <a:pt x="229" y="7098"/>
                      </a:lnTo>
                      <a:lnTo>
                        <a:pt x="126" y="8664"/>
                      </a:lnTo>
                      <a:lnTo>
                        <a:pt x="92" y="9464"/>
                      </a:lnTo>
                      <a:lnTo>
                        <a:pt x="58" y="10275"/>
                      </a:lnTo>
                      <a:lnTo>
                        <a:pt x="23" y="11098"/>
                      </a:lnTo>
                      <a:lnTo>
                        <a:pt x="12" y="11932"/>
                      </a:lnTo>
                      <a:lnTo>
                        <a:pt x="1" y="12778"/>
                      </a:lnTo>
                      <a:lnTo>
                        <a:pt x="1" y="13612"/>
                      </a:lnTo>
                      <a:lnTo>
                        <a:pt x="23" y="14458"/>
                      </a:lnTo>
                      <a:lnTo>
                        <a:pt x="69" y="15315"/>
                      </a:lnTo>
                      <a:lnTo>
                        <a:pt x="126" y="16161"/>
                      </a:lnTo>
                      <a:lnTo>
                        <a:pt x="206" y="17006"/>
                      </a:lnTo>
                      <a:lnTo>
                        <a:pt x="298" y="17841"/>
                      </a:lnTo>
                      <a:lnTo>
                        <a:pt x="423" y="18675"/>
                      </a:lnTo>
                      <a:lnTo>
                        <a:pt x="503" y="19098"/>
                      </a:lnTo>
                      <a:lnTo>
                        <a:pt x="572" y="19509"/>
                      </a:lnTo>
                      <a:lnTo>
                        <a:pt x="663" y="19921"/>
                      </a:lnTo>
                      <a:lnTo>
                        <a:pt x="755" y="20321"/>
                      </a:lnTo>
                      <a:lnTo>
                        <a:pt x="858" y="20732"/>
                      </a:lnTo>
                      <a:lnTo>
                        <a:pt x="961" y="21132"/>
                      </a:lnTo>
                      <a:lnTo>
                        <a:pt x="1086" y="21532"/>
                      </a:lnTo>
                      <a:lnTo>
                        <a:pt x="1201" y="21932"/>
                      </a:lnTo>
                      <a:lnTo>
                        <a:pt x="1338" y="22321"/>
                      </a:lnTo>
                      <a:lnTo>
                        <a:pt x="1475" y="22709"/>
                      </a:lnTo>
                      <a:lnTo>
                        <a:pt x="1623" y="23098"/>
                      </a:lnTo>
                      <a:lnTo>
                        <a:pt x="1783" y="23486"/>
                      </a:lnTo>
                      <a:lnTo>
                        <a:pt x="1955" y="23864"/>
                      </a:lnTo>
                      <a:lnTo>
                        <a:pt x="2138" y="24229"/>
                      </a:lnTo>
                      <a:lnTo>
                        <a:pt x="2321" y="24595"/>
                      </a:lnTo>
                      <a:lnTo>
                        <a:pt x="2515" y="24961"/>
                      </a:lnTo>
                      <a:lnTo>
                        <a:pt x="3326" y="47349"/>
                      </a:lnTo>
                      <a:lnTo>
                        <a:pt x="11041" y="47349"/>
                      </a:lnTo>
                      <a:lnTo>
                        <a:pt x="11269" y="46446"/>
                      </a:lnTo>
                      <a:lnTo>
                        <a:pt x="11498" y="45566"/>
                      </a:lnTo>
                      <a:lnTo>
                        <a:pt x="11978" y="43841"/>
                      </a:lnTo>
                      <a:lnTo>
                        <a:pt x="12458" y="42172"/>
                      </a:lnTo>
                      <a:lnTo>
                        <a:pt x="12926" y="40538"/>
                      </a:lnTo>
                      <a:lnTo>
                        <a:pt x="13384" y="38949"/>
                      </a:lnTo>
                      <a:lnTo>
                        <a:pt x="13601" y="38161"/>
                      </a:lnTo>
                      <a:lnTo>
                        <a:pt x="13806" y="37372"/>
                      </a:lnTo>
                      <a:lnTo>
                        <a:pt x="14012" y="36595"/>
                      </a:lnTo>
                      <a:lnTo>
                        <a:pt x="14195" y="35818"/>
                      </a:lnTo>
                      <a:lnTo>
                        <a:pt x="14378" y="35041"/>
                      </a:lnTo>
                      <a:lnTo>
                        <a:pt x="14538" y="34264"/>
                      </a:lnTo>
                      <a:lnTo>
                        <a:pt x="14686" y="33475"/>
                      </a:lnTo>
                      <a:lnTo>
                        <a:pt x="14824" y="32698"/>
                      </a:lnTo>
                      <a:lnTo>
                        <a:pt x="14949" y="31909"/>
                      </a:lnTo>
                      <a:lnTo>
                        <a:pt x="15041" y="31109"/>
                      </a:lnTo>
                      <a:lnTo>
                        <a:pt x="15132" y="30309"/>
                      </a:lnTo>
                      <a:lnTo>
                        <a:pt x="15189" y="29498"/>
                      </a:lnTo>
                      <a:lnTo>
                        <a:pt x="15224" y="28675"/>
                      </a:lnTo>
                      <a:lnTo>
                        <a:pt x="15246" y="27841"/>
                      </a:lnTo>
                      <a:lnTo>
                        <a:pt x="15235" y="27006"/>
                      </a:lnTo>
                      <a:lnTo>
                        <a:pt x="15201" y="26149"/>
                      </a:lnTo>
                      <a:lnTo>
                        <a:pt x="15144" y="25269"/>
                      </a:lnTo>
                      <a:lnTo>
                        <a:pt x="15064" y="24378"/>
                      </a:lnTo>
                      <a:lnTo>
                        <a:pt x="14938" y="23475"/>
                      </a:lnTo>
                      <a:lnTo>
                        <a:pt x="14869" y="23018"/>
                      </a:lnTo>
                      <a:lnTo>
                        <a:pt x="14801" y="22549"/>
                      </a:lnTo>
                      <a:lnTo>
                        <a:pt x="14709" y="22081"/>
                      </a:lnTo>
                      <a:lnTo>
                        <a:pt x="14618" y="21612"/>
                      </a:lnTo>
                      <a:lnTo>
                        <a:pt x="14515" y="21132"/>
                      </a:lnTo>
                      <a:lnTo>
                        <a:pt x="14412" y="20641"/>
                      </a:lnTo>
                      <a:lnTo>
                        <a:pt x="14424" y="20172"/>
                      </a:lnTo>
                      <a:lnTo>
                        <a:pt x="14469" y="19681"/>
                      </a:lnTo>
                      <a:lnTo>
                        <a:pt x="14526" y="19189"/>
                      </a:lnTo>
                      <a:lnTo>
                        <a:pt x="14606" y="18686"/>
                      </a:lnTo>
                      <a:lnTo>
                        <a:pt x="14709" y="18161"/>
                      </a:lnTo>
                      <a:lnTo>
                        <a:pt x="14824" y="17635"/>
                      </a:lnTo>
                      <a:lnTo>
                        <a:pt x="14961" y="17098"/>
                      </a:lnTo>
                      <a:lnTo>
                        <a:pt x="15109" y="16549"/>
                      </a:lnTo>
                      <a:lnTo>
                        <a:pt x="15269" y="15989"/>
                      </a:lnTo>
                      <a:lnTo>
                        <a:pt x="15441" y="15418"/>
                      </a:lnTo>
                      <a:lnTo>
                        <a:pt x="15818" y="14241"/>
                      </a:lnTo>
                      <a:lnTo>
                        <a:pt x="16229" y="13029"/>
                      </a:lnTo>
                      <a:lnTo>
                        <a:pt x="16652" y="11784"/>
                      </a:lnTo>
                      <a:lnTo>
                        <a:pt x="17086" y="10504"/>
                      </a:lnTo>
                      <a:lnTo>
                        <a:pt x="17509" y="9189"/>
                      </a:lnTo>
                      <a:lnTo>
                        <a:pt x="17726" y="8515"/>
                      </a:lnTo>
                      <a:lnTo>
                        <a:pt x="17921" y="7829"/>
                      </a:lnTo>
                      <a:lnTo>
                        <a:pt x="18126" y="7144"/>
                      </a:lnTo>
                      <a:lnTo>
                        <a:pt x="18309" y="6446"/>
                      </a:lnTo>
                      <a:lnTo>
                        <a:pt x="18492" y="5749"/>
                      </a:lnTo>
                      <a:lnTo>
                        <a:pt x="18652" y="5041"/>
                      </a:lnTo>
                      <a:lnTo>
                        <a:pt x="18812" y="4321"/>
                      </a:lnTo>
                      <a:lnTo>
                        <a:pt x="18949" y="3589"/>
                      </a:lnTo>
                      <a:lnTo>
                        <a:pt x="19075" y="2858"/>
                      </a:lnTo>
                      <a:lnTo>
                        <a:pt x="19178" y="2126"/>
                      </a:lnTo>
                      <a:lnTo>
                        <a:pt x="19269" y="1384"/>
                      </a:lnTo>
                      <a:lnTo>
                        <a:pt x="19349" y="629"/>
                      </a:lnTo>
                      <a:lnTo>
                        <a:pt x="19338" y="606"/>
                      </a:lnTo>
                      <a:lnTo>
                        <a:pt x="19315" y="584"/>
                      </a:lnTo>
                      <a:lnTo>
                        <a:pt x="19269" y="549"/>
                      </a:lnTo>
                      <a:lnTo>
                        <a:pt x="19212" y="526"/>
                      </a:lnTo>
                      <a:lnTo>
                        <a:pt x="19029" y="481"/>
                      </a:lnTo>
                      <a:lnTo>
                        <a:pt x="18778" y="435"/>
                      </a:lnTo>
                      <a:lnTo>
                        <a:pt x="18458" y="389"/>
                      </a:lnTo>
                      <a:lnTo>
                        <a:pt x="18081" y="344"/>
                      </a:lnTo>
                      <a:lnTo>
                        <a:pt x="17166" y="264"/>
                      </a:lnTo>
                      <a:lnTo>
                        <a:pt x="16046" y="184"/>
                      </a:lnTo>
                      <a:lnTo>
                        <a:pt x="14778" y="115"/>
                      </a:lnTo>
                      <a:lnTo>
                        <a:pt x="13361" y="69"/>
                      </a:lnTo>
                      <a:lnTo>
                        <a:pt x="11864" y="24"/>
                      </a:lnTo>
                      <a:lnTo>
                        <a:pt x="10298" y="1"/>
                      </a:lnTo>
                      <a:close/>
                    </a:path>
                  </a:pathLst>
                </a:custGeom>
                <a:solidFill>
                  <a:srgbClr val="EE9C7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1" name="Google Shape;721;p22"/>
                <p:cNvSpPr/>
                <p:nvPr/>
              </p:nvSpPr>
              <p:spPr>
                <a:xfrm>
                  <a:off x="4618680" y="4439465"/>
                  <a:ext cx="342473" cy="2926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41" h="10459" extrusionOk="0">
                      <a:moveTo>
                        <a:pt x="652" y="1"/>
                      </a:moveTo>
                      <a:lnTo>
                        <a:pt x="686" y="218"/>
                      </a:lnTo>
                      <a:lnTo>
                        <a:pt x="709" y="458"/>
                      </a:lnTo>
                      <a:lnTo>
                        <a:pt x="732" y="744"/>
                      </a:lnTo>
                      <a:lnTo>
                        <a:pt x="743" y="1052"/>
                      </a:lnTo>
                      <a:lnTo>
                        <a:pt x="743" y="1361"/>
                      </a:lnTo>
                      <a:lnTo>
                        <a:pt x="732" y="1510"/>
                      </a:lnTo>
                      <a:lnTo>
                        <a:pt x="720" y="1647"/>
                      </a:lnTo>
                      <a:lnTo>
                        <a:pt x="697" y="1772"/>
                      </a:lnTo>
                      <a:lnTo>
                        <a:pt x="675" y="1887"/>
                      </a:lnTo>
                      <a:lnTo>
                        <a:pt x="537" y="2367"/>
                      </a:lnTo>
                      <a:lnTo>
                        <a:pt x="400" y="2927"/>
                      </a:lnTo>
                      <a:lnTo>
                        <a:pt x="286" y="3555"/>
                      </a:lnTo>
                      <a:lnTo>
                        <a:pt x="183" y="4218"/>
                      </a:lnTo>
                      <a:lnTo>
                        <a:pt x="103" y="4915"/>
                      </a:lnTo>
                      <a:lnTo>
                        <a:pt x="35" y="5635"/>
                      </a:lnTo>
                      <a:lnTo>
                        <a:pt x="23" y="5990"/>
                      </a:lnTo>
                      <a:lnTo>
                        <a:pt x="0" y="6344"/>
                      </a:lnTo>
                      <a:lnTo>
                        <a:pt x="0" y="6710"/>
                      </a:lnTo>
                      <a:lnTo>
                        <a:pt x="0" y="7052"/>
                      </a:lnTo>
                      <a:lnTo>
                        <a:pt x="12" y="7395"/>
                      </a:lnTo>
                      <a:lnTo>
                        <a:pt x="35" y="7727"/>
                      </a:lnTo>
                      <a:lnTo>
                        <a:pt x="69" y="8058"/>
                      </a:lnTo>
                      <a:lnTo>
                        <a:pt x="115" y="8367"/>
                      </a:lnTo>
                      <a:lnTo>
                        <a:pt x="172" y="8664"/>
                      </a:lnTo>
                      <a:lnTo>
                        <a:pt x="240" y="8938"/>
                      </a:lnTo>
                      <a:lnTo>
                        <a:pt x="320" y="9201"/>
                      </a:lnTo>
                      <a:lnTo>
                        <a:pt x="412" y="9452"/>
                      </a:lnTo>
                      <a:lnTo>
                        <a:pt x="515" y="9670"/>
                      </a:lnTo>
                      <a:lnTo>
                        <a:pt x="629" y="9864"/>
                      </a:lnTo>
                      <a:lnTo>
                        <a:pt x="697" y="9955"/>
                      </a:lnTo>
                      <a:lnTo>
                        <a:pt x="766" y="10035"/>
                      </a:lnTo>
                      <a:lnTo>
                        <a:pt x="835" y="10115"/>
                      </a:lnTo>
                      <a:lnTo>
                        <a:pt x="915" y="10184"/>
                      </a:lnTo>
                      <a:lnTo>
                        <a:pt x="995" y="10252"/>
                      </a:lnTo>
                      <a:lnTo>
                        <a:pt x="1075" y="10298"/>
                      </a:lnTo>
                      <a:lnTo>
                        <a:pt x="1166" y="10344"/>
                      </a:lnTo>
                      <a:lnTo>
                        <a:pt x="1257" y="10390"/>
                      </a:lnTo>
                      <a:lnTo>
                        <a:pt x="1360" y="10412"/>
                      </a:lnTo>
                      <a:lnTo>
                        <a:pt x="1463" y="10435"/>
                      </a:lnTo>
                      <a:lnTo>
                        <a:pt x="1566" y="10447"/>
                      </a:lnTo>
                      <a:lnTo>
                        <a:pt x="1669" y="10458"/>
                      </a:lnTo>
                      <a:lnTo>
                        <a:pt x="10698" y="10458"/>
                      </a:lnTo>
                      <a:lnTo>
                        <a:pt x="10960" y="10447"/>
                      </a:lnTo>
                      <a:lnTo>
                        <a:pt x="11269" y="10424"/>
                      </a:lnTo>
                      <a:lnTo>
                        <a:pt x="11578" y="10390"/>
                      </a:lnTo>
                      <a:lnTo>
                        <a:pt x="11726" y="10367"/>
                      </a:lnTo>
                      <a:lnTo>
                        <a:pt x="11863" y="10344"/>
                      </a:lnTo>
                      <a:lnTo>
                        <a:pt x="11989" y="10310"/>
                      </a:lnTo>
                      <a:lnTo>
                        <a:pt x="12080" y="10264"/>
                      </a:lnTo>
                      <a:lnTo>
                        <a:pt x="12149" y="10230"/>
                      </a:lnTo>
                      <a:lnTo>
                        <a:pt x="12183" y="10195"/>
                      </a:lnTo>
                      <a:lnTo>
                        <a:pt x="12195" y="10172"/>
                      </a:lnTo>
                      <a:lnTo>
                        <a:pt x="12229" y="9967"/>
                      </a:lnTo>
                      <a:lnTo>
                        <a:pt x="12240" y="9772"/>
                      </a:lnTo>
                      <a:lnTo>
                        <a:pt x="12240" y="9590"/>
                      </a:lnTo>
                      <a:lnTo>
                        <a:pt x="12229" y="9430"/>
                      </a:lnTo>
                      <a:lnTo>
                        <a:pt x="12206" y="9281"/>
                      </a:lnTo>
                      <a:lnTo>
                        <a:pt x="12160" y="9144"/>
                      </a:lnTo>
                      <a:lnTo>
                        <a:pt x="12103" y="9018"/>
                      </a:lnTo>
                      <a:lnTo>
                        <a:pt x="12046" y="8904"/>
                      </a:lnTo>
                      <a:lnTo>
                        <a:pt x="11966" y="8801"/>
                      </a:lnTo>
                      <a:lnTo>
                        <a:pt x="11886" y="8710"/>
                      </a:lnTo>
                      <a:lnTo>
                        <a:pt x="11795" y="8618"/>
                      </a:lnTo>
                      <a:lnTo>
                        <a:pt x="11703" y="8538"/>
                      </a:lnTo>
                      <a:lnTo>
                        <a:pt x="11589" y="8470"/>
                      </a:lnTo>
                      <a:lnTo>
                        <a:pt x="11486" y="8401"/>
                      </a:lnTo>
                      <a:lnTo>
                        <a:pt x="11246" y="8275"/>
                      </a:lnTo>
                      <a:lnTo>
                        <a:pt x="10755" y="8047"/>
                      </a:lnTo>
                      <a:lnTo>
                        <a:pt x="10515" y="7932"/>
                      </a:lnTo>
                      <a:lnTo>
                        <a:pt x="10275" y="7795"/>
                      </a:lnTo>
                      <a:lnTo>
                        <a:pt x="10160" y="7715"/>
                      </a:lnTo>
                      <a:lnTo>
                        <a:pt x="10058" y="7635"/>
                      </a:lnTo>
                      <a:lnTo>
                        <a:pt x="9966" y="7544"/>
                      </a:lnTo>
                      <a:lnTo>
                        <a:pt x="9875" y="7452"/>
                      </a:lnTo>
                      <a:lnTo>
                        <a:pt x="9795" y="7350"/>
                      </a:lnTo>
                      <a:lnTo>
                        <a:pt x="9715" y="7224"/>
                      </a:lnTo>
                      <a:lnTo>
                        <a:pt x="9658" y="7098"/>
                      </a:lnTo>
                      <a:lnTo>
                        <a:pt x="9600" y="6961"/>
                      </a:lnTo>
                      <a:lnTo>
                        <a:pt x="9486" y="6561"/>
                      </a:lnTo>
                      <a:lnTo>
                        <a:pt x="9383" y="6161"/>
                      </a:lnTo>
                      <a:lnTo>
                        <a:pt x="9292" y="5761"/>
                      </a:lnTo>
                      <a:lnTo>
                        <a:pt x="9212" y="5361"/>
                      </a:lnTo>
                      <a:lnTo>
                        <a:pt x="9143" y="4972"/>
                      </a:lnTo>
                      <a:lnTo>
                        <a:pt x="9086" y="4595"/>
                      </a:lnTo>
                      <a:lnTo>
                        <a:pt x="9006" y="3887"/>
                      </a:lnTo>
                      <a:lnTo>
                        <a:pt x="8938" y="3258"/>
                      </a:lnTo>
                      <a:lnTo>
                        <a:pt x="8903" y="2732"/>
                      </a:lnTo>
                      <a:lnTo>
                        <a:pt x="8869" y="2344"/>
                      </a:lnTo>
                      <a:lnTo>
                        <a:pt x="8846" y="2115"/>
                      </a:lnTo>
                      <a:lnTo>
                        <a:pt x="8835" y="2001"/>
                      </a:lnTo>
                      <a:lnTo>
                        <a:pt x="8823" y="1875"/>
                      </a:lnTo>
                      <a:lnTo>
                        <a:pt x="8823" y="1567"/>
                      </a:lnTo>
                      <a:lnTo>
                        <a:pt x="8846" y="1235"/>
                      </a:lnTo>
                      <a:lnTo>
                        <a:pt x="8880" y="904"/>
                      </a:lnTo>
                      <a:lnTo>
                        <a:pt x="8949" y="332"/>
                      </a:lnTo>
                      <a:lnTo>
                        <a:pt x="8983" y="104"/>
                      </a:lnTo>
                      <a:lnTo>
                        <a:pt x="652" y="1"/>
                      </a:lnTo>
                      <a:close/>
                    </a:path>
                  </a:pathLst>
                </a:custGeom>
                <a:solidFill>
                  <a:srgbClr val="FDFDF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2" name="Google Shape;722;p22"/>
                <p:cNvSpPr/>
                <p:nvPr/>
              </p:nvSpPr>
              <p:spPr>
                <a:xfrm>
                  <a:off x="4708513" y="3750115"/>
                  <a:ext cx="110987" cy="115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67" h="413" extrusionOk="0">
                      <a:moveTo>
                        <a:pt x="58" y="1"/>
                      </a:moveTo>
                      <a:lnTo>
                        <a:pt x="1" y="207"/>
                      </a:lnTo>
                      <a:lnTo>
                        <a:pt x="172" y="241"/>
                      </a:lnTo>
                      <a:lnTo>
                        <a:pt x="618" y="310"/>
                      </a:lnTo>
                      <a:lnTo>
                        <a:pt x="926" y="344"/>
                      </a:lnTo>
                      <a:lnTo>
                        <a:pt x="1269" y="378"/>
                      </a:lnTo>
                      <a:lnTo>
                        <a:pt x="1669" y="401"/>
                      </a:lnTo>
                      <a:lnTo>
                        <a:pt x="2092" y="412"/>
                      </a:lnTo>
                      <a:lnTo>
                        <a:pt x="2538" y="401"/>
                      </a:lnTo>
                      <a:lnTo>
                        <a:pt x="3006" y="367"/>
                      </a:lnTo>
                      <a:lnTo>
                        <a:pt x="3246" y="344"/>
                      </a:lnTo>
                      <a:lnTo>
                        <a:pt x="3486" y="310"/>
                      </a:lnTo>
                      <a:lnTo>
                        <a:pt x="3726" y="264"/>
                      </a:lnTo>
                      <a:lnTo>
                        <a:pt x="3966" y="207"/>
                      </a:lnTo>
                      <a:lnTo>
                        <a:pt x="3909" y="1"/>
                      </a:lnTo>
                      <a:lnTo>
                        <a:pt x="3566" y="70"/>
                      </a:lnTo>
                      <a:lnTo>
                        <a:pt x="3212" y="127"/>
                      </a:lnTo>
                      <a:lnTo>
                        <a:pt x="2869" y="161"/>
                      </a:lnTo>
                      <a:lnTo>
                        <a:pt x="2538" y="184"/>
                      </a:lnTo>
                      <a:lnTo>
                        <a:pt x="1886" y="184"/>
                      </a:lnTo>
                      <a:lnTo>
                        <a:pt x="1578" y="172"/>
                      </a:lnTo>
                      <a:lnTo>
                        <a:pt x="1304" y="161"/>
                      </a:lnTo>
                      <a:lnTo>
                        <a:pt x="801" y="115"/>
                      </a:lnTo>
                      <a:lnTo>
                        <a:pt x="401" y="58"/>
                      </a:lnTo>
                      <a:lnTo>
                        <a:pt x="149" y="12"/>
                      </a:lnTo>
                      <a:lnTo>
                        <a:pt x="58" y="1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3" name="Google Shape;723;p22"/>
                <p:cNvSpPr/>
                <p:nvPr/>
              </p:nvSpPr>
              <p:spPr>
                <a:xfrm>
                  <a:off x="4638823" y="4479444"/>
                  <a:ext cx="226730" cy="153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04" h="550" extrusionOk="0">
                      <a:moveTo>
                        <a:pt x="12" y="1"/>
                      </a:moveTo>
                      <a:lnTo>
                        <a:pt x="0" y="218"/>
                      </a:lnTo>
                      <a:lnTo>
                        <a:pt x="8103" y="549"/>
                      </a:lnTo>
                      <a:lnTo>
                        <a:pt x="8103" y="321"/>
                      </a:lnTo>
                      <a:lnTo>
                        <a:pt x="12" y="1"/>
                      </a:lnTo>
                      <a:close/>
                    </a:path>
                  </a:pathLst>
                </a:custGeom>
                <a:solidFill>
                  <a:srgbClr val="E2C8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4" name="Google Shape;724;p22"/>
                <p:cNvSpPr/>
                <p:nvPr/>
              </p:nvSpPr>
              <p:spPr>
                <a:xfrm>
                  <a:off x="4730587" y="4654020"/>
                  <a:ext cx="177489" cy="473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44" h="1692" extrusionOk="0">
                      <a:moveTo>
                        <a:pt x="3943" y="1"/>
                      </a:moveTo>
                      <a:lnTo>
                        <a:pt x="3475" y="12"/>
                      </a:lnTo>
                      <a:lnTo>
                        <a:pt x="2995" y="35"/>
                      </a:lnTo>
                      <a:lnTo>
                        <a:pt x="2526" y="92"/>
                      </a:lnTo>
                      <a:lnTo>
                        <a:pt x="2286" y="115"/>
                      </a:lnTo>
                      <a:lnTo>
                        <a:pt x="2069" y="161"/>
                      </a:lnTo>
                      <a:lnTo>
                        <a:pt x="1840" y="206"/>
                      </a:lnTo>
                      <a:lnTo>
                        <a:pt x="1623" y="252"/>
                      </a:lnTo>
                      <a:lnTo>
                        <a:pt x="1417" y="321"/>
                      </a:lnTo>
                      <a:lnTo>
                        <a:pt x="1223" y="389"/>
                      </a:lnTo>
                      <a:lnTo>
                        <a:pt x="1029" y="458"/>
                      </a:lnTo>
                      <a:lnTo>
                        <a:pt x="857" y="549"/>
                      </a:lnTo>
                      <a:lnTo>
                        <a:pt x="697" y="641"/>
                      </a:lnTo>
                      <a:lnTo>
                        <a:pt x="549" y="743"/>
                      </a:lnTo>
                      <a:lnTo>
                        <a:pt x="435" y="846"/>
                      </a:lnTo>
                      <a:lnTo>
                        <a:pt x="332" y="938"/>
                      </a:lnTo>
                      <a:lnTo>
                        <a:pt x="240" y="1052"/>
                      </a:lnTo>
                      <a:lnTo>
                        <a:pt x="172" y="1166"/>
                      </a:lnTo>
                      <a:lnTo>
                        <a:pt x="103" y="1281"/>
                      </a:lnTo>
                      <a:lnTo>
                        <a:pt x="57" y="1406"/>
                      </a:lnTo>
                      <a:lnTo>
                        <a:pt x="23" y="1532"/>
                      </a:lnTo>
                      <a:lnTo>
                        <a:pt x="0" y="1669"/>
                      </a:lnTo>
                      <a:lnTo>
                        <a:pt x="217" y="1692"/>
                      </a:lnTo>
                      <a:lnTo>
                        <a:pt x="229" y="1578"/>
                      </a:lnTo>
                      <a:lnTo>
                        <a:pt x="263" y="1475"/>
                      </a:lnTo>
                      <a:lnTo>
                        <a:pt x="309" y="1372"/>
                      </a:lnTo>
                      <a:lnTo>
                        <a:pt x="355" y="1269"/>
                      </a:lnTo>
                      <a:lnTo>
                        <a:pt x="423" y="1178"/>
                      </a:lnTo>
                      <a:lnTo>
                        <a:pt x="492" y="1086"/>
                      </a:lnTo>
                      <a:lnTo>
                        <a:pt x="583" y="1006"/>
                      </a:lnTo>
                      <a:lnTo>
                        <a:pt x="675" y="915"/>
                      </a:lnTo>
                      <a:lnTo>
                        <a:pt x="823" y="823"/>
                      </a:lnTo>
                      <a:lnTo>
                        <a:pt x="983" y="732"/>
                      </a:lnTo>
                      <a:lnTo>
                        <a:pt x="1155" y="652"/>
                      </a:lnTo>
                      <a:lnTo>
                        <a:pt x="1337" y="572"/>
                      </a:lnTo>
                      <a:lnTo>
                        <a:pt x="1520" y="515"/>
                      </a:lnTo>
                      <a:lnTo>
                        <a:pt x="1726" y="458"/>
                      </a:lnTo>
                      <a:lnTo>
                        <a:pt x="1943" y="401"/>
                      </a:lnTo>
                      <a:lnTo>
                        <a:pt x="2160" y="366"/>
                      </a:lnTo>
                      <a:lnTo>
                        <a:pt x="2389" y="332"/>
                      </a:lnTo>
                      <a:lnTo>
                        <a:pt x="2617" y="298"/>
                      </a:lnTo>
                      <a:lnTo>
                        <a:pt x="3086" y="252"/>
                      </a:lnTo>
                      <a:lnTo>
                        <a:pt x="3555" y="229"/>
                      </a:lnTo>
                      <a:lnTo>
                        <a:pt x="4469" y="229"/>
                      </a:lnTo>
                      <a:lnTo>
                        <a:pt x="4892" y="252"/>
                      </a:lnTo>
                      <a:lnTo>
                        <a:pt x="5269" y="275"/>
                      </a:lnTo>
                      <a:lnTo>
                        <a:pt x="5612" y="298"/>
                      </a:lnTo>
                      <a:lnTo>
                        <a:pt x="6115" y="355"/>
                      </a:lnTo>
                      <a:lnTo>
                        <a:pt x="6309" y="378"/>
                      </a:lnTo>
                      <a:lnTo>
                        <a:pt x="6343" y="161"/>
                      </a:lnTo>
                      <a:lnTo>
                        <a:pt x="6103" y="126"/>
                      </a:lnTo>
                      <a:lnTo>
                        <a:pt x="5566" y="69"/>
                      </a:lnTo>
                      <a:lnTo>
                        <a:pt x="5223" y="46"/>
                      </a:lnTo>
                      <a:lnTo>
                        <a:pt x="4823" y="23"/>
                      </a:lnTo>
                      <a:lnTo>
                        <a:pt x="4400" y="12"/>
                      </a:lnTo>
                      <a:lnTo>
                        <a:pt x="3943" y="1"/>
                      </a:lnTo>
                      <a:close/>
                    </a:path>
                  </a:pathLst>
                </a:custGeom>
                <a:solidFill>
                  <a:srgbClr val="E2C8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5" name="Google Shape;725;p22"/>
                <p:cNvSpPr/>
                <p:nvPr/>
              </p:nvSpPr>
              <p:spPr>
                <a:xfrm>
                  <a:off x="4570729" y="3156391"/>
                  <a:ext cx="6099" cy="5646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" h="20183" extrusionOk="0">
                      <a:moveTo>
                        <a:pt x="0" y="0"/>
                      </a:moveTo>
                      <a:lnTo>
                        <a:pt x="0" y="20183"/>
                      </a:lnTo>
                      <a:lnTo>
                        <a:pt x="217" y="20183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6" name="Google Shape;726;p22"/>
                <p:cNvSpPr/>
                <p:nvPr/>
              </p:nvSpPr>
              <p:spPr>
                <a:xfrm>
                  <a:off x="3959693" y="2741354"/>
                  <a:ext cx="1196514" cy="8233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767" h="29430" extrusionOk="0">
                      <a:moveTo>
                        <a:pt x="4001" y="1"/>
                      </a:moveTo>
                      <a:lnTo>
                        <a:pt x="3761" y="812"/>
                      </a:lnTo>
                      <a:lnTo>
                        <a:pt x="3521" y="1624"/>
                      </a:lnTo>
                      <a:lnTo>
                        <a:pt x="3292" y="2435"/>
                      </a:lnTo>
                      <a:lnTo>
                        <a:pt x="3075" y="3246"/>
                      </a:lnTo>
                      <a:lnTo>
                        <a:pt x="2858" y="4069"/>
                      </a:lnTo>
                      <a:lnTo>
                        <a:pt x="2652" y="4881"/>
                      </a:lnTo>
                      <a:lnTo>
                        <a:pt x="2458" y="5704"/>
                      </a:lnTo>
                      <a:lnTo>
                        <a:pt x="2275" y="6527"/>
                      </a:lnTo>
                      <a:lnTo>
                        <a:pt x="2092" y="7349"/>
                      </a:lnTo>
                      <a:lnTo>
                        <a:pt x="1921" y="8184"/>
                      </a:lnTo>
                      <a:lnTo>
                        <a:pt x="1749" y="9018"/>
                      </a:lnTo>
                      <a:lnTo>
                        <a:pt x="1601" y="9841"/>
                      </a:lnTo>
                      <a:lnTo>
                        <a:pt x="1452" y="10687"/>
                      </a:lnTo>
                      <a:lnTo>
                        <a:pt x="1304" y="11521"/>
                      </a:lnTo>
                      <a:lnTo>
                        <a:pt x="1178" y="12355"/>
                      </a:lnTo>
                      <a:lnTo>
                        <a:pt x="1052" y="13201"/>
                      </a:lnTo>
                      <a:lnTo>
                        <a:pt x="927" y="14047"/>
                      </a:lnTo>
                      <a:lnTo>
                        <a:pt x="812" y="14892"/>
                      </a:lnTo>
                      <a:lnTo>
                        <a:pt x="709" y="15738"/>
                      </a:lnTo>
                      <a:lnTo>
                        <a:pt x="618" y="16595"/>
                      </a:lnTo>
                      <a:lnTo>
                        <a:pt x="527" y="17441"/>
                      </a:lnTo>
                      <a:lnTo>
                        <a:pt x="447" y="18298"/>
                      </a:lnTo>
                      <a:lnTo>
                        <a:pt x="367" y="19155"/>
                      </a:lnTo>
                      <a:lnTo>
                        <a:pt x="298" y="20012"/>
                      </a:lnTo>
                      <a:lnTo>
                        <a:pt x="241" y="20881"/>
                      </a:lnTo>
                      <a:lnTo>
                        <a:pt x="184" y="21738"/>
                      </a:lnTo>
                      <a:lnTo>
                        <a:pt x="138" y="22607"/>
                      </a:lnTo>
                      <a:lnTo>
                        <a:pt x="92" y="23475"/>
                      </a:lnTo>
                      <a:lnTo>
                        <a:pt x="35" y="25212"/>
                      </a:lnTo>
                      <a:lnTo>
                        <a:pt x="1" y="26961"/>
                      </a:lnTo>
                      <a:lnTo>
                        <a:pt x="1144" y="27247"/>
                      </a:lnTo>
                      <a:lnTo>
                        <a:pt x="2332" y="27509"/>
                      </a:lnTo>
                      <a:lnTo>
                        <a:pt x="3544" y="27761"/>
                      </a:lnTo>
                      <a:lnTo>
                        <a:pt x="4801" y="27989"/>
                      </a:lnTo>
                      <a:lnTo>
                        <a:pt x="6081" y="28207"/>
                      </a:lnTo>
                      <a:lnTo>
                        <a:pt x="7384" y="28412"/>
                      </a:lnTo>
                      <a:lnTo>
                        <a:pt x="8721" y="28595"/>
                      </a:lnTo>
                      <a:lnTo>
                        <a:pt x="10070" y="28755"/>
                      </a:lnTo>
                      <a:lnTo>
                        <a:pt x="11452" y="28904"/>
                      </a:lnTo>
                      <a:lnTo>
                        <a:pt x="12847" y="29041"/>
                      </a:lnTo>
                      <a:lnTo>
                        <a:pt x="14252" y="29144"/>
                      </a:lnTo>
                      <a:lnTo>
                        <a:pt x="15670" y="29247"/>
                      </a:lnTo>
                      <a:lnTo>
                        <a:pt x="17098" y="29315"/>
                      </a:lnTo>
                      <a:lnTo>
                        <a:pt x="18527" y="29372"/>
                      </a:lnTo>
                      <a:lnTo>
                        <a:pt x="19967" y="29407"/>
                      </a:lnTo>
                      <a:lnTo>
                        <a:pt x="21407" y="29429"/>
                      </a:lnTo>
                      <a:lnTo>
                        <a:pt x="22847" y="29429"/>
                      </a:lnTo>
                      <a:lnTo>
                        <a:pt x="24287" y="29407"/>
                      </a:lnTo>
                      <a:lnTo>
                        <a:pt x="25727" y="29372"/>
                      </a:lnTo>
                      <a:lnTo>
                        <a:pt x="27144" y="29315"/>
                      </a:lnTo>
                      <a:lnTo>
                        <a:pt x="28561" y="29235"/>
                      </a:lnTo>
                      <a:lnTo>
                        <a:pt x="29955" y="29132"/>
                      </a:lnTo>
                      <a:lnTo>
                        <a:pt x="31338" y="29007"/>
                      </a:lnTo>
                      <a:lnTo>
                        <a:pt x="32698" y="28869"/>
                      </a:lnTo>
                      <a:lnTo>
                        <a:pt x="34047" y="28709"/>
                      </a:lnTo>
                      <a:lnTo>
                        <a:pt x="35361" y="28527"/>
                      </a:lnTo>
                      <a:lnTo>
                        <a:pt x="36653" y="28321"/>
                      </a:lnTo>
                      <a:lnTo>
                        <a:pt x="37921" y="28092"/>
                      </a:lnTo>
                      <a:lnTo>
                        <a:pt x="38538" y="27967"/>
                      </a:lnTo>
                      <a:lnTo>
                        <a:pt x="39155" y="27841"/>
                      </a:lnTo>
                      <a:lnTo>
                        <a:pt x="39761" y="27715"/>
                      </a:lnTo>
                      <a:lnTo>
                        <a:pt x="40355" y="27578"/>
                      </a:lnTo>
                      <a:lnTo>
                        <a:pt x="40938" y="27429"/>
                      </a:lnTo>
                      <a:lnTo>
                        <a:pt x="41510" y="27281"/>
                      </a:lnTo>
                      <a:lnTo>
                        <a:pt x="42081" y="27121"/>
                      </a:lnTo>
                      <a:lnTo>
                        <a:pt x="42641" y="26961"/>
                      </a:lnTo>
                      <a:lnTo>
                        <a:pt x="42710" y="25132"/>
                      </a:lnTo>
                      <a:lnTo>
                        <a:pt x="42744" y="23315"/>
                      </a:lnTo>
                      <a:lnTo>
                        <a:pt x="42767" y="21521"/>
                      </a:lnTo>
                      <a:lnTo>
                        <a:pt x="42767" y="20629"/>
                      </a:lnTo>
                      <a:lnTo>
                        <a:pt x="42755" y="19738"/>
                      </a:lnTo>
                      <a:lnTo>
                        <a:pt x="42744" y="18847"/>
                      </a:lnTo>
                      <a:lnTo>
                        <a:pt x="42721" y="17967"/>
                      </a:lnTo>
                      <a:lnTo>
                        <a:pt x="42687" y="17098"/>
                      </a:lnTo>
                      <a:lnTo>
                        <a:pt x="42653" y="16229"/>
                      </a:lnTo>
                      <a:lnTo>
                        <a:pt x="42607" y="15361"/>
                      </a:lnTo>
                      <a:lnTo>
                        <a:pt x="42550" y="14504"/>
                      </a:lnTo>
                      <a:lnTo>
                        <a:pt x="42493" y="13647"/>
                      </a:lnTo>
                      <a:lnTo>
                        <a:pt x="42424" y="12789"/>
                      </a:lnTo>
                      <a:lnTo>
                        <a:pt x="42344" y="11944"/>
                      </a:lnTo>
                      <a:lnTo>
                        <a:pt x="42253" y="11109"/>
                      </a:lnTo>
                      <a:lnTo>
                        <a:pt x="42161" y="10275"/>
                      </a:lnTo>
                      <a:lnTo>
                        <a:pt x="42047" y="9452"/>
                      </a:lnTo>
                      <a:lnTo>
                        <a:pt x="41933" y="8629"/>
                      </a:lnTo>
                      <a:lnTo>
                        <a:pt x="41807" y="7807"/>
                      </a:lnTo>
                      <a:lnTo>
                        <a:pt x="41670" y="6995"/>
                      </a:lnTo>
                      <a:lnTo>
                        <a:pt x="41533" y="6195"/>
                      </a:lnTo>
                      <a:lnTo>
                        <a:pt x="41373" y="5395"/>
                      </a:lnTo>
                      <a:lnTo>
                        <a:pt x="41213" y="4607"/>
                      </a:lnTo>
                      <a:lnTo>
                        <a:pt x="41030" y="3829"/>
                      </a:lnTo>
                      <a:lnTo>
                        <a:pt x="40847" y="3052"/>
                      </a:lnTo>
                      <a:lnTo>
                        <a:pt x="40641" y="2275"/>
                      </a:lnTo>
                      <a:lnTo>
                        <a:pt x="40435" y="1509"/>
                      </a:lnTo>
                      <a:lnTo>
                        <a:pt x="40218" y="755"/>
                      </a:lnTo>
                      <a:lnTo>
                        <a:pt x="39978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7" name="Google Shape;727;p22"/>
                <p:cNvSpPr/>
                <p:nvPr/>
              </p:nvSpPr>
              <p:spPr>
                <a:xfrm>
                  <a:off x="4155053" y="1003600"/>
                  <a:ext cx="853118" cy="10446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493" h="37338" extrusionOk="0">
                      <a:moveTo>
                        <a:pt x="15064" y="0"/>
                      </a:moveTo>
                      <a:lnTo>
                        <a:pt x="14584" y="12"/>
                      </a:lnTo>
                      <a:lnTo>
                        <a:pt x="14092" y="58"/>
                      </a:lnTo>
                      <a:lnTo>
                        <a:pt x="13612" y="115"/>
                      </a:lnTo>
                      <a:lnTo>
                        <a:pt x="13121" y="195"/>
                      </a:lnTo>
                      <a:lnTo>
                        <a:pt x="12789" y="263"/>
                      </a:lnTo>
                      <a:lnTo>
                        <a:pt x="12447" y="355"/>
                      </a:lnTo>
                      <a:lnTo>
                        <a:pt x="12127" y="446"/>
                      </a:lnTo>
                      <a:lnTo>
                        <a:pt x="11795" y="560"/>
                      </a:lnTo>
                      <a:lnTo>
                        <a:pt x="11487" y="675"/>
                      </a:lnTo>
                      <a:lnTo>
                        <a:pt x="11167" y="812"/>
                      </a:lnTo>
                      <a:lnTo>
                        <a:pt x="10858" y="960"/>
                      </a:lnTo>
                      <a:lnTo>
                        <a:pt x="10561" y="1109"/>
                      </a:lnTo>
                      <a:lnTo>
                        <a:pt x="10264" y="1269"/>
                      </a:lnTo>
                      <a:lnTo>
                        <a:pt x="9967" y="1452"/>
                      </a:lnTo>
                      <a:lnTo>
                        <a:pt x="9681" y="1635"/>
                      </a:lnTo>
                      <a:lnTo>
                        <a:pt x="9407" y="1818"/>
                      </a:lnTo>
                      <a:lnTo>
                        <a:pt x="9121" y="2023"/>
                      </a:lnTo>
                      <a:lnTo>
                        <a:pt x="8858" y="2229"/>
                      </a:lnTo>
                      <a:lnTo>
                        <a:pt x="8584" y="2446"/>
                      </a:lnTo>
                      <a:lnTo>
                        <a:pt x="8321" y="2663"/>
                      </a:lnTo>
                      <a:lnTo>
                        <a:pt x="8058" y="2903"/>
                      </a:lnTo>
                      <a:lnTo>
                        <a:pt x="7807" y="3132"/>
                      </a:lnTo>
                      <a:lnTo>
                        <a:pt x="7555" y="3372"/>
                      </a:lnTo>
                      <a:lnTo>
                        <a:pt x="7304" y="3623"/>
                      </a:lnTo>
                      <a:lnTo>
                        <a:pt x="6824" y="4138"/>
                      </a:lnTo>
                      <a:lnTo>
                        <a:pt x="6367" y="4663"/>
                      </a:lnTo>
                      <a:lnTo>
                        <a:pt x="5909" y="5200"/>
                      </a:lnTo>
                      <a:lnTo>
                        <a:pt x="5475" y="5760"/>
                      </a:lnTo>
                      <a:lnTo>
                        <a:pt x="5052" y="6320"/>
                      </a:lnTo>
                      <a:lnTo>
                        <a:pt x="4641" y="6892"/>
                      </a:lnTo>
                      <a:lnTo>
                        <a:pt x="4309" y="7360"/>
                      </a:lnTo>
                      <a:lnTo>
                        <a:pt x="3989" y="7829"/>
                      </a:lnTo>
                      <a:lnTo>
                        <a:pt x="3669" y="8309"/>
                      </a:lnTo>
                      <a:lnTo>
                        <a:pt x="3361" y="8800"/>
                      </a:lnTo>
                      <a:lnTo>
                        <a:pt x="2755" y="9772"/>
                      </a:lnTo>
                      <a:lnTo>
                        <a:pt x="2172" y="10766"/>
                      </a:lnTo>
                      <a:lnTo>
                        <a:pt x="1692" y="11600"/>
                      </a:lnTo>
                      <a:lnTo>
                        <a:pt x="1464" y="12012"/>
                      </a:lnTo>
                      <a:lnTo>
                        <a:pt x="1247" y="12423"/>
                      </a:lnTo>
                      <a:lnTo>
                        <a:pt x="1041" y="12823"/>
                      </a:lnTo>
                      <a:lnTo>
                        <a:pt x="847" y="13223"/>
                      </a:lnTo>
                      <a:lnTo>
                        <a:pt x="664" y="13623"/>
                      </a:lnTo>
                      <a:lnTo>
                        <a:pt x="515" y="14035"/>
                      </a:lnTo>
                      <a:lnTo>
                        <a:pt x="367" y="14446"/>
                      </a:lnTo>
                      <a:lnTo>
                        <a:pt x="252" y="14869"/>
                      </a:lnTo>
                      <a:lnTo>
                        <a:pt x="149" y="15303"/>
                      </a:lnTo>
                      <a:lnTo>
                        <a:pt x="69" y="15749"/>
                      </a:lnTo>
                      <a:lnTo>
                        <a:pt x="24" y="16206"/>
                      </a:lnTo>
                      <a:lnTo>
                        <a:pt x="12" y="16446"/>
                      </a:lnTo>
                      <a:lnTo>
                        <a:pt x="1" y="16686"/>
                      </a:lnTo>
                      <a:lnTo>
                        <a:pt x="1" y="16938"/>
                      </a:lnTo>
                      <a:lnTo>
                        <a:pt x="1" y="17178"/>
                      </a:lnTo>
                      <a:lnTo>
                        <a:pt x="12" y="17440"/>
                      </a:lnTo>
                      <a:lnTo>
                        <a:pt x="35" y="17703"/>
                      </a:lnTo>
                      <a:lnTo>
                        <a:pt x="69" y="18115"/>
                      </a:lnTo>
                      <a:lnTo>
                        <a:pt x="127" y="18538"/>
                      </a:lnTo>
                      <a:lnTo>
                        <a:pt x="195" y="18960"/>
                      </a:lnTo>
                      <a:lnTo>
                        <a:pt x="264" y="19383"/>
                      </a:lnTo>
                      <a:lnTo>
                        <a:pt x="344" y="19806"/>
                      </a:lnTo>
                      <a:lnTo>
                        <a:pt x="447" y="20229"/>
                      </a:lnTo>
                      <a:lnTo>
                        <a:pt x="549" y="20652"/>
                      </a:lnTo>
                      <a:lnTo>
                        <a:pt x="652" y="21063"/>
                      </a:lnTo>
                      <a:lnTo>
                        <a:pt x="778" y="21486"/>
                      </a:lnTo>
                      <a:lnTo>
                        <a:pt x="904" y="21898"/>
                      </a:lnTo>
                      <a:lnTo>
                        <a:pt x="1041" y="22309"/>
                      </a:lnTo>
                      <a:lnTo>
                        <a:pt x="1189" y="22709"/>
                      </a:lnTo>
                      <a:lnTo>
                        <a:pt x="1338" y="23109"/>
                      </a:lnTo>
                      <a:lnTo>
                        <a:pt x="1498" y="23509"/>
                      </a:lnTo>
                      <a:lnTo>
                        <a:pt x="1669" y="23886"/>
                      </a:lnTo>
                      <a:lnTo>
                        <a:pt x="1841" y="24263"/>
                      </a:lnTo>
                      <a:lnTo>
                        <a:pt x="2184" y="24972"/>
                      </a:lnTo>
                      <a:lnTo>
                        <a:pt x="2538" y="25680"/>
                      </a:lnTo>
                      <a:lnTo>
                        <a:pt x="2721" y="26035"/>
                      </a:lnTo>
                      <a:lnTo>
                        <a:pt x="2881" y="26400"/>
                      </a:lnTo>
                      <a:lnTo>
                        <a:pt x="3041" y="26755"/>
                      </a:lnTo>
                      <a:lnTo>
                        <a:pt x="3178" y="27132"/>
                      </a:lnTo>
                      <a:lnTo>
                        <a:pt x="3304" y="27498"/>
                      </a:lnTo>
                      <a:lnTo>
                        <a:pt x="3418" y="27863"/>
                      </a:lnTo>
                      <a:lnTo>
                        <a:pt x="3521" y="28240"/>
                      </a:lnTo>
                      <a:lnTo>
                        <a:pt x="3612" y="28618"/>
                      </a:lnTo>
                      <a:lnTo>
                        <a:pt x="3784" y="29383"/>
                      </a:lnTo>
                      <a:lnTo>
                        <a:pt x="3955" y="30138"/>
                      </a:lnTo>
                      <a:lnTo>
                        <a:pt x="4138" y="30892"/>
                      </a:lnTo>
                      <a:lnTo>
                        <a:pt x="4241" y="31269"/>
                      </a:lnTo>
                      <a:lnTo>
                        <a:pt x="4344" y="31635"/>
                      </a:lnTo>
                      <a:lnTo>
                        <a:pt x="4469" y="32000"/>
                      </a:lnTo>
                      <a:lnTo>
                        <a:pt x="4607" y="32355"/>
                      </a:lnTo>
                      <a:lnTo>
                        <a:pt x="4755" y="32698"/>
                      </a:lnTo>
                      <a:lnTo>
                        <a:pt x="4938" y="33029"/>
                      </a:lnTo>
                      <a:lnTo>
                        <a:pt x="5064" y="33269"/>
                      </a:lnTo>
                      <a:lnTo>
                        <a:pt x="5212" y="33486"/>
                      </a:lnTo>
                      <a:lnTo>
                        <a:pt x="5361" y="33703"/>
                      </a:lnTo>
                      <a:lnTo>
                        <a:pt x="5521" y="33909"/>
                      </a:lnTo>
                      <a:lnTo>
                        <a:pt x="5692" y="34103"/>
                      </a:lnTo>
                      <a:lnTo>
                        <a:pt x="5864" y="34298"/>
                      </a:lnTo>
                      <a:lnTo>
                        <a:pt x="6047" y="34480"/>
                      </a:lnTo>
                      <a:lnTo>
                        <a:pt x="6229" y="34652"/>
                      </a:lnTo>
                      <a:lnTo>
                        <a:pt x="6424" y="34812"/>
                      </a:lnTo>
                      <a:lnTo>
                        <a:pt x="6618" y="34972"/>
                      </a:lnTo>
                      <a:lnTo>
                        <a:pt x="6824" y="35120"/>
                      </a:lnTo>
                      <a:lnTo>
                        <a:pt x="7029" y="35258"/>
                      </a:lnTo>
                      <a:lnTo>
                        <a:pt x="7247" y="35395"/>
                      </a:lnTo>
                      <a:lnTo>
                        <a:pt x="7464" y="35520"/>
                      </a:lnTo>
                      <a:lnTo>
                        <a:pt x="7681" y="35646"/>
                      </a:lnTo>
                      <a:lnTo>
                        <a:pt x="7909" y="35760"/>
                      </a:lnTo>
                      <a:lnTo>
                        <a:pt x="8138" y="35863"/>
                      </a:lnTo>
                      <a:lnTo>
                        <a:pt x="8378" y="35966"/>
                      </a:lnTo>
                      <a:lnTo>
                        <a:pt x="8847" y="36160"/>
                      </a:lnTo>
                      <a:lnTo>
                        <a:pt x="9338" y="36320"/>
                      </a:lnTo>
                      <a:lnTo>
                        <a:pt x="9829" y="36458"/>
                      </a:lnTo>
                      <a:lnTo>
                        <a:pt x="10321" y="36583"/>
                      </a:lnTo>
                      <a:lnTo>
                        <a:pt x="10812" y="36686"/>
                      </a:lnTo>
                      <a:lnTo>
                        <a:pt x="11315" y="36778"/>
                      </a:lnTo>
                      <a:lnTo>
                        <a:pt x="11807" y="36858"/>
                      </a:lnTo>
                      <a:lnTo>
                        <a:pt x="12721" y="36972"/>
                      </a:lnTo>
                      <a:lnTo>
                        <a:pt x="13635" y="37063"/>
                      </a:lnTo>
                      <a:lnTo>
                        <a:pt x="14549" y="37132"/>
                      </a:lnTo>
                      <a:lnTo>
                        <a:pt x="15464" y="37200"/>
                      </a:lnTo>
                      <a:lnTo>
                        <a:pt x="16698" y="37292"/>
                      </a:lnTo>
                      <a:lnTo>
                        <a:pt x="17327" y="37315"/>
                      </a:lnTo>
                      <a:lnTo>
                        <a:pt x="17955" y="37338"/>
                      </a:lnTo>
                      <a:lnTo>
                        <a:pt x="18572" y="37338"/>
                      </a:lnTo>
                      <a:lnTo>
                        <a:pt x="19201" y="37326"/>
                      </a:lnTo>
                      <a:lnTo>
                        <a:pt x="19818" y="37292"/>
                      </a:lnTo>
                      <a:lnTo>
                        <a:pt x="20127" y="37258"/>
                      </a:lnTo>
                      <a:lnTo>
                        <a:pt x="20435" y="37223"/>
                      </a:lnTo>
                      <a:lnTo>
                        <a:pt x="20744" y="37189"/>
                      </a:lnTo>
                      <a:lnTo>
                        <a:pt x="21041" y="37132"/>
                      </a:lnTo>
                      <a:lnTo>
                        <a:pt x="21338" y="37075"/>
                      </a:lnTo>
                      <a:lnTo>
                        <a:pt x="21635" y="37018"/>
                      </a:lnTo>
                      <a:lnTo>
                        <a:pt x="21932" y="36938"/>
                      </a:lnTo>
                      <a:lnTo>
                        <a:pt x="22229" y="36858"/>
                      </a:lnTo>
                      <a:lnTo>
                        <a:pt x="22515" y="36766"/>
                      </a:lnTo>
                      <a:lnTo>
                        <a:pt x="22801" y="36663"/>
                      </a:lnTo>
                      <a:lnTo>
                        <a:pt x="23087" y="36549"/>
                      </a:lnTo>
                      <a:lnTo>
                        <a:pt x="23372" y="36435"/>
                      </a:lnTo>
                      <a:lnTo>
                        <a:pt x="23647" y="36298"/>
                      </a:lnTo>
                      <a:lnTo>
                        <a:pt x="23909" y="36149"/>
                      </a:lnTo>
                      <a:lnTo>
                        <a:pt x="24184" y="36000"/>
                      </a:lnTo>
                      <a:lnTo>
                        <a:pt x="24447" y="35829"/>
                      </a:lnTo>
                      <a:lnTo>
                        <a:pt x="24698" y="35646"/>
                      </a:lnTo>
                      <a:lnTo>
                        <a:pt x="24950" y="35452"/>
                      </a:lnTo>
                      <a:lnTo>
                        <a:pt x="25235" y="35212"/>
                      </a:lnTo>
                      <a:lnTo>
                        <a:pt x="25498" y="34960"/>
                      </a:lnTo>
                      <a:lnTo>
                        <a:pt x="25761" y="34698"/>
                      </a:lnTo>
                      <a:lnTo>
                        <a:pt x="26012" y="34412"/>
                      </a:lnTo>
                      <a:lnTo>
                        <a:pt x="26252" y="34126"/>
                      </a:lnTo>
                      <a:lnTo>
                        <a:pt x="26481" y="33829"/>
                      </a:lnTo>
                      <a:lnTo>
                        <a:pt x="26710" y="33532"/>
                      </a:lnTo>
                      <a:lnTo>
                        <a:pt x="26927" y="33212"/>
                      </a:lnTo>
                      <a:lnTo>
                        <a:pt x="27144" y="32892"/>
                      </a:lnTo>
                      <a:lnTo>
                        <a:pt x="27350" y="32572"/>
                      </a:lnTo>
                      <a:lnTo>
                        <a:pt x="27750" y="31909"/>
                      </a:lnTo>
                      <a:lnTo>
                        <a:pt x="28127" y="31235"/>
                      </a:lnTo>
                      <a:lnTo>
                        <a:pt x="28504" y="30549"/>
                      </a:lnTo>
                      <a:lnTo>
                        <a:pt x="29018" y="29612"/>
                      </a:lnTo>
                      <a:lnTo>
                        <a:pt x="29258" y="29132"/>
                      </a:lnTo>
                      <a:lnTo>
                        <a:pt x="29498" y="28640"/>
                      </a:lnTo>
                      <a:lnTo>
                        <a:pt x="29715" y="28149"/>
                      </a:lnTo>
                      <a:lnTo>
                        <a:pt x="29910" y="27646"/>
                      </a:lnTo>
                      <a:lnTo>
                        <a:pt x="30001" y="27383"/>
                      </a:lnTo>
                      <a:lnTo>
                        <a:pt x="30092" y="27132"/>
                      </a:lnTo>
                      <a:lnTo>
                        <a:pt x="30161" y="26869"/>
                      </a:lnTo>
                      <a:lnTo>
                        <a:pt x="30241" y="26606"/>
                      </a:lnTo>
                      <a:lnTo>
                        <a:pt x="30332" y="26138"/>
                      </a:lnTo>
                      <a:lnTo>
                        <a:pt x="30412" y="25669"/>
                      </a:lnTo>
                      <a:lnTo>
                        <a:pt x="30458" y="25200"/>
                      </a:lnTo>
                      <a:lnTo>
                        <a:pt x="30492" y="24720"/>
                      </a:lnTo>
                      <a:lnTo>
                        <a:pt x="30492" y="24240"/>
                      </a:lnTo>
                      <a:lnTo>
                        <a:pt x="30481" y="23772"/>
                      </a:lnTo>
                      <a:lnTo>
                        <a:pt x="30447" y="23292"/>
                      </a:lnTo>
                      <a:lnTo>
                        <a:pt x="30401" y="22812"/>
                      </a:lnTo>
                      <a:lnTo>
                        <a:pt x="30332" y="22343"/>
                      </a:lnTo>
                      <a:lnTo>
                        <a:pt x="30241" y="21863"/>
                      </a:lnTo>
                      <a:lnTo>
                        <a:pt x="30150" y="21395"/>
                      </a:lnTo>
                      <a:lnTo>
                        <a:pt x="30035" y="20926"/>
                      </a:lnTo>
                      <a:lnTo>
                        <a:pt x="29910" y="20458"/>
                      </a:lnTo>
                      <a:lnTo>
                        <a:pt x="29772" y="20000"/>
                      </a:lnTo>
                      <a:lnTo>
                        <a:pt x="29624" y="19543"/>
                      </a:lnTo>
                      <a:lnTo>
                        <a:pt x="29475" y="19098"/>
                      </a:lnTo>
                      <a:lnTo>
                        <a:pt x="29315" y="18652"/>
                      </a:lnTo>
                      <a:lnTo>
                        <a:pt x="29144" y="18218"/>
                      </a:lnTo>
                      <a:lnTo>
                        <a:pt x="28790" y="17338"/>
                      </a:lnTo>
                      <a:lnTo>
                        <a:pt x="28424" y="16469"/>
                      </a:lnTo>
                      <a:lnTo>
                        <a:pt x="28047" y="15612"/>
                      </a:lnTo>
                      <a:lnTo>
                        <a:pt x="27681" y="14743"/>
                      </a:lnTo>
                      <a:lnTo>
                        <a:pt x="27327" y="13875"/>
                      </a:lnTo>
                      <a:lnTo>
                        <a:pt x="27155" y="13429"/>
                      </a:lnTo>
                      <a:lnTo>
                        <a:pt x="26984" y="12983"/>
                      </a:lnTo>
                      <a:lnTo>
                        <a:pt x="26824" y="12538"/>
                      </a:lnTo>
                      <a:lnTo>
                        <a:pt x="26675" y="12092"/>
                      </a:lnTo>
                      <a:lnTo>
                        <a:pt x="26550" y="11692"/>
                      </a:lnTo>
                      <a:lnTo>
                        <a:pt x="26435" y="11280"/>
                      </a:lnTo>
                      <a:lnTo>
                        <a:pt x="26207" y="10458"/>
                      </a:lnTo>
                      <a:lnTo>
                        <a:pt x="26001" y="9635"/>
                      </a:lnTo>
                      <a:lnTo>
                        <a:pt x="25784" y="8823"/>
                      </a:lnTo>
                      <a:lnTo>
                        <a:pt x="25681" y="8412"/>
                      </a:lnTo>
                      <a:lnTo>
                        <a:pt x="25555" y="8012"/>
                      </a:lnTo>
                      <a:lnTo>
                        <a:pt x="25430" y="7612"/>
                      </a:lnTo>
                      <a:lnTo>
                        <a:pt x="25292" y="7212"/>
                      </a:lnTo>
                      <a:lnTo>
                        <a:pt x="25144" y="6812"/>
                      </a:lnTo>
                      <a:lnTo>
                        <a:pt x="24972" y="6423"/>
                      </a:lnTo>
                      <a:lnTo>
                        <a:pt x="24801" y="6046"/>
                      </a:lnTo>
                      <a:lnTo>
                        <a:pt x="24607" y="5669"/>
                      </a:lnTo>
                      <a:lnTo>
                        <a:pt x="24412" y="5338"/>
                      </a:lnTo>
                      <a:lnTo>
                        <a:pt x="24218" y="5018"/>
                      </a:lnTo>
                      <a:lnTo>
                        <a:pt x="24012" y="4709"/>
                      </a:lnTo>
                      <a:lnTo>
                        <a:pt x="23795" y="4412"/>
                      </a:lnTo>
                      <a:lnTo>
                        <a:pt x="23567" y="4115"/>
                      </a:lnTo>
                      <a:lnTo>
                        <a:pt x="23338" y="3840"/>
                      </a:lnTo>
                      <a:lnTo>
                        <a:pt x="23098" y="3566"/>
                      </a:lnTo>
                      <a:lnTo>
                        <a:pt x="22847" y="3292"/>
                      </a:lnTo>
                      <a:lnTo>
                        <a:pt x="22584" y="3040"/>
                      </a:lnTo>
                      <a:lnTo>
                        <a:pt x="22321" y="2789"/>
                      </a:lnTo>
                      <a:lnTo>
                        <a:pt x="22047" y="2560"/>
                      </a:lnTo>
                      <a:lnTo>
                        <a:pt x="21772" y="2332"/>
                      </a:lnTo>
                      <a:lnTo>
                        <a:pt x="21475" y="2115"/>
                      </a:lnTo>
                      <a:lnTo>
                        <a:pt x="21189" y="1909"/>
                      </a:lnTo>
                      <a:lnTo>
                        <a:pt x="20892" y="1703"/>
                      </a:lnTo>
                      <a:lnTo>
                        <a:pt x="20584" y="1520"/>
                      </a:lnTo>
                      <a:lnTo>
                        <a:pt x="20161" y="1280"/>
                      </a:lnTo>
                      <a:lnTo>
                        <a:pt x="19727" y="1063"/>
                      </a:lnTo>
                      <a:lnTo>
                        <a:pt x="19292" y="869"/>
                      </a:lnTo>
                      <a:lnTo>
                        <a:pt x="18847" y="686"/>
                      </a:lnTo>
                      <a:lnTo>
                        <a:pt x="18389" y="526"/>
                      </a:lnTo>
                      <a:lnTo>
                        <a:pt x="17921" y="389"/>
                      </a:lnTo>
                      <a:lnTo>
                        <a:pt x="17464" y="275"/>
                      </a:lnTo>
                      <a:lnTo>
                        <a:pt x="16984" y="172"/>
                      </a:lnTo>
                      <a:lnTo>
                        <a:pt x="16515" y="103"/>
                      </a:lnTo>
                      <a:lnTo>
                        <a:pt x="16035" y="46"/>
                      </a:lnTo>
                      <a:lnTo>
                        <a:pt x="15544" y="12"/>
                      </a:lnTo>
                      <a:lnTo>
                        <a:pt x="15064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8" name="Google Shape;728;p22"/>
                <p:cNvSpPr/>
                <p:nvPr/>
              </p:nvSpPr>
              <p:spPr>
                <a:xfrm>
                  <a:off x="3902481" y="2214746"/>
                  <a:ext cx="393308" cy="3654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58" h="13064" extrusionOk="0">
                      <a:moveTo>
                        <a:pt x="14057" y="1"/>
                      </a:moveTo>
                      <a:lnTo>
                        <a:pt x="366" y="835"/>
                      </a:lnTo>
                      <a:lnTo>
                        <a:pt x="343" y="949"/>
                      </a:lnTo>
                      <a:lnTo>
                        <a:pt x="286" y="1292"/>
                      </a:lnTo>
                      <a:lnTo>
                        <a:pt x="206" y="1818"/>
                      </a:lnTo>
                      <a:lnTo>
                        <a:pt x="126" y="2504"/>
                      </a:lnTo>
                      <a:lnTo>
                        <a:pt x="92" y="2892"/>
                      </a:lnTo>
                      <a:lnTo>
                        <a:pt x="57" y="3327"/>
                      </a:lnTo>
                      <a:lnTo>
                        <a:pt x="23" y="3772"/>
                      </a:lnTo>
                      <a:lnTo>
                        <a:pt x="12" y="4241"/>
                      </a:lnTo>
                      <a:lnTo>
                        <a:pt x="0" y="4732"/>
                      </a:lnTo>
                      <a:lnTo>
                        <a:pt x="0" y="5247"/>
                      </a:lnTo>
                      <a:lnTo>
                        <a:pt x="23" y="5761"/>
                      </a:lnTo>
                      <a:lnTo>
                        <a:pt x="57" y="6287"/>
                      </a:lnTo>
                      <a:lnTo>
                        <a:pt x="114" y="6824"/>
                      </a:lnTo>
                      <a:lnTo>
                        <a:pt x="194" y="7361"/>
                      </a:lnTo>
                      <a:lnTo>
                        <a:pt x="286" y="7887"/>
                      </a:lnTo>
                      <a:lnTo>
                        <a:pt x="412" y="8412"/>
                      </a:lnTo>
                      <a:lnTo>
                        <a:pt x="480" y="8675"/>
                      </a:lnTo>
                      <a:lnTo>
                        <a:pt x="560" y="8927"/>
                      </a:lnTo>
                      <a:lnTo>
                        <a:pt x="640" y="9178"/>
                      </a:lnTo>
                      <a:lnTo>
                        <a:pt x="732" y="9429"/>
                      </a:lnTo>
                      <a:lnTo>
                        <a:pt x="834" y="9669"/>
                      </a:lnTo>
                      <a:lnTo>
                        <a:pt x="937" y="9909"/>
                      </a:lnTo>
                      <a:lnTo>
                        <a:pt x="1063" y="10149"/>
                      </a:lnTo>
                      <a:lnTo>
                        <a:pt x="1177" y="10378"/>
                      </a:lnTo>
                      <a:lnTo>
                        <a:pt x="1314" y="10607"/>
                      </a:lnTo>
                      <a:lnTo>
                        <a:pt x="1452" y="10824"/>
                      </a:lnTo>
                      <a:lnTo>
                        <a:pt x="1600" y="11029"/>
                      </a:lnTo>
                      <a:lnTo>
                        <a:pt x="1760" y="11235"/>
                      </a:lnTo>
                      <a:lnTo>
                        <a:pt x="1932" y="11429"/>
                      </a:lnTo>
                      <a:lnTo>
                        <a:pt x="2114" y="11612"/>
                      </a:lnTo>
                      <a:lnTo>
                        <a:pt x="2297" y="11795"/>
                      </a:lnTo>
                      <a:lnTo>
                        <a:pt x="2503" y="11967"/>
                      </a:lnTo>
                      <a:lnTo>
                        <a:pt x="2709" y="12127"/>
                      </a:lnTo>
                      <a:lnTo>
                        <a:pt x="2926" y="12275"/>
                      </a:lnTo>
                      <a:lnTo>
                        <a:pt x="3154" y="12412"/>
                      </a:lnTo>
                      <a:lnTo>
                        <a:pt x="3406" y="12538"/>
                      </a:lnTo>
                      <a:lnTo>
                        <a:pt x="3657" y="12664"/>
                      </a:lnTo>
                      <a:lnTo>
                        <a:pt x="3920" y="12767"/>
                      </a:lnTo>
                      <a:lnTo>
                        <a:pt x="4194" y="12858"/>
                      </a:lnTo>
                      <a:lnTo>
                        <a:pt x="4492" y="12938"/>
                      </a:lnTo>
                      <a:lnTo>
                        <a:pt x="4777" y="13007"/>
                      </a:lnTo>
                      <a:lnTo>
                        <a:pt x="5074" y="13041"/>
                      </a:lnTo>
                      <a:lnTo>
                        <a:pt x="5360" y="13064"/>
                      </a:lnTo>
                      <a:lnTo>
                        <a:pt x="5634" y="13052"/>
                      </a:lnTo>
                      <a:lnTo>
                        <a:pt x="5909" y="13029"/>
                      </a:lnTo>
                      <a:lnTo>
                        <a:pt x="6183" y="12984"/>
                      </a:lnTo>
                      <a:lnTo>
                        <a:pt x="6446" y="12927"/>
                      </a:lnTo>
                      <a:lnTo>
                        <a:pt x="6709" y="12835"/>
                      </a:lnTo>
                      <a:lnTo>
                        <a:pt x="6972" y="12732"/>
                      </a:lnTo>
                      <a:lnTo>
                        <a:pt x="7223" y="12618"/>
                      </a:lnTo>
                      <a:lnTo>
                        <a:pt x="7475" y="12481"/>
                      </a:lnTo>
                      <a:lnTo>
                        <a:pt x="7715" y="12332"/>
                      </a:lnTo>
                      <a:lnTo>
                        <a:pt x="7955" y="12172"/>
                      </a:lnTo>
                      <a:lnTo>
                        <a:pt x="8195" y="11989"/>
                      </a:lnTo>
                      <a:lnTo>
                        <a:pt x="8423" y="11795"/>
                      </a:lnTo>
                      <a:lnTo>
                        <a:pt x="8640" y="11589"/>
                      </a:lnTo>
                      <a:lnTo>
                        <a:pt x="8869" y="11361"/>
                      </a:lnTo>
                      <a:lnTo>
                        <a:pt x="9086" y="11132"/>
                      </a:lnTo>
                      <a:lnTo>
                        <a:pt x="9292" y="10892"/>
                      </a:lnTo>
                      <a:lnTo>
                        <a:pt x="9509" y="10641"/>
                      </a:lnTo>
                      <a:lnTo>
                        <a:pt x="9703" y="10378"/>
                      </a:lnTo>
                      <a:lnTo>
                        <a:pt x="9909" y="10104"/>
                      </a:lnTo>
                      <a:lnTo>
                        <a:pt x="10103" y="9829"/>
                      </a:lnTo>
                      <a:lnTo>
                        <a:pt x="10286" y="9544"/>
                      </a:lnTo>
                      <a:lnTo>
                        <a:pt x="10469" y="9247"/>
                      </a:lnTo>
                      <a:lnTo>
                        <a:pt x="10652" y="8949"/>
                      </a:lnTo>
                      <a:lnTo>
                        <a:pt x="10995" y="8332"/>
                      </a:lnTo>
                      <a:lnTo>
                        <a:pt x="11326" y="7704"/>
                      </a:lnTo>
                      <a:lnTo>
                        <a:pt x="11635" y="7064"/>
                      </a:lnTo>
                      <a:lnTo>
                        <a:pt x="11932" y="6424"/>
                      </a:lnTo>
                      <a:lnTo>
                        <a:pt x="12206" y="5772"/>
                      </a:lnTo>
                      <a:lnTo>
                        <a:pt x="12457" y="5132"/>
                      </a:lnTo>
                      <a:lnTo>
                        <a:pt x="12697" y="4515"/>
                      </a:lnTo>
                      <a:lnTo>
                        <a:pt x="12915" y="3909"/>
                      </a:lnTo>
                      <a:lnTo>
                        <a:pt x="13109" y="3315"/>
                      </a:lnTo>
                      <a:lnTo>
                        <a:pt x="13292" y="2767"/>
                      </a:lnTo>
                      <a:lnTo>
                        <a:pt x="13452" y="2241"/>
                      </a:lnTo>
                      <a:lnTo>
                        <a:pt x="13715" y="1327"/>
                      </a:lnTo>
                      <a:lnTo>
                        <a:pt x="13897" y="618"/>
                      </a:lnTo>
                      <a:lnTo>
                        <a:pt x="14012" y="161"/>
                      </a:lnTo>
                      <a:lnTo>
                        <a:pt x="14057" y="1"/>
                      </a:lnTo>
                      <a:close/>
                    </a:path>
                  </a:pathLst>
                </a:custGeom>
                <a:solidFill>
                  <a:srgbClr val="EE9C7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29" name="Google Shape;729;p22"/>
                <p:cNvSpPr/>
                <p:nvPr/>
              </p:nvSpPr>
              <p:spPr>
                <a:xfrm>
                  <a:off x="4848256" y="2214746"/>
                  <a:ext cx="392972" cy="3654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046" h="13064" extrusionOk="0">
                      <a:moveTo>
                        <a:pt x="0" y="1"/>
                      </a:moveTo>
                      <a:lnTo>
                        <a:pt x="34" y="161"/>
                      </a:lnTo>
                      <a:lnTo>
                        <a:pt x="149" y="618"/>
                      </a:lnTo>
                      <a:lnTo>
                        <a:pt x="332" y="1327"/>
                      </a:lnTo>
                      <a:lnTo>
                        <a:pt x="606" y="2241"/>
                      </a:lnTo>
                      <a:lnTo>
                        <a:pt x="766" y="2767"/>
                      </a:lnTo>
                      <a:lnTo>
                        <a:pt x="937" y="3315"/>
                      </a:lnTo>
                      <a:lnTo>
                        <a:pt x="1143" y="3909"/>
                      </a:lnTo>
                      <a:lnTo>
                        <a:pt x="1360" y="4515"/>
                      </a:lnTo>
                      <a:lnTo>
                        <a:pt x="1589" y="5132"/>
                      </a:lnTo>
                      <a:lnTo>
                        <a:pt x="1852" y="5772"/>
                      </a:lnTo>
                      <a:lnTo>
                        <a:pt x="2126" y="6424"/>
                      </a:lnTo>
                      <a:lnTo>
                        <a:pt x="2412" y="7064"/>
                      </a:lnTo>
                      <a:lnTo>
                        <a:pt x="2720" y="7704"/>
                      </a:lnTo>
                      <a:lnTo>
                        <a:pt x="3052" y="8332"/>
                      </a:lnTo>
                      <a:lnTo>
                        <a:pt x="3394" y="8949"/>
                      </a:lnTo>
                      <a:lnTo>
                        <a:pt x="3577" y="9247"/>
                      </a:lnTo>
                      <a:lnTo>
                        <a:pt x="3760" y="9544"/>
                      </a:lnTo>
                      <a:lnTo>
                        <a:pt x="3954" y="9829"/>
                      </a:lnTo>
                      <a:lnTo>
                        <a:pt x="4149" y="10104"/>
                      </a:lnTo>
                      <a:lnTo>
                        <a:pt x="4343" y="10378"/>
                      </a:lnTo>
                      <a:lnTo>
                        <a:pt x="4549" y="10641"/>
                      </a:lnTo>
                      <a:lnTo>
                        <a:pt x="4754" y="10892"/>
                      </a:lnTo>
                      <a:lnTo>
                        <a:pt x="4972" y="11132"/>
                      </a:lnTo>
                      <a:lnTo>
                        <a:pt x="5189" y="11361"/>
                      </a:lnTo>
                      <a:lnTo>
                        <a:pt x="5406" y="11589"/>
                      </a:lnTo>
                      <a:lnTo>
                        <a:pt x="5634" y="11795"/>
                      </a:lnTo>
                      <a:lnTo>
                        <a:pt x="5863" y="11989"/>
                      </a:lnTo>
                      <a:lnTo>
                        <a:pt x="6092" y="12172"/>
                      </a:lnTo>
                      <a:lnTo>
                        <a:pt x="6332" y="12332"/>
                      </a:lnTo>
                      <a:lnTo>
                        <a:pt x="6583" y="12481"/>
                      </a:lnTo>
                      <a:lnTo>
                        <a:pt x="6823" y="12618"/>
                      </a:lnTo>
                      <a:lnTo>
                        <a:pt x="7086" y="12732"/>
                      </a:lnTo>
                      <a:lnTo>
                        <a:pt x="7337" y="12835"/>
                      </a:lnTo>
                      <a:lnTo>
                        <a:pt x="7600" y="12927"/>
                      </a:lnTo>
                      <a:lnTo>
                        <a:pt x="7863" y="12984"/>
                      </a:lnTo>
                      <a:lnTo>
                        <a:pt x="8137" y="13029"/>
                      </a:lnTo>
                      <a:lnTo>
                        <a:pt x="8412" y="13052"/>
                      </a:lnTo>
                      <a:lnTo>
                        <a:pt x="8697" y="13064"/>
                      </a:lnTo>
                      <a:lnTo>
                        <a:pt x="8983" y="13041"/>
                      </a:lnTo>
                      <a:lnTo>
                        <a:pt x="9269" y="13007"/>
                      </a:lnTo>
                      <a:lnTo>
                        <a:pt x="9566" y="12938"/>
                      </a:lnTo>
                      <a:lnTo>
                        <a:pt x="9852" y="12858"/>
                      </a:lnTo>
                      <a:lnTo>
                        <a:pt x="10126" y="12767"/>
                      </a:lnTo>
                      <a:lnTo>
                        <a:pt x="10400" y="12664"/>
                      </a:lnTo>
                      <a:lnTo>
                        <a:pt x="10652" y="12538"/>
                      </a:lnTo>
                      <a:lnTo>
                        <a:pt x="10892" y="12412"/>
                      </a:lnTo>
                      <a:lnTo>
                        <a:pt x="11120" y="12275"/>
                      </a:lnTo>
                      <a:lnTo>
                        <a:pt x="11337" y="12127"/>
                      </a:lnTo>
                      <a:lnTo>
                        <a:pt x="11554" y="11967"/>
                      </a:lnTo>
                      <a:lnTo>
                        <a:pt x="11749" y="11795"/>
                      </a:lnTo>
                      <a:lnTo>
                        <a:pt x="11943" y="11612"/>
                      </a:lnTo>
                      <a:lnTo>
                        <a:pt x="12114" y="11429"/>
                      </a:lnTo>
                      <a:lnTo>
                        <a:pt x="12286" y="11235"/>
                      </a:lnTo>
                      <a:lnTo>
                        <a:pt x="12446" y="11029"/>
                      </a:lnTo>
                      <a:lnTo>
                        <a:pt x="12594" y="10824"/>
                      </a:lnTo>
                      <a:lnTo>
                        <a:pt x="12732" y="10607"/>
                      </a:lnTo>
                      <a:lnTo>
                        <a:pt x="12869" y="10378"/>
                      </a:lnTo>
                      <a:lnTo>
                        <a:pt x="12994" y="10149"/>
                      </a:lnTo>
                      <a:lnTo>
                        <a:pt x="13109" y="9909"/>
                      </a:lnTo>
                      <a:lnTo>
                        <a:pt x="13212" y="9669"/>
                      </a:lnTo>
                      <a:lnTo>
                        <a:pt x="13314" y="9429"/>
                      </a:lnTo>
                      <a:lnTo>
                        <a:pt x="13406" y="9178"/>
                      </a:lnTo>
                      <a:lnTo>
                        <a:pt x="13486" y="8927"/>
                      </a:lnTo>
                      <a:lnTo>
                        <a:pt x="13566" y="8675"/>
                      </a:lnTo>
                      <a:lnTo>
                        <a:pt x="13634" y="8412"/>
                      </a:lnTo>
                      <a:lnTo>
                        <a:pt x="13760" y="7887"/>
                      </a:lnTo>
                      <a:lnTo>
                        <a:pt x="13863" y="7361"/>
                      </a:lnTo>
                      <a:lnTo>
                        <a:pt x="13932" y="6824"/>
                      </a:lnTo>
                      <a:lnTo>
                        <a:pt x="13989" y="6287"/>
                      </a:lnTo>
                      <a:lnTo>
                        <a:pt x="14023" y="5761"/>
                      </a:lnTo>
                      <a:lnTo>
                        <a:pt x="14046" y="5247"/>
                      </a:lnTo>
                      <a:lnTo>
                        <a:pt x="14046" y="4732"/>
                      </a:lnTo>
                      <a:lnTo>
                        <a:pt x="14046" y="4241"/>
                      </a:lnTo>
                      <a:lnTo>
                        <a:pt x="14023" y="3772"/>
                      </a:lnTo>
                      <a:lnTo>
                        <a:pt x="14000" y="3327"/>
                      </a:lnTo>
                      <a:lnTo>
                        <a:pt x="13966" y="2892"/>
                      </a:lnTo>
                      <a:lnTo>
                        <a:pt x="13920" y="2504"/>
                      </a:lnTo>
                      <a:lnTo>
                        <a:pt x="13840" y="1818"/>
                      </a:lnTo>
                      <a:lnTo>
                        <a:pt x="13760" y="1292"/>
                      </a:lnTo>
                      <a:lnTo>
                        <a:pt x="13703" y="949"/>
                      </a:lnTo>
                      <a:lnTo>
                        <a:pt x="13680" y="835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EE9C7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0" name="Google Shape;730;p22"/>
                <p:cNvSpPr/>
                <p:nvPr/>
              </p:nvSpPr>
              <p:spPr>
                <a:xfrm>
                  <a:off x="4424607" y="1405515"/>
                  <a:ext cx="284587" cy="4837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72" h="17292" extrusionOk="0">
                      <a:moveTo>
                        <a:pt x="0" y="0"/>
                      </a:moveTo>
                      <a:lnTo>
                        <a:pt x="0" y="17292"/>
                      </a:lnTo>
                      <a:lnTo>
                        <a:pt x="10172" y="17292"/>
                      </a:lnTo>
                      <a:lnTo>
                        <a:pt x="10172" y="0"/>
                      </a:lnTo>
                      <a:close/>
                    </a:path>
                  </a:pathLst>
                </a:custGeom>
                <a:solidFill>
                  <a:srgbClr val="EE9C7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1" name="Google Shape;731;p22"/>
                <p:cNvSpPr/>
                <p:nvPr/>
              </p:nvSpPr>
              <p:spPr>
                <a:xfrm>
                  <a:off x="3884884" y="1665784"/>
                  <a:ext cx="1373975" cy="11248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110" h="40206" extrusionOk="0">
                      <a:moveTo>
                        <a:pt x="32161" y="0"/>
                      </a:moveTo>
                      <a:lnTo>
                        <a:pt x="31486" y="11"/>
                      </a:lnTo>
                      <a:lnTo>
                        <a:pt x="30824" y="34"/>
                      </a:lnTo>
                      <a:lnTo>
                        <a:pt x="30172" y="80"/>
                      </a:lnTo>
                      <a:lnTo>
                        <a:pt x="29521" y="126"/>
                      </a:lnTo>
                      <a:lnTo>
                        <a:pt x="29384" y="297"/>
                      </a:lnTo>
                      <a:lnTo>
                        <a:pt x="29246" y="446"/>
                      </a:lnTo>
                      <a:lnTo>
                        <a:pt x="28961" y="754"/>
                      </a:lnTo>
                      <a:lnTo>
                        <a:pt x="28652" y="1029"/>
                      </a:lnTo>
                      <a:lnTo>
                        <a:pt x="28332" y="1280"/>
                      </a:lnTo>
                      <a:lnTo>
                        <a:pt x="28001" y="1509"/>
                      </a:lnTo>
                      <a:lnTo>
                        <a:pt x="27658" y="1714"/>
                      </a:lnTo>
                      <a:lnTo>
                        <a:pt x="27315" y="1897"/>
                      </a:lnTo>
                      <a:lnTo>
                        <a:pt x="26961" y="2057"/>
                      </a:lnTo>
                      <a:lnTo>
                        <a:pt x="26595" y="2194"/>
                      </a:lnTo>
                      <a:lnTo>
                        <a:pt x="26229" y="2309"/>
                      </a:lnTo>
                      <a:lnTo>
                        <a:pt x="25852" y="2400"/>
                      </a:lnTo>
                      <a:lnTo>
                        <a:pt x="25486" y="2480"/>
                      </a:lnTo>
                      <a:lnTo>
                        <a:pt x="25109" y="2526"/>
                      </a:lnTo>
                      <a:lnTo>
                        <a:pt x="24732" y="2560"/>
                      </a:lnTo>
                      <a:lnTo>
                        <a:pt x="24355" y="2571"/>
                      </a:lnTo>
                      <a:lnTo>
                        <a:pt x="23978" y="2571"/>
                      </a:lnTo>
                      <a:lnTo>
                        <a:pt x="23612" y="2549"/>
                      </a:lnTo>
                      <a:lnTo>
                        <a:pt x="23246" y="2503"/>
                      </a:lnTo>
                      <a:lnTo>
                        <a:pt x="22892" y="2446"/>
                      </a:lnTo>
                      <a:lnTo>
                        <a:pt x="22538" y="2366"/>
                      </a:lnTo>
                      <a:lnTo>
                        <a:pt x="22195" y="2263"/>
                      </a:lnTo>
                      <a:lnTo>
                        <a:pt x="21852" y="2149"/>
                      </a:lnTo>
                      <a:lnTo>
                        <a:pt x="21532" y="2011"/>
                      </a:lnTo>
                      <a:lnTo>
                        <a:pt x="21212" y="1863"/>
                      </a:lnTo>
                      <a:lnTo>
                        <a:pt x="20915" y="1703"/>
                      </a:lnTo>
                      <a:lnTo>
                        <a:pt x="20629" y="1520"/>
                      </a:lnTo>
                      <a:lnTo>
                        <a:pt x="20355" y="1326"/>
                      </a:lnTo>
                      <a:lnTo>
                        <a:pt x="20104" y="1120"/>
                      </a:lnTo>
                      <a:lnTo>
                        <a:pt x="19875" y="891"/>
                      </a:lnTo>
                      <a:lnTo>
                        <a:pt x="19658" y="651"/>
                      </a:lnTo>
                      <a:lnTo>
                        <a:pt x="19452" y="400"/>
                      </a:lnTo>
                      <a:lnTo>
                        <a:pt x="19281" y="126"/>
                      </a:lnTo>
                      <a:lnTo>
                        <a:pt x="17944" y="126"/>
                      </a:lnTo>
                      <a:lnTo>
                        <a:pt x="17258" y="149"/>
                      </a:lnTo>
                      <a:lnTo>
                        <a:pt x="16584" y="171"/>
                      </a:lnTo>
                      <a:lnTo>
                        <a:pt x="15909" y="217"/>
                      </a:lnTo>
                      <a:lnTo>
                        <a:pt x="15224" y="263"/>
                      </a:lnTo>
                      <a:lnTo>
                        <a:pt x="14549" y="320"/>
                      </a:lnTo>
                      <a:lnTo>
                        <a:pt x="13886" y="400"/>
                      </a:lnTo>
                      <a:lnTo>
                        <a:pt x="13235" y="491"/>
                      </a:lnTo>
                      <a:lnTo>
                        <a:pt x="12584" y="594"/>
                      </a:lnTo>
                      <a:lnTo>
                        <a:pt x="11944" y="709"/>
                      </a:lnTo>
                      <a:lnTo>
                        <a:pt x="11326" y="846"/>
                      </a:lnTo>
                      <a:lnTo>
                        <a:pt x="10732" y="994"/>
                      </a:lnTo>
                      <a:lnTo>
                        <a:pt x="10138" y="1166"/>
                      </a:lnTo>
                      <a:lnTo>
                        <a:pt x="9578" y="1349"/>
                      </a:lnTo>
                      <a:lnTo>
                        <a:pt x="9041" y="1543"/>
                      </a:lnTo>
                      <a:lnTo>
                        <a:pt x="8835" y="1634"/>
                      </a:lnTo>
                      <a:lnTo>
                        <a:pt x="8618" y="1737"/>
                      </a:lnTo>
                      <a:lnTo>
                        <a:pt x="8401" y="1863"/>
                      </a:lnTo>
                      <a:lnTo>
                        <a:pt x="8195" y="2011"/>
                      </a:lnTo>
                      <a:lnTo>
                        <a:pt x="7978" y="2171"/>
                      </a:lnTo>
                      <a:lnTo>
                        <a:pt x="7749" y="2354"/>
                      </a:lnTo>
                      <a:lnTo>
                        <a:pt x="7532" y="2549"/>
                      </a:lnTo>
                      <a:lnTo>
                        <a:pt x="7315" y="2754"/>
                      </a:lnTo>
                      <a:lnTo>
                        <a:pt x="7086" y="2983"/>
                      </a:lnTo>
                      <a:lnTo>
                        <a:pt x="6869" y="3223"/>
                      </a:lnTo>
                      <a:lnTo>
                        <a:pt x="6652" y="3474"/>
                      </a:lnTo>
                      <a:lnTo>
                        <a:pt x="6423" y="3749"/>
                      </a:lnTo>
                      <a:lnTo>
                        <a:pt x="6206" y="4023"/>
                      </a:lnTo>
                      <a:lnTo>
                        <a:pt x="5978" y="4320"/>
                      </a:lnTo>
                      <a:lnTo>
                        <a:pt x="5761" y="4617"/>
                      </a:lnTo>
                      <a:lnTo>
                        <a:pt x="5543" y="4937"/>
                      </a:lnTo>
                      <a:lnTo>
                        <a:pt x="5109" y="5589"/>
                      </a:lnTo>
                      <a:lnTo>
                        <a:pt x="4675" y="6286"/>
                      </a:lnTo>
                      <a:lnTo>
                        <a:pt x="4252" y="7017"/>
                      </a:lnTo>
                      <a:lnTo>
                        <a:pt x="3841" y="7760"/>
                      </a:lnTo>
                      <a:lnTo>
                        <a:pt x="3441" y="8537"/>
                      </a:lnTo>
                      <a:lnTo>
                        <a:pt x="3052" y="9314"/>
                      </a:lnTo>
                      <a:lnTo>
                        <a:pt x="2686" y="10114"/>
                      </a:lnTo>
                      <a:lnTo>
                        <a:pt x="2321" y="10914"/>
                      </a:lnTo>
                      <a:lnTo>
                        <a:pt x="1989" y="11726"/>
                      </a:lnTo>
                      <a:lnTo>
                        <a:pt x="1669" y="12514"/>
                      </a:lnTo>
                      <a:lnTo>
                        <a:pt x="1372" y="13303"/>
                      </a:lnTo>
                      <a:lnTo>
                        <a:pt x="1109" y="14080"/>
                      </a:lnTo>
                      <a:lnTo>
                        <a:pt x="858" y="14834"/>
                      </a:lnTo>
                      <a:lnTo>
                        <a:pt x="641" y="15566"/>
                      </a:lnTo>
                      <a:lnTo>
                        <a:pt x="446" y="16274"/>
                      </a:lnTo>
                      <a:lnTo>
                        <a:pt x="286" y="16937"/>
                      </a:lnTo>
                      <a:lnTo>
                        <a:pt x="161" y="17566"/>
                      </a:lnTo>
                      <a:lnTo>
                        <a:pt x="115" y="17863"/>
                      </a:lnTo>
                      <a:lnTo>
                        <a:pt x="69" y="18149"/>
                      </a:lnTo>
                      <a:lnTo>
                        <a:pt x="35" y="18423"/>
                      </a:lnTo>
                      <a:lnTo>
                        <a:pt x="12" y="18686"/>
                      </a:lnTo>
                      <a:lnTo>
                        <a:pt x="1" y="18937"/>
                      </a:lnTo>
                      <a:lnTo>
                        <a:pt x="1" y="19166"/>
                      </a:lnTo>
                      <a:lnTo>
                        <a:pt x="1" y="19383"/>
                      </a:lnTo>
                      <a:lnTo>
                        <a:pt x="23" y="19589"/>
                      </a:lnTo>
                      <a:lnTo>
                        <a:pt x="46" y="19771"/>
                      </a:lnTo>
                      <a:lnTo>
                        <a:pt x="81" y="19943"/>
                      </a:lnTo>
                      <a:lnTo>
                        <a:pt x="126" y="20103"/>
                      </a:lnTo>
                      <a:lnTo>
                        <a:pt x="195" y="20229"/>
                      </a:lnTo>
                      <a:lnTo>
                        <a:pt x="263" y="20354"/>
                      </a:lnTo>
                      <a:lnTo>
                        <a:pt x="343" y="20446"/>
                      </a:lnTo>
                      <a:lnTo>
                        <a:pt x="823" y="20697"/>
                      </a:lnTo>
                      <a:lnTo>
                        <a:pt x="1326" y="20937"/>
                      </a:lnTo>
                      <a:lnTo>
                        <a:pt x="1829" y="21143"/>
                      </a:lnTo>
                      <a:lnTo>
                        <a:pt x="2343" y="21337"/>
                      </a:lnTo>
                      <a:lnTo>
                        <a:pt x="2881" y="21520"/>
                      </a:lnTo>
                      <a:lnTo>
                        <a:pt x="3418" y="21680"/>
                      </a:lnTo>
                      <a:lnTo>
                        <a:pt x="3989" y="21829"/>
                      </a:lnTo>
                      <a:lnTo>
                        <a:pt x="4561" y="21966"/>
                      </a:lnTo>
                      <a:lnTo>
                        <a:pt x="5155" y="22080"/>
                      </a:lnTo>
                      <a:lnTo>
                        <a:pt x="5772" y="22183"/>
                      </a:lnTo>
                      <a:lnTo>
                        <a:pt x="6401" y="22274"/>
                      </a:lnTo>
                      <a:lnTo>
                        <a:pt x="7064" y="22354"/>
                      </a:lnTo>
                      <a:lnTo>
                        <a:pt x="7738" y="22423"/>
                      </a:lnTo>
                      <a:lnTo>
                        <a:pt x="8435" y="22480"/>
                      </a:lnTo>
                      <a:lnTo>
                        <a:pt x="9155" y="22526"/>
                      </a:lnTo>
                      <a:lnTo>
                        <a:pt x="9909" y="22571"/>
                      </a:lnTo>
                      <a:lnTo>
                        <a:pt x="9909" y="22583"/>
                      </a:lnTo>
                      <a:lnTo>
                        <a:pt x="9909" y="22617"/>
                      </a:lnTo>
                      <a:lnTo>
                        <a:pt x="9909" y="22766"/>
                      </a:lnTo>
                      <a:lnTo>
                        <a:pt x="9841" y="23280"/>
                      </a:lnTo>
                      <a:lnTo>
                        <a:pt x="9738" y="24011"/>
                      </a:lnTo>
                      <a:lnTo>
                        <a:pt x="9601" y="24846"/>
                      </a:lnTo>
                      <a:lnTo>
                        <a:pt x="9452" y="25703"/>
                      </a:lnTo>
                      <a:lnTo>
                        <a:pt x="9304" y="26480"/>
                      </a:lnTo>
                      <a:lnTo>
                        <a:pt x="9178" y="27063"/>
                      </a:lnTo>
                      <a:lnTo>
                        <a:pt x="9132" y="27257"/>
                      </a:lnTo>
                      <a:lnTo>
                        <a:pt x="9086" y="27371"/>
                      </a:lnTo>
                      <a:lnTo>
                        <a:pt x="8538" y="28377"/>
                      </a:lnTo>
                      <a:lnTo>
                        <a:pt x="8206" y="28983"/>
                      </a:lnTo>
                      <a:lnTo>
                        <a:pt x="7852" y="29657"/>
                      </a:lnTo>
                      <a:lnTo>
                        <a:pt x="7486" y="30389"/>
                      </a:lnTo>
                      <a:lnTo>
                        <a:pt x="7132" y="31143"/>
                      </a:lnTo>
                      <a:lnTo>
                        <a:pt x="6961" y="31531"/>
                      </a:lnTo>
                      <a:lnTo>
                        <a:pt x="6801" y="31931"/>
                      </a:lnTo>
                      <a:lnTo>
                        <a:pt x="6641" y="32331"/>
                      </a:lnTo>
                      <a:lnTo>
                        <a:pt x="6492" y="32731"/>
                      </a:lnTo>
                      <a:lnTo>
                        <a:pt x="6355" y="33143"/>
                      </a:lnTo>
                      <a:lnTo>
                        <a:pt x="6229" y="33543"/>
                      </a:lnTo>
                      <a:lnTo>
                        <a:pt x="6115" y="33943"/>
                      </a:lnTo>
                      <a:lnTo>
                        <a:pt x="6012" y="34343"/>
                      </a:lnTo>
                      <a:lnTo>
                        <a:pt x="5932" y="34743"/>
                      </a:lnTo>
                      <a:lnTo>
                        <a:pt x="5875" y="35131"/>
                      </a:lnTo>
                      <a:lnTo>
                        <a:pt x="5841" y="35520"/>
                      </a:lnTo>
                      <a:lnTo>
                        <a:pt x="5818" y="35897"/>
                      </a:lnTo>
                      <a:lnTo>
                        <a:pt x="5829" y="36263"/>
                      </a:lnTo>
                      <a:lnTo>
                        <a:pt x="5863" y="36617"/>
                      </a:lnTo>
                      <a:lnTo>
                        <a:pt x="5886" y="36789"/>
                      </a:lnTo>
                      <a:lnTo>
                        <a:pt x="5921" y="36960"/>
                      </a:lnTo>
                      <a:lnTo>
                        <a:pt x="5955" y="37131"/>
                      </a:lnTo>
                      <a:lnTo>
                        <a:pt x="6001" y="37291"/>
                      </a:lnTo>
                      <a:lnTo>
                        <a:pt x="6058" y="37451"/>
                      </a:lnTo>
                      <a:lnTo>
                        <a:pt x="6126" y="37611"/>
                      </a:lnTo>
                      <a:lnTo>
                        <a:pt x="6195" y="37760"/>
                      </a:lnTo>
                      <a:lnTo>
                        <a:pt x="6275" y="37909"/>
                      </a:lnTo>
                      <a:lnTo>
                        <a:pt x="6355" y="38046"/>
                      </a:lnTo>
                      <a:lnTo>
                        <a:pt x="6458" y="38183"/>
                      </a:lnTo>
                      <a:lnTo>
                        <a:pt x="6561" y="38320"/>
                      </a:lnTo>
                      <a:lnTo>
                        <a:pt x="6675" y="38446"/>
                      </a:lnTo>
                      <a:lnTo>
                        <a:pt x="7566" y="38663"/>
                      </a:lnTo>
                      <a:lnTo>
                        <a:pt x="8504" y="38857"/>
                      </a:lnTo>
                      <a:lnTo>
                        <a:pt x="9475" y="39051"/>
                      </a:lnTo>
                      <a:lnTo>
                        <a:pt x="10492" y="39223"/>
                      </a:lnTo>
                      <a:lnTo>
                        <a:pt x="11544" y="39371"/>
                      </a:lnTo>
                      <a:lnTo>
                        <a:pt x="12629" y="39520"/>
                      </a:lnTo>
                      <a:lnTo>
                        <a:pt x="13738" y="39646"/>
                      </a:lnTo>
                      <a:lnTo>
                        <a:pt x="14881" y="39771"/>
                      </a:lnTo>
                      <a:lnTo>
                        <a:pt x="16046" y="39874"/>
                      </a:lnTo>
                      <a:lnTo>
                        <a:pt x="17235" y="39966"/>
                      </a:lnTo>
                      <a:lnTo>
                        <a:pt x="18435" y="40034"/>
                      </a:lnTo>
                      <a:lnTo>
                        <a:pt x="19658" y="40103"/>
                      </a:lnTo>
                      <a:lnTo>
                        <a:pt x="20892" y="40149"/>
                      </a:lnTo>
                      <a:lnTo>
                        <a:pt x="22126" y="40183"/>
                      </a:lnTo>
                      <a:lnTo>
                        <a:pt x="23372" y="40206"/>
                      </a:lnTo>
                      <a:lnTo>
                        <a:pt x="25875" y="40206"/>
                      </a:lnTo>
                      <a:lnTo>
                        <a:pt x="27121" y="40183"/>
                      </a:lnTo>
                      <a:lnTo>
                        <a:pt x="28366" y="40149"/>
                      </a:lnTo>
                      <a:lnTo>
                        <a:pt x="29601" y="40103"/>
                      </a:lnTo>
                      <a:lnTo>
                        <a:pt x="30824" y="40034"/>
                      </a:lnTo>
                      <a:lnTo>
                        <a:pt x="32035" y="39966"/>
                      </a:lnTo>
                      <a:lnTo>
                        <a:pt x="33224" y="39874"/>
                      </a:lnTo>
                      <a:lnTo>
                        <a:pt x="34389" y="39771"/>
                      </a:lnTo>
                      <a:lnTo>
                        <a:pt x="35544" y="39646"/>
                      </a:lnTo>
                      <a:lnTo>
                        <a:pt x="36664" y="39520"/>
                      </a:lnTo>
                      <a:lnTo>
                        <a:pt x="37749" y="39371"/>
                      </a:lnTo>
                      <a:lnTo>
                        <a:pt x="38812" y="39223"/>
                      </a:lnTo>
                      <a:lnTo>
                        <a:pt x="39829" y="39051"/>
                      </a:lnTo>
                      <a:lnTo>
                        <a:pt x="40812" y="38857"/>
                      </a:lnTo>
                      <a:lnTo>
                        <a:pt x="41761" y="38663"/>
                      </a:lnTo>
                      <a:lnTo>
                        <a:pt x="42652" y="38446"/>
                      </a:lnTo>
                      <a:lnTo>
                        <a:pt x="42767" y="38160"/>
                      </a:lnTo>
                      <a:lnTo>
                        <a:pt x="42869" y="37874"/>
                      </a:lnTo>
                      <a:lnTo>
                        <a:pt x="42961" y="37589"/>
                      </a:lnTo>
                      <a:lnTo>
                        <a:pt x="43041" y="37303"/>
                      </a:lnTo>
                      <a:lnTo>
                        <a:pt x="43109" y="37017"/>
                      </a:lnTo>
                      <a:lnTo>
                        <a:pt x="43167" y="36731"/>
                      </a:lnTo>
                      <a:lnTo>
                        <a:pt x="43212" y="36446"/>
                      </a:lnTo>
                      <a:lnTo>
                        <a:pt x="43258" y="36160"/>
                      </a:lnTo>
                      <a:lnTo>
                        <a:pt x="43281" y="35886"/>
                      </a:lnTo>
                      <a:lnTo>
                        <a:pt x="43292" y="35600"/>
                      </a:lnTo>
                      <a:lnTo>
                        <a:pt x="43304" y="35326"/>
                      </a:lnTo>
                      <a:lnTo>
                        <a:pt x="43304" y="35051"/>
                      </a:lnTo>
                      <a:lnTo>
                        <a:pt x="43292" y="34777"/>
                      </a:lnTo>
                      <a:lnTo>
                        <a:pt x="43281" y="34503"/>
                      </a:lnTo>
                      <a:lnTo>
                        <a:pt x="43247" y="34229"/>
                      </a:lnTo>
                      <a:lnTo>
                        <a:pt x="43224" y="33954"/>
                      </a:lnTo>
                      <a:lnTo>
                        <a:pt x="43178" y="33680"/>
                      </a:lnTo>
                      <a:lnTo>
                        <a:pt x="43132" y="33417"/>
                      </a:lnTo>
                      <a:lnTo>
                        <a:pt x="43018" y="32880"/>
                      </a:lnTo>
                      <a:lnTo>
                        <a:pt x="42881" y="32354"/>
                      </a:lnTo>
                      <a:lnTo>
                        <a:pt x="42721" y="31829"/>
                      </a:lnTo>
                      <a:lnTo>
                        <a:pt x="42538" y="31303"/>
                      </a:lnTo>
                      <a:lnTo>
                        <a:pt x="42344" y="30789"/>
                      </a:lnTo>
                      <a:lnTo>
                        <a:pt x="42127" y="30286"/>
                      </a:lnTo>
                      <a:lnTo>
                        <a:pt x="41909" y="29783"/>
                      </a:lnTo>
                      <a:lnTo>
                        <a:pt x="41681" y="29291"/>
                      </a:lnTo>
                      <a:lnTo>
                        <a:pt x="41441" y="28800"/>
                      </a:lnTo>
                      <a:lnTo>
                        <a:pt x="40961" y="27829"/>
                      </a:lnTo>
                      <a:lnTo>
                        <a:pt x="40492" y="26891"/>
                      </a:lnTo>
                      <a:lnTo>
                        <a:pt x="40035" y="25977"/>
                      </a:lnTo>
                      <a:lnTo>
                        <a:pt x="39829" y="25531"/>
                      </a:lnTo>
                      <a:lnTo>
                        <a:pt x="39635" y="25086"/>
                      </a:lnTo>
                      <a:lnTo>
                        <a:pt x="39452" y="24651"/>
                      </a:lnTo>
                      <a:lnTo>
                        <a:pt x="39304" y="24217"/>
                      </a:lnTo>
                      <a:lnTo>
                        <a:pt x="39167" y="23794"/>
                      </a:lnTo>
                      <a:lnTo>
                        <a:pt x="39052" y="23383"/>
                      </a:lnTo>
                      <a:lnTo>
                        <a:pt x="38961" y="22971"/>
                      </a:lnTo>
                      <a:lnTo>
                        <a:pt x="38927" y="22766"/>
                      </a:lnTo>
                      <a:lnTo>
                        <a:pt x="38904" y="22571"/>
                      </a:lnTo>
                      <a:lnTo>
                        <a:pt x="39658" y="22526"/>
                      </a:lnTo>
                      <a:lnTo>
                        <a:pt x="40378" y="22469"/>
                      </a:lnTo>
                      <a:lnTo>
                        <a:pt x="41087" y="22411"/>
                      </a:lnTo>
                      <a:lnTo>
                        <a:pt x="41761" y="22331"/>
                      </a:lnTo>
                      <a:lnTo>
                        <a:pt x="42424" y="22229"/>
                      </a:lnTo>
                      <a:lnTo>
                        <a:pt x="43064" y="22126"/>
                      </a:lnTo>
                      <a:lnTo>
                        <a:pt x="43681" y="22011"/>
                      </a:lnTo>
                      <a:lnTo>
                        <a:pt x="44287" y="21874"/>
                      </a:lnTo>
                      <a:lnTo>
                        <a:pt x="44869" y="21726"/>
                      </a:lnTo>
                      <a:lnTo>
                        <a:pt x="45429" y="21566"/>
                      </a:lnTo>
                      <a:lnTo>
                        <a:pt x="45989" y="21394"/>
                      </a:lnTo>
                      <a:lnTo>
                        <a:pt x="46527" y="21200"/>
                      </a:lnTo>
                      <a:lnTo>
                        <a:pt x="47041" y="20994"/>
                      </a:lnTo>
                      <a:lnTo>
                        <a:pt x="47555" y="20777"/>
                      </a:lnTo>
                      <a:lnTo>
                        <a:pt x="48047" y="20537"/>
                      </a:lnTo>
                      <a:lnTo>
                        <a:pt x="48538" y="20274"/>
                      </a:lnTo>
                      <a:lnTo>
                        <a:pt x="48641" y="20160"/>
                      </a:lnTo>
                      <a:lnTo>
                        <a:pt x="48732" y="20034"/>
                      </a:lnTo>
                      <a:lnTo>
                        <a:pt x="48824" y="19874"/>
                      </a:lnTo>
                      <a:lnTo>
                        <a:pt x="48892" y="19703"/>
                      </a:lnTo>
                      <a:lnTo>
                        <a:pt x="48949" y="19520"/>
                      </a:lnTo>
                      <a:lnTo>
                        <a:pt x="49007" y="19314"/>
                      </a:lnTo>
                      <a:lnTo>
                        <a:pt x="49052" y="19097"/>
                      </a:lnTo>
                      <a:lnTo>
                        <a:pt x="49075" y="18869"/>
                      </a:lnTo>
                      <a:lnTo>
                        <a:pt x="49098" y="18617"/>
                      </a:lnTo>
                      <a:lnTo>
                        <a:pt x="49109" y="18354"/>
                      </a:lnTo>
                      <a:lnTo>
                        <a:pt x="49109" y="18080"/>
                      </a:lnTo>
                      <a:lnTo>
                        <a:pt x="49109" y="17783"/>
                      </a:lnTo>
                      <a:lnTo>
                        <a:pt x="49087" y="17486"/>
                      </a:lnTo>
                      <a:lnTo>
                        <a:pt x="49064" y="17177"/>
                      </a:lnTo>
                      <a:lnTo>
                        <a:pt x="49029" y="16857"/>
                      </a:lnTo>
                      <a:lnTo>
                        <a:pt x="48995" y="16514"/>
                      </a:lnTo>
                      <a:lnTo>
                        <a:pt x="48938" y="16171"/>
                      </a:lnTo>
                      <a:lnTo>
                        <a:pt x="48881" y="15829"/>
                      </a:lnTo>
                      <a:lnTo>
                        <a:pt x="48732" y="15097"/>
                      </a:lnTo>
                      <a:lnTo>
                        <a:pt x="48561" y="14343"/>
                      </a:lnTo>
                      <a:lnTo>
                        <a:pt x="48355" y="13566"/>
                      </a:lnTo>
                      <a:lnTo>
                        <a:pt x="48127" y="12777"/>
                      </a:lnTo>
                      <a:lnTo>
                        <a:pt x="47864" y="11966"/>
                      </a:lnTo>
                      <a:lnTo>
                        <a:pt x="47578" y="11154"/>
                      </a:lnTo>
                      <a:lnTo>
                        <a:pt x="47269" y="10331"/>
                      </a:lnTo>
                      <a:lnTo>
                        <a:pt x="46938" y="9520"/>
                      </a:lnTo>
                      <a:lnTo>
                        <a:pt x="46584" y="8709"/>
                      </a:lnTo>
                      <a:lnTo>
                        <a:pt x="46207" y="7909"/>
                      </a:lnTo>
                      <a:lnTo>
                        <a:pt x="45818" y="7131"/>
                      </a:lnTo>
                      <a:lnTo>
                        <a:pt x="45612" y="6754"/>
                      </a:lnTo>
                      <a:lnTo>
                        <a:pt x="45395" y="6377"/>
                      </a:lnTo>
                      <a:lnTo>
                        <a:pt x="45189" y="6011"/>
                      </a:lnTo>
                      <a:lnTo>
                        <a:pt x="44972" y="5657"/>
                      </a:lnTo>
                      <a:lnTo>
                        <a:pt x="44755" y="5303"/>
                      </a:lnTo>
                      <a:lnTo>
                        <a:pt x="44527" y="4960"/>
                      </a:lnTo>
                      <a:lnTo>
                        <a:pt x="44298" y="4629"/>
                      </a:lnTo>
                      <a:lnTo>
                        <a:pt x="44069" y="4309"/>
                      </a:lnTo>
                      <a:lnTo>
                        <a:pt x="43829" y="3989"/>
                      </a:lnTo>
                      <a:lnTo>
                        <a:pt x="43601" y="3691"/>
                      </a:lnTo>
                      <a:lnTo>
                        <a:pt x="43361" y="3406"/>
                      </a:lnTo>
                      <a:lnTo>
                        <a:pt x="43109" y="3131"/>
                      </a:lnTo>
                      <a:lnTo>
                        <a:pt x="42869" y="2869"/>
                      </a:lnTo>
                      <a:lnTo>
                        <a:pt x="42618" y="2617"/>
                      </a:lnTo>
                      <a:lnTo>
                        <a:pt x="42367" y="2377"/>
                      </a:lnTo>
                      <a:lnTo>
                        <a:pt x="42115" y="2160"/>
                      </a:lnTo>
                      <a:lnTo>
                        <a:pt x="41864" y="1954"/>
                      </a:lnTo>
                      <a:lnTo>
                        <a:pt x="41612" y="1771"/>
                      </a:lnTo>
                      <a:lnTo>
                        <a:pt x="41361" y="1600"/>
                      </a:lnTo>
                      <a:lnTo>
                        <a:pt x="41098" y="1451"/>
                      </a:lnTo>
                      <a:lnTo>
                        <a:pt x="40835" y="1314"/>
                      </a:lnTo>
                      <a:lnTo>
                        <a:pt x="40584" y="1200"/>
                      </a:lnTo>
                      <a:lnTo>
                        <a:pt x="40321" y="1097"/>
                      </a:lnTo>
                      <a:lnTo>
                        <a:pt x="40058" y="1029"/>
                      </a:lnTo>
                      <a:lnTo>
                        <a:pt x="39429" y="846"/>
                      </a:lnTo>
                      <a:lnTo>
                        <a:pt x="38801" y="686"/>
                      </a:lnTo>
                      <a:lnTo>
                        <a:pt x="38149" y="537"/>
                      </a:lnTo>
                      <a:lnTo>
                        <a:pt x="37498" y="411"/>
                      </a:lnTo>
                      <a:lnTo>
                        <a:pt x="36847" y="309"/>
                      </a:lnTo>
                      <a:lnTo>
                        <a:pt x="36172" y="217"/>
                      </a:lnTo>
                      <a:lnTo>
                        <a:pt x="35509" y="137"/>
                      </a:lnTo>
                      <a:lnTo>
                        <a:pt x="34835" y="80"/>
                      </a:lnTo>
                      <a:lnTo>
                        <a:pt x="34172" y="34"/>
                      </a:lnTo>
                      <a:lnTo>
                        <a:pt x="33498" y="11"/>
                      </a:lnTo>
                      <a:lnTo>
                        <a:pt x="32824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2" name="Google Shape;732;p22"/>
                <p:cNvSpPr/>
                <p:nvPr/>
              </p:nvSpPr>
              <p:spPr>
                <a:xfrm>
                  <a:off x="4124055" y="2047220"/>
                  <a:ext cx="40316" cy="251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1" h="9007" extrusionOk="0">
                      <a:moveTo>
                        <a:pt x="595" y="0"/>
                      </a:moveTo>
                      <a:lnTo>
                        <a:pt x="389" y="80"/>
                      </a:lnTo>
                      <a:lnTo>
                        <a:pt x="469" y="309"/>
                      </a:lnTo>
                      <a:lnTo>
                        <a:pt x="537" y="537"/>
                      </a:lnTo>
                      <a:lnTo>
                        <a:pt x="583" y="766"/>
                      </a:lnTo>
                      <a:lnTo>
                        <a:pt x="617" y="995"/>
                      </a:lnTo>
                      <a:lnTo>
                        <a:pt x="640" y="1223"/>
                      </a:lnTo>
                      <a:lnTo>
                        <a:pt x="652" y="1440"/>
                      </a:lnTo>
                      <a:lnTo>
                        <a:pt x="652" y="1657"/>
                      </a:lnTo>
                      <a:lnTo>
                        <a:pt x="640" y="1875"/>
                      </a:lnTo>
                      <a:lnTo>
                        <a:pt x="617" y="2092"/>
                      </a:lnTo>
                      <a:lnTo>
                        <a:pt x="595" y="2309"/>
                      </a:lnTo>
                      <a:lnTo>
                        <a:pt x="515" y="2743"/>
                      </a:lnTo>
                      <a:lnTo>
                        <a:pt x="435" y="3189"/>
                      </a:lnTo>
                      <a:lnTo>
                        <a:pt x="332" y="3623"/>
                      </a:lnTo>
                      <a:lnTo>
                        <a:pt x="195" y="4240"/>
                      </a:lnTo>
                      <a:lnTo>
                        <a:pt x="126" y="4549"/>
                      </a:lnTo>
                      <a:lnTo>
                        <a:pt x="80" y="4857"/>
                      </a:lnTo>
                      <a:lnTo>
                        <a:pt x="35" y="5177"/>
                      </a:lnTo>
                      <a:lnTo>
                        <a:pt x="12" y="5497"/>
                      </a:lnTo>
                      <a:lnTo>
                        <a:pt x="0" y="5829"/>
                      </a:lnTo>
                      <a:lnTo>
                        <a:pt x="23" y="6149"/>
                      </a:lnTo>
                      <a:lnTo>
                        <a:pt x="57" y="6492"/>
                      </a:lnTo>
                      <a:lnTo>
                        <a:pt x="80" y="6652"/>
                      </a:lnTo>
                      <a:lnTo>
                        <a:pt x="126" y="6823"/>
                      </a:lnTo>
                      <a:lnTo>
                        <a:pt x="172" y="6995"/>
                      </a:lnTo>
                      <a:lnTo>
                        <a:pt x="217" y="7177"/>
                      </a:lnTo>
                      <a:lnTo>
                        <a:pt x="275" y="7349"/>
                      </a:lnTo>
                      <a:lnTo>
                        <a:pt x="355" y="7520"/>
                      </a:lnTo>
                      <a:lnTo>
                        <a:pt x="435" y="7703"/>
                      </a:lnTo>
                      <a:lnTo>
                        <a:pt x="515" y="7886"/>
                      </a:lnTo>
                      <a:lnTo>
                        <a:pt x="617" y="8069"/>
                      </a:lnTo>
                      <a:lnTo>
                        <a:pt x="720" y="8252"/>
                      </a:lnTo>
                      <a:lnTo>
                        <a:pt x="846" y="8435"/>
                      </a:lnTo>
                      <a:lnTo>
                        <a:pt x="972" y="8617"/>
                      </a:lnTo>
                      <a:lnTo>
                        <a:pt x="1120" y="8812"/>
                      </a:lnTo>
                      <a:lnTo>
                        <a:pt x="1269" y="9006"/>
                      </a:lnTo>
                      <a:lnTo>
                        <a:pt x="1440" y="8869"/>
                      </a:lnTo>
                      <a:lnTo>
                        <a:pt x="1292" y="8686"/>
                      </a:lnTo>
                      <a:lnTo>
                        <a:pt x="1155" y="8503"/>
                      </a:lnTo>
                      <a:lnTo>
                        <a:pt x="1029" y="8320"/>
                      </a:lnTo>
                      <a:lnTo>
                        <a:pt x="915" y="8137"/>
                      </a:lnTo>
                      <a:lnTo>
                        <a:pt x="812" y="7966"/>
                      </a:lnTo>
                      <a:lnTo>
                        <a:pt x="720" y="7795"/>
                      </a:lnTo>
                      <a:lnTo>
                        <a:pt x="629" y="7623"/>
                      </a:lnTo>
                      <a:lnTo>
                        <a:pt x="549" y="7452"/>
                      </a:lnTo>
                      <a:lnTo>
                        <a:pt x="492" y="7280"/>
                      </a:lnTo>
                      <a:lnTo>
                        <a:pt x="423" y="7120"/>
                      </a:lnTo>
                      <a:lnTo>
                        <a:pt x="377" y="6949"/>
                      </a:lnTo>
                      <a:lnTo>
                        <a:pt x="332" y="6789"/>
                      </a:lnTo>
                      <a:lnTo>
                        <a:pt x="275" y="6469"/>
                      </a:lnTo>
                      <a:lnTo>
                        <a:pt x="229" y="6149"/>
                      </a:lnTo>
                      <a:lnTo>
                        <a:pt x="217" y="5829"/>
                      </a:lnTo>
                      <a:lnTo>
                        <a:pt x="229" y="5520"/>
                      </a:lnTo>
                      <a:lnTo>
                        <a:pt x="252" y="5212"/>
                      </a:lnTo>
                      <a:lnTo>
                        <a:pt x="286" y="4903"/>
                      </a:lnTo>
                      <a:lnTo>
                        <a:pt x="343" y="4595"/>
                      </a:lnTo>
                      <a:lnTo>
                        <a:pt x="400" y="4286"/>
                      </a:lnTo>
                      <a:lnTo>
                        <a:pt x="537" y="3669"/>
                      </a:lnTo>
                      <a:lnTo>
                        <a:pt x="640" y="3235"/>
                      </a:lnTo>
                      <a:lnTo>
                        <a:pt x="732" y="2800"/>
                      </a:lnTo>
                      <a:lnTo>
                        <a:pt x="812" y="2343"/>
                      </a:lnTo>
                      <a:lnTo>
                        <a:pt x="835" y="2126"/>
                      </a:lnTo>
                      <a:lnTo>
                        <a:pt x="857" y="1897"/>
                      </a:lnTo>
                      <a:lnTo>
                        <a:pt x="869" y="1669"/>
                      </a:lnTo>
                      <a:lnTo>
                        <a:pt x="869" y="1440"/>
                      </a:lnTo>
                      <a:lnTo>
                        <a:pt x="857" y="1200"/>
                      </a:lnTo>
                      <a:lnTo>
                        <a:pt x="835" y="972"/>
                      </a:lnTo>
                      <a:lnTo>
                        <a:pt x="800" y="732"/>
                      </a:lnTo>
                      <a:lnTo>
                        <a:pt x="743" y="492"/>
                      </a:lnTo>
                      <a:lnTo>
                        <a:pt x="675" y="240"/>
                      </a:lnTo>
                      <a:lnTo>
                        <a:pt x="595" y="0"/>
                      </a:lnTo>
                      <a:close/>
                    </a:path>
                  </a:pathLst>
                </a:custGeom>
                <a:solidFill>
                  <a:srgbClr val="E2C8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3" name="Google Shape;733;p22"/>
                <p:cNvSpPr/>
                <p:nvPr/>
              </p:nvSpPr>
              <p:spPr>
                <a:xfrm>
                  <a:off x="4971017" y="2047220"/>
                  <a:ext cx="40316" cy="2519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1" h="9007" extrusionOk="0">
                      <a:moveTo>
                        <a:pt x="846" y="0"/>
                      </a:moveTo>
                      <a:lnTo>
                        <a:pt x="766" y="240"/>
                      </a:lnTo>
                      <a:lnTo>
                        <a:pt x="698" y="492"/>
                      </a:lnTo>
                      <a:lnTo>
                        <a:pt x="652" y="732"/>
                      </a:lnTo>
                      <a:lnTo>
                        <a:pt x="606" y="972"/>
                      </a:lnTo>
                      <a:lnTo>
                        <a:pt x="584" y="1200"/>
                      </a:lnTo>
                      <a:lnTo>
                        <a:pt x="584" y="1440"/>
                      </a:lnTo>
                      <a:lnTo>
                        <a:pt x="584" y="1669"/>
                      </a:lnTo>
                      <a:lnTo>
                        <a:pt x="595" y="1897"/>
                      </a:lnTo>
                      <a:lnTo>
                        <a:pt x="606" y="2126"/>
                      </a:lnTo>
                      <a:lnTo>
                        <a:pt x="641" y="2355"/>
                      </a:lnTo>
                      <a:lnTo>
                        <a:pt x="709" y="2800"/>
                      </a:lnTo>
                      <a:lnTo>
                        <a:pt x="801" y="3235"/>
                      </a:lnTo>
                      <a:lnTo>
                        <a:pt x="904" y="3669"/>
                      </a:lnTo>
                      <a:lnTo>
                        <a:pt x="1041" y="4286"/>
                      </a:lnTo>
                      <a:lnTo>
                        <a:pt x="1098" y="4595"/>
                      </a:lnTo>
                      <a:lnTo>
                        <a:pt x="1155" y="4903"/>
                      </a:lnTo>
                      <a:lnTo>
                        <a:pt x="1189" y="5212"/>
                      </a:lnTo>
                      <a:lnTo>
                        <a:pt x="1212" y="5520"/>
                      </a:lnTo>
                      <a:lnTo>
                        <a:pt x="1224" y="5829"/>
                      </a:lnTo>
                      <a:lnTo>
                        <a:pt x="1212" y="6149"/>
                      </a:lnTo>
                      <a:lnTo>
                        <a:pt x="1178" y="6469"/>
                      </a:lnTo>
                      <a:lnTo>
                        <a:pt x="1109" y="6789"/>
                      </a:lnTo>
                      <a:lnTo>
                        <a:pt x="1064" y="6949"/>
                      </a:lnTo>
                      <a:lnTo>
                        <a:pt x="1018" y="7120"/>
                      </a:lnTo>
                      <a:lnTo>
                        <a:pt x="961" y="7280"/>
                      </a:lnTo>
                      <a:lnTo>
                        <a:pt x="892" y="7452"/>
                      </a:lnTo>
                      <a:lnTo>
                        <a:pt x="812" y="7623"/>
                      </a:lnTo>
                      <a:lnTo>
                        <a:pt x="732" y="7795"/>
                      </a:lnTo>
                      <a:lnTo>
                        <a:pt x="629" y="7966"/>
                      </a:lnTo>
                      <a:lnTo>
                        <a:pt x="526" y="8137"/>
                      </a:lnTo>
                      <a:lnTo>
                        <a:pt x="412" y="8320"/>
                      </a:lnTo>
                      <a:lnTo>
                        <a:pt x="286" y="8503"/>
                      </a:lnTo>
                      <a:lnTo>
                        <a:pt x="149" y="8686"/>
                      </a:lnTo>
                      <a:lnTo>
                        <a:pt x="1" y="8869"/>
                      </a:lnTo>
                      <a:lnTo>
                        <a:pt x="172" y="9006"/>
                      </a:lnTo>
                      <a:lnTo>
                        <a:pt x="321" y="8812"/>
                      </a:lnTo>
                      <a:lnTo>
                        <a:pt x="469" y="8617"/>
                      </a:lnTo>
                      <a:lnTo>
                        <a:pt x="595" y="8435"/>
                      </a:lnTo>
                      <a:lnTo>
                        <a:pt x="721" y="8252"/>
                      </a:lnTo>
                      <a:lnTo>
                        <a:pt x="824" y="8069"/>
                      </a:lnTo>
                      <a:lnTo>
                        <a:pt x="926" y="7886"/>
                      </a:lnTo>
                      <a:lnTo>
                        <a:pt x="1018" y="7703"/>
                      </a:lnTo>
                      <a:lnTo>
                        <a:pt x="1098" y="7520"/>
                      </a:lnTo>
                      <a:lnTo>
                        <a:pt x="1166" y="7349"/>
                      </a:lnTo>
                      <a:lnTo>
                        <a:pt x="1224" y="7177"/>
                      </a:lnTo>
                      <a:lnTo>
                        <a:pt x="1281" y="6995"/>
                      </a:lnTo>
                      <a:lnTo>
                        <a:pt x="1326" y="6823"/>
                      </a:lnTo>
                      <a:lnTo>
                        <a:pt x="1361" y="6652"/>
                      </a:lnTo>
                      <a:lnTo>
                        <a:pt x="1384" y="6492"/>
                      </a:lnTo>
                      <a:lnTo>
                        <a:pt x="1429" y="6149"/>
                      </a:lnTo>
                      <a:lnTo>
                        <a:pt x="1441" y="5829"/>
                      </a:lnTo>
                      <a:lnTo>
                        <a:pt x="1429" y="5497"/>
                      </a:lnTo>
                      <a:lnTo>
                        <a:pt x="1406" y="5177"/>
                      </a:lnTo>
                      <a:lnTo>
                        <a:pt x="1372" y="4857"/>
                      </a:lnTo>
                      <a:lnTo>
                        <a:pt x="1315" y="4549"/>
                      </a:lnTo>
                      <a:lnTo>
                        <a:pt x="1258" y="4240"/>
                      </a:lnTo>
                      <a:lnTo>
                        <a:pt x="1109" y="3623"/>
                      </a:lnTo>
                      <a:lnTo>
                        <a:pt x="1018" y="3189"/>
                      </a:lnTo>
                      <a:lnTo>
                        <a:pt x="926" y="2743"/>
                      </a:lnTo>
                      <a:lnTo>
                        <a:pt x="846" y="2309"/>
                      </a:lnTo>
                      <a:lnTo>
                        <a:pt x="824" y="2092"/>
                      </a:lnTo>
                      <a:lnTo>
                        <a:pt x="801" y="1875"/>
                      </a:lnTo>
                      <a:lnTo>
                        <a:pt x="801" y="1657"/>
                      </a:lnTo>
                      <a:lnTo>
                        <a:pt x="789" y="1440"/>
                      </a:lnTo>
                      <a:lnTo>
                        <a:pt x="801" y="1223"/>
                      </a:lnTo>
                      <a:lnTo>
                        <a:pt x="824" y="995"/>
                      </a:lnTo>
                      <a:lnTo>
                        <a:pt x="858" y="766"/>
                      </a:lnTo>
                      <a:lnTo>
                        <a:pt x="915" y="537"/>
                      </a:lnTo>
                      <a:lnTo>
                        <a:pt x="972" y="309"/>
                      </a:lnTo>
                      <a:lnTo>
                        <a:pt x="1052" y="80"/>
                      </a:lnTo>
                      <a:lnTo>
                        <a:pt x="846" y="0"/>
                      </a:lnTo>
                      <a:close/>
                    </a:path>
                  </a:pathLst>
                </a:custGeom>
                <a:solidFill>
                  <a:srgbClr val="E2C8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4" name="Google Shape;734;p22"/>
                <p:cNvSpPr/>
                <p:nvPr/>
              </p:nvSpPr>
              <p:spPr>
                <a:xfrm>
                  <a:off x="4202697" y="2276799"/>
                  <a:ext cx="346949" cy="914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401" h="3269" extrusionOk="0">
                      <a:moveTo>
                        <a:pt x="12206" y="0"/>
                      </a:moveTo>
                      <a:lnTo>
                        <a:pt x="12024" y="286"/>
                      </a:lnTo>
                      <a:lnTo>
                        <a:pt x="11818" y="571"/>
                      </a:lnTo>
                      <a:lnTo>
                        <a:pt x="11589" y="834"/>
                      </a:lnTo>
                      <a:lnTo>
                        <a:pt x="11338" y="1086"/>
                      </a:lnTo>
                      <a:lnTo>
                        <a:pt x="11064" y="1326"/>
                      </a:lnTo>
                      <a:lnTo>
                        <a:pt x="10766" y="1543"/>
                      </a:lnTo>
                      <a:lnTo>
                        <a:pt x="10446" y="1760"/>
                      </a:lnTo>
                      <a:lnTo>
                        <a:pt x="10115" y="1954"/>
                      </a:lnTo>
                      <a:lnTo>
                        <a:pt x="9761" y="2137"/>
                      </a:lnTo>
                      <a:lnTo>
                        <a:pt x="9384" y="2297"/>
                      </a:lnTo>
                      <a:lnTo>
                        <a:pt x="8995" y="2457"/>
                      </a:lnTo>
                      <a:lnTo>
                        <a:pt x="8584" y="2583"/>
                      </a:lnTo>
                      <a:lnTo>
                        <a:pt x="8161" y="2709"/>
                      </a:lnTo>
                      <a:lnTo>
                        <a:pt x="7726" y="2811"/>
                      </a:lnTo>
                      <a:lnTo>
                        <a:pt x="7281" y="2891"/>
                      </a:lnTo>
                      <a:lnTo>
                        <a:pt x="6812" y="2960"/>
                      </a:lnTo>
                      <a:lnTo>
                        <a:pt x="6298" y="3006"/>
                      </a:lnTo>
                      <a:lnTo>
                        <a:pt x="5795" y="3040"/>
                      </a:lnTo>
                      <a:lnTo>
                        <a:pt x="5292" y="3051"/>
                      </a:lnTo>
                      <a:lnTo>
                        <a:pt x="4801" y="3029"/>
                      </a:lnTo>
                      <a:lnTo>
                        <a:pt x="4309" y="2994"/>
                      </a:lnTo>
                      <a:lnTo>
                        <a:pt x="3841" y="2937"/>
                      </a:lnTo>
                      <a:lnTo>
                        <a:pt x="3384" y="2869"/>
                      </a:lnTo>
                      <a:lnTo>
                        <a:pt x="2938" y="2766"/>
                      </a:lnTo>
                      <a:lnTo>
                        <a:pt x="2504" y="2651"/>
                      </a:lnTo>
                      <a:lnTo>
                        <a:pt x="2092" y="2514"/>
                      </a:lnTo>
                      <a:lnTo>
                        <a:pt x="1715" y="2366"/>
                      </a:lnTo>
                      <a:lnTo>
                        <a:pt x="1349" y="2194"/>
                      </a:lnTo>
                      <a:lnTo>
                        <a:pt x="1166" y="2103"/>
                      </a:lnTo>
                      <a:lnTo>
                        <a:pt x="1006" y="2011"/>
                      </a:lnTo>
                      <a:lnTo>
                        <a:pt x="846" y="1909"/>
                      </a:lnTo>
                      <a:lnTo>
                        <a:pt x="698" y="1806"/>
                      </a:lnTo>
                      <a:lnTo>
                        <a:pt x="549" y="1691"/>
                      </a:lnTo>
                      <a:lnTo>
                        <a:pt x="412" y="1589"/>
                      </a:lnTo>
                      <a:lnTo>
                        <a:pt x="275" y="1463"/>
                      </a:lnTo>
                      <a:lnTo>
                        <a:pt x="161" y="1349"/>
                      </a:lnTo>
                      <a:lnTo>
                        <a:pt x="1" y="1497"/>
                      </a:lnTo>
                      <a:lnTo>
                        <a:pt x="218" y="1703"/>
                      </a:lnTo>
                      <a:lnTo>
                        <a:pt x="446" y="1897"/>
                      </a:lnTo>
                      <a:lnTo>
                        <a:pt x="709" y="2080"/>
                      </a:lnTo>
                      <a:lnTo>
                        <a:pt x="984" y="2251"/>
                      </a:lnTo>
                      <a:lnTo>
                        <a:pt x="1269" y="2400"/>
                      </a:lnTo>
                      <a:lnTo>
                        <a:pt x="1589" y="2549"/>
                      </a:lnTo>
                      <a:lnTo>
                        <a:pt x="1909" y="2686"/>
                      </a:lnTo>
                      <a:lnTo>
                        <a:pt x="2252" y="2800"/>
                      </a:lnTo>
                      <a:lnTo>
                        <a:pt x="2606" y="2903"/>
                      </a:lnTo>
                      <a:lnTo>
                        <a:pt x="2984" y="3006"/>
                      </a:lnTo>
                      <a:lnTo>
                        <a:pt x="3361" y="3086"/>
                      </a:lnTo>
                      <a:lnTo>
                        <a:pt x="3749" y="3143"/>
                      </a:lnTo>
                      <a:lnTo>
                        <a:pt x="4149" y="3200"/>
                      </a:lnTo>
                      <a:lnTo>
                        <a:pt x="4561" y="3234"/>
                      </a:lnTo>
                      <a:lnTo>
                        <a:pt x="4972" y="3257"/>
                      </a:lnTo>
                      <a:lnTo>
                        <a:pt x="5395" y="3269"/>
                      </a:lnTo>
                      <a:lnTo>
                        <a:pt x="5749" y="3257"/>
                      </a:lnTo>
                      <a:lnTo>
                        <a:pt x="6115" y="3246"/>
                      </a:lnTo>
                      <a:lnTo>
                        <a:pt x="6469" y="3211"/>
                      </a:lnTo>
                      <a:lnTo>
                        <a:pt x="6835" y="3177"/>
                      </a:lnTo>
                      <a:lnTo>
                        <a:pt x="7315" y="3109"/>
                      </a:lnTo>
                      <a:lnTo>
                        <a:pt x="7784" y="3017"/>
                      </a:lnTo>
                      <a:lnTo>
                        <a:pt x="8229" y="2914"/>
                      </a:lnTo>
                      <a:lnTo>
                        <a:pt x="8664" y="2789"/>
                      </a:lnTo>
                      <a:lnTo>
                        <a:pt x="9086" y="2651"/>
                      </a:lnTo>
                      <a:lnTo>
                        <a:pt x="9486" y="2491"/>
                      </a:lnTo>
                      <a:lnTo>
                        <a:pt x="9864" y="2320"/>
                      </a:lnTo>
                      <a:lnTo>
                        <a:pt x="10229" y="2137"/>
                      </a:lnTo>
                      <a:lnTo>
                        <a:pt x="10584" y="1931"/>
                      </a:lnTo>
                      <a:lnTo>
                        <a:pt x="10904" y="1714"/>
                      </a:lnTo>
                      <a:lnTo>
                        <a:pt x="11212" y="1486"/>
                      </a:lnTo>
                      <a:lnTo>
                        <a:pt x="11498" y="1234"/>
                      </a:lnTo>
                      <a:lnTo>
                        <a:pt x="11749" y="971"/>
                      </a:lnTo>
                      <a:lnTo>
                        <a:pt x="11989" y="697"/>
                      </a:lnTo>
                      <a:lnTo>
                        <a:pt x="12206" y="411"/>
                      </a:lnTo>
                      <a:lnTo>
                        <a:pt x="12309" y="263"/>
                      </a:lnTo>
                      <a:lnTo>
                        <a:pt x="12401" y="114"/>
                      </a:lnTo>
                      <a:lnTo>
                        <a:pt x="12206" y="0"/>
                      </a:lnTo>
                      <a:close/>
                    </a:path>
                  </a:pathLst>
                </a:custGeom>
                <a:solidFill>
                  <a:srgbClr val="E2C8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5" name="Google Shape;735;p22"/>
                <p:cNvSpPr/>
                <p:nvPr/>
              </p:nvSpPr>
              <p:spPr>
                <a:xfrm>
                  <a:off x="4596943" y="2276799"/>
                  <a:ext cx="347592" cy="914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424" h="3269" extrusionOk="0">
                      <a:moveTo>
                        <a:pt x="183" y="0"/>
                      </a:moveTo>
                      <a:lnTo>
                        <a:pt x="0" y="114"/>
                      </a:lnTo>
                      <a:lnTo>
                        <a:pt x="92" y="263"/>
                      </a:lnTo>
                      <a:lnTo>
                        <a:pt x="183" y="411"/>
                      </a:lnTo>
                      <a:lnTo>
                        <a:pt x="400" y="697"/>
                      </a:lnTo>
                      <a:lnTo>
                        <a:pt x="640" y="971"/>
                      </a:lnTo>
                      <a:lnTo>
                        <a:pt x="903" y="1234"/>
                      </a:lnTo>
                      <a:lnTo>
                        <a:pt x="1189" y="1474"/>
                      </a:lnTo>
                      <a:lnTo>
                        <a:pt x="1486" y="1714"/>
                      </a:lnTo>
                      <a:lnTo>
                        <a:pt x="1817" y="1931"/>
                      </a:lnTo>
                      <a:lnTo>
                        <a:pt x="2160" y="2137"/>
                      </a:lnTo>
                      <a:lnTo>
                        <a:pt x="2526" y="2320"/>
                      </a:lnTo>
                      <a:lnTo>
                        <a:pt x="2914" y="2491"/>
                      </a:lnTo>
                      <a:lnTo>
                        <a:pt x="3314" y="2651"/>
                      </a:lnTo>
                      <a:lnTo>
                        <a:pt x="3737" y="2789"/>
                      </a:lnTo>
                      <a:lnTo>
                        <a:pt x="4172" y="2914"/>
                      </a:lnTo>
                      <a:lnTo>
                        <a:pt x="4617" y="3017"/>
                      </a:lnTo>
                      <a:lnTo>
                        <a:pt x="5086" y="3109"/>
                      </a:lnTo>
                      <a:lnTo>
                        <a:pt x="5566" y="3177"/>
                      </a:lnTo>
                      <a:lnTo>
                        <a:pt x="5932" y="3211"/>
                      </a:lnTo>
                      <a:lnTo>
                        <a:pt x="6297" y="3246"/>
                      </a:lnTo>
                      <a:lnTo>
                        <a:pt x="6652" y="3257"/>
                      </a:lnTo>
                      <a:lnTo>
                        <a:pt x="7017" y="3269"/>
                      </a:lnTo>
                      <a:lnTo>
                        <a:pt x="7440" y="3257"/>
                      </a:lnTo>
                      <a:lnTo>
                        <a:pt x="7852" y="3234"/>
                      </a:lnTo>
                      <a:lnTo>
                        <a:pt x="8263" y="3200"/>
                      </a:lnTo>
                      <a:lnTo>
                        <a:pt x="8663" y="3143"/>
                      </a:lnTo>
                      <a:lnTo>
                        <a:pt x="9052" y="3086"/>
                      </a:lnTo>
                      <a:lnTo>
                        <a:pt x="9429" y="3006"/>
                      </a:lnTo>
                      <a:lnTo>
                        <a:pt x="9806" y="2903"/>
                      </a:lnTo>
                      <a:lnTo>
                        <a:pt x="10160" y="2800"/>
                      </a:lnTo>
                      <a:lnTo>
                        <a:pt x="10503" y="2686"/>
                      </a:lnTo>
                      <a:lnTo>
                        <a:pt x="10835" y="2549"/>
                      </a:lnTo>
                      <a:lnTo>
                        <a:pt x="11143" y="2400"/>
                      </a:lnTo>
                      <a:lnTo>
                        <a:pt x="11440" y="2251"/>
                      </a:lnTo>
                      <a:lnTo>
                        <a:pt x="11715" y="2080"/>
                      </a:lnTo>
                      <a:lnTo>
                        <a:pt x="11966" y="1897"/>
                      </a:lnTo>
                      <a:lnTo>
                        <a:pt x="12206" y="1703"/>
                      </a:lnTo>
                      <a:lnTo>
                        <a:pt x="12423" y="1497"/>
                      </a:lnTo>
                      <a:lnTo>
                        <a:pt x="12263" y="1349"/>
                      </a:lnTo>
                      <a:lnTo>
                        <a:pt x="12137" y="1463"/>
                      </a:lnTo>
                      <a:lnTo>
                        <a:pt x="12012" y="1589"/>
                      </a:lnTo>
                      <a:lnTo>
                        <a:pt x="11875" y="1691"/>
                      </a:lnTo>
                      <a:lnTo>
                        <a:pt x="11726" y="1806"/>
                      </a:lnTo>
                      <a:lnTo>
                        <a:pt x="11566" y="1909"/>
                      </a:lnTo>
                      <a:lnTo>
                        <a:pt x="11406" y="2011"/>
                      </a:lnTo>
                      <a:lnTo>
                        <a:pt x="11246" y="2103"/>
                      </a:lnTo>
                      <a:lnTo>
                        <a:pt x="11075" y="2194"/>
                      </a:lnTo>
                      <a:lnTo>
                        <a:pt x="10709" y="2366"/>
                      </a:lnTo>
                      <a:lnTo>
                        <a:pt x="10320" y="2514"/>
                      </a:lnTo>
                      <a:lnTo>
                        <a:pt x="9909" y="2651"/>
                      </a:lnTo>
                      <a:lnTo>
                        <a:pt x="9475" y="2766"/>
                      </a:lnTo>
                      <a:lnTo>
                        <a:pt x="9029" y="2869"/>
                      </a:lnTo>
                      <a:lnTo>
                        <a:pt x="8572" y="2937"/>
                      </a:lnTo>
                      <a:lnTo>
                        <a:pt x="8092" y="2994"/>
                      </a:lnTo>
                      <a:lnTo>
                        <a:pt x="7612" y="3029"/>
                      </a:lnTo>
                      <a:lnTo>
                        <a:pt x="7109" y="3051"/>
                      </a:lnTo>
                      <a:lnTo>
                        <a:pt x="6606" y="3040"/>
                      </a:lnTo>
                      <a:lnTo>
                        <a:pt x="6103" y="3006"/>
                      </a:lnTo>
                      <a:lnTo>
                        <a:pt x="5589" y="2960"/>
                      </a:lnTo>
                      <a:lnTo>
                        <a:pt x="5120" y="2891"/>
                      </a:lnTo>
                      <a:lnTo>
                        <a:pt x="4674" y="2811"/>
                      </a:lnTo>
                      <a:lnTo>
                        <a:pt x="4229" y="2709"/>
                      </a:lnTo>
                      <a:lnTo>
                        <a:pt x="3806" y="2583"/>
                      </a:lnTo>
                      <a:lnTo>
                        <a:pt x="3406" y="2446"/>
                      </a:lnTo>
                      <a:lnTo>
                        <a:pt x="3017" y="2297"/>
                      </a:lnTo>
                      <a:lnTo>
                        <a:pt x="2640" y="2137"/>
                      </a:lnTo>
                      <a:lnTo>
                        <a:pt x="2286" y="1954"/>
                      </a:lnTo>
                      <a:lnTo>
                        <a:pt x="1943" y="1760"/>
                      </a:lnTo>
                      <a:lnTo>
                        <a:pt x="1634" y="1543"/>
                      </a:lnTo>
                      <a:lnTo>
                        <a:pt x="1337" y="1314"/>
                      </a:lnTo>
                      <a:lnTo>
                        <a:pt x="1063" y="1086"/>
                      </a:lnTo>
                      <a:lnTo>
                        <a:pt x="812" y="834"/>
                      </a:lnTo>
                      <a:lnTo>
                        <a:pt x="583" y="571"/>
                      </a:lnTo>
                      <a:lnTo>
                        <a:pt x="366" y="286"/>
                      </a:lnTo>
                      <a:lnTo>
                        <a:pt x="183" y="0"/>
                      </a:lnTo>
                      <a:close/>
                    </a:path>
                  </a:pathLst>
                </a:custGeom>
                <a:solidFill>
                  <a:srgbClr val="E2C8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6" name="Google Shape;736;p22"/>
                <p:cNvSpPr/>
                <p:nvPr/>
              </p:nvSpPr>
              <p:spPr>
                <a:xfrm>
                  <a:off x="4046672" y="2695948"/>
                  <a:ext cx="1045603" cy="55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373" h="1990" extrusionOk="0">
                      <a:moveTo>
                        <a:pt x="46" y="1"/>
                      </a:moveTo>
                      <a:lnTo>
                        <a:pt x="0" y="218"/>
                      </a:lnTo>
                      <a:lnTo>
                        <a:pt x="1029" y="435"/>
                      </a:lnTo>
                      <a:lnTo>
                        <a:pt x="2081" y="629"/>
                      </a:lnTo>
                      <a:lnTo>
                        <a:pt x="3155" y="812"/>
                      </a:lnTo>
                      <a:lnTo>
                        <a:pt x="4252" y="995"/>
                      </a:lnTo>
                      <a:lnTo>
                        <a:pt x="5372" y="1155"/>
                      </a:lnTo>
                      <a:lnTo>
                        <a:pt x="6515" y="1292"/>
                      </a:lnTo>
                      <a:lnTo>
                        <a:pt x="7669" y="1429"/>
                      </a:lnTo>
                      <a:lnTo>
                        <a:pt x="8835" y="1544"/>
                      </a:lnTo>
                      <a:lnTo>
                        <a:pt x="10023" y="1647"/>
                      </a:lnTo>
                      <a:lnTo>
                        <a:pt x="11212" y="1738"/>
                      </a:lnTo>
                      <a:lnTo>
                        <a:pt x="12423" y="1818"/>
                      </a:lnTo>
                      <a:lnTo>
                        <a:pt x="13635" y="1875"/>
                      </a:lnTo>
                      <a:lnTo>
                        <a:pt x="14858" y="1921"/>
                      </a:lnTo>
                      <a:lnTo>
                        <a:pt x="16092" y="1955"/>
                      </a:lnTo>
                      <a:lnTo>
                        <a:pt x="17315" y="1978"/>
                      </a:lnTo>
                      <a:lnTo>
                        <a:pt x="18561" y="1989"/>
                      </a:lnTo>
                      <a:lnTo>
                        <a:pt x="19795" y="1978"/>
                      </a:lnTo>
                      <a:lnTo>
                        <a:pt x="21029" y="1955"/>
                      </a:lnTo>
                      <a:lnTo>
                        <a:pt x="22263" y="1921"/>
                      </a:lnTo>
                      <a:lnTo>
                        <a:pt x="23486" y="1875"/>
                      </a:lnTo>
                      <a:lnTo>
                        <a:pt x="24721" y="1818"/>
                      </a:lnTo>
                      <a:lnTo>
                        <a:pt x="25932" y="1738"/>
                      </a:lnTo>
                      <a:lnTo>
                        <a:pt x="27143" y="1647"/>
                      </a:lnTo>
                      <a:lnTo>
                        <a:pt x="28344" y="1544"/>
                      </a:lnTo>
                      <a:lnTo>
                        <a:pt x="29532" y="1429"/>
                      </a:lnTo>
                      <a:lnTo>
                        <a:pt x="30698" y="1292"/>
                      </a:lnTo>
                      <a:lnTo>
                        <a:pt x="31864" y="1155"/>
                      </a:lnTo>
                      <a:lnTo>
                        <a:pt x="33006" y="995"/>
                      </a:lnTo>
                      <a:lnTo>
                        <a:pt x="34126" y="812"/>
                      </a:lnTo>
                      <a:lnTo>
                        <a:pt x="35224" y="629"/>
                      </a:lnTo>
                      <a:lnTo>
                        <a:pt x="36309" y="435"/>
                      </a:lnTo>
                      <a:lnTo>
                        <a:pt x="37372" y="218"/>
                      </a:lnTo>
                      <a:lnTo>
                        <a:pt x="37326" y="1"/>
                      </a:lnTo>
                      <a:lnTo>
                        <a:pt x="36264" y="218"/>
                      </a:lnTo>
                      <a:lnTo>
                        <a:pt x="35189" y="412"/>
                      </a:lnTo>
                      <a:lnTo>
                        <a:pt x="34092" y="607"/>
                      </a:lnTo>
                      <a:lnTo>
                        <a:pt x="32961" y="778"/>
                      </a:lnTo>
                      <a:lnTo>
                        <a:pt x="31829" y="938"/>
                      </a:lnTo>
                      <a:lnTo>
                        <a:pt x="30675" y="1075"/>
                      </a:lnTo>
                      <a:lnTo>
                        <a:pt x="29498" y="1212"/>
                      </a:lnTo>
                      <a:lnTo>
                        <a:pt x="28321" y="1327"/>
                      </a:lnTo>
                      <a:lnTo>
                        <a:pt x="27121" y="1429"/>
                      </a:lnTo>
                      <a:lnTo>
                        <a:pt x="25909" y="1521"/>
                      </a:lnTo>
                      <a:lnTo>
                        <a:pt x="24698" y="1601"/>
                      </a:lnTo>
                      <a:lnTo>
                        <a:pt x="23475" y="1658"/>
                      </a:lnTo>
                      <a:lnTo>
                        <a:pt x="22252" y="1704"/>
                      </a:lnTo>
                      <a:lnTo>
                        <a:pt x="21018" y="1738"/>
                      </a:lnTo>
                      <a:lnTo>
                        <a:pt x="19783" y="1761"/>
                      </a:lnTo>
                      <a:lnTo>
                        <a:pt x="18561" y="1772"/>
                      </a:lnTo>
                      <a:lnTo>
                        <a:pt x="17326" y="1761"/>
                      </a:lnTo>
                      <a:lnTo>
                        <a:pt x="16092" y="1738"/>
                      </a:lnTo>
                      <a:lnTo>
                        <a:pt x="14869" y="1704"/>
                      </a:lnTo>
                      <a:lnTo>
                        <a:pt x="13646" y="1658"/>
                      </a:lnTo>
                      <a:lnTo>
                        <a:pt x="12435" y="1601"/>
                      </a:lnTo>
                      <a:lnTo>
                        <a:pt x="11235" y="1521"/>
                      </a:lnTo>
                      <a:lnTo>
                        <a:pt x="10046" y="1429"/>
                      </a:lnTo>
                      <a:lnTo>
                        <a:pt x="8858" y="1327"/>
                      </a:lnTo>
                      <a:lnTo>
                        <a:pt x="7692" y="1212"/>
                      </a:lnTo>
                      <a:lnTo>
                        <a:pt x="6538" y="1075"/>
                      </a:lnTo>
                      <a:lnTo>
                        <a:pt x="5406" y="938"/>
                      </a:lnTo>
                      <a:lnTo>
                        <a:pt x="4298" y="778"/>
                      </a:lnTo>
                      <a:lnTo>
                        <a:pt x="3201" y="607"/>
                      </a:lnTo>
                      <a:lnTo>
                        <a:pt x="2126" y="412"/>
                      </a:lnTo>
                      <a:lnTo>
                        <a:pt x="1075" y="218"/>
                      </a:lnTo>
                      <a:lnTo>
                        <a:pt x="46" y="1"/>
                      </a:lnTo>
                      <a:close/>
                    </a:path>
                  </a:pathLst>
                </a:custGeom>
                <a:solidFill>
                  <a:srgbClr val="E2C8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7" name="Google Shape;737;p22"/>
                <p:cNvSpPr/>
                <p:nvPr/>
              </p:nvSpPr>
              <p:spPr>
                <a:xfrm>
                  <a:off x="3883289" y="2189175"/>
                  <a:ext cx="261590" cy="863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50" h="3087" extrusionOk="0">
                      <a:moveTo>
                        <a:pt x="138" y="1"/>
                      </a:moveTo>
                      <a:lnTo>
                        <a:pt x="0" y="183"/>
                      </a:lnTo>
                      <a:lnTo>
                        <a:pt x="183" y="298"/>
                      </a:lnTo>
                      <a:lnTo>
                        <a:pt x="400" y="435"/>
                      </a:lnTo>
                      <a:lnTo>
                        <a:pt x="686" y="606"/>
                      </a:lnTo>
                      <a:lnTo>
                        <a:pt x="1052" y="812"/>
                      </a:lnTo>
                      <a:lnTo>
                        <a:pt x="1498" y="1052"/>
                      </a:lnTo>
                      <a:lnTo>
                        <a:pt x="2000" y="1292"/>
                      </a:lnTo>
                      <a:lnTo>
                        <a:pt x="2583" y="1555"/>
                      </a:lnTo>
                      <a:lnTo>
                        <a:pt x="3223" y="1806"/>
                      </a:lnTo>
                      <a:lnTo>
                        <a:pt x="3566" y="1943"/>
                      </a:lnTo>
                      <a:lnTo>
                        <a:pt x="3932" y="2069"/>
                      </a:lnTo>
                      <a:lnTo>
                        <a:pt x="4309" y="2183"/>
                      </a:lnTo>
                      <a:lnTo>
                        <a:pt x="4698" y="2309"/>
                      </a:lnTo>
                      <a:lnTo>
                        <a:pt x="5098" y="2423"/>
                      </a:lnTo>
                      <a:lnTo>
                        <a:pt x="5520" y="2526"/>
                      </a:lnTo>
                      <a:lnTo>
                        <a:pt x="5955" y="2629"/>
                      </a:lnTo>
                      <a:lnTo>
                        <a:pt x="6400" y="2732"/>
                      </a:lnTo>
                      <a:lnTo>
                        <a:pt x="6858" y="2812"/>
                      </a:lnTo>
                      <a:lnTo>
                        <a:pt x="7326" y="2892"/>
                      </a:lnTo>
                      <a:lnTo>
                        <a:pt x="7806" y="2961"/>
                      </a:lnTo>
                      <a:lnTo>
                        <a:pt x="8309" y="3018"/>
                      </a:lnTo>
                      <a:lnTo>
                        <a:pt x="8812" y="3052"/>
                      </a:lnTo>
                      <a:lnTo>
                        <a:pt x="9338" y="3086"/>
                      </a:lnTo>
                      <a:lnTo>
                        <a:pt x="9349" y="2869"/>
                      </a:lnTo>
                      <a:lnTo>
                        <a:pt x="8835" y="2835"/>
                      </a:lnTo>
                      <a:lnTo>
                        <a:pt x="8332" y="2789"/>
                      </a:lnTo>
                      <a:lnTo>
                        <a:pt x="7841" y="2743"/>
                      </a:lnTo>
                      <a:lnTo>
                        <a:pt x="7361" y="2675"/>
                      </a:lnTo>
                      <a:lnTo>
                        <a:pt x="6892" y="2595"/>
                      </a:lnTo>
                      <a:lnTo>
                        <a:pt x="6446" y="2515"/>
                      </a:lnTo>
                      <a:lnTo>
                        <a:pt x="6000" y="2423"/>
                      </a:lnTo>
                      <a:lnTo>
                        <a:pt x="5578" y="2321"/>
                      </a:lnTo>
                      <a:lnTo>
                        <a:pt x="5166" y="2218"/>
                      </a:lnTo>
                      <a:lnTo>
                        <a:pt x="4766" y="2103"/>
                      </a:lnTo>
                      <a:lnTo>
                        <a:pt x="4378" y="1978"/>
                      </a:lnTo>
                      <a:lnTo>
                        <a:pt x="4012" y="1863"/>
                      </a:lnTo>
                      <a:lnTo>
                        <a:pt x="3646" y="1738"/>
                      </a:lnTo>
                      <a:lnTo>
                        <a:pt x="3315" y="1612"/>
                      </a:lnTo>
                      <a:lnTo>
                        <a:pt x="2675" y="1349"/>
                      </a:lnTo>
                      <a:lnTo>
                        <a:pt x="2103" y="1098"/>
                      </a:lnTo>
                      <a:lnTo>
                        <a:pt x="1600" y="858"/>
                      </a:lnTo>
                      <a:lnTo>
                        <a:pt x="1166" y="629"/>
                      </a:lnTo>
                      <a:lnTo>
                        <a:pt x="812" y="423"/>
                      </a:lnTo>
                      <a:lnTo>
                        <a:pt x="526" y="252"/>
                      </a:lnTo>
                      <a:lnTo>
                        <a:pt x="309" y="126"/>
                      </a:lnTo>
                      <a:lnTo>
                        <a:pt x="138" y="1"/>
                      </a:lnTo>
                      <a:close/>
                    </a:path>
                  </a:pathLst>
                </a:custGeom>
                <a:solidFill>
                  <a:srgbClr val="E2C8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8" name="Google Shape;738;p22"/>
                <p:cNvSpPr/>
                <p:nvPr/>
              </p:nvSpPr>
              <p:spPr>
                <a:xfrm>
                  <a:off x="4990852" y="2189175"/>
                  <a:ext cx="269871" cy="863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46" h="3087" extrusionOk="0">
                      <a:moveTo>
                        <a:pt x="9520" y="1"/>
                      </a:moveTo>
                      <a:lnTo>
                        <a:pt x="9337" y="126"/>
                      </a:lnTo>
                      <a:lnTo>
                        <a:pt x="9120" y="252"/>
                      </a:lnTo>
                      <a:lnTo>
                        <a:pt x="8823" y="423"/>
                      </a:lnTo>
                      <a:lnTo>
                        <a:pt x="8446" y="629"/>
                      </a:lnTo>
                      <a:lnTo>
                        <a:pt x="8000" y="858"/>
                      </a:lnTo>
                      <a:lnTo>
                        <a:pt x="7475" y="1098"/>
                      </a:lnTo>
                      <a:lnTo>
                        <a:pt x="6892" y="1349"/>
                      </a:lnTo>
                      <a:lnTo>
                        <a:pt x="6240" y="1612"/>
                      </a:lnTo>
                      <a:lnTo>
                        <a:pt x="5886" y="1738"/>
                      </a:lnTo>
                      <a:lnTo>
                        <a:pt x="5520" y="1863"/>
                      </a:lnTo>
                      <a:lnTo>
                        <a:pt x="5132" y="1978"/>
                      </a:lnTo>
                      <a:lnTo>
                        <a:pt x="4732" y="2103"/>
                      </a:lnTo>
                      <a:lnTo>
                        <a:pt x="4320" y="2218"/>
                      </a:lnTo>
                      <a:lnTo>
                        <a:pt x="3897" y="2321"/>
                      </a:lnTo>
                      <a:lnTo>
                        <a:pt x="3452" y="2423"/>
                      </a:lnTo>
                      <a:lnTo>
                        <a:pt x="2995" y="2515"/>
                      </a:lnTo>
                      <a:lnTo>
                        <a:pt x="2526" y="2595"/>
                      </a:lnTo>
                      <a:lnTo>
                        <a:pt x="2046" y="2675"/>
                      </a:lnTo>
                      <a:lnTo>
                        <a:pt x="1555" y="2743"/>
                      </a:lnTo>
                      <a:lnTo>
                        <a:pt x="1040" y="2789"/>
                      </a:lnTo>
                      <a:lnTo>
                        <a:pt x="526" y="2835"/>
                      </a:lnTo>
                      <a:lnTo>
                        <a:pt x="0" y="2869"/>
                      </a:lnTo>
                      <a:lnTo>
                        <a:pt x="0" y="3086"/>
                      </a:lnTo>
                      <a:lnTo>
                        <a:pt x="537" y="3052"/>
                      </a:lnTo>
                      <a:lnTo>
                        <a:pt x="1063" y="3018"/>
                      </a:lnTo>
                      <a:lnTo>
                        <a:pt x="1577" y="2961"/>
                      </a:lnTo>
                      <a:lnTo>
                        <a:pt x="2080" y="2892"/>
                      </a:lnTo>
                      <a:lnTo>
                        <a:pt x="2572" y="2812"/>
                      </a:lnTo>
                      <a:lnTo>
                        <a:pt x="3040" y="2732"/>
                      </a:lnTo>
                      <a:lnTo>
                        <a:pt x="3497" y="2629"/>
                      </a:lnTo>
                      <a:lnTo>
                        <a:pt x="3955" y="2538"/>
                      </a:lnTo>
                      <a:lnTo>
                        <a:pt x="4377" y="2423"/>
                      </a:lnTo>
                      <a:lnTo>
                        <a:pt x="4800" y="2309"/>
                      </a:lnTo>
                      <a:lnTo>
                        <a:pt x="5200" y="2195"/>
                      </a:lnTo>
                      <a:lnTo>
                        <a:pt x="5589" y="2069"/>
                      </a:lnTo>
                      <a:lnTo>
                        <a:pt x="5966" y="1943"/>
                      </a:lnTo>
                      <a:lnTo>
                        <a:pt x="6320" y="1806"/>
                      </a:lnTo>
                      <a:lnTo>
                        <a:pt x="6983" y="1555"/>
                      </a:lnTo>
                      <a:lnTo>
                        <a:pt x="7577" y="1292"/>
                      </a:lnTo>
                      <a:lnTo>
                        <a:pt x="8103" y="1052"/>
                      </a:lnTo>
                      <a:lnTo>
                        <a:pt x="8560" y="812"/>
                      </a:lnTo>
                      <a:lnTo>
                        <a:pt x="8937" y="606"/>
                      </a:lnTo>
                      <a:lnTo>
                        <a:pt x="9235" y="435"/>
                      </a:lnTo>
                      <a:lnTo>
                        <a:pt x="9463" y="309"/>
                      </a:lnTo>
                      <a:lnTo>
                        <a:pt x="9646" y="183"/>
                      </a:lnTo>
                      <a:lnTo>
                        <a:pt x="9520" y="1"/>
                      </a:lnTo>
                      <a:close/>
                    </a:path>
                  </a:pathLst>
                </a:custGeom>
                <a:solidFill>
                  <a:srgbClr val="E2C8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9" name="Google Shape;739;p22"/>
                <p:cNvSpPr/>
                <p:nvPr/>
              </p:nvSpPr>
              <p:spPr>
                <a:xfrm>
                  <a:off x="4387174" y="1664161"/>
                  <a:ext cx="366142" cy="11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87" h="4047" extrusionOk="0">
                      <a:moveTo>
                        <a:pt x="12904" y="1"/>
                      </a:moveTo>
                      <a:lnTo>
                        <a:pt x="12755" y="241"/>
                      </a:lnTo>
                      <a:lnTo>
                        <a:pt x="12584" y="469"/>
                      </a:lnTo>
                      <a:lnTo>
                        <a:pt x="12424" y="698"/>
                      </a:lnTo>
                      <a:lnTo>
                        <a:pt x="12252" y="915"/>
                      </a:lnTo>
                      <a:lnTo>
                        <a:pt x="12070" y="1132"/>
                      </a:lnTo>
                      <a:lnTo>
                        <a:pt x="11887" y="1338"/>
                      </a:lnTo>
                      <a:lnTo>
                        <a:pt x="11692" y="1532"/>
                      </a:lnTo>
                      <a:lnTo>
                        <a:pt x="11498" y="1727"/>
                      </a:lnTo>
                      <a:lnTo>
                        <a:pt x="11304" y="1909"/>
                      </a:lnTo>
                      <a:lnTo>
                        <a:pt x="11098" y="2081"/>
                      </a:lnTo>
                      <a:lnTo>
                        <a:pt x="10881" y="2252"/>
                      </a:lnTo>
                      <a:lnTo>
                        <a:pt x="10664" y="2412"/>
                      </a:lnTo>
                      <a:lnTo>
                        <a:pt x="10447" y="2561"/>
                      </a:lnTo>
                      <a:lnTo>
                        <a:pt x="10230" y="2709"/>
                      </a:lnTo>
                      <a:lnTo>
                        <a:pt x="10001" y="2835"/>
                      </a:lnTo>
                      <a:lnTo>
                        <a:pt x="9772" y="2961"/>
                      </a:lnTo>
                      <a:lnTo>
                        <a:pt x="9532" y="3087"/>
                      </a:lnTo>
                      <a:lnTo>
                        <a:pt x="9292" y="3189"/>
                      </a:lnTo>
                      <a:lnTo>
                        <a:pt x="9052" y="3292"/>
                      </a:lnTo>
                      <a:lnTo>
                        <a:pt x="8801" y="3384"/>
                      </a:lnTo>
                      <a:lnTo>
                        <a:pt x="8561" y="3475"/>
                      </a:lnTo>
                      <a:lnTo>
                        <a:pt x="8310" y="3544"/>
                      </a:lnTo>
                      <a:lnTo>
                        <a:pt x="8047" y="3612"/>
                      </a:lnTo>
                      <a:lnTo>
                        <a:pt x="7795" y="3669"/>
                      </a:lnTo>
                      <a:lnTo>
                        <a:pt x="7532" y="3727"/>
                      </a:lnTo>
                      <a:lnTo>
                        <a:pt x="7270" y="3761"/>
                      </a:lnTo>
                      <a:lnTo>
                        <a:pt x="7007" y="3795"/>
                      </a:lnTo>
                      <a:lnTo>
                        <a:pt x="6744" y="3818"/>
                      </a:lnTo>
                      <a:lnTo>
                        <a:pt x="6481" y="3829"/>
                      </a:lnTo>
                      <a:lnTo>
                        <a:pt x="6207" y="3829"/>
                      </a:lnTo>
                      <a:lnTo>
                        <a:pt x="5932" y="3818"/>
                      </a:lnTo>
                      <a:lnTo>
                        <a:pt x="5670" y="3807"/>
                      </a:lnTo>
                      <a:lnTo>
                        <a:pt x="5430" y="3784"/>
                      </a:lnTo>
                      <a:lnTo>
                        <a:pt x="5201" y="3749"/>
                      </a:lnTo>
                      <a:lnTo>
                        <a:pt x="4972" y="3715"/>
                      </a:lnTo>
                      <a:lnTo>
                        <a:pt x="4744" y="3669"/>
                      </a:lnTo>
                      <a:lnTo>
                        <a:pt x="4527" y="3624"/>
                      </a:lnTo>
                      <a:lnTo>
                        <a:pt x="4310" y="3567"/>
                      </a:lnTo>
                      <a:lnTo>
                        <a:pt x="4092" y="3509"/>
                      </a:lnTo>
                      <a:lnTo>
                        <a:pt x="3875" y="3441"/>
                      </a:lnTo>
                      <a:lnTo>
                        <a:pt x="3670" y="3361"/>
                      </a:lnTo>
                      <a:lnTo>
                        <a:pt x="3464" y="3281"/>
                      </a:lnTo>
                      <a:lnTo>
                        <a:pt x="3258" y="3201"/>
                      </a:lnTo>
                      <a:lnTo>
                        <a:pt x="3064" y="3098"/>
                      </a:lnTo>
                      <a:lnTo>
                        <a:pt x="2870" y="3007"/>
                      </a:lnTo>
                      <a:lnTo>
                        <a:pt x="2687" y="2904"/>
                      </a:lnTo>
                      <a:lnTo>
                        <a:pt x="2504" y="2789"/>
                      </a:lnTo>
                      <a:lnTo>
                        <a:pt x="2321" y="2675"/>
                      </a:lnTo>
                      <a:lnTo>
                        <a:pt x="2150" y="2549"/>
                      </a:lnTo>
                      <a:lnTo>
                        <a:pt x="1978" y="2424"/>
                      </a:lnTo>
                      <a:lnTo>
                        <a:pt x="1807" y="2298"/>
                      </a:lnTo>
                      <a:lnTo>
                        <a:pt x="1647" y="2161"/>
                      </a:lnTo>
                      <a:lnTo>
                        <a:pt x="1498" y="2012"/>
                      </a:lnTo>
                      <a:lnTo>
                        <a:pt x="1350" y="1864"/>
                      </a:lnTo>
                      <a:lnTo>
                        <a:pt x="1201" y="1715"/>
                      </a:lnTo>
                      <a:lnTo>
                        <a:pt x="1064" y="1555"/>
                      </a:lnTo>
                      <a:lnTo>
                        <a:pt x="938" y="1395"/>
                      </a:lnTo>
                      <a:lnTo>
                        <a:pt x="812" y="1235"/>
                      </a:lnTo>
                      <a:lnTo>
                        <a:pt x="698" y="1064"/>
                      </a:lnTo>
                      <a:lnTo>
                        <a:pt x="584" y="881"/>
                      </a:lnTo>
                      <a:lnTo>
                        <a:pt x="481" y="709"/>
                      </a:lnTo>
                      <a:lnTo>
                        <a:pt x="378" y="527"/>
                      </a:lnTo>
                      <a:lnTo>
                        <a:pt x="287" y="332"/>
                      </a:lnTo>
                      <a:lnTo>
                        <a:pt x="195" y="138"/>
                      </a:lnTo>
                      <a:lnTo>
                        <a:pt x="1" y="229"/>
                      </a:lnTo>
                      <a:lnTo>
                        <a:pt x="81" y="424"/>
                      </a:lnTo>
                      <a:lnTo>
                        <a:pt x="184" y="618"/>
                      </a:lnTo>
                      <a:lnTo>
                        <a:pt x="287" y="812"/>
                      </a:lnTo>
                      <a:lnTo>
                        <a:pt x="390" y="995"/>
                      </a:lnTo>
                      <a:lnTo>
                        <a:pt x="504" y="1178"/>
                      </a:lnTo>
                      <a:lnTo>
                        <a:pt x="630" y="1361"/>
                      </a:lnTo>
                      <a:lnTo>
                        <a:pt x="767" y="1532"/>
                      </a:lnTo>
                      <a:lnTo>
                        <a:pt x="892" y="1692"/>
                      </a:lnTo>
                      <a:lnTo>
                        <a:pt x="1041" y="1852"/>
                      </a:lnTo>
                      <a:lnTo>
                        <a:pt x="1190" y="2012"/>
                      </a:lnTo>
                      <a:lnTo>
                        <a:pt x="1338" y="2172"/>
                      </a:lnTo>
                      <a:lnTo>
                        <a:pt x="1498" y="2309"/>
                      </a:lnTo>
                      <a:lnTo>
                        <a:pt x="1670" y="2458"/>
                      </a:lnTo>
                      <a:lnTo>
                        <a:pt x="1841" y="2595"/>
                      </a:lnTo>
                      <a:lnTo>
                        <a:pt x="2012" y="2721"/>
                      </a:lnTo>
                      <a:lnTo>
                        <a:pt x="2195" y="2847"/>
                      </a:lnTo>
                      <a:lnTo>
                        <a:pt x="2378" y="2972"/>
                      </a:lnTo>
                      <a:lnTo>
                        <a:pt x="2572" y="3087"/>
                      </a:lnTo>
                      <a:lnTo>
                        <a:pt x="2767" y="3189"/>
                      </a:lnTo>
                      <a:lnTo>
                        <a:pt x="2961" y="3292"/>
                      </a:lnTo>
                      <a:lnTo>
                        <a:pt x="3167" y="3395"/>
                      </a:lnTo>
                      <a:lnTo>
                        <a:pt x="3372" y="3487"/>
                      </a:lnTo>
                      <a:lnTo>
                        <a:pt x="3590" y="3567"/>
                      </a:lnTo>
                      <a:lnTo>
                        <a:pt x="3807" y="3647"/>
                      </a:lnTo>
                      <a:lnTo>
                        <a:pt x="4024" y="3715"/>
                      </a:lnTo>
                      <a:lnTo>
                        <a:pt x="4241" y="3784"/>
                      </a:lnTo>
                      <a:lnTo>
                        <a:pt x="4470" y="3841"/>
                      </a:lnTo>
                      <a:lnTo>
                        <a:pt x="4698" y="3887"/>
                      </a:lnTo>
                      <a:lnTo>
                        <a:pt x="4927" y="3932"/>
                      </a:lnTo>
                      <a:lnTo>
                        <a:pt x="5167" y="3967"/>
                      </a:lnTo>
                      <a:lnTo>
                        <a:pt x="5407" y="4001"/>
                      </a:lnTo>
                      <a:lnTo>
                        <a:pt x="5647" y="4024"/>
                      </a:lnTo>
                      <a:lnTo>
                        <a:pt x="5955" y="4035"/>
                      </a:lnTo>
                      <a:lnTo>
                        <a:pt x="6275" y="4047"/>
                      </a:lnTo>
                      <a:lnTo>
                        <a:pt x="6527" y="4047"/>
                      </a:lnTo>
                      <a:lnTo>
                        <a:pt x="6790" y="4035"/>
                      </a:lnTo>
                      <a:lnTo>
                        <a:pt x="7041" y="4012"/>
                      </a:lnTo>
                      <a:lnTo>
                        <a:pt x="7292" y="3978"/>
                      </a:lnTo>
                      <a:lnTo>
                        <a:pt x="7544" y="3944"/>
                      </a:lnTo>
                      <a:lnTo>
                        <a:pt x="7795" y="3898"/>
                      </a:lnTo>
                      <a:lnTo>
                        <a:pt x="8035" y="3841"/>
                      </a:lnTo>
                      <a:lnTo>
                        <a:pt x="8287" y="3784"/>
                      </a:lnTo>
                      <a:lnTo>
                        <a:pt x="8527" y="3715"/>
                      </a:lnTo>
                      <a:lnTo>
                        <a:pt x="8767" y="3635"/>
                      </a:lnTo>
                      <a:lnTo>
                        <a:pt x="8995" y="3555"/>
                      </a:lnTo>
                      <a:lnTo>
                        <a:pt x="9235" y="3464"/>
                      </a:lnTo>
                      <a:lnTo>
                        <a:pt x="9464" y="3361"/>
                      </a:lnTo>
                      <a:lnTo>
                        <a:pt x="9692" y="3258"/>
                      </a:lnTo>
                      <a:lnTo>
                        <a:pt x="9910" y="3132"/>
                      </a:lnTo>
                      <a:lnTo>
                        <a:pt x="10138" y="3018"/>
                      </a:lnTo>
                      <a:lnTo>
                        <a:pt x="10355" y="2881"/>
                      </a:lnTo>
                      <a:lnTo>
                        <a:pt x="10561" y="2744"/>
                      </a:lnTo>
                      <a:lnTo>
                        <a:pt x="10778" y="2607"/>
                      </a:lnTo>
                      <a:lnTo>
                        <a:pt x="10984" y="2458"/>
                      </a:lnTo>
                      <a:lnTo>
                        <a:pt x="11178" y="2298"/>
                      </a:lnTo>
                      <a:lnTo>
                        <a:pt x="11372" y="2127"/>
                      </a:lnTo>
                      <a:lnTo>
                        <a:pt x="11567" y="1955"/>
                      </a:lnTo>
                      <a:lnTo>
                        <a:pt x="11761" y="1784"/>
                      </a:lnTo>
                      <a:lnTo>
                        <a:pt x="11944" y="1589"/>
                      </a:lnTo>
                      <a:lnTo>
                        <a:pt x="12127" y="1407"/>
                      </a:lnTo>
                      <a:lnTo>
                        <a:pt x="12298" y="1201"/>
                      </a:lnTo>
                      <a:lnTo>
                        <a:pt x="12470" y="995"/>
                      </a:lnTo>
                      <a:lnTo>
                        <a:pt x="12630" y="789"/>
                      </a:lnTo>
                      <a:lnTo>
                        <a:pt x="12790" y="572"/>
                      </a:lnTo>
                      <a:lnTo>
                        <a:pt x="12938" y="344"/>
                      </a:lnTo>
                      <a:lnTo>
                        <a:pt x="13087" y="115"/>
                      </a:lnTo>
                      <a:lnTo>
                        <a:pt x="12904" y="1"/>
                      </a:lnTo>
                      <a:close/>
                    </a:path>
                  </a:pathLst>
                </a:custGeom>
                <a:solidFill>
                  <a:srgbClr val="E2C8B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0" name="Google Shape;740;p22"/>
                <p:cNvSpPr/>
                <p:nvPr/>
              </p:nvSpPr>
              <p:spPr>
                <a:xfrm>
                  <a:off x="3925170" y="2272630"/>
                  <a:ext cx="67817" cy="85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24" h="3064" extrusionOk="0">
                      <a:moveTo>
                        <a:pt x="2309" y="0"/>
                      </a:moveTo>
                      <a:lnTo>
                        <a:pt x="2218" y="58"/>
                      </a:lnTo>
                      <a:lnTo>
                        <a:pt x="2023" y="206"/>
                      </a:lnTo>
                      <a:lnTo>
                        <a:pt x="1749" y="446"/>
                      </a:lnTo>
                      <a:lnTo>
                        <a:pt x="1589" y="595"/>
                      </a:lnTo>
                      <a:lnTo>
                        <a:pt x="1418" y="766"/>
                      </a:lnTo>
                      <a:lnTo>
                        <a:pt x="1235" y="960"/>
                      </a:lnTo>
                      <a:lnTo>
                        <a:pt x="1052" y="1178"/>
                      </a:lnTo>
                      <a:lnTo>
                        <a:pt x="869" y="1429"/>
                      </a:lnTo>
                      <a:lnTo>
                        <a:pt x="675" y="1692"/>
                      </a:lnTo>
                      <a:lnTo>
                        <a:pt x="492" y="1978"/>
                      </a:lnTo>
                      <a:lnTo>
                        <a:pt x="321" y="2286"/>
                      </a:lnTo>
                      <a:lnTo>
                        <a:pt x="149" y="2629"/>
                      </a:lnTo>
                      <a:lnTo>
                        <a:pt x="1" y="2983"/>
                      </a:lnTo>
                      <a:lnTo>
                        <a:pt x="206" y="3063"/>
                      </a:lnTo>
                      <a:lnTo>
                        <a:pt x="355" y="2720"/>
                      </a:lnTo>
                      <a:lnTo>
                        <a:pt x="515" y="2389"/>
                      </a:lnTo>
                      <a:lnTo>
                        <a:pt x="686" y="2092"/>
                      </a:lnTo>
                      <a:lnTo>
                        <a:pt x="869" y="1806"/>
                      </a:lnTo>
                      <a:lnTo>
                        <a:pt x="1052" y="1555"/>
                      </a:lnTo>
                      <a:lnTo>
                        <a:pt x="1235" y="1315"/>
                      </a:lnTo>
                      <a:lnTo>
                        <a:pt x="1418" y="1109"/>
                      </a:lnTo>
                      <a:lnTo>
                        <a:pt x="1589" y="915"/>
                      </a:lnTo>
                      <a:lnTo>
                        <a:pt x="1761" y="743"/>
                      </a:lnTo>
                      <a:lnTo>
                        <a:pt x="1909" y="595"/>
                      </a:lnTo>
                      <a:lnTo>
                        <a:pt x="2172" y="366"/>
                      </a:lnTo>
                      <a:lnTo>
                        <a:pt x="2355" y="229"/>
                      </a:lnTo>
                      <a:lnTo>
                        <a:pt x="2423" y="183"/>
                      </a:lnTo>
                      <a:lnTo>
                        <a:pt x="2309" y="0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1" name="Google Shape;741;p22"/>
                <p:cNvSpPr/>
                <p:nvPr/>
              </p:nvSpPr>
              <p:spPr>
                <a:xfrm>
                  <a:off x="4592131" y="2295319"/>
                  <a:ext cx="618750" cy="3344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16" h="11956" extrusionOk="0">
                      <a:moveTo>
                        <a:pt x="15441" y="1"/>
                      </a:moveTo>
                      <a:lnTo>
                        <a:pt x="15087" y="24"/>
                      </a:lnTo>
                      <a:lnTo>
                        <a:pt x="14732" y="47"/>
                      </a:lnTo>
                      <a:lnTo>
                        <a:pt x="14367" y="104"/>
                      </a:lnTo>
                      <a:lnTo>
                        <a:pt x="14001" y="161"/>
                      </a:lnTo>
                      <a:lnTo>
                        <a:pt x="13635" y="252"/>
                      </a:lnTo>
                      <a:lnTo>
                        <a:pt x="1" y="4961"/>
                      </a:lnTo>
                      <a:lnTo>
                        <a:pt x="1841" y="11955"/>
                      </a:lnTo>
                      <a:lnTo>
                        <a:pt x="17772" y="10332"/>
                      </a:lnTo>
                      <a:lnTo>
                        <a:pt x="18149" y="10252"/>
                      </a:lnTo>
                      <a:lnTo>
                        <a:pt x="18492" y="10149"/>
                      </a:lnTo>
                      <a:lnTo>
                        <a:pt x="18824" y="10047"/>
                      </a:lnTo>
                      <a:lnTo>
                        <a:pt x="19144" y="9932"/>
                      </a:lnTo>
                      <a:lnTo>
                        <a:pt x="19441" y="9795"/>
                      </a:lnTo>
                      <a:lnTo>
                        <a:pt x="19727" y="9658"/>
                      </a:lnTo>
                      <a:lnTo>
                        <a:pt x="19989" y="9509"/>
                      </a:lnTo>
                      <a:lnTo>
                        <a:pt x="20241" y="9349"/>
                      </a:lnTo>
                      <a:lnTo>
                        <a:pt x="20469" y="9178"/>
                      </a:lnTo>
                      <a:lnTo>
                        <a:pt x="20687" y="9007"/>
                      </a:lnTo>
                      <a:lnTo>
                        <a:pt x="20881" y="8824"/>
                      </a:lnTo>
                      <a:lnTo>
                        <a:pt x="21075" y="8629"/>
                      </a:lnTo>
                      <a:lnTo>
                        <a:pt x="21235" y="8424"/>
                      </a:lnTo>
                      <a:lnTo>
                        <a:pt x="21395" y="8218"/>
                      </a:lnTo>
                      <a:lnTo>
                        <a:pt x="21532" y="8012"/>
                      </a:lnTo>
                      <a:lnTo>
                        <a:pt x="21658" y="7795"/>
                      </a:lnTo>
                      <a:lnTo>
                        <a:pt x="21761" y="7567"/>
                      </a:lnTo>
                      <a:lnTo>
                        <a:pt x="21852" y="7338"/>
                      </a:lnTo>
                      <a:lnTo>
                        <a:pt x="21932" y="7109"/>
                      </a:lnTo>
                      <a:lnTo>
                        <a:pt x="22001" y="6869"/>
                      </a:lnTo>
                      <a:lnTo>
                        <a:pt x="22047" y="6641"/>
                      </a:lnTo>
                      <a:lnTo>
                        <a:pt x="22092" y="6389"/>
                      </a:lnTo>
                      <a:lnTo>
                        <a:pt x="22115" y="6149"/>
                      </a:lnTo>
                      <a:lnTo>
                        <a:pt x="22115" y="5909"/>
                      </a:lnTo>
                      <a:lnTo>
                        <a:pt x="22115" y="5658"/>
                      </a:lnTo>
                      <a:lnTo>
                        <a:pt x="22104" y="5418"/>
                      </a:lnTo>
                      <a:lnTo>
                        <a:pt x="22069" y="5167"/>
                      </a:lnTo>
                      <a:lnTo>
                        <a:pt x="22024" y="4915"/>
                      </a:lnTo>
                      <a:lnTo>
                        <a:pt x="21978" y="4675"/>
                      </a:lnTo>
                      <a:lnTo>
                        <a:pt x="21909" y="4424"/>
                      </a:lnTo>
                      <a:lnTo>
                        <a:pt x="21829" y="4184"/>
                      </a:lnTo>
                      <a:lnTo>
                        <a:pt x="21738" y="3944"/>
                      </a:lnTo>
                      <a:lnTo>
                        <a:pt x="21635" y="3704"/>
                      </a:lnTo>
                      <a:lnTo>
                        <a:pt x="21521" y="3464"/>
                      </a:lnTo>
                      <a:lnTo>
                        <a:pt x="21395" y="3235"/>
                      </a:lnTo>
                      <a:lnTo>
                        <a:pt x="21258" y="3007"/>
                      </a:lnTo>
                      <a:lnTo>
                        <a:pt x="21109" y="2778"/>
                      </a:lnTo>
                      <a:lnTo>
                        <a:pt x="20949" y="2561"/>
                      </a:lnTo>
                      <a:lnTo>
                        <a:pt x="20778" y="2355"/>
                      </a:lnTo>
                      <a:lnTo>
                        <a:pt x="20595" y="2149"/>
                      </a:lnTo>
                      <a:lnTo>
                        <a:pt x="20401" y="1944"/>
                      </a:lnTo>
                      <a:lnTo>
                        <a:pt x="20207" y="1749"/>
                      </a:lnTo>
                      <a:lnTo>
                        <a:pt x="19989" y="1567"/>
                      </a:lnTo>
                      <a:lnTo>
                        <a:pt x="19772" y="1384"/>
                      </a:lnTo>
                      <a:lnTo>
                        <a:pt x="19544" y="1212"/>
                      </a:lnTo>
                      <a:lnTo>
                        <a:pt x="19304" y="1052"/>
                      </a:lnTo>
                      <a:lnTo>
                        <a:pt x="19052" y="904"/>
                      </a:lnTo>
                      <a:lnTo>
                        <a:pt x="18801" y="767"/>
                      </a:lnTo>
                      <a:lnTo>
                        <a:pt x="18538" y="629"/>
                      </a:lnTo>
                      <a:lnTo>
                        <a:pt x="18264" y="515"/>
                      </a:lnTo>
                      <a:lnTo>
                        <a:pt x="17978" y="401"/>
                      </a:lnTo>
                      <a:lnTo>
                        <a:pt x="17681" y="309"/>
                      </a:lnTo>
                      <a:lnTo>
                        <a:pt x="17384" y="218"/>
                      </a:lnTo>
                      <a:lnTo>
                        <a:pt x="17087" y="149"/>
                      </a:lnTo>
                      <a:lnTo>
                        <a:pt x="16767" y="92"/>
                      </a:lnTo>
                      <a:lnTo>
                        <a:pt x="16447" y="47"/>
                      </a:lnTo>
                      <a:lnTo>
                        <a:pt x="16115" y="24"/>
                      </a:lnTo>
                      <a:lnTo>
                        <a:pt x="15784" y="1"/>
                      </a:lnTo>
                      <a:close/>
                    </a:path>
                  </a:pathLst>
                </a:custGeom>
                <a:solidFill>
                  <a:srgbClr val="EE9C7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2" name="Google Shape;742;p22"/>
                <p:cNvSpPr/>
                <p:nvPr/>
              </p:nvSpPr>
              <p:spPr>
                <a:xfrm>
                  <a:off x="4976137" y="2293081"/>
                  <a:ext cx="104272" cy="470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27" h="1681" extrusionOk="0">
                      <a:moveTo>
                        <a:pt x="378" y="1"/>
                      </a:moveTo>
                      <a:lnTo>
                        <a:pt x="103" y="24"/>
                      </a:lnTo>
                      <a:lnTo>
                        <a:pt x="1" y="35"/>
                      </a:lnTo>
                      <a:lnTo>
                        <a:pt x="35" y="252"/>
                      </a:lnTo>
                      <a:lnTo>
                        <a:pt x="138" y="241"/>
                      </a:lnTo>
                      <a:lnTo>
                        <a:pt x="401" y="218"/>
                      </a:lnTo>
                      <a:lnTo>
                        <a:pt x="583" y="218"/>
                      </a:lnTo>
                      <a:lnTo>
                        <a:pt x="789" y="229"/>
                      </a:lnTo>
                      <a:lnTo>
                        <a:pt x="1018" y="252"/>
                      </a:lnTo>
                      <a:lnTo>
                        <a:pt x="1281" y="287"/>
                      </a:lnTo>
                      <a:lnTo>
                        <a:pt x="1543" y="344"/>
                      </a:lnTo>
                      <a:lnTo>
                        <a:pt x="1829" y="435"/>
                      </a:lnTo>
                      <a:lnTo>
                        <a:pt x="2115" y="549"/>
                      </a:lnTo>
                      <a:lnTo>
                        <a:pt x="2263" y="618"/>
                      </a:lnTo>
                      <a:lnTo>
                        <a:pt x="2412" y="698"/>
                      </a:lnTo>
                      <a:lnTo>
                        <a:pt x="2561" y="778"/>
                      </a:lnTo>
                      <a:lnTo>
                        <a:pt x="2709" y="881"/>
                      </a:lnTo>
                      <a:lnTo>
                        <a:pt x="2858" y="984"/>
                      </a:lnTo>
                      <a:lnTo>
                        <a:pt x="2995" y="1098"/>
                      </a:lnTo>
                      <a:lnTo>
                        <a:pt x="3143" y="1224"/>
                      </a:lnTo>
                      <a:lnTo>
                        <a:pt x="3281" y="1361"/>
                      </a:lnTo>
                      <a:lnTo>
                        <a:pt x="3418" y="1521"/>
                      </a:lnTo>
                      <a:lnTo>
                        <a:pt x="3555" y="1681"/>
                      </a:lnTo>
                      <a:lnTo>
                        <a:pt x="3726" y="1544"/>
                      </a:lnTo>
                      <a:lnTo>
                        <a:pt x="3578" y="1372"/>
                      </a:lnTo>
                      <a:lnTo>
                        <a:pt x="3441" y="1212"/>
                      </a:lnTo>
                      <a:lnTo>
                        <a:pt x="3292" y="1064"/>
                      </a:lnTo>
                      <a:lnTo>
                        <a:pt x="3132" y="927"/>
                      </a:lnTo>
                      <a:lnTo>
                        <a:pt x="2983" y="812"/>
                      </a:lnTo>
                      <a:lnTo>
                        <a:pt x="2835" y="698"/>
                      </a:lnTo>
                      <a:lnTo>
                        <a:pt x="2675" y="595"/>
                      </a:lnTo>
                      <a:lnTo>
                        <a:pt x="2515" y="504"/>
                      </a:lnTo>
                      <a:lnTo>
                        <a:pt x="2366" y="424"/>
                      </a:lnTo>
                      <a:lnTo>
                        <a:pt x="2206" y="344"/>
                      </a:lnTo>
                      <a:lnTo>
                        <a:pt x="2046" y="287"/>
                      </a:lnTo>
                      <a:lnTo>
                        <a:pt x="1898" y="229"/>
                      </a:lnTo>
                      <a:lnTo>
                        <a:pt x="1601" y="138"/>
                      </a:lnTo>
                      <a:lnTo>
                        <a:pt x="1315" y="69"/>
                      </a:lnTo>
                      <a:lnTo>
                        <a:pt x="1041" y="35"/>
                      </a:lnTo>
                      <a:lnTo>
                        <a:pt x="789" y="12"/>
                      </a:lnTo>
                      <a:lnTo>
                        <a:pt x="572" y="1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3" name="Google Shape;743;p22"/>
                <p:cNvSpPr/>
                <p:nvPr/>
              </p:nvSpPr>
              <p:spPr>
                <a:xfrm>
                  <a:off x="4347224" y="2429944"/>
                  <a:ext cx="339283" cy="2532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127" h="9052" extrusionOk="0">
                      <a:moveTo>
                        <a:pt x="4515" y="0"/>
                      </a:moveTo>
                      <a:lnTo>
                        <a:pt x="4298" y="12"/>
                      </a:lnTo>
                      <a:lnTo>
                        <a:pt x="4080" y="35"/>
                      </a:lnTo>
                      <a:lnTo>
                        <a:pt x="3875" y="69"/>
                      </a:lnTo>
                      <a:lnTo>
                        <a:pt x="3658" y="103"/>
                      </a:lnTo>
                      <a:lnTo>
                        <a:pt x="3292" y="206"/>
                      </a:lnTo>
                      <a:lnTo>
                        <a:pt x="2880" y="343"/>
                      </a:lnTo>
                      <a:lnTo>
                        <a:pt x="2435" y="492"/>
                      </a:lnTo>
                      <a:lnTo>
                        <a:pt x="1989" y="652"/>
                      </a:lnTo>
                      <a:lnTo>
                        <a:pt x="1155" y="972"/>
                      </a:lnTo>
                      <a:lnTo>
                        <a:pt x="538" y="1223"/>
                      </a:lnTo>
                      <a:lnTo>
                        <a:pt x="492" y="1246"/>
                      </a:lnTo>
                      <a:lnTo>
                        <a:pt x="458" y="1280"/>
                      </a:lnTo>
                      <a:lnTo>
                        <a:pt x="435" y="1315"/>
                      </a:lnTo>
                      <a:lnTo>
                        <a:pt x="423" y="1360"/>
                      </a:lnTo>
                      <a:lnTo>
                        <a:pt x="412" y="1406"/>
                      </a:lnTo>
                      <a:lnTo>
                        <a:pt x="412" y="1452"/>
                      </a:lnTo>
                      <a:lnTo>
                        <a:pt x="435" y="1497"/>
                      </a:lnTo>
                      <a:lnTo>
                        <a:pt x="458" y="1532"/>
                      </a:lnTo>
                      <a:lnTo>
                        <a:pt x="538" y="1623"/>
                      </a:lnTo>
                      <a:lnTo>
                        <a:pt x="618" y="1715"/>
                      </a:lnTo>
                      <a:lnTo>
                        <a:pt x="720" y="1795"/>
                      </a:lnTo>
                      <a:lnTo>
                        <a:pt x="835" y="1875"/>
                      </a:lnTo>
                      <a:lnTo>
                        <a:pt x="949" y="1932"/>
                      </a:lnTo>
                      <a:lnTo>
                        <a:pt x="1075" y="1966"/>
                      </a:lnTo>
                      <a:lnTo>
                        <a:pt x="1143" y="1977"/>
                      </a:lnTo>
                      <a:lnTo>
                        <a:pt x="1212" y="1989"/>
                      </a:lnTo>
                      <a:lnTo>
                        <a:pt x="1280" y="1977"/>
                      </a:lnTo>
                      <a:lnTo>
                        <a:pt x="1349" y="1966"/>
                      </a:lnTo>
                      <a:lnTo>
                        <a:pt x="2480" y="1452"/>
                      </a:lnTo>
                      <a:lnTo>
                        <a:pt x="2480" y="1452"/>
                      </a:lnTo>
                      <a:lnTo>
                        <a:pt x="675" y="2275"/>
                      </a:lnTo>
                      <a:lnTo>
                        <a:pt x="549" y="2332"/>
                      </a:lnTo>
                      <a:lnTo>
                        <a:pt x="446" y="2400"/>
                      </a:lnTo>
                      <a:lnTo>
                        <a:pt x="355" y="2469"/>
                      </a:lnTo>
                      <a:lnTo>
                        <a:pt x="275" y="2549"/>
                      </a:lnTo>
                      <a:lnTo>
                        <a:pt x="206" y="2629"/>
                      </a:lnTo>
                      <a:lnTo>
                        <a:pt x="149" y="2720"/>
                      </a:lnTo>
                      <a:lnTo>
                        <a:pt x="103" y="2812"/>
                      </a:lnTo>
                      <a:lnTo>
                        <a:pt x="58" y="2903"/>
                      </a:lnTo>
                      <a:lnTo>
                        <a:pt x="35" y="3006"/>
                      </a:lnTo>
                      <a:lnTo>
                        <a:pt x="12" y="3097"/>
                      </a:lnTo>
                      <a:lnTo>
                        <a:pt x="0" y="3200"/>
                      </a:lnTo>
                      <a:lnTo>
                        <a:pt x="0" y="3303"/>
                      </a:lnTo>
                      <a:lnTo>
                        <a:pt x="12" y="3406"/>
                      </a:lnTo>
                      <a:lnTo>
                        <a:pt x="23" y="3509"/>
                      </a:lnTo>
                      <a:lnTo>
                        <a:pt x="46" y="3600"/>
                      </a:lnTo>
                      <a:lnTo>
                        <a:pt x="80" y="3703"/>
                      </a:lnTo>
                      <a:lnTo>
                        <a:pt x="115" y="3795"/>
                      </a:lnTo>
                      <a:lnTo>
                        <a:pt x="160" y="3886"/>
                      </a:lnTo>
                      <a:lnTo>
                        <a:pt x="218" y="3977"/>
                      </a:lnTo>
                      <a:lnTo>
                        <a:pt x="286" y="4057"/>
                      </a:lnTo>
                      <a:lnTo>
                        <a:pt x="355" y="4137"/>
                      </a:lnTo>
                      <a:lnTo>
                        <a:pt x="423" y="4217"/>
                      </a:lnTo>
                      <a:lnTo>
                        <a:pt x="515" y="4275"/>
                      </a:lnTo>
                      <a:lnTo>
                        <a:pt x="595" y="4343"/>
                      </a:lnTo>
                      <a:lnTo>
                        <a:pt x="698" y="4389"/>
                      </a:lnTo>
                      <a:lnTo>
                        <a:pt x="789" y="4435"/>
                      </a:lnTo>
                      <a:lnTo>
                        <a:pt x="892" y="4469"/>
                      </a:lnTo>
                      <a:lnTo>
                        <a:pt x="1006" y="4492"/>
                      </a:lnTo>
                      <a:lnTo>
                        <a:pt x="1120" y="4503"/>
                      </a:lnTo>
                      <a:lnTo>
                        <a:pt x="1246" y="4515"/>
                      </a:lnTo>
                      <a:lnTo>
                        <a:pt x="1372" y="4503"/>
                      </a:lnTo>
                      <a:lnTo>
                        <a:pt x="1498" y="4480"/>
                      </a:lnTo>
                      <a:lnTo>
                        <a:pt x="1463" y="4537"/>
                      </a:lnTo>
                      <a:lnTo>
                        <a:pt x="1440" y="4595"/>
                      </a:lnTo>
                      <a:lnTo>
                        <a:pt x="1429" y="4652"/>
                      </a:lnTo>
                      <a:lnTo>
                        <a:pt x="1418" y="4709"/>
                      </a:lnTo>
                      <a:lnTo>
                        <a:pt x="1418" y="4846"/>
                      </a:lnTo>
                      <a:lnTo>
                        <a:pt x="1440" y="4983"/>
                      </a:lnTo>
                      <a:lnTo>
                        <a:pt x="1486" y="5132"/>
                      </a:lnTo>
                      <a:lnTo>
                        <a:pt x="1566" y="5280"/>
                      </a:lnTo>
                      <a:lnTo>
                        <a:pt x="1646" y="5429"/>
                      </a:lnTo>
                      <a:lnTo>
                        <a:pt x="1749" y="5577"/>
                      </a:lnTo>
                      <a:lnTo>
                        <a:pt x="1875" y="5715"/>
                      </a:lnTo>
                      <a:lnTo>
                        <a:pt x="2000" y="5852"/>
                      </a:lnTo>
                      <a:lnTo>
                        <a:pt x="2138" y="5966"/>
                      </a:lnTo>
                      <a:lnTo>
                        <a:pt x="2286" y="6069"/>
                      </a:lnTo>
                      <a:lnTo>
                        <a:pt x="2435" y="6160"/>
                      </a:lnTo>
                      <a:lnTo>
                        <a:pt x="2595" y="6217"/>
                      </a:lnTo>
                      <a:lnTo>
                        <a:pt x="2743" y="6252"/>
                      </a:lnTo>
                      <a:lnTo>
                        <a:pt x="2823" y="6263"/>
                      </a:lnTo>
                      <a:lnTo>
                        <a:pt x="2892" y="6275"/>
                      </a:lnTo>
                      <a:lnTo>
                        <a:pt x="2880" y="6377"/>
                      </a:lnTo>
                      <a:lnTo>
                        <a:pt x="2903" y="6503"/>
                      </a:lnTo>
                      <a:lnTo>
                        <a:pt x="2938" y="6629"/>
                      </a:lnTo>
                      <a:lnTo>
                        <a:pt x="2983" y="6743"/>
                      </a:lnTo>
                      <a:lnTo>
                        <a:pt x="3063" y="6869"/>
                      </a:lnTo>
                      <a:lnTo>
                        <a:pt x="3155" y="6995"/>
                      </a:lnTo>
                      <a:lnTo>
                        <a:pt x="3258" y="7109"/>
                      </a:lnTo>
                      <a:lnTo>
                        <a:pt x="3360" y="7223"/>
                      </a:lnTo>
                      <a:lnTo>
                        <a:pt x="3486" y="7337"/>
                      </a:lnTo>
                      <a:lnTo>
                        <a:pt x="3612" y="7429"/>
                      </a:lnTo>
                      <a:lnTo>
                        <a:pt x="3738" y="7520"/>
                      </a:lnTo>
                      <a:lnTo>
                        <a:pt x="3875" y="7589"/>
                      </a:lnTo>
                      <a:lnTo>
                        <a:pt x="4000" y="7657"/>
                      </a:lnTo>
                      <a:lnTo>
                        <a:pt x="4126" y="7703"/>
                      </a:lnTo>
                      <a:lnTo>
                        <a:pt x="4240" y="7726"/>
                      </a:lnTo>
                      <a:lnTo>
                        <a:pt x="4343" y="7737"/>
                      </a:lnTo>
                      <a:lnTo>
                        <a:pt x="4389" y="7840"/>
                      </a:lnTo>
                      <a:lnTo>
                        <a:pt x="4446" y="7943"/>
                      </a:lnTo>
                      <a:lnTo>
                        <a:pt x="4526" y="8080"/>
                      </a:lnTo>
                      <a:lnTo>
                        <a:pt x="4629" y="8229"/>
                      </a:lnTo>
                      <a:lnTo>
                        <a:pt x="4778" y="8389"/>
                      </a:lnTo>
                      <a:lnTo>
                        <a:pt x="4858" y="8469"/>
                      </a:lnTo>
                      <a:lnTo>
                        <a:pt x="4949" y="8549"/>
                      </a:lnTo>
                      <a:lnTo>
                        <a:pt x="5040" y="8629"/>
                      </a:lnTo>
                      <a:lnTo>
                        <a:pt x="5155" y="8709"/>
                      </a:lnTo>
                      <a:lnTo>
                        <a:pt x="5269" y="8777"/>
                      </a:lnTo>
                      <a:lnTo>
                        <a:pt x="5395" y="8846"/>
                      </a:lnTo>
                      <a:lnTo>
                        <a:pt x="5532" y="8903"/>
                      </a:lnTo>
                      <a:lnTo>
                        <a:pt x="5680" y="8949"/>
                      </a:lnTo>
                      <a:lnTo>
                        <a:pt x="5840" y="8995"/>
                      </a:lnTo>
                      <a:lnTo>
                        <a:pt x="6012" y="9029"/>
                      </a:lnTo>
                      <a:lnTo>
                        <a:pt x="6195" y="9052"/>
                      </a:lnTo>
                      <a:lnTo>
                        <a:pt x="6583" y="9052"/>
                      </a:lnTo>
                      <a:lnTo>
                        <a:pt x="6800" y="9029"/>
                      </a:lnTo>
                      <a:lnTo>
                        <a:pt x="7029" y="8995"/>
                      </a:lnTo>
                      <a:lnTo>
                        <a:pt x="7269" y="8949"/>
                      </a:lnTo>
                      <a:lnTo>
                        <a:pt x="7520" y="8880"/>
                      </a:lnTo>
                      <a:lnTo>
                        <a:pt x="7783" y="8789"/>
                      </a:lnTo>
                      <a:lnTo>
                        <a:pt x="8058" y="8675"/>
                      </a:lnTo>
                      <a:lnTo>
                        <a:pt x="8355" y="8549"/>
                      </a:lnTo>
                      <a:lnTo>
                        <a:pt x="8675" y="8389"/>
                      </a:lnTo>
                      <a:lnTo>
                        <a:pt x="8983" y="8217"/>
                      </a:lnTo>
                      <a:lnTo>
                        <a:pt x="9589" y="7886"/>
                      </a:lnTo>
                      <a:lnTo>
                        <a:pt x="10138" y="7555"/>
                      </a:lnTo>
                      <a:lnTo>
                        <a:pt x="10640" y="7246"/>
                      </a:lnTo>
                      <a:lnTo>
                        <a:pt x="11052" y="6972"/>
                      </a:lnTo>
                      <a:lnTo>
                        <a:pt x="11360" y="6755"/>
                      </a:lnTo>
                      <a:lnTo>
                        <a:pt x="11635" y="6572"/>
                      </a:lnTo>
                      <a:lnTo>
                        <a:pt x="11715" y="6515"/>
                      </a:lnTo>
                      <a:lnTo>
                        <a:pt x="11783" y="6435"/>
                      </a:lnTo>
                      <a:lnTo>
                        <a:pt x="11852" y="6320"/>
                      </a:lnTo>
                      <a:lnTo>
                        <a:pt x="11909" y="6195"/>
                      </a:lnTo>
                      <a:lnTo>
                        <a:pt x="11966" y="6046"/>
                      </a:lnTo>
                      <a:lnTo>
                        <a:pt x="12012" y="5886"/>
                      </a:lnTo>
                      <a:lnTo>
                        <a:pt x="12046" y="5703"/>
                      </a:lnTo>
                      <a:lnTo>
                        <a:pt x="12080" y="5497"/>
                      </a:lnTo>
                      <a:lnTo>
                        <a:pt x="12103" y="5280"/>
                      </a:lnTo>
                      <a:lnTo>
                        <a:pt x="12115" y="5052"/>
                      </a:lnTo>
                      <a:lnTo>
                        <a:pt x="12126" y="4812"/>
                      </a:lnTo>
                      <a:lnTo>
                        <a:pt x="12126" y="4572"/>
                      </a:lnTo>
                      <a:lnTo>
                        <a:pt x="12126" y="4320"/>
                      </a:lnTo>
                      <a:lnTo>
                        <a:pt x="12103" y="4057"/>
                      </a:lnTo>
                      <a:lnTo>
                        <a:pt x="12080" y="3783"/>
                      </a:lnTo>
                      <a:lnTo>
                        <a:pt x="12046" y="3520"/>
                      </a:lnTo>
                      <a:lnTo>
                        <a:pt x="12012" y="3246"/>
                      </a:lnTo>
                      <a:lnTo>
                        <a:pt x="11966" y="2983"/>
                      </a:lnTo>
                      <a:lnTo>
                        <a:pt x="11909" y="2709"/>
                      </a:lnTo>
                      <a:lnTo>
                        <a:pt x="11840" y="2446"/>
                      </a:lnTo>
                      <a:lnTo>
                        <a:pt x="11772" y="2195"/>
                      </a:lnTo>
                      <a:lnTo>
                        <a:pt x="11692" y="1943"/>
                      </a:lnTo>
                      <a:lnTo>
                        <a:pt x="11600" y="1703"/>
                      </a:lnTo>
                      <a:lnTo>
                        <a:pt x="11498" y="1463"/>
                      </a:lnTo>
                      <a:lnTo>
                        <a:pt x="11395" y="1246"/>
                      </a:lnTo>
                      <a:lnTo>
                        <a:pt x="11280" y="1040"/>
                      </a:lnTo>
                      <a:lnTo>
                        <a:pt x="11155" y="846"/>
                      </a:lnTo>
                      <a:lnTo>
                        <a:pt x="11018" y="675"/>
                      </a:lnTo>
                      <a:lnTo>
                        <a:pt x="10869" y="515"/>
                      </a:lnTo>
                      <a:lnTo>
                        <a:pt x="10720" y="377"/>
                      </a:lnTo>
                      <a:lnTo>
                        <a:pt x="10549" y="263"/>
                      </a:lnTo>
                      <a:lnTo>
                        <a:pt x="10378" y="172"/>
                      </a:lnTo>
                      <a:lnTo>
                        <a:pt x="10229" y="126"/>
                      </a:lnTo>
                      <a:lnTo>
                        <a:pt x="10069" y="92"/>
                      </a:lnTo>
                      <a:lnTo>
                        <a:pt x="9898" y="80"/>
                      </a:lnTo>
                      <a:lnTo>
                        <a:pt x="9532" y="80"/>
                      </a:lnTo>
                      <a:lnTo>
                        <a:pt x="9338" y="92"/>
                      </a:lnTo>
                      <a:lnTo>
                        <a:pt x="8938" y="126"/>
                      </a:lnTo>
                      <a:lnTo>
                        <a:pt x="8515" y="183"/>
                      </a:lnTo>
                      <a:lnTo>
                        <a:pt x="8080" y="229"/>
                      </a:lnTo>
                      <a:lnTo>
                        <a:pt x="7852" y="240"/>
                      </a:lnTo>
                      <a:lnTo>
                        <a:pt x="7635" y="252"/>
                      </a:lnTo>
                      <a:lnTo>
                        <a:pt x="7406" y="252"/>
                      </a:lnTo>
                      <a:lnTo>
                        <a:pt x="7189" y="240"/>
                      </a:lnTo>
                      <a:lnTo>
                        <a:pt x="6743" y="206"/>
                      </a:lnTo>
                      <a:lnTo>
                        <a:pt x="6298" y="160"/>
                      </a:lnTo>
                      <a:lnTo>
                        <a:pt x="5852" y="103"/>
                      </a:lnTo>
                      <a:lnTo>
                        <a:pt x="5406" y="46"/>
                      </a:lnTo>
                      <a:lnTo>
                        <a:pt x="4960" y="12"/>
                      </a:lnTo>
                      <a:lnTo>
                        <a:pt x="4732" y="0"/>
                      </a:lnTo>
                      <a:close/>
                    </a:path>
                  </a:pathLst>
                </a:custGeom>
                <a:solidFill>
                  <a:srgbClr val="EE9C7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4" name="Google Shape;744;p22"/>
                <p:cNvSpPr/>
                <p:nvPr/>
              </p:nvSpPr>
              <p:spPr>
                <a:xfrm>
                  <a:off x="4383677" y="2448492"/>
                  <a:ext cx="96271" cy="393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41" h="1406" extrusionOk="0">
                      <a:moveTo>
                        <a:pt x="3395" y="0"/>
                      </a:moveTo>
                      <a:lnTo>
                        <a:pt x="3097" y="69"/>
                      </a:lnTo>
                      <a:lnTo>
                        <a:pt x="2777" y="160"/>
                      </a:lnTo>
                      <a:lnTo>
                        <a:pt x="2355" y="297"/>
                      </a:lnTo>
                      <a:lnTo>
                        <a:pt x="1840" y="457"/>
                      </a:lnTo>
                      <a:lnTo>
                        <a:pt x="1269" y="663"/>
                      </a:lnTo>
                      <a:lnTo>
                        <a:pt x="652" y="914"/>
                      </a:lnTo>
                      <a:lnTo>
                        <a:pt x="332" y="1052"/>
                      </a:lnTo>
                      <a:lnTo>
                        <a:pt x="0" y="1200"/>
                      </a:lnTo>
                      <a:lnTo>
                        <a:pt x="92" y="1406"/>
                      </a:lnTo>
                      <a:lnTo>
                        <a:pt x="412" y="1257"/>
                      </a:lnTo>
                      <a:lnTo>
                        <a:pt x="732" y="1120"/>
                      </a:lnTo>
                      <a:lnTo>
                        <a:pt x="1349" y="869"/>
                      </a:lnTo>
                      <a:lnTo>
                        <a:pt x="1909" y="674"/>
                      </a:lnTo>
                      <a:lnTo>
                        <a:pt x="2412" y="503"/>
                      </a:lnTo>
                      <a:lnTo>
                        <a:pt x="2835" y="377"/>
                      </a:lnTo>
                      <a:lnTo>
                        <a:pt x="3155" y="286"/>
                      </a:lnTo>
                      <a:lnTo>
                        <a:pt x="3440" y="206"/>
                      </a:lnTo>
                      <a:lnTo>
                        <a:pt x="3395" y="0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5" name="Google Shape;745;p22"/>
                <p:cNvSpPr/>
                <p:nvPr/>
              </p:nvSpPr>
              <p:spPr>
                <a:xfrm>
                  <a:off x="4388154" y="2542802"/>
                  <a:ext cx="28481" cy="153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8" h="550" extrusionOk="0">
                      <a:moveTo>
                        <a:pt x="937" y="1"/>
                      </a:moveTo>
                      <a:lnTo>
                        <a:pt x="0" y="343"/>
                      </a:lnTo>
                      <a:lnTo>
                        <a:pt x="69" y="549"/>
                      </a:lnTo>
                      <a:lnTo>
                        <a:pt x="1017" y="206"/>
                      </a:lnTo>
                      <a:lnTo>
                        <a:pt x="937" y="1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6" name="Google Shape;746;p22"/>
                <p:cNvSpPr/>
                <p:nvPr/>
              </p:nvSpPr>
              <p:spPr>
                <a:xfrm>
                  <a:off x="4427461" y="2593329"/>
                  <a:ext cx="36483" cy="150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04" h="538" extrusionOk="0">
                      <a:moveTo>
                        <a:pt x="1247" y="0"/>
                      </a:moveTo>
                      <a:lnTo>
                        <a:pt x="1" y="320"/>
                      </a:lnTo>
                      <a:lnTo>
                        <a:pt x="58" y="537"/>
                      </a:lnTo>
                      <a:lnTo>
                        <a:pt x="1304" y="206"/>
                      </a:lnTo>
                      <a:lnTo>
                        <a:pt x="1247" y="0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7" name="Google Shape;747;p22"/>
                <p:cNvSpPr/>
                <p:nvPr/>
              </p:nvSpPr>
              <p:spPr>
                <a:xfrm>
                  <a:off x="4468726" y="2640637"/>
                  <a:ext cx="27530" cy="89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4" h="321" extrusionOk="0">
                      <a:moveTo>
                        <a:pt x="972" y="1"/>
                      </a:moveTo>
                      <a:lnTo>
                        <a:pt x="0" y="104"/>
                      </a:lnTo>
                      <a:lnTo>
                        <a:pt x="12" y="321"/>
                      </a:lnTo>
                      <a:lnTo>
                        <a:pt x="983" y="218"/>
                      </a:lnTo>
                      <a:lnTo>
                        <a:pt x="972" y="1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8" name="Google Shape;748;p22"/>
                <p:cNvSpPr/>
                <p:nvPr/>
              </p:nvSpPr>
              <p:spPr>
                <a:xfrm>
                  <a:off x="4648084" y="2582138"/>
                  <a:ext cx="29768" cy="502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64" h="1795" extrusionOk="0">
                      <a:moveTo>
                        <a:pt x="846" y="0"/>
                      </a:moveTo>
                      <a:lnTo>
                        <a:pt x="824" y="195"/>
                      </a:lnTo>
                      <a:lnTo>
                        <a:pt x="789" y="377"/>
                      </a:lnTo>
                      <a:lnTo>
                        <a:pt x="744" y="549"/>
                      </a:lnTo>
                      <a:lnTo>
                        <a:pt x="686" y="709"/>
                      </a:lnTo>
                      <a:lnTo>
                        <a:pt x="618" y="846"/>
                      </a:lnTo>
                      <a:lnTo>
                        <a:pt x="549" y="983"/>
                      </a:lnTo>
                      <a:lnTo>
                        <a:pt x="481" y="1097"/>
                      </a:lnTo>
                      <a:lnTo>
                        <a:pt x="401" y="1212"/>
                      </a:lnTo>
                      <a:lnTo>
                        <a:pt x="252" y="1383"/>
                      </a:lnTo>
                      <a:lnTo>
                        <a:pt x="126" y="1509"/>
                      </a:lnTo>
                      <a:lnTo>
                        <a:pt x="35" y="1589"/>
                      </a:lnTo>
                      <a:lnTo>
                        <a:pt x="1" y="1612"/>
                      </a:lnTo>
                      <a:lnTo>
                        <a:pt x="126" y="1795"/>
                      </a:lnTo>
                      <a:lnTo>
                        <a:pt x="172" y="1760"/>
                      </a:lnTo>
                      <a:lnTo>
                        <a:pt x="275" y="1680"/>
                      </a:lnTo>
                      <a:lnTo>
                        <a:pt x="424" y="1532"/>
                      </a:lnTo>
                      <a:lnTo>
                        <a:pt x="504" y="1440"/>
                      </a:lnTo>
                      <a:lnTo>
                        <a:pt x="584" y="1337"/>
                      </a:lnTo>
                      <a:lnTo>
                        <a:pt x="664" y="1223"/>
                      </a:lnTo>
                      <a:lnTo>
                        <a:pt x="744" y="1097"/>
                      </a:lnTo>
                      <a:lnTo>
                        <a:pt x="824" y="949"/>
                      </a:lnTo>
                      <a:lnTo>
                        <a:pt x="892" y="789"/>
                      </a:lnTo>
                      <a:lnTo>
                        <a:pt x="949" y="617"/>
                      </a:lnTo>
                      <a:lnTo>
                        <a:pt x="1006" y="423"/>
                      </a:lnTo>
                      <a:lnTo>
                        <a:pt x="1041" y="229"/>
                      </a:lnTo>
                      <a:lnTo>
                        <a:pt x="1064" y="12"/>
                      </a:lnTo>
                      <a:lnTo>
                        <a:pt x="846" y="0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49" name="Google Shape;749;p22"/>
                <p:cNvSpPr/>
                <p:nvPr/>
              </p:nvSpPr>
              <p:spPr>
                <a:xfrm>
                  <a:off x="4319723" y="1111031"/>
                  <a:ext cx="485410" cy="52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350" h="18938" extrusionOk="0">
                      <a:moveTo>
                        <a:pt x="8675" y="0"/>
                      </a:moveTo>
                      <a:lnTo>
                        <a:pt x="8229" y="12"/>
                      </a:lnTo>
                      <a:lnTo>
                        <a:pt x="7783" y="46"/>
                      </a:lnTo>
                      <a:lnTo>
                        <a:pt x="7349" y="103"/>
                      </a:lnTo>
                      <a:lnTo>
                        <a:pt x="6926" y="195"/>
                      </a:lnTo>
                      <a:lnTo>
                        <a:pt x="6503" y="298"/>
                      </a:lnTo>
                      <a:lnTo>
                        <a:pt x="6092" y="423"/>
                      </a:lnTo>
                      <a:lnTo>
                        <a:pt x="5692" y="572"/>
                      </a:lnTo>
                      <a:lnTo>
                        <a:pt x="5292" y="743"/>
                      </a:lnTo>
                      <a:lnTo>
                        <a:pt x="4915" y="938"/>
                      </a:lnTo>
                      <a:lnTo>
                        <a:pt x="4538" y="1143"/>
                      </a:lnTo>
                      <a:lnTo>
                        <a:pt x="4172" y="1372"/>
                      </a:lnTo>
                      <a:lnTo>
                        <a:pt x="3829" y="1612"/>
                      </a:lnTo>
                      <a:lnTo>
                        <a:pt x="3486" y="1886"/>
                      </a:lnTo>
                      <a:lnTo>
                        <a:pt x="3155" y="2160"/>
                      </a:lnTo>
                      <a:lnTo>
                        <a:pt x="2846" y="2458"/>
                      </a:lnTo>
                      <a:lnTo>
                        <a:pt x="2538" y="2778"/>
                      </a:lnTo>
                      <a:lnTo>
                        <a:pt x="2252" y="3098"/>
                      </a:lnTo>
                      <a:lnTo>
                        <a:pt x="1978" y="3440"/>
                      </a:lnTo>
                      <a:lnTo>
                        <a:pt x="1726" y="3806"/>
                      </a:lnTo>
                      <a:lnTo>
                        <a:pt x="1475" y="4172"/>
                      </a:lnTo>
                      <a:lnTo>
                        <a:pt x="1258" y="4560"/>
                      </a:lnTo>
                      <a:lnTo>
                        <a:pt x="1041" y="4949"/>
                      </a:lnTo>
                      <a:lnTo>
                        <a:pt x="858" y="5360"/>
                      </a:lnTo>
                      <a:lnTo>
                        <a:pt x="675" y="5783"/>
                      </a:lnTo>
                      <a:lnTo>
                        <a:pt x="526" y="6206"/>
                      </a:lnTo>
                      <a:lnTo>
                        <a:pt x="389" y="6652"/>
                      </a:lnTo>
                      <a:lnTo>
                        <a:pt x="275" y="7098"/>
                      </a:lnTo>
                      <a:lnTo>
                        <a:pt x="172" y="7555"/>
                      </a:lnTo>
                      <a:lnTo>
                        <a:pt x="103" y="8023"/>
                      </a:lnTo>
                      <a:lnTo>
                        <a:pt x="46" y="8503"/>
                      </a:lnTo>
                      <a:lnTo>
                        <a:pt x="12" y="8983"/>
                      </a:lnTo>
                      <a:lnTo>
                        <a:pt x="1" y="9463"/>
                      </a:lnTo>
                      <a:lnTo>
                        <a:pt x="12" y="9955"/>
                      </a:lnTo>
                      <a:lnTo>
                        <a:pt x="46" y="10435"/>
                      </a:lnTo>
                      <a:lnTo>
                        <a:pt x="103" y="10903"/>
                      </a:lnTo>
                      <a:lnTo>
                        <a:pt x="172" y="11372"/>
                      </a:lnTo>
                      <a:lnTo>
                        <a:pt x="275" y="11829"/>
                      </a:lnTo>
                      <a:lnTo>
                        <a:pt x="389" y="12286"/>
                      </a:lnTo>
                      <a:lnTo>
                        <a:pt x="526" y="12720"/>
                      </a:lnTo>
                      <a:lnTo>
                        <a:pt x="675" y="13155"/>
                      </a:lnTo>
                      <a:lnTo>
                        <a:pt x="858" y="13566"/>
                      </a:lnTo>
                      <a:lnTo>
                        <a:pt x="1041" y="13978"/>
                      </a:lnTo>
                      <a:lnTo>
                        <a:pt x="1258" y="14378"/>
                      </a:lnTo>
                      <a:lnTo>
                        <a:pt x="1475" y="14755"/>
                      </a:lnTo>
                      <a:lnTo>
                        <a:pt x="1726" y="15132"/>
                      </a:lnTo>
                      <a:lnTo>
                        <a:pt x="1978" y="15486"/>
                      </a:lnTo>
                      <a:lnTo>
                        <a:pt x="2252" y="15829"/>
                      </a:lnTo>
                      <a:lnTo>
                        <a:pt x="2538" y="16160"/>
                      </a:lnTo>
                      <a:lnTo>
                        <a:pt x="2846" y="16469"/>
                      </a:lnTo>
                      <a:lnTo>
                        <a:pt x="3155" y="16766"/>
                      </a:lnTo>
                      <a:lnTo>
                        <a:pt x="3486" y="17052"/>
                      </a:lnTo>
                      <a:lnTo>
                        <a:pt x="3829" y="17315"/>
                      </a:lnTo>
                      <a:lnTo>
                        <a:pt x="4172" y="17566"/>
                      </a:lnTo>
                      <a:lnTo>
                        <a:pt x="4538" y="17795"/>
                      </a:lnTo>
                      <a:lnTo>
                        <a:pt x="4915" y="18000"/>
                      </a:lnTo>
                      <a:lnTo>
                        <a:pt x="5292" y="18183"/>
                      </a:lnTo>
                      <a:lnTo>
                        <a:pt x="5692" y="18355"/>
                      </a:lnTo>
                      <a:lnTo>
                        <a:pt x="6092" y="18503"/>
                      </a:lnTo>
                      <a:lnTo>
                        <a:pt x="6503" y="18640"/>
                      </a:lnTo>
                      <a:lnTo>
                        <a:pt x="6926" y="18743"/>
                      </a:lnTo>
                      <a:lnTo>
                        <a:pt x="7349" y="18823"/>
                      </a:lnTo>
                      <a:lnTo>
                        <a:pt x="7783" y="18880"/>
                      </a:lnTo>
                      <a:lnTo>
                        <a:pt x="8229" y="18926"/>
                      </a:lnTo>
                      <a:lnTo>
                        <a:pt x="8675" y="18938"/>
                      </a:lnTo>
                      <a:lnTo>
                        <a:pt x="9121" y="18926"/>
                      </a:lnTo>
                      <a:lnTo>
                        <a:pt x="9566" y="18880"/>
                      </a:lnTo>
                      <a:lnTo>
                        <a:pt x="10001" y="18823"/>
                      </a:lnTo>
                      <a:lnTo>
                        <a:pt x="10423" y="18743"/>
                      </a:lnTo>
                      <a:lnTo>
                        <a:pt x="10846" y="18640"/>
                      </a:lnTo>
                      <a:lnTo>
                        <a:pt x="11258" y="18503"/>
                      </a:lnTo>
                      <a:lnTo>
                        <a:pt x="11658" y="18355"/>
                      </a:lnTo>
                      <a:lnTo>
                        <a:pt x="12058" y="18183"/>
                      </a:lnTo>
                      <a:lnTo>
                        <a:pt x="12435" y="18000"/>
                      </a:lnTo>
                      <a:lnTo>
                        <a:pt x="12812" y="17795"/>
                      </a:lnTo>
                      <a:lnTo>
                        <a:pt x="13178" y="17566"/>
                      </a:lnTo>
                      <a:lnTo>
                        <a:pt x="13532" y="17315"/>
                      </a:lnTo>
                      <a:lnTo>
                        <a:pt x="13863" y="17052"/>
                      </a:lnTo>
                      <a:lnTo>
                        <a:pt x="14195" y="16766"/>
                      </a:lnTo>
                      <a:lnTo>
                        <a:pt x="14515" y="16469"/>
                      </a:lnTo>
                      <a:lnTo>
                        <a:pt x="14812" y="16160"/>
                      </a:lnTo>
                      <a:lnTo>
                        <a:pt x="15098" y="15829"/>
                      </a:lnTo>
                      <a:lnTo>
                        <a:pt x="15372" y="15486"/>
                      </a:lnTo>
                      <a:lnTo>
                        <a:pt x="15623" y="15132"/>
                      </a:lnTo>
                      <a:lnTo>
                        <a:pt x="15875" y="14755"/>
                      </a:lnTo>
                      <a:lnTo>
                        <a:pt x="16092" y="14378"/>
                      </a:lnTo>
                      <a:lnTo>
                        <a:pt x="16309" y="13978"/>
                      </a:lnTo>
                      <a:lnTo>
                        <a:pt x="16492" y="13566"/>
                      </a:lnTo>
                      <a:lnTo>
                        <a:pt x="16675" y="13155"/>
                      </a:lnTo>
                      <a:lnTo>
                        <a:pt x="16823" y="12720"/>
                      </a:lnTo>
                      <a:lnTo>
                        <a:pt x="16961" y="12286"/>
                      </a:lnTo>
                      <a:lnTo>
                        <a:pt x="17075" y="11829"/>
                      </a:lnTo>
                      <a:lnTo>
                        <a:pt x="17178" y="11372"/>
                      </a:lnTo>
                      <a:lnTo>
                        <a:pt x="17258" y="10903"/>
                      </a:lnTo>
                      <a:lnTo>
                        <a:pt x="17303" y="10435"/>
                      </a:lnTo>
                      <a:lnTo>
                        <a:pt x="17338" y="9955"/>
                      </a:lnTo>
                      <a:lnTo>
                        <a:pt x="17349" y="9463"/>
                      </a:lnTo>
                      <a:lnTo>
                        <a:pt x="17338" y="8983"/>
                      </a:lnTo>
                      <a:lnTo>
                        <a:pt x="17303" y="8503"/>
                      </a:lnTo>
                      <a:lnTo>
                        <a:pt x="17258" y="8023"/>
                      </a:lnTo>
                      <a:lnTo>
                        <a:pt x="17178" y="7555"/>
                      </a:lnTo>
                      <a:lnTo>
                        <a:pt x="17075" y="7098"/>
                      </a:lnTo>
                      <a:lnTo>
                        <a:pt x="16961" y="6652"/>
                      </a:lnTo>
                      <a:lnTo>
                        <a:pt x="16823" y="6206"/>
                      </a:lnTo>
                      <a:lnTo>
                        <a:pt x="16675" y="5783"/>
                      </a:lnTo>
                      <a:lnTo>
                        <a:pt x="16492" y="5360"/>
                      </a:lnTo>
                      <a:lnTo>
                        <a:pt x="16309" y="4949"/>
                      </a:lnTo>
                      <a:lnTo>
                        <a:pt x="16092" y="4560"/>
                      </a:lnTo>
                      <a:lnTo>
                        <a:pt x="15875" y="4172"/>
                      </a:lnTo>
                      <a:lnTo>
                        <a:pt x="15623" y="3806"/>
                      </a:lnTo>
                      <a:lnTo>
                        <a:pt x="15372" y="3440"/>
                      </a:lnTo>
                      <a:lnTo>
                        <a:pt x="15098" y="3098"/>
                      </a:lnTo>
                      <a:lnTo>
                        <a:pt x="14812" y="2778"/>
                      </a:lnTo>
                      <a:lnTo>
                        <a:pt x="14515" y="2458"/>
                      </a:lnTo>
                      <a:lnTo>
                        <a:pt x="14195" y="2160"/>
                      </a:lnTo>
                      <a:lnTo>
                        <a:pt x="13863" y="1886"/>
                      </a:lnTo>
                      <a:lnTo>
                        <a:pt x="13532" y="1612"/>
                      </a:lnTo>
                      <a:lnTo>
                        <a:pt x="13178" y="1372"/>
                      </a:lnTo>
                      <a:lnTo>
                        <a:pt x="12812" y="1143"/>
                      </a:lnTo>
                      <a:lnTo>
                        <a:pt x="12435" y="938"/>
                      </a:lnTo>
                      <a:lnTo>
                        <a:pt x="12058" y="743"/>
                      </a:lnTo>
                      <a:lnTo>
                        <a:pt x="11658" y="572"/>
                      </a:lnTo>
                      <a:lnTo>
                        <a:pt x="11258" y="423"/>
                      </a:lnTo>
                      <a:lnTo>
                        <a:pt x="10846" y="298"/>
                      </a:lnTo>
                      <a:lnTo>
                        <a:pt x="10423" y="195"/>
                      </a:lnTo>
                      <a:lnTo>
                        <a:pt x="10001" y="103"/>
                      </a:lnTo>
                      <a:lnTo>
                        <a:pt x="9566" y="46"/>
                      </a:lnTo>
                      <a:lnTo>
                        <a:pt x="9121" y="12"/>
                      </a:lnTo>
                      <a:lnTo>
                        <a:pt x="8675" y="0"/>
                      </a:lnTo>
                      <a:close/>
                    </a:path>
                  </a:pathLst>
                </a:custGeom>
                <a:solidFill>
                  <a:srgbClr val="EE9C7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0" name="Google Shape;750;p22"/>
                <p:cNvSpPr/>
                <p:nvPr/>
              </p:nvSpPr>
              <p:spPr>
                <a:xfrm>
                  <a:off x="4455297" y="1606613"/>
                  <a:ext cx="221274" cy="371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09" h="1327" extrusionOk="0">
                      <a:moveTo>
                        <a:pt x="7795" y="1"/>
                      </a:moveTo>
                      <a:lnTo>
                        <a:pt x="7566" y="126"/>
                      </a:lnTo>
                      <a:lnTo>
                        <a:pt x="7337" y="252"/>
                      </a:lnTo>
                      <a:lnTo>
                        <a:pt x="7097" y="366"/>
                      </a:lnTo>
                      <a:lnTo>
                        <a:pt x="6857" y="481"/>
                      </a:lnTo>
                      <a:lnTo>
                        <a:pt x="6617" y="572"/>
                      </a:lnTo>
                      <a:lnTo>
                        <a:pt x="6377" y="664"/>
                      </a:lnTo>
                      <a:lnTo>
                        <a:pt x="6126" y="755"/>
                      </a:lnTo>
                      <a:lnTo>
                        <a:pt x="5875" y="824"/>
                      </a:lnTo>
                      <a:lnTo>
                        <a:pt x="5623" y="892"/>
                      </a:lnTo>
                      <a:lnTo>
                        <a:pt x="5372" y="949"/>
                      </a:lnTo>
                      <a:lnTo>
                        <a:pt x="5120" y="995"/>
                      </a:lnTo>
                      <a:lnTo>
                        <a:pt x="4869" y="1041"/>
                      </a:lnTo>
                      <a:lnTo>
                        <a:pt x="4606" y="1064"/>
                      </a:lnTo>
                      <a:lnTo>
                        <a:pt x="4355" y="1086"/>
                      </a:lnTo>
                      <a:lnTo>
                        <a:pt x="4092" y="1109"/>
                      </a:lnTo>
                      <a:lnTo>
                        <a:pt x="3589" y="1109"/>
                      </a:lnTo>
                      <a:lnTo>
                        <a:pt x="3349" y="1098"/>
                      </a:lnTo>
                      <a:lnTo>
                        <a:pt x="3097" y="1075"/>
                      </a:lnTo>
                      <a:lnTo>
                        <a:pt x="2857" y="1052"/>
                      </a:lnTo>
                      <a:lnTo>
                        <a:pt x="2617" y="1018"/>
                      </a:lnTo>
                      <a:lnTo>
                        <a:pt x="2389" y="972"/>
                      </a:lnTo>
                      <a:lnTo>
                        <a:pt x="2149" y="926"/>
                      </a:lnTo>
                      <a:lnTo>
                        <a:pt x="1920" y="869"/>
                      </a:lnTo>
                      <a:lnTo>
                        <a:pt x="1680" y="801"/>
                      </a:lnTo>
                      <a:lnTo>
                        <a:pt x="1452" y="732"/>
                      </a:lnTo>
                      <a:lnTo>
                        <a:pt x="1223" y="652"/>
                      </a:lnTo>
                      <a:lnTo>
                        <a:pt x="995" y="561"/>
                      </a:lnTo>
                      <a:lnTo>
                        <a:pt x="766" y="469"/>
                      </a:lnTo>
                      <a:lnTo>
                        <a:pt x="549" y="366"/>
                      </a:lnTo>
                      <a:lnTo>
                        <a:pt x="320" y="252"/>
                      </a:lnTo>
                      <a:lnTo>
                        <a:pt x="103" y="138"/>
                      </a:lnTo>
                      <a:lnTo>
                        <a:pt x="0" y="332"/>
                      </a:lnTo>
                      <a:lnTo>
                        <a:pt x="229" y="446"/>
                      </a:lnTo>
                      <a:lnTo>
                        <a:pt x="457" y="561"/>
                      </a:lnTo>
                      <a:lnTo>
                        <a:pt x="686" y="664"/>
                      </a:lnTo>
                      <a:lnTo>
                        <a:pt x="915" y="766"/>
                      </a:lnTo>
                      <a:lnTo>
                        <a:pt x="1143" y="858"/>
                      </a:lnTo>
                      <a:lnTo>
                        <a:pt x="1383" y="938"/>
                      </a:lnTo>
                      <a:lnTo>
                        <a:pt x="1623" y="1006"/>
                      </a:lnTo>
                      <a:lnTo>
                        <a:pt x="1863" y="1075"/>
                      </a:lnTo>
                      <a:lnTo>
                        <a:pt x="2103" y="1132"/>
                      </a:lnTo>
                      <a:lnTo>
                        <a:pt x="2343" y="1189"/>
                      </a:lnTo>
                      <a:lnTo>
                        <a:pt x="2583" y="1235"/>
                      </a:lnTo>
                      <a:lnTo>
                        <a:pt x="2835" y="1269"/>
                      </a:lnTo>
                      <a:lnTo>
                        <a:pt x="3086" y="1292"/>
                      </a:lnTo>
                      <a:lnTo>
                        <a:pt x="3326" y="1315"/>
                      </a:lnTo>
                      <a:lnTo>
                        <a:pt x="3577" y="1326"/>
                      </a:lnTo>
                      <a:lnTo>
                        <a:pt x="4103" y="1326"/>
                      </a:lnTo>
                      <a:lnTo>
                        <a:pt x="4366" y="1315"/>
                      </a:lnTo>
                      <a:lnTo>
                        <a:pt x="4629" y="1292"/>
                      </a:lnTo>
                      <a:lnTo>
                        <a:pt x="4892" y="1258"/>
                      </a:lnTo>
                      <a:lnTo>
                        <a:pt x="5155" y="1212"/>
                      </a:lnTo>
                      <a:lnTo>
                        <a:pt x="5417" y="1166"/>
                      </a:lnTo>
                      <a:lnTo>
                        <a:pt x="5680" y="1109"/>
                      </a:lnTo>
                      <a:lnTo>
                        <a:pt x="5943" y="1041"/>
                      </a:lnTo>
                      <a:lnTo>
                        <a:pt x="6195" y="961"/>
                      </a:lnTo>
                      <a:lnTo>
                        <a:pt x="6446" y="881"/>
                      </a:lnTo>
                      <a:lnTo>
                        <a:pt x="6697" y="778"/>
                      </a:lnTo>
                      <a:lnTo>
                        <a:pt x="6949" y="675"/>
                      </a:lnTo>
                      <a:lnTo>
                        <a:pt x="7189" y="572"/>
                      </a:lnTo>
                      <a:lnTo>
                        <a:pt x="7440" y="446"/>
                      </a:lnTo>
                      <a:lnTo>
                        <a:pt x="7680" y="321"/>
                      </a:lnTo>
                      <a:lnTo>
                        <a:pt x="7909" y="184"/>
                      </a:lnTo>
                      <a:lnTo>
                        <a:pt x="7795" y="1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1" name="Google Shape;751;p22"/>
                <p:cNvSpPr/>
                <p:nvPr/>
              </p:nvSpPr>
              <p:spPr>
                <a:xfrm>
                  <a:off x="4252579" y="1356584"/>
                  <a:ext cx="134628" cy="148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2" h="5315" extrusionOk="0">
                      <a:moveTo>
                        <a:pt x="2035" y="1"/>
                      </a:moveTo>
                      <a:lnTo>
                        <a:pt x="1806" y="23"/>
                      </a:lnTo>
                      <a:lnTo>
                        <a:pt x="1578" y="58"/>
                      </a:lnTo>
                      <a:lnTo>
                        <a:pt x="1463" y="92"/>
                      </a:lnTo>
                      <a:lnTo>
                        <a:pt x="1361" y="126"/>
                      </a:lnTo>
                      <a:lnTo>
                        <a:pt x="1246" y="172"/>
                      </a:lnTo>
                      <a:lnTo>
                        <a:pt x="1143" y="229"/>
                      </a:lnTo>
                      <a:lnTo>
                        <a:pt x="1041" y="286"/>
                      </a:lnTo>
                      <a:lnTo>
                        <a:pt x="938" y="343"/>
                      </a:lnTo>
                      <a:lnTo>
                        <a:pt x="846" y="412"/>
                      </a:lnTo>
                      <a:lnTo>
                        <a:pt x="755" y="492"/>
                      </a:lnTo>
                      <a:lnTo>
                        <a:pt x="583" y="652"/>
                      </a:lnTo>
                      <a:lnTo>
                        <a:pt x="446" y="835"/>
                      </a:lnTo>
                      <a:lnTo>
                        <a:pt x="321" y="1029"/>
                      </a:lnTo>
                      <a:lnTo>
                        <a:pt x="218" y="1235"/>
                      </a:lnTo>
                      <a:lnTo>
                        <a:pt x="126" y="1463"/>
                      </a:lnTo>
                      <a:lnTo>
                        <a:pt x="69" y="1692"/>
                      </a:lnTo>
                      <a:lnTo>
                        <a:pt x="23" y="1932"/>
                      </a:lnTo>
                      <a:lnTo>
                        <a:pt x="1" y="2183"/>
                      </a:lnTo>
                      <a:lnTo>
                        <a:pt x="1" y="2435"/>
                      </a:lnTo>
                      <a:lnTo>
                        <a:pt x="23" y="2698"/>
                      </a:lnTo>
                      <a:lnTo>
                        <a:pt x="81" y="2949"/>
                      </a:lnTo>
                      <a:lnTo>
                        <a:pt x="149" y="3212"/>
                      </a:lnTo>
                      <a:lnTo>
                        <a:pt x="241" y="3475"/>
                      </a:lnTo>
                      <a:lnTo>
                        <a:pt x="355" y="3726"/>
                      </a:lnTo>
                      <a:lnTo>
                        <a:pt x="503" y="3966"/>
                      </a:lnTo>
                      <a:lnTo>
                        <a:pt x="652" y="4195"/>
                      </a:lnTo>
                      <a:lnTo>
                        <a:pt x="835" y="4401"/>
                      </a:lnTo>
                      <a:lnTo>
                        <a:pt x="1018" y="4583"/>
                      </a:lnTo>
                      <a:lnTo>
                        <a:pt x="1212" y="4755"/>
                      </a:lnTo>
                      <a:lnTo>
                        <a:pt x="1418" y="4903"/>
                      </a:lnTo>
                      <a:lnTo>
                        <a:pt x="1635" y="5029"/>
                      </a:lnTo>
                      <a:lnTo>
                        <a:pt x="1852" y="5132"/>
                      </a:lnTo>
                      <a:lnTo>
                        <a:pt x="2081" y="5212"/>
                      </a:lnTo>
                      <a:lnTo>
                        <a:pt x="2309" y="5269"/>
                      </a:lnTo>
                      <a:lnTo>
                        <a:pt x="2549" y="5303"/>
                      </a:lnTo>
                      <a:lnTo>
                        <a:pt x="2778" y="5315"/>
                      </a:lnTo>
                      <a:lnTo>
                        <a:pt x="3006" y="5292"/>
                      </a:lnTo>
                      <a:lnTo>
                        <a:pt x="3235" y="5246"/>
                      </a:lnTo>
                      <a:lnTo>
                        <a:pt x="3349" y="5223"/>
                      </a:lnTo>
                      <a:lnTo>
                        <a:pt x="3463" y="5178"/>
                      </a:lnTo>
                      <a:lnTo>
                        <a:pt x="3566" y="5143"/>
                      </a:lnTo>
                      <a:lnTo>
                        <a:pt x="3669" y="5086"/>
                      </a:lnTo>
                      <a:lnTo>
                        <a:pt x="3783" y="5029"/>
                      </a:lnTo>
                      <a:lnTo>
                        <a:pt x="3875" y="4961"/>
                      </a:lnTo>
                      <a:lnTo>
                        <a:pt x="3966" y="4892"/>
                      </a:lnTo>
                      <a:lnTo>
                        <a:pt x="4058" y="4823"/>
                      </a:lnTo>
                      <a:lnTo>
                        <a:pt x="4229" y="4663"/>
                      </a:lnTo>
                      <a:lnTo>
                        <a:pt x="4366" y="4481"/>
                      </a:lnTo>
                      <a:lnTo>
                        <a:pt x="4492" y="4286"/>
                      </a:lnTo>
                      <a:lnTo>
                        <a:pt x="4606" y="4069"/>
                      </a:lnTo>
                      <a:lnTo>
                        <a:pt x="4686" y="3852"/>
                      </a:lnTo>
                      <a:lnTo>
                        <a:pt x="4755" y="3623"/>
                      </a:lnTo>
                      <a:lnTo>
                        <a:pt x="4789" y="3383"/>
                      </a:lnTo>
                      <a:lnTo>
                        <a:pt x="4812" y="3132"/>
                      </a:lnTo>
                      <a:lnTo>
                        <a:pt x="4812" y="2881"/>
                      </a:lnTo>
                      <a:lnTo>
                        <a:pt x="4789" y="2618"/>
                      </a:lnTo>
                      <a:lnTo>
                        <a:pt x="4743" y="2355"/>
                      </a:lnTo>
                      <a:lnTo>
                        <a:pt x="4663" y="2103"/>
                      </a:lnTo>
                      <a:lnTo>
                        <a:pt x="4572" y="1841"/>
                      </a:lnTo>
                      <a:lnTo>
                        <a:pt x="4458" y="1589"/>
                      </a:lnTo>
                      <a:lnTo>
                        <a:pt x="4309" y="1349"/>
                      </a:lnTo>
                      <a:lnTo>
                        <a:pt x="4161" y="1121"/>
                      </a:lnTo>
                      <a:lnTo>
                        <a:pt x="3989" y="915"/>
                      </a:lnTo>
                      <a:lnTo>
                        <a:pt x="3806" y="732"/>
                      </a:lnTo>
                      <a:lnTo>
                        <a:pt x="3601" y="561"/>
                      </a:lnTo>
                      <a:lnTo>
                        <a:pt x="3395" y="412"/>
                      </a:lnTo>
                      <a:lnTo>
                        <a:pt x="3178" y="286"/>
                      </a:lnTo>
                      <a:lnTo>
                        <a:pt x="2961" y="183"/>
                      </a:lnTo>
                      <a:lnTo>
                        <a:pt x="2732" y="103"/>
                      </a:lnTo>
                      <a:lnTo>
                        <a:pt x="2503" y="46"/>
                      </a:lnTo>
                      <a:lnTo>
                        <a:pt x="2275" y="12"/>
                      </a:lnTo>
                      <a:lnTo>
                        <a:pt x="2035" y="1"/>
                      </a:lnTo>
                      <a:close/>
                    </a:path>
                  </a:pathLst>
                </a:custGeom>
                <a:solidFill>
                  <a:srgbClr val="EE9C7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2" name="Google Shape;752;p22"/>
                <p:cNvSpPr/>
                <p:nvPr/>
              </p:nvSpPr>
              <p:spPr>
                <a:xfrm>
                  <a:off x="4279129" y="1386967"/>
                  <a:ext cx="72602" cy="71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95" h="2561" extrusionOk="0">
                      <a:moveTo>
                        <a:pt x="1143" y="0"/>
                      </a:moveTo>
                      <a:lnTo>
                        <a:pt x="1017" y="23"/>
                      </a:lnTo>
                      <a:lnTo>
                        <a:pt x="892" y="57"/>
                      </a:lnTo>
                      <a:lnTo>
                        <a:pt x="777" y="103"/>
                      </a:lnTo>
                      <a:lnTo>
                        <a:pt x="663" y="149"/>
                      </a:lnTo>
                      <a:lnTo>
                        <a:pt x="560" y="217"/>
                      </a:lnTo>
                      <a:lnTo>
                        <a:pt x="469" y="286"/>
                      </a:lnTo>
                      <a:lnTo>
                        <a:pt x="377" y="366"/>
                      </a:lnTo>
                      <a:lnTo>
                        <a:pt x="297" y="457"/>
                      </a:lnTo>
                      <a:lnTo>
                        <a:pt x="217" y="560"/>
                      </a:lnTo>
                      <a:lnTo>
                        <a:pt x="149" y="675"/>
                      </a:lnTo>
                      <a:lnTo>
                        <a:pt x="103" y="800"/>
                      </a:lnTo>
                      <a:lnTo>
                        <a:pt x="57" y="937"/>
                      </a:lnTo>
                      <a:lnTo>
                        <a:pt x="23" y="1075"/>
                      </a:lnTo>
                      <a:lnTo>
                        <a:pt x="0" y="1235"/>
                      </a:lnTo>
                      <a:lnTo>
                        <a:pt x="0" y="1395"/>
                      </a:lnTo>
                      <a:lnTo>
                        <a:pt x="12" y="1566"/>
                      </a:lnTo>
                      <a:lnTo>
                        <a:pt x="46" y="1749"/>
                      </a:lnTo>
                      <a:lnTo>
                        <a:pt x="92" y="1943"/>
                      </a:lnTo>
                      <a:lnTo>
                        <a:pt x="160" y="2137"/>
                      </a:lnTo>
                      <a:lnTo>
                        <a:pt x="263" y="2343"/>
                      </a:lnTo>
                      <a:lnTo>
                        <a:pt x="377" y="2560"/>
                      </a:lnTo>
                      <a:lnTo>
                        <a:pt x="560" y="2457"/>
                      </a:lnTo>
                      <a:lnTo>
                        <a:pt x="457" y="2263"/>
                      </a:lnTo>
                      <a:lnTo>
                        <a:pt x="377" y="2080"/>
                      </a:lnTo>
                      <a:lnTo>
                        <a:pt x="309" y="1897"/>
                      </a:lnTo>
                      <a:lnTo>
                        <a:pt x="263" y="1726"/>
                      </a:lnTo>
                      <a:lnTo>
                        <a:pt x="240" y="1566"/>
                      </a:lnTo>
                      <a:lnTo>
                        <a:pt x="217" y="1417"/>
                      </a:lnTo>
                      <a:lnTo>
                        <a:pt x="217" y="1280"/>
                      </a:lnTo>
                      <a:lnTo>
                        <a:pt x="240" y="1143"/>
                      </a:lnTo>
                      <a:lnTo>
                        <a:pt x="263" y="1017"/>
                      </a:lnTo>
                      <a:lnTo>
                        <a:pt x="297" y="903"/>
                      </a:lnTo>
                      <a:lnTo>
                        <a:pt x="343" y="789"/>
                      </a:lnTo>
                      <a:lnTo>
                        <a:pt x="400" y="697"/>
                      </a:lnTo>
                      <a:lnTo>
                        <a:pt x="457" y="606"/>
                      </a:lnTo>
                      <a:lnTo>
                        <a:pt x="526" y="526"/>
                      </a:lnTo>
                      <a:lnTo>
                        <a:pt x="606" y="457"/>
                      </a:lnTo>
                      <a:lnTo>
                        <a:pt x="686" y="400"/>
                      </a:lnTo>
                      <a:lnTo>
                        <a:pt x="777" y="343"/>
                      </a:lnTo>
                      <a:lnTo>
                        <a:pt x="869" y="297"/>
                      </a:lnTo>
                      <a:lnTo>
                        <a:pt x="972" y="263"/>
                      </a:lnTo>
                      <a:lnTo>
                        <a:pt x="1074" y="240"/>
                      </a:lnTo>
                      <a:lnTo>
                        <a:pt x="1177" y="217"/>
                      </a:lnTo>
                      <a:lnTo>
                        <a:pt x="1406" y="217"/>
                      </a:lnTo>
                      <a:lnTo>
                        <a:pt x="1520" y="240"/>
                      </a:lnTo>
                      <a:lnTo>
                        <a:pt x="1634" y="263"/>
                      </a:lnTo>
                      <a:lnTo>
                        <a:pt x="1760" y="297"/>
                      </a:lnTo>
                      <a:lnTo>
                        <a:pt x="1874" y="355"/>
                      </a:lnTo>
                      <a:lnTo>
                        <a:pt x="1989" y="423"/>
                      </a:lnTo>
                      <a:lnTo>
                        <a:pt x="2103" y="492"/>
                      </a:lnTo>
                      <a:lnTo>
                        <a:pt x="2206" y="583"/>
                      </a:lnTo>
                      <a:lnTo>
                        <a:pt x="2309" y="697"/>
                      </a:lnTo>
                      <a:lnTo>
                        <a:pt x="2412" y="812"/>
                      </a:lnTo>
                      <a:lnTo>
                        <a:pt x="2594" y="675"/>
                      </a:lnTo>
                      <a:lnTo>
                        <a:pt x="2469" y="537"/>
                      </a:lnTo>
                      <a:lnTo>
                        <a:pt x="2343" y="412"/>
                      </a:lnTo>
                      <a:lnTo>
                        <a:pt x="2217" y="309"/>
                      </a:lnTo>
                      <a:lnTo>
                        <a:pt x="2092" y="217"/>
                      </a:lnTo>
                      <a:lnTo>
                        <a:pt x="1954" y="149"/>
                      </a:lnTo>
                      <a:lnTo>
                        <a:pt x="1817" y="92"/>
                      </a:lnTo>
                      <a:lnTo>
                        <a:pt x="1680" y="46"/>
                      </a:lnTo>
                      <a:lnTo>
                        <a:pt x="1543" y="12"/>
                      </a:lnTo>
                      <a:lnTo>
                        <a:pt x="1417" y="0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3" name="Google Shape;753;p22"/>
                <p:cNvSpPr/>
                <p:nvPr/>
              </p:nvSpPr>
              <p:spPr>
                <a:xfrm>
                  <a:off x="4281675" y="1424064"/>
                  <a:ext cx="49912" cy="30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4" h="1098" extrusionOk="0">
                      <a:moveTo>
                        <a:pt x="229" y="0"/>
                      </a:moveTo>
                      <a:lnTo>
                        <a:pt x="58" y="23"/>
                      </a:lnTo>
                      <a:lnTo>
                        <a:pt x="1" y="34"/>
                      </a:lnTo>
                      <a:lnTo>
                        <a:pt x="46" y="251"/>
                      </a:lnTo>
                      <a:lnTo>
                        <a:pt x="115" y="240"/>
                      </a:lnTo>
                      <a:lnTo>
                        <a:pt x="263" y="217"/>
                      </a:lnTo>
                      <a:lnTo>
                        <a:pt x="469" y="217"/>
                      </a:lnTo>
                      <a:lnTo>
                        <a:pt x="583" y="229"/>
                      </a:lnTo>
                      <a:lnTo>
                        <a:pt x="709" y="251"/>
                      </a:lnTo>
                      <a:lnTo>
                        <a:pt x="835" y="286"/>
                      </a:lnTo>
                      <a:lnTo>
                        <a:pt x="961" y="331"/>
                      </a:lnTo>
                      <a:lnTo>
                        <a:pt x="1086" y="400"/>
                      </a:lnTo>
                      <a:lnTo>
                        <a:pt x="1201" y="491"/>
                      </a:lnTo>
                      <a:lnTo>
                        <a:pt x="1315" y="594"/>
                      </a:lnTo>
                      <a:lnTo>
                        <a:pt x="1418" y="731"/>
                      </a:lnTo>
                      <a:lnTo>
                        <a:pt x="1463" y="811"/>
                      </a:lnTo>
                      <a:lnTo>
                        <a:pt x="1498" y="903"/>
                      </a:lnTo>
                      <a:lnTo>
                        <a:pt x="1543" y="994"/>
                      </a:lnTo>
                      <a:lnTo>
                        <a:pt x="1566" y="1097"/>
                      </a:lnTo>
                      <a:lnTo>
                        <a:pt x="1783" y="1029"/>
                      </a:lnTo>
                      <a:lnTo>
                        <a:pt x="1738" y="914"/>
                      </a:lnTo>
                      <a:lnTo>
                        <a:pt x="1703" y="800"/>
                      </a:lnTo>
                      <a:lnTo>
                        <a:pt x="1646" y="697"/>
                      </a:lnTo>
                      <a:lnTo>
                        <a:pt x="1601" y="606"/>
                      </a:lnTo>
                      <a:lnTo>
                        <a:pt x="1543" y="526"/>
                      </a:lnTo>
                      <a:lnTo>
                        <a:pt x="1475" y="446"/>
                      </a:lnTo>
                      <a:lnTo>
                        <a:pt x="1418" y="377"/>
                      </a:lnTo>
                      <a:lnTo>
                        <a:pt x="1349" y="320"/>
                      </a:lnTo>
                      <a:lnTo>
                        <a:pt x="1201" y="217"/>
                      </a:lnTo>
                      <a:lnTo>
                        <a:pt x="1052" y="137"/>
                      </a:lnTo>
                      <a:lnTo>
                        <a:pt x="903" y="80"/>
                      </a:lnTo>
                      <a:lnTo>
                        <a:pt x="755" y="34"/>
                      </a:lnTo>
                      <a:lnTo>
                        <a:pt x="606" y="11"/>
                      </a:lnTo>
                      <a:lnTo>
                        <a:pt x="469" y="0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4" name="Google Shape;754;p22"/>
                <p:cNvSpPr/>
                <p:nvPr/>
              </p:nvSpPr>
              <p:spPr>
                <a:xfrm>
                  <a:off x="4757108" y="1356584"/>
                  <a:ext cx="134656" cy="148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3" h="5315" extrusionOk="0">
                      <a:moveTo>
                        <a:pt x="2778" y="1"/>
                      </a:moveTo>
                      <a:lnTo>
                        <a:pt x="2538" y="12"/>
                      </a:lnTo>
                      <a:lnTo>
                        <a:pt x="2309" y="46"/>
                      </a:lnTo>
                      <a:lnTo>
                        <a:pt x="2081" y="103"/>
                      </a:lnTo>
                      <a:lnTo>
                        <a:pt x="1852" y="183"/>
                      </a:lnTo>
                      <a:lnTo>
                        <a:pt x="1635" y="286"/>
                      </a:lnTo>
                      <a:lnTo>
                        <a:pt x="1418" y="412"/>
                      </a:lnTo>
                      <a:lnTo>
                        <a:pt x="1212" y="561"/>
                      </a:lnTo>
                      <a:lnTo>
                        <a:pt x="1007" y="732"/>
                      </a:lnTo>
                      <a:lnTo>
                        <a:pt x="824" y="915"/>
                      </a:lnTo>
                      <a:lnTo>
                        <a:pt x="652" y="1121"/>
                      </a:lnTo>
                      <a:lnTo>
                        <a:pt x="492" y="1349"/>
                      </a:lnTo>
                      <a:lnTo>
                        <a:pt x="355" y="1589"/>
                      </a:lnTo>
                      <a:lnTo>
                        <a:pt x="241" y="1841"/>
                      </a:lnTo>
                      <a:lnTo>
                        <a:pt x="138" y="2103"/>
                      </a:lnTo>
                      <a:lnTo>
                        <a:pt x="69" y="2355"/>
                      </a:lnTo>
                      <a:lnTo>
                        <a:pt x="24" y="2618"/>
                      </a:lnTo>
                      <a:lnTo>
                        <a:pt x="1" y="2881"/>
                      </a:lnTo>
                      <a:lnTo>
                        <a:pt x="1" y="3132"/>
                      </a:lnTo>
                      <a:lnTo>
                        <a:pt x="24" y="3383"/>
                      </a:lnTo>
                      <a:lnTo>
                        <a:pt x="58" y="3623"/>
                      </a:lnTo>
                      <a:lnTo>
                        <a:pt x="127" y="3852"/>
                      </a:lnTo>
                      <a:lnTo>
                        <a:pt x="207" y="4069"/>
                      </a:lnTo>
                      <a:lnTo>
                        <a:pt x="309" y="4286"/>
                      </a:lnTo>
                      <a:lnTo>
                        <a:pt x="435" y="4481"/>
                      </a:lnTo>
                      <a:lnTo>
                        <a:pt x="584" y="4663"/>
                      </a:lnTo>
                      <a:lnTo>
                        <a:pt x="755" y="4823"/>
                      </a:lnTo>
                      <a:lnTo>
                        <a:pt x="835" y="4892"/>
                      </a:lnTo>
                      <a:lnTo>
                        <a:pt x="938" y="4961"/>
                      </a:lnTo>
                      <a:lnTo>
                        <a:pt x="1029" y="5029"/>
                      </a:lnTo>
                      <a:lnTo>
                        <a:pt x="1132" y="5086"/>
                      </a:lnTo>
                      <a:lnTo>
                        <a:pt x="1247" y="5143"/>
                      </a:lnTo>
                      <a:lnTo>
                        <a:pt x="1349" y="5178"/>
                      </a:lnTo>
                      <a:lnTo>
                        <a:pt x="1464" y="5223"/>
                      </a:lnTo>
                      <a:lnTo>
                        <a:pt x="1578" y="5246"/>
                      </a:lnTo>
                      <a:lnTo>
                        <a:pt x="1807" y="5292"/>
                      </a:lnTo>
                      <a:lnTo>
                        <a:pt x="2035" y="5315"/>
                      </a:lnTo>
                      <a:lnTo>
                        <a:pt x="2264" y="5303"/>
                      </a:lnTo>
                      <a:lnTo>
                        <a:pt x="2492" y="5269"/>
                      </a:lnTo>
                      <a:lnTo>
                        <a:pt x="2732" y="5212"/>
                      </a:lnTo>
                      <a:lnTo>
                        <a:pt x="2961" y="5132"/>
                      </a:lnTo>
                      <a:lnTo>
                        <a:pt x="3178" y="5029"/>
                      </a:lnTo>
                      <a:lnTo>
                        <a:pt x="3395" y="4903"/>
                      </a:lnTo>
                      <a:lnTo>
                        <a:pt x="3601" y="4755"/>
                      </a:lnTo>
                      <a:lnTo>
                        <a:pt x="3795" y="4583"/>
                      </a:lnTo>
                      <a:lnTo>
                        <a:pt x="3978" y="4401"/>
                      </a:lnTo>
                      <a:lnTo>
                        <a:pt x="4150" y="4195"/>
                      </a:lnTo>
                      <a:lnTo>
                        <a:pt x="4310" y="3966"/>
                      </a:lnTo>
                      <a:lnTo>
                        <a:pt x="4447" y="3726"/>
                      </a:lnTo>
                      <a:lnTo>
                        <a:pt x="4572" y="3475"/>
                      </a:lnTo>
                      <a:lnTo>
                        <a:pt x="4664" y="3212"/>
                      </a:lnTo>
                      <a:lnTo>
                        <a:pt x="4732" y="2949"/>
                      </a:lnTo>
                      <a:lnTo>
                        <a:pt x="4778" y="2698"/>
                      </a:lnTo>
                      <a:lnTo>
                        <a:pt x="4812" y="2435"/>
                      </a:lnTo>
                      <a:lnTo>
                        <a:pt x="4812" y="2183"/>
                      </a:lnTo>
                      <a:lnTo>
                        <a:pt x="4790" y="1932"/>
                      </a:lnTo>
                      <a:lnTo>
                        <a:pt x="4744" y="1692"/>
                      </a:lnTo>
                      <a:lnTo>
                        <a:pt x="4687" y="1463"/>
                      </a:lnTo>
                      <a:lnTo>
                        <a:pt x="4595" y="1235"/>
                      </a:lnTo>
                      <a:lnTo>
                        <a:pt x="4492" y="1029"/>
                      </a:lnTo>
                      <a:lnTo>
                        <a:pt x="4367" y="835"/>
                      </a:lnTo>
                      <a:lnTo>
                        <a:pt x="4218" y="652"/>
                      </a:lnTo>
                      <a:lnTo>
                        <a:pt x="4058" y="492"/>
                      </a:lnTo>
                      <a:lnTo>
                        <a:pt x="3967" y="412"/>
                      </a:lnTo>
                      <a:lnTo>
                        <a:pt x="3875" y="343"/>
                      </a:lnTo>
                      <a:lnTo>
                        <a:pt x="3772" y="286"/>
                      </a:lnTo>
                      <a:lnTo>
                        <a:pt x="3670" y="229"/>
                      </a:lnTo>
                      <a:lnTo>
                        <a:pt x="3567" y="172"/>
                      </a:lnTo>
                      <a:lnTo>
                        <a:pt x="3452" y="126"/>
                      </a:lnTo>
                      <a:lnTo>
                        <a:pt x="3350" y="92"/>
                      </a:lnTo>
                      <a:lnTo>
                        <a:pt x="3235" y="58"/>
                      </a:lnTo>
                      <a:lnTo>
                        <a:pt x="3007" y="23"/>
                      </a:lnTo>
                      <a:lnTo>
                        <a:pt x="2778" y="1"/>
                      </a:lnTo>
                      <a:close/>
                    </a:path>
                  </a:pathLst>
                </a:custGeom>
                <a:solidFill>
                  <a:srgbClr val="EE9C7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5" name="Google Shape;755;p22"/>
                <p:cNvSpPr/>
                <p:nvPr/>
              </p:nvSpPr>
              <p:spPr>
                <a:xfrm>
                  <a:off x="4792611" y="1386967"/>
                  <a:ext cx="72602" cy="71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95" h="2561" extrusionOk="0">
                      <a:moveTo>
                        <a:pt x="1178" y="0"/>
                      </a:moveTo>
                      <a:lnTo>
                        <a:pt x="1040" y="12"/>
                      </a:lnTo>
                      <a:lnTo>
                        <a:pt x="903" y="46"/>
                      </a:lnTo>
                      <a:lnTo>
                        <a:pt x="778" y="92"/>
                      </a:lnTo>
                      <a:lnTo>
                        <a:pt x="640" y="149"/>
                      </a:lnTo>
                      <a:lnTo>
                        <a:pt x="503" y="217"/>
                      </a:lnTo>
                      <a:lnTo>
                        <a:pt x="378" y="309"/>
                      </a:lnTo>
                      <a:lnTo>
                        <a:pt x="240" y="412"/>
                      </a:lnTo>
                      <a:lnTo>
                        <a:pt x="126" y="537"/>
                      </a:lnTo>
                      <a:lnTo>
                        <a:pt x="0" y="675"/>
                      </a:lnTo>
                      <a:lnTo>
                        <a:pt x="172" y="812"/>
                      </a:lnTo>
                      <a:lnTo>
                        <a:pt x="275" y="697"/>
                      </a:lnTo>
                      <a:lnTo>
                        <a:pt x="389" y="583"/>
                      </a:lnTo>
                      <a:lnTo>
                        <a:pt x="492" y="492"/>
                      </a:lnTo>
                      <a:lnTo>
                        <a:pt x="606" y="423"/>
                      </a:lnTo>
                      <a:lnTo>
                        <a:pt x="720" y="355"/>
                      </a:lnTo>
                      <a:lnTo>
                        <a:pt x="835" y="297"/>
                      </a:lnTo>
                      <a:lnTo>
                        <a:pt x="949" y="263"/>
                      </a:lnTo>
                      <a:lnTo>
                        <a:pt x="1075" y="240"/>
                      </a:lnTo>
                      <a:lnTo>
                        <a:pt x="1189" y="217"/>
                      </a:lnTo>
                      <a:lnTo>
                        <a:pt x="1418" y="217"/>
                      </a:lnTo>
                      <a:lnTo>
                        <a:pt x="1521" y="240"/>
                      </a:lnTo>
                      <a:lnTo>
                        <a:pt x="1623" y="263"/>
                      </a:lnTo>
                      <a:lnTo>
                        <a:pt x="1726" y="297"/>
                      </a:lnTo>
                      <a:lnTo>
                        <a:pt x="1818" y="343"/>
                      </a:lnTo>
                      <a:lnTo>
                        <a:pt x="1909" y="400"/>
                      </a:lnTo>
                      <a:lnTo>
                        <a:pt x="1989" y="457"/>
                      </a:lnTo>
                      <a:lnTo>
                        <a:pt x="2069" y="526"/>
                      </a:lnTo>
                      <a:lnTo>
                        <a:pt x="2138" y="606"/>
                      </a:lnTo>
                      <a:lnTo>
                        <a:pt x="2195" y="697"/>
                      </a:lnTo>
                      <a:lnTo>
                        <a:pt x="2252" y="789"/>
                      </a:lnTo>
                      <a:lnTo>
                        <a:pt x="2298" y="903"/>
                      </a:lnTo>
                      <a:lnTo>
                        <a:pt x="2332" y="1017"/>
                      </a:lnTo>
                      <a:lnTo>
                        <a:pt x="2355" y="1143"/>
                      </a:lnTo>
                      <a:lnTo>
                        <a:pt x="2366" y="1280"/>
                      </a:lnTo>
                      <a:lnTo>
                        <a:pt x="2366" y="1417"/>
                      </a:lnTo>
                      <a:lnTo>
                        <a:pt x="2355" y="1566"/>
                      </a:lnTo>
                      <a:lnTo>
                        <a:pt x="2332" y="1726"/>
                      </a:lnTo>
                      <a:lnTo>
                        <a:pt x="2275" y="1897"/>
                      </a:lnTo>
                      <a:lnTo>
                        <a:pt x="2218" y="2080"/>
                      </a:lnTo>
                      <a:lnTo>
                        <a:pt x="2138" y="2263"/>
                      </a:lnTo>
                      <a:lnTo>
                        <a:pt x="2023" y="2457"/>
                      </a:lnTo>
                      <a:lnTo>
                        <a:pt x="2218" y="2560"/>
                      </a:lnTo>
                      <a:lnTo>
                        <a:pt x="2332" y="2343"/>
                      </a:lnTo>
                      <a:lnTo>
                        <a:pt x="2423" y="2137"/>
                      </a:lnTo>
                      <a:lnTo>
                        <a:pt x="2503" y="1943"/>
                      </a:lnTo>
                      <a:lnTo>
                        <a:pt x="2549" y="1749"/>
                      </a:lnTo>
                      <a:lnTo>
                        <a:pt x="2583" y="1566"/>
                      </a:lnTo>
                      <a:lnTo>
                        <a:pt x="2595" y="1395"/>
                      </a:lnTo>
                      <a:lnTo>
                        <a:pt x="2595" y="1235"/>
                      </a:lnTo>
                      <a:lnTo>
                        <a:pt x="2572" y="1075"/>
                      </a:lnTo>
                      <a:lnTo>
                        <a:pt x="2538" y="937"/>
                      </a:lnTo>
                      <a:lnTo>
                        <a:pt x="2492" y="800"/>
                      </a:lnTo>
                      <a:lnTo>
                        <a:pt x="2435" y="675"/>
                      </a:lnTo>
                      <a:lnTo>
                        <a:pt x="2378" y="560"/>
                      </a:lnTo>
                      <a:lnTo>
                        <a:pt x="2298" y="457"/>
                      </a:lnTo>
                      <a:lnTo>
                        <a:pt x="2218" y="366"/>
                      </a:lnTo>
                      <a:lnTo>
                        <a:pt x="2126" y="286"/>
                      </a:lnTo>
                      <a:lnTo>
                        <a:pt x="2035" y="217"/>
                      </a:lnTo>
                      <a:lnTo>
                        <a:pt x="1932" y="149"/>
                      </a:lnTo>
                      <a:lnTo>
                        <a:pt x="1818" y="103"/>
                      </a:lnTo>
                      <a:lnTo>
                        <a:pt x="1692" y="57"/>
                      </a:lnTo>
                      <a:lnTo>
                        <a:pt x="1578" y="23"/>
                      </a:lnTo>
                      <a:lnTo>
                        <a:pt x="1441" y="0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6" name="Google Shape;756;p22"/>
                <p:cNvSpPr/>
                <p:nvPr/>
              </p:nvSpPr>
              <p:spPr>
                <a:xfrm>
                  <a:off x="4812754" y="1424064"/>
                  <a:ext cx="49912" cy="30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4" h="1098" extrusionOk="0">
                      <a:moveTo>
                        <a:pt x="1315" y="0"/>
                      </a:moveTo>
                      <a:lnTo>
                        <a:pt x="1178" y="11"/>
                      </a:lnTo>
                      <a:lnTo>
                        <a:pt x="1029" y="34"/>
                      </a:lnTo>
                      <a:lnTo>
                        <a:pt x="881" y="80"/>
                      </a:lnTo>
                      <a:lnTo>
                        <a:pt x="721" y="137"/>
                      </a:lnTo>
                      <a:lnTo>
                        <a:pt x="572" y="217"/>
                      </a:lnTo>
                      <a:lnTo>
                        <a:pt x="435" y="320"/>
                      </a:lnTo>
                      <a:lnTo>
                        <a:pt x="366" y="377"/>
                      </a:lnTo>
                      <a:lnTo>
                        <a:pt x="309" y="446"/>
                      </a:lnTo>
                      <a:lnTo>
                        <a:pt x="240" y="526"/>
                      </a:lnTo>
                      <a:lnTo>
                        <a:pt x="183" y="606"/>
                      </a:lnTo>
                      <a:lnTo>
                        <a:pt x="126" y="697"/>
                      </a:lnTo>
                      <a:lnTo>
                        <a:pt x="80" y="800"/>
                      </a:lnTo>
                      <a:lnTo>
                        <a:pt x="35" y="914"/>
                      </a:lnTo>
                      <a:lnTo>
                        <a:pt x="0" y="1029"/>
                      </a:lnTo>
                      <a:lnTo>
                        <a:pt x="218" y="1097"/>
                      </a:lnTo>
                      <a:lnTo>
                        <a:pt x="240" y="994"/>
                      </a:lnTo>
                      <a:lnTo>
                        <a:pt x="286" y="903"/>
                      </a:lnTo>
                      <a:lnTo>
                        <a:pt x="320" y="811"/>
                      </a:lnTo>
                      <a:lnTo>
                        <a:pt x="366" y="731"/>
                      </a:lnTo>
                      <a:lnTo>
                        <a:pt x="469" y="594"/>
                      </a:lnTo>
                      <a:lnTo>
                        <a:pt x="572" y="491"/>
                      </a:lnTo>
                      <a:lnTo>
                        <a:pt x="698" y="400"/>
                      </a:lnTo>
                      <a:lnTo>
                        <a:pt x="823" y="331"/>
                      </a:lnTo>
                      <a:lnTo>
                        <a:pt x="949" y="286"/>
                      </a:lnTo>
                      <a:lnTo>
                        <a:pt x="1075" y="251"/>
                      </a:lnTo>
                      <a:lnTo>
                        <a:pt x="1201" y="229"/>
                      </a:lnTo>
                      <a:lnTo>
                        <a:pt x="1315" y="217"/>
                      </a:lnTo>
                      <a:lnTo>
                        <a:pt x="1521" y="217"/>
                      </a:lnTo>
                      <a:lnTo>
                        <a:pt x="1669" y="240"/>
                      </a:lnTo>
                      <a:lnTo>
                        <a:pt x="1738" y="251"/>
                      </a:lnTo>
                      <a:lnTo>
                        <a:pt x="1783" y="34"/>
                      </a:lnTo>
                      <a:lnTo>
                        <a:pt x="1715" y="23"/>
                      </a:lnTo>
                      <a:lnTo>
                        <a:pt x="1555" y="0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7" name="Google Shape;757;p22"/>
                <p:cNvSpPr/>
                <p:nvPr/>
              </p:nvSpPr>
              <p:spPr>
                <a:xfrm>
                  <a:off x="4311414" y="1078102"/>
                  <a:ext cx="496601" cy="2855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50" h="10207" extrusionOk="0">
                      <a:moveTo>
                        <a:pt x="8983" y="0"/>
                      </a:moveTo>
                      <a:lnTo>
                        <a:pt x="4789" y="2080"/>
                      </a:lnTo>
                      <a:lnTo>
                        <a:pt x="4412" y="2183"/>
                      </a:lnTo>
                      <a:lnTo>
                        <a:pt x="4046" y="2297"/>
                      </a:lnTo>
                      <a:lnTo>
                        <a:pt x="3692" y="2412"/>
                      </a:lnTo>
                      <a:lnTo>
                        <a:pt x="3349" y="2537"/>
                      </a:lnTo>
                      <a:lnTo>
                        <a:pt x="3029" y="2675"/>
                      </a:lnTo>
                      <a:lnTo>
                        <a:pt x="2720" y="2823"/>
                      </a:lnTo>
                      <a:lnTo>
                        <a:pt x="2446" y="2995"/>
                      </a:lnTo>
                      <a:lnTo>
                        <a:pt x="2320" y="3075"/>
                      </a:lnTo>
                      <a:lnTo>
                        <a:pt x="2195" y="3166"/>
                      </a:lnTo>
                      <a:lnTo>
                        <a:pt x="2080" y="3269"/>
                      </a:lnTo>
                      <a:lnTo>
                        <a:pt x="1978" y="3372"/>
                      </a:lnTo>
                      <a:lnTo>
                        <a:pt x="1875" y="3475"/>
                      </a:lnTo>
                      <a:lnTo>
                        <a:pt x="1783" y="3589"/>
                      </a:lnTo>
                      <a:lnTo>
                        <a:pt x="1703" y="3703"/>
                      </a:lnTo>
                      <a:lnTo>
                        <a:pt x="1635" y="3829"/>
                      </a:lnTo>
                      <a:lnTo>
                        <a:pt x="1578" y="3966"/>
                      </a:lnTo>
                      <a:lnTo>
                        <a:pt x="1532" y="4103"/>
                      </a:lnTo>
                      <a:lnTo>
                        <a:pt x="1486" y="4240"/>
                      </a:lnTo>
                      <a:lnTo>
                        <a:pt x="1463" y="4389"/>
                      </a:lnTo>
                      <a:lnTo>
                        <a:pt x="1440" y="4549"/>
                      </a:lnTo>
                      <a:lnTo>
                        <a:pt x="1440" y="4720"/>
                      </a:lnTo>
                      <a:lnTo>
                        <a:pt x="1452" y="4892"/>
                      </a:lnTo>
                      <a:lnTo>
                        <a:pt x="1475" y="5063"/>
                      </a:lnTo>
                      <a:lnTo>
                        <a:pt x="1509" y="5257"/>
                      </a:lnTo>
                      <a:lnTo>
                        <a:pt x="1555" y="5452"/>
                      </a:lnTo>
                      <a:lnTo>
                        <a:pt x="0" y="9097"/>
                      </a:lnTo>
                      <a:lnTo>
                        <a:pt x="309" y="9989"/>
                      </a:lnTo>
                      <a:lnTo>
                        <a:pt x="629" y="9932"/>
                      </a:lnTo>
                      <a:lnTo>
                        <a:pt x="1006" y="9863"/>
                      </a:lnTo>
                      <a:lnTo>
                        <a:pt x="1498" y="9760"/>
                      </a:lnTo>
                      <a:lnTo>
                        <a:pt x="2115" y="9612"/>
                      </a:lnTo>
                      <a:lnTo>
                        <a:pt x="2823" y="9417"/>
                      </a:lnTo>
                      <a:lnTo>
                        <a:pt x="3200" y="9315"/>
                      </a:lnTo>
                      <a:lnTo>
                        <a:pt x="3600" y="9189"/>
                      </a:lnTo>
                      <a:lnTo>
                        <a:pt x="4023" y="9040"/>
                      </a:lnTo>
                      <a:lnTo>
                        <a:pt x="4458" y="8892"/>
                      </a:lnTo>
                      <a:lnTo>
                        <a:pt x="4915" y="8732"/>
                      </a:lnTo>
                      <a:lnTo>
                        <a:pt x="5372" y="8549"/>
                      </a:lnTo>
                      <a:lnTo>
                        <a:pt x="5840" y="8343"/>
                      </a:lnTo>
                      <a:lnTo>
                        <a:pt x="6320" y="8137"/>
                      </a:lnTo>
                      <a:lnTo>
                        <a:pt x="6800" y="7909"/>
                      </a:lnTo>
                      <a:lnTo>
                        <a:pt x="7292" y="7669"/>
                      </a:lnTo>
                      <a:lnTo>
                        <a:pt x="7783" y="7406"/>
                      </a:lnTo>
                      <a:lnTo>
                        <a:pt x="8275" y="7120"/>
                      </a:lnTo>
                      <a:lnTo>
                        <a:pt x="8766" y="6823"/>
                      </a:lnTo>
                      <a:lnTo>
                        <a:pt x="9258" y="6503"/>
                      </a:lnTo>
                      <a:lnTo>
                        <a:pt x="9738" y="6172"/>
                      </a:lnTo>
                      <a:lnTo>
                        <a:pt x="10218" y="5806"/>
                      </a:lnTo>
                      <a:lnTo>
                        <a:pt x="10686" y="5429"/>
                      </a:lnTo>
                      <a:lnTo>
                        <a:pt x="11143" y="5040"/>
                      </a:lnTo>
                      <a:lnTo>
                        <a:pt x="11600" y="4617"/>
                      </a:lnTo>
                      <a:lnTo>
                        <a:pt x="12035" y="4172"/>
                      </a:lnTo>
                      <a:lnTo>
                        <a:pt x="12298" y="4286"/>
                      </a:lnTo>
                      <a:lnTo>
                        <a:pt x="12560" y="4400"/>
                      </a:lnTo>
                      <a:lnTo>
                        <a:pt x="12812" y="4515"/>
                      </a:lnTo>
                      <a:lnTo>
                        <a:pt x="13052" y="4640"/>
                      </a:lnTo>
                      <a:lnTo>
                        <a:pt x="13303" y="4777"/>
                      </a:lnTo>
                      <a:lnTo>
                        <a:pt x="13532" y="4915"/>
                      </a:lnTo>
                      <a:lnTo>
                        <a:pt x="13760" y="5063"/>
                      </a:lnTo>
                      <a:lnTo>
                        <a:pt x="13989" y="5212"/>
                      </a:lnTo>
                      <a:lnTo>
                        <a:pt x="14206" y="5372"/>
                      </a:lnTo>
                      <a:lnTo>
                        <a:pt x="14412" y="5532"/>
                      </a:lnTo>
                      <a:lnTo>
                        <a:pt x="14618" y="5692"/>
                      </a:lnTo>
                      <a:lnTo>
                        <a:pt x="14812" y="5863"/>
                      </a:lnTo>
                      <a:lnTo>
                        <a:pt x="15006" y="6046"/>
                      </a:lnTo>
                      <a:lnTo>
                        <a:pt x="15200" y="6217"/>
                      </a:lnTo>
                      <a:lnTo>
                        <a:pt x="15383" y="6412"/>
                      </a:lnTo>
                      <a:lnTo>
                        <a:pt x="15555" y="6595"/>
                      </a:lnTo>
                      <a:lnTo>
                        <a:pt x="15726" y="6789"/>
                      </a:lnTo>
                      <a:lnTo>
                        <a:pt x="15898" y="6995"/>
                      </a:lnTo>
                      <a:lnTo>
                        <a:pt x="16058" y="7200"/>
                      </a:lnTo>
                      <a:lnTo>
                        <a:pt x="16206" y="7406"/>
                      </a:lnTo>
                      <a:lnTo>
                        <a:pt x="16503" y="7840"/>
                      </a:lnTo>
                      <a:lnTo>
                        <a:pt x="16778" y="8286"/>
                      </a:lnTo>
                      <a:lnTo>
                        <a:pt x="17018" y="8743"/>
                      </a:lnTo>
                      <a:lnTo>
                        <a:pt x="17246" y="9212"/>
                      </a:lnTo>
                      <a:lnTo>
                        <a:pt x="17463" y="9703"/>
                      </a:lnTo>
                      <a:lnTo>
                        <a:pt x="17646" y="10206"/>
                      </a:lnTo>
                      <a:lnTo>
                        <a:pt x="17749" y="7315"/>
                      </a:lnTo>
                      <a:lnTo>
                        <a:pt x="15749" y="2755"/>
                      </a:lnTo>
                      <a:lnTo>
                        <a:pt x="8983" y="0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8" name="Google Shape;758;p22"/>
                <p:cNvSpPr/>
                <p:nvPr/>
              </p:nvSpPr>
              <p:spPr>
                <a:xfrm>
                  <a:off x="4486295" y="1599255"/>
                  <a:ext cx="159276" cy="336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93" h="1201" extrusionOk="0">
                      <a:moveTo>
                        <a:pt x="5567" y="1"/>
                      </a:moveTo>
                      <a:lnTo>
                        <a:pt x="5407" y="115"/>
                      </a:lnTo>
                      <a:lnTo>
                        <a:pt x="5235" y="229"/>
                      </a:lnTo>
                      <a:lnTo>
                        <a:pt x="5075" y="332"/>
                      </a:lnTo>
                      <a:lnTo>
                        <a:pt x="4904" y="424"/>
                      </a:lnTo>
                      <a:lnTo>
                        <a:pt x="4732" y="515"/>
                      </a:lnTo>
                      <a:lnTo>
                        <a:pt x="4561" y="595"/>
                      </a:lnTo>
                      <a:lnTo>
                        <a:pt x="4378" y="664"/>
                      </a:lnTo>
                      <a:lnTo>
                        <a:pt x="4207" y="732"/>
                      </a:lnTo>
                      <a:lnTo>
                        <a:pt x="4024" y="789"/>
                      </a:lnTo>
                      <a:lnTo>
                        <a:pt x="3852" y="835"/>
                      </a:lnTo>
                      <a:lnTo>
                        <a:pt x="3669" y="881"/>
                      </a:lnTo>
                      <a:lnTo>
                        <a:pt x="3487" y="915"/>
                      </a:lnTo>
                      <a:lnTo>
                        <a:pt x="3304" y="938"/>
                      </a:lnTo>
                      <a:lnTo>
                        <a:pt x="3121" y="961"/>
                      </a:lnTo>
                      <a:lnTo>
                        <a:pt x="2938" y="972"/>
                      </a:lnTo>
                      <a:lnTo>
                        <a:pt x="2755" y="984"/>
                      </a:lnTo>
                      <a:lnTo>
                        <a:pt x="2412" y="961"/>
                      </a:lnTo>
                      <a:lnTo>
                        <a:pt x="2069" y="927"/>
                      </a:lnTo>
                      <a:lnTo>
                        <a:pt x="1738" y="858"/>
                      </a:lnTo>
                      <a:lnTo>
                        <a:pt x="1407" y="767"/>
                      </a:lnTo>
                      <a:lnTo>
                        <a:pt x="1075" y="641"/>
                      </a:lnTo>
                      <a:lnTo>
                        <a:pt x="755" y="492"/>
                      </a:lnTo>
                      <a:lnTo>
                        <a:pt x="435" y="321"/>
                      </a:lnTo>
                      <a:lnTo>
                        <a:pt x="127" y="127"/>
                      </a:lnTo>
                      <a:lnTo>
                        <a:pt x="1" y="298"/>
                      </a:lnTo>
                      <a:lnTo>
                        <a:pt x="321" y="515"/>
                      </a:lnTo>
                      <a:lnTo>
                        <a:pt x="652" y="698"/>
                      </a:lnTo>
                      <a:lnTo>
                        <a:pt x="824" y="778"/>
                      </a:lnTo>
                      <a:lnTo>
                        <a:pt x="995" y="847"/>
                      </a:lnTo>
                      <a:lnTo>
                        <a:pt x="1167" y="915"/>
                      </a:lnTo>
                      <a:lnTo>
                        <a:pt x="1338" y="972"/>
                      </a:lnTo>
                      <a:lnTo>
                        <a:pt x="1509" y="1029"/>
                      </a:lnTo>
                      <a:lnTo>
                        <a:pt x="1692" y="1075"/>
                      </a:lnTo>
                      <a:lnTo>
                        <a:pt x="1864" y="1109"/>
                      </a:lnTo>
                      <a:lnTo>
                        <a:pt x="2035" y="1144"/>
                      </a:lnTo>
                      <a:lnTo>
                        <a:pt x="2218" y="1167"/>
                      </a:lnTo>
                      <a:lnTo>
                        <a:pt x="2401" y="1189"/>
                      </a:lnTo>
                      <a:lnTo>
                        <a:pt x="2584" y="1189"/>
                      </a:lnTo>
                      <a:lnTo>
                        <a:pt x="2755" y="1201"/>
                      </a:lnTo>
                      <a:lnTo>
                        <a:pt x="2949" y="1189"/>
                      </a:lnTo>
                      <a:lnTo>
                        <a:pt x="3144" y="1178"/>
                      </a:lnTo>
                      <a:lnTo>
                        <a:pt x="3338" y="1167"/>
                      </a:lnTo>
                      <a:lnTo>
                        <a:pt x="3521" y="1132"/>
                      </a:lnTo>
                      <a:lnTo>
                        <a:pt x="3715" y="1098"/>
                      </a:lnTo>
                      <a:lnTo>
                        <a:pt x="3898" y="1052"/>
                      </a:lnTo>
                      <a:lnTo>
                        <a:pt x="4092" y="995"/>
                      </a:lnTo>
                      <a:lnTo>
                        <a:pt x="4275" y="938"/>
                      </a:lnTo>
                      <a:lnTo>
                        <a:pt x="4458" y="869"/>
                      </a:lnTo>
                      <a:lnTo>
                        <a:pt x="4641" y="789"/>
                      </a:lnTo>
                      <a:lnTo>
                        <a:pt x="4824" y="709"/>
                      </a:lnTo>
                      <a:lnTo>
                        <a:pt x="5007" y="618"/>
                      </a:lnTo>
                      <a:lnTo>
                        <a:pt x="5178" y="515"/>
                      </a:lnTo>
                      <a:lnTo>
                        <a:pt x="5349" y="412"/>
                      </a:lnTo>
                      <a:lnTo>
                        <a:pt x="5521" y="298"/>
                      </a:lnTo>
                      <a:lnTo>
                        <a:pt x="5692" y="172"/>
                      </a:lnTo>
                      <a:lnTo>
                        <a:pt x="5567" y="1"/>
                      </a:lnTo>
                      <a:close/>
                    </a:path>
                  </a:pathLst>
                </a:custGeom>
                <a:solidFill>
                  <a:srgbClr val="DB836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59" name="Google Shape;759;p22"/>
                <p:cNvSpPr/>
                <p:nvPr/>
              </p:nvSpPr>
              <p:spPr>
                <a:xfrm>
                  <a:off x="4446009" y="1415727"/>
                  <a:ext cx="27530" cy="275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4" h="984" extrusionOk="0">
                      <a:moveTo>
                        <a:pt x="492" y="1"/>
                      </a:moveTo>
                      <a:lnTo>
                        <a:pt x="401" y="12"/>
                      </a:lnTo>
                      <a:lnTo>
                        <a:pt x="309" y="35"/>
                      </a:lnTo>
                      <a:lnTo>
                        <a:pt x="218" y="81"/>
                      </a:lnTo>
                      <a:lnTo>
                        <a:pt x="138" y="138"/>
                      </a:lnTo>
                      <a:lnTo>
                        <a:pt x="81" y="218"/>
                      </a:lnTo>
                      <a:lnTo>
                        <a:pt x="35" y="309"/>
                      </a:lnTo>
                      <a:lnTo>
                        <a:pt x="12" y="401"/>
                      </a:lnTo>
                      <a:lnTo>
                        <a:pt x="1" y="492"/>
                      </a:lnTo>
                      <a:lnTo>
                        <a:pt x="12" y="584"/>
                      </a:lnTo>
                      <a:lnTo>
                        <a:pt x="35" y="675"/>
                      </a:lnTo>
                      <a:lnTo>
                        <a:pt x="81" y="755"/>
                      </a:lnTo>
                      <a:lnTo>
                        <a:pt x="138" y="835"/>
                      </a:lnTo>
                      <a:lnTo>
                        <a:pt x="218" y="904"/>
                      </a:lnTo>
                      <a:lnTo>
                        <a:pt x="309" y="949"/>
                      </a:lnTo>
                      <a:lnTo>
                        <a:pt x="401" y="972"/>
                      </a:lnTo>
                      <a:lnTo>
                        <a:pt x="492" y="984"/>
                      </a:lnTo>
                      <a:lnTo>
                        <a:pt x="584" y="972"/>
                      </a:lnTo>
                      <a:lnTo>
                        <a:pt x="675" y="949"/>
                      </a:lnTo>
                      <a:lnTo>
                        <a:pt x="767" y="904"/>
                      </a:lnTo>
                      <a:lnTo>
                        <a:pt x="835" y="835"/>
                      </a:lnTo>
                      <a:lnTo>
                        <a:pt x="904" y="755"/>
                      </a:lnTo>
                      <a:lnTo>
                        <a:pt x="949" y="675"/>
                      </a:lnTo>
                      <a:lnTo>
                        <a:pt x="972" y="584"/>
                      </a:lnTo>
                      <a:lnTo>
                        <a:pt x="984" y="492"/>
                      </a:lnTo>
                      <a:lnTo>
                        <a:pt x="972" y="401"/>
                      </a:lnTo>
                      <a:lnTo>
                        <a:pt x="949" y="309"/>
                      </a:lnTo>
                      <a:lnTo>
                        <a:pt x="904" y="218"/>
                      </a:lnTo>
                      <a:lnTo>
                        <a:pt x="835" y="138"/>
                      </a:lnTo>
                      <a:lnTo>
                        <a:pt x="767" y="81"/>
                      </a:lnTo>
                      <a:lnTo>
                        <a:pt x="675" y="35"/>
                      </a:lnTo>
                      <a:lnTo>
                        <a:pt x="584" y="12"/>
                      </a:lnTo>
                      <a:lnTo>
                        <a:pt x="492" y="1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0" name="Google Shape;760;p22"/>
                <p:cNvSpPr/>
                <p:nvPr/>
              </p:nvSpPr>
              <p:spPr>
                <a:xfrm>
                  <a:off x="4661848" y="1415727"/>
                  <a:ext cx="27530" cy="275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4" h="984" extrusionOk="0">
                      <a:moveTo>
                        <a:pt x="492" y="1"/>
                      </a:moveTo>
                      <a:lnTo>
                        <a:pt x="400" y="12"/>
                      </a:lnTo>
                      <a:lnTo>
                        <a:pt x="309" y="35"/>
                      </a:lnTo>
                      <a:lnTo>
                        <a:pt x="217" y="81"/>
                      </a:lnTo>
                      <a:lnTo>
                        <a:pt x="149" y="138"/>
                      </a:lnTo>
                      <a:lnTo>
                        <a:pt x="80" y="218"/>
                      </a:lnTo>
                      <a:lnTo>
                        <a:pt x="34" y="309"/>
                      </a:lnTo>
                      <a:lnTo>
                        <a:pt x="12" y="401"/>
                      </a:lnTo>
                      <a:lnTo>
                        <a:pt x="0" y="492"/>
                      </a:lnTo>
                      <a:lnTo>
                        <a:pt x="12" y="584"/>
                      </a:lnTo>
                      <a:lnTo>
                        <a:pt x="34" y="675"/>
                      </a:lnTo>
                      <a:lnTo>
                        <a:pt x="80" y="755"/>
                      </a:lnTo>
                      <a:lnTo>
                        <a:pt x="149" y="835"/>
                      </a:lnTo>
                      <a:lnTo>
                        <a:pt x="217" y="904"/>
                      </a:lnTo>
                      <a:lnTo>
                        <a:pt x="309" y="949"/>
                      </a:lnTo>
                      <a:lnTo>
                        <a:pt x="400" y="972"/>
                      </a:lnTo>
                      <a:lnTo>
                        <a:pt x="492" y="984"/>
                      </a:lnTo>
                      <a:lnTo>
                        <a:pt x="583" y="972"/>
                      </a:lnTo>
                      <a:lnTo>
                        <a:pt x="674" y="949"/>
                      </a:lnTo>
                      <a:lnTo>
                        <a:pt x="766" y="904"/>
                      </a:lnTo>
                      <a:lnTo>
                        <a:pt x="834" y="835"/>
                      </a:lnTo>
                      <a:lnTo>
                        <a:pt x="903" y="755"/>
                      </a:lnTo>
                      <a:lnTo>
                        <a:pt x="949" y="675"/>
                      </a:lnTo>
                      <a:lnTo>
                        <a:pt x="972" y="584"/>
                      </a:lnTo>
                      <a:lnTo>
                        <a:pt x="983" y="492"/>
                      </a:lnTo>
                      <a:lnTo>
                        <a:pt x="972" y="401"/>
                      </a:lnTo>
                      <a:lnTo>
                        <a:pt x="949" y="309"/>
                      </a:lnTo>
                      <a:lnTo>
                        <a:pt x="903" y="218"/>
                      </a:lnTo>
                      <a:lnTo>
                        <a:pt x="834" y="138"/>
                      </a:lnTo>
                      <a:lnTo>
                        <a:pt x="766" y="81"/>
                      </a:lnTo>
                      <a:lnTo>
                        <a:pt x="674" y="35"/>
                      </a:lnTo>
                      <a:lnTo>
                        <a:pt x="583" y="12"/>
                      </a:lnTo>
                      <a:lnTo>
                        <a:pt x="492" y="1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1" name="Google Shape;761;p22"/>
                <p:cNvSpPr/>
                <p:nvPr/>
              </p:nvSpPr>
              <p:spPr>
                <a:xfrm>
                  <a:off x="4545130" y="1544924"/>
                  <a:ext cx="47981" cy="140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15" h="503" extrusionOk="0">
                      <a:moveTo>
                        <a:pt x="1601" y="0"/>
                      </a:moveTo>
                      <a:lnTo>
                        <a:pt x="1395" y="126"/>
                      </a:lnTo>
                      <a:lnTo>
                        <a:pt x="1304" y="171"/>
                      </a:lnTo>
                      <a:lnTo>
                        <a:pt x="1212" y="206"/>
                      </a:lnTo>
                      <a:lnTo>
                        <a:pt x="1109" y="240"/>
                      </a:lnTo>
                      <a:lnTo>
                        <a:pt x="1018" y="263"/>
                      </a:lnTo>
                      <a:lnTo>
                        <a:pt x="926" y="274"/>
                      </a:lnTo>
                      <a:lnTo>
                        <a:pt x="835" y="286"/>
                      </a:lnTo>
                      <a:lnTo>
                        <a:pt x="744" y="286"/>
                      </a:lnTo>
                      <a:lnTo>
                        <a:pt x="652" y="274"/>
                      </a:lnTo>
                      <a:lnTo>
                        <a:pt x="572" y="251"/>
                      </a:lnTo>
                      <a:lnTo>
                        <a:pt x="481" y="229"/>
                      </a:lnTo>
                      <a:lnTo>
                        <a:pt x="389" y="194"/>
                      </a:lnTo>
                      <a:lnTo>
                        <a:pt x="298" y="160"/>
                      </a:lnTo>
                      <a:lnTo>
                        <a:pt x="206" y="103"/>
                      </a:lnTo>
                      <a:lnTo>
                        <a:pt x="126" y="46"/>
                      </a:lnTo>
                      <a:lnTo>
                        <a:pt x="1" y="229"/>
                      </a:lnTo>
                      <a:lnTo>
                        <a:pt x="92" y="297"/>
                      </a:lnTo>
                      <a:lnTo>
                        <a:pt x="195" y="354"/>
                      </a:lnTo>
                      <a:lnTo>
                        <a:pt x="298" y="400"/>
                      </a:lnTo>
                      <a:lnTo>
                        <a:pt x="401" y="434"/>
                      </a:lnTo>
                      <a:lnTo>
                        <a:pt x="504" y="469"/>
                      </a:lnTo>
                      <a:lnTo>
                        <a:pt x="595" y="491"/>
                      </a:lnTo>
                      <a:lnTo>
                        <a:pt x="698" y="503"/>
                      </a:lnTo>
                      <a:lnTo>
                        <a:pt x="915" y="503"/>
                      </a:lnTo>
                      <a:lnTo>
                        <a:pt x="1029" y="480"/>
                      </a:lnTo>
                      <a:lnTo>
                        <a:pt x="1144" y="457"/>
                      </a:lnTo>
                      <a:lnTo>
                        <a:pt x="1258" y="423"/>
                      </a:lnTo>
                      <a:lnTo>
                        <a:pt x="1372" y="377"/>
                      </a:lnTo>
                      <a:lnTo>
                        <a:pt x="1486" y="320"/>
                      </a:lnTo>
                      <a:lnTo>
                        <a:pt x="1601" y="263"/>
                      </a:lnTo>
                      <a:lnTo>
                        <a:pt x="1715" y="183"/>
                      </a:lnTo>
                      <a:lnTo>
                        <a:pt x="1601" y="0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2" name="Google Shape;762;p22"/>
                <p:cNvSpPr/>
                <p:nvPr/>
              </p:nvSpPr>
              <p:spPr>
                <a:xfrm>
                  <a:off x="4432273" y="1376727"/>
                  <a:ext cx="56291" cy="169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12" h="607" extrusionOk="0">
                      <a:moveTo>
                        <a:pt x="1338" y="1"/>
                      </a:moveTo>
                      <a:lnTo>
                        <a:pt x="1143" y="12"/>
                      </a:lnTo>
                      <a:lnTo>
                        <a:pt x="938" y="35"/>
                      </a:lnTo>
                      <a:lnTo>
                        <a:pt x="743" y="81"/>
                      </a:lnTo>
                      <a:lnTo>
                        <a:pt x="560" y="138"/>
                      </a:lnTo>
                      <a:lnTo>
                        <a:pt x="389" y="218"/>
                      </a:lnTo>
                      <a:lnTo>
                        <a:pt x="252" y="286"/>
                      </a:lnTo>
                      <a:lnTo>
                        <a:pt x="138" y="378"/>
                      </a:lnTo>
                      <a:lnTo>
                        <a:pt x="58" y="446"/>
                      </a:lnTo>
                      <a:lnTo>
                        <a:pt x="12" y="515"/>
                      </a:lnTo>
                      <a:lnTo>
                        <a:pt x="0" y="549"/>
                      </a:lnTo>
                      <a:lnTo>
                        <a:pt x="0" y="572"/>
                      </a:lnTo>
                      <a:lnTo>
                        <a:pt x="12" y="583"/>
                      </a:lnTo>
                      <a:lnTo>
                        <a:pt x="23" y="595"/>
                      </a:lnTo>
                      <a:lnTo>
                        <a:pt x="92" y="606"/>
                      </a:lnTo>
                      <a:lnTo>
                        <a:pt x="195" y="595"/>
                      </a:lnTo>
                      <a:lnTo>
                        <a:pt x="332" y="595"/>
                      </a:lnTo>
                      <a:lnTo>
                        <a:pt x="652" y="549"/>
                      </a:lnTo>
                      <a:lnTo>
                        <a:pt x="1018" y="492"/>
                      </a:lnTo>
                      <a:lnTo>
                        <a:pt x="1395" y="423"/>
                      </a:lnTo>
                      <a:lnTo>
                        <a:pt x="1715" y="355"/>
                      </a:lnTo>
                      <a:lnTo>
                        <a:pt x="1840" y="309"/>
                      </a:lnTo>
                      <a:lnTo>
                        <a:pt x="1932" y="275"/>
                      </a:lnTo>
                      <a:lnTo>
                        <a:pt x="1989" y="252"/>
                      </a:lnTo>
                      <a:lnTo>
                        <a:pt x="2012" y="241"/>
                      </a:lnTo>
                      <a:lnTo>
                        <a:pt x="2012" y="218"/>
                      </a:lnTo>
                      <a:lnTo>
                        <a:pt x="2000" y="195"/>
                      </a:lnTo>
                      <a:lnTo>
                        <a:pt x="1978" y="172"/>
                      </a:lnTo>
                      <a:lnTo>
                        <a:pt x="1909" y="126"/>
                      </a:lnTo>
                      <a:lnTo>
                        <a:pt x="1806" y="81"/>
                      </a:lnTo>
                      <a:lnTo>
                        <a:pt x="1680" y="46"/>
                      </a:lnTo>
                      <a:lnTo>
                        <a:pt x="1520" y="12"/>
                      </a:lnTo>
                      <a:lnTo>
                        <a:pt x="1338" y="1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3" name="Google Shape;763;p22"/>
                <p:cNvSpPr/>
                <p:nvPr/>
              </p:nvSpPr>
              <p:spPr>
                <a:xfrm>
                  <a:off x="4646825" y="1376727"/>
                  <a:ext cx="56291" cy="166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12" h="595" extrusionOk="0">
                      <a:moveTo>
                        <a:pt x="674" y="1"/>
                      </a:moveTo>
                      <a:lnTo>
                        <a:pt x="491" y="23"/>
                      </a:lnTo>
                      <a:lnTo>
                        <a:pt x="331" y="46"/>
                      </a:lnTo>
                      <a:lnTo>
                        <a:pt x="206" y="81"/>
                      </a:lnTo>
                      <a:lnTo>
                        <a:pt x="103" y="126"/>
                      </a:lnTo>
                      <a:lnTo>
                        <a:pt x="34" y="172"/>
                      </a:lnTo>
                      <a:lnTo>
                        <a:pt x="11" y="206"/>
                      </a:lnTo>
                      <a:lnTo>
                        <a:pt x="0" y="229"/>
                      </a:lnTo>
                      <a:lnTo>
                        <a:pt x="0" y="241"/>
                      </a:lnTo>
                      <a:lnTo>
                        <a:pt x="23" y="252"/>
                      </a:lnTo>
                      <a:lnTo>
                        <a:pt x="80" y="286"/>
                      </a:lnTo>
                      <a:lnTo>
                        <a:pt x="171" y="321"/>
                      </a:lnTo>
                      <a:lnTo>
                        <a:pt x="297" y="355"/>
                      </a:lnTo>
                      <a:lnTo>
                        <a:pt x="617" y="423"/>
                      </a:lnTo>
                      <a:lnTo>
                        <a:pt x="994" y="492"/>
                      </a:lnTo>
                      <a:lnTo>
                        <a:pt x="1360" y="549"/>
                      </a:lnTo>
                      <a:lnTo>
                        <a:pt x="1680" y="595"/>
                      </a:lnTo>
                      <a:lnTo>
                        <a:pt x="1989" y="595"/>
                      </a:lnTo>
                      <a:lnTo>
                        <a:pt x="2000" y="583"/>
                      </a:lnTo>
                      <a:lnTo>
                        <a:pt x="2011" y="572"/>
                      </a:lnTo>
                      <a:lnTo>
                        <a:pt x="2011" y="549"/>
                      </a:lnTo>
                      <a:lnTo>
                        <a:pt x="2000" y="515"/>
                      </a:lnTo>
                      <a:lnTo>
                        <a:pt x="1954" y="446"/>
                      </a:lnTo>
                      <a:lnTo>
                        <a:pt x="1874" y="366"/>
                      </a:lnTo>
                      <a:lnTo>
                        <a:pt x="1760" y="286"/>
                      </a:lnTo>
                      <a:lnTo>
                        <a:pt x="1623" y="206"/>
                      </a:lnTo>
                      <a:lnTo>
                        <a:pt x="1451" y="138"/>
                      </a:lnTo>
                      <a:lnTo>
                        <a:pt x="1269" y="81"/>
                      </a:lnTo>
                      <a:lnTo>
                        <a:pt x="1074" y="35"/>
                      </a:lnTo>
                      <a:lnTo>
                        <a:pt x="869" y="12"/>
                      </a:lnTo>
                      <a:lnTo>
                        <a:pt x="674" y="1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4" name="Google Shape;764;p22"/>
                <p:cNvSpPr/>
                <p:nvPr/>
              </p:nvSpPr>
              <p:spPr>
                <a:xfrm>
                  <a:off x="4559538" y="1382155"/>
                  <a:ext cx="45100" cy="975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12" h="3487" extrusionOk="0">
                      <a:moveTo>
                        <a:pt x="0" y="1"/>
                      </a:moveTo>
                      <a:lnTo>
                        <a:pt x="11" y="161"/>
                      </a:lnTo>
                      <a:lnTo>
                        <a:pt x="23" y="309"/>
                      </a:lnTo>
                      <a:lnTo>
                        <a:pt x="57" y="447"/>
                      </a:lnTo>
                      <a:lnTo>
                        <a:pt x="91" y="584"/>
                      </a:lnTo>
                      <a:lnTo>
                        <a:pt x="149" y="709"/>
                      </a:lnTo>
                      <a:lnTo>
                        <a:pt x="206" y="835"/>
                      </a:lnTo>
                      <a:lnTo>
                        <a:pt x="263" y="949"/>
                      </a:lnTo>
                      <a:lnTo>
                        <a:pt x="331" y="1064"/>
                      </a:lnTo>
                      <a:lnTo>
                        <a:pt x="491" y="1281"/>
                      </a:lnTo>
                      <a:lnTo>
                        <a:pt x="651" y="1464"/>
                      </a:lnTo>
                      <a:lnTo>
                        <a:pt x="823" y="1635"/>
                      </a:lnTo>
                      <a:lnTo>
                        <a:pt x="983" y="1795"/>
                      </a:lnTo>
                      <a:lnTo>
                        <a:pt x="1131" y="1944"/>
                      </a:lnTo>
                      <a:lnTo>
                        <a:pt x="1269" y="2092"/>
                      </a:lnTo>
                      <a:lnTo>
                        <a:pt x="1314" y="2161"/>
                      </a:lnTo>
                      <a:lnTo>
                        <a:pt x="1360" y="2218"/>
                      </a:lnTo>
                      <a:lnTo>
                        <a:pt x="1383" y="2275"/>
                      </a:lnTo>
                      <a:lnTo>
                        <a:pt x="1394" y="2332"/>
                      </a:lnTo>
                      <a:lnTo>
                        <a:pt x="1383" y="2378"/>
                      </a:lnTo>
                      <a:lnTo>
                        <a:pt x="1360" y="2435"/>
                      </a:lnTo>
                      <a:lnTo>
                        <a:pt x="1326" y="2504"/>
                      </a:lnTo>
                      <a:lnTo>
                        <a:pt x="1269" y="2561"/>
                      </a:lnTo>
                      <a:lnTo>
                        <a:pt x="1131" y="2687"/>
                      </a:lnTo>
                      <a:lnTo>
                        <a:pt x="949" y="2824"/>
                      </a:lnTo>
                      <a:lnTo>
                        <a:pt x="731" y="2949"/>
                      </a:lnTo>
                      <a:lnTo>
                        <a:pt x="514" y="3075"/>
                      </a:lnTo>
                      <a:lnTo>
                        <a:pt x="286" y="3189"/>
                      </a:lnTo>
                      <a:lnTo>
                        <a:pt x="69" y="3281"/>
                      </a:lnTo>
                      <a:lnTo>
                        <a:pt x="149" y="3487"/>
                      </a:lnTo>
                      <a:lnTo>
                        <a:pt x="286" y="3429"/>
                      </a:lnTo>
                      <a:lnTo>
                        <a:pt x="491" y="3338"/>
                      </a:lnTo>
                      <a:lnTo>
                        <a:pt x="731" y="3212"/>
                      </a:lnTo>
                      <a:lnTo>
                        <a:pt x="983" y="3064"/>
                      </a:lnTo>
                      <a:lnTo>
                        <a:pt x="1109" y="2984"/>
                      </a:lnTo>
                      <a:lnTo>
                        <a:pt x="1223" y="2892"/>
                      </a:lnTo>
                      <a:lnTo>
                        <a:pt x="1337" y="2801"/>
                      </a:lnTo>
                      <a:lnTo>
                        <a:pt x="1429" y="2709"/>
                      </a:lnTo>
                      <a:lnTo>
                        <a:pt x="1509" y="2618"/>
                      </a:lnTo>
                      <a:lnTo>
                        <a:pt x="1566" y="2515"/>
                      </a:lnTo>
                      <a:lnTo>
                        <a:pt x="1600" y="2412"/>
                      </a:lnTo>
                      <a:lnTo>
                        <a:pt x="1611" y="2367"/>
                      </a:lnTo>
                      <a:lnTo>
                        <a:pt x="1611" y="2321"/>
                      </a:lnTo>
                      <a:lnTo>
                        <a:pt x="1600" y="2229"/>
                      </a:lnTo>
                      <a:lnTo>
                        <a:pt x="1566" y="2149"/>
                      </a:lnTo>
                      <a:lnTo>
                        <a:pt x="1531" y="2069"/>
                      </a:lnTo>
                      <a:lnTo>
                        <a:pt x="1463" y="1989"/>
                      </a:lnTo>
                      <a:lnTo>
                        <a:pt x="1314" y="1818"/>
                      </a:lnTo>
                      <a:lnTo>
                        <a:pt x="1131" y="1635"/>
                      </a:lnTo>
                      <a:lnTo>
                        <a:pt x="971" y="1487"/>
                      </a:lnTo>
                      <a:lnTo>
                        <a:pt x="823" y="1327"/>
                      </a:lnTo>
                      <a:lnTo>
                        <a:pt x="663" y="1144"/>
                      </a:lnTo>
                      <a:lnTo>
                        <a:pt x="526" y="961"/>
                      </a:lnTo>
                      <a:lnTo>
                        <a:pt x="457" y="858"/>
                      </a:lnTo>
                      <a:lnTo>
                        <a:pt x="400" y="744"/>
                      </a:lnTo>
                      <a:lnTo>
                        <a:pt x="354" y="641"/>
                      </a:lnTo>
                      <a:lnTo>
                        <a:pt x="309" y="527"/>
                      </a:lnTo>
                      <a:lnTo>
                        <a:pt x="274" y="401"/>
                      </a:lnTo>
                      <a:lnTo>
                        <a:pt x="240" y="275"/>
                      </a:lnTo>
                      <a:lnTo>
                        <a:pt x="229" y="138"/>
                      </a:lnTo>
                      <a:lnTo>
                        <a:pt x="217" y="1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5" name="Google Shape;765;p22"/>
                <p:cNvSpPr/>
                <p:nvPr/>
              </p:nvSpPr>
              <p:spPr>
                <a:xfrm>
                  <a:off x="4531058" y="1499182"/>
                  <a:ext cx="73581" cy="377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30" h="1350" extrusionOk="0">
                      <a:moveTo>
                        <a:pt x="1178" y="1"/>
                      </a:moveTo>
                      <a:lnTo>
                        <a:pt x="1052" y="12"/>
                      </a:lnTo>
                      <a:lnTo>
                        <a:pt x="927" y="35"/>
                      </a:lnTo>
                      <a:lnTo>
                        <a:pt x="801" y="69"/>
                      </a:lnTo>
                      <a:lnTo>
                        <a:pt x="687" y="115"/>
                      </a:lnTo>
                      <a:lnTo>
                        <a:pt x="584" y="161"/>
                      </a:lnTo>
                      <a:lnTo>
                        <a:pt x="481" y="218"/>
                      </a:lnTo>
                      <a:lnTo>
                        <a:pt x="389" y="275"/>
                      </a:lnTo>
                      <a:lnTo>
                        <a:pt x="309" y="344"/>
                      </a:lnTo>
                      <a:lnTo>
                        <a:pt x="229" y="412"/>
                      </a:lnTo>
                      <a:lnTo>
                        <a:pt x="161" y="492"/>
                      </a:lnTo>
                      <a:lnTo>
                        <a:pt x="104" y="584"/>
                      </a:lnTo>
                      <a:lnTo>
                        <a:pt x="69" y="664"/>
                      </a:lnTo>
                      <a:lnTo>
                        <a:pt x="35" y="755"/>
                      </a:lnTo>
                      <a:lnTo>
                        <a:pt x="12" y="858"/>
                      </a:lnTo>
                      <a:lnTo>
                        <a:pt x="1" y="949"/>
                      </a:lnTo>
                      <a:lnTo>
                        <a:pt x="12" y="995"/>
                      </a:lnTo>
                      <a:lnTo>
                        <a:pt x="35" y="1041"/>
                      </a:lnTo>
                      <a:lnTo>
                        <a:pt x="69" y="1086"/>
                      </a:lnTo>
                      <a:lnTo>
                        <a:pt x="115" y="1121"/>
                      </a:lnTo>
                      <a:lnTo>
                        <a:pt x="172" y="1155"/>
                      </a:lnTo>
                      <a:lnTo>
                        <a:pt x="252" y="1189"/>
                      </a:lnTo>
                      <a:lnTo>
                        <a:pt x="412" y="1246"/>
                      </a:lnTo>
                      <a:lnTo>
                        <a:pt x="618" y="1292"/>
                      </a:lnTo>
                      <a:lnTo>
                        <a:pt x="835" y="1326"/>
                      </a:lnTo>
                      <a:lnTo>
                        <a:pt x="1075" y="1338"/>
                      </a:lnTo>
                      <a:lnTo>
                        <a:pt x="1315" y="1349"/>
                      </a:lnTo>
                      <a:lnTo>
                        <a:pt x="1567" y="1338"/>
                      </a:lnTo>
                      <a:lnTo>
                        <a:pt x="1795" y="1326"/>
                      </a:lnTo>
                      <a:lnTo>
                        <a:pt x="2024" y="1292"/>
                      </a:lnTo>
                      <a:lnTo>
                        <a:pt x="2218" y="1246"/>
                      </a:lnTo>
                      <a:lnTo>
                        <a:pt x="2389" y="1189"/>
                      </a:lnTo>
                      <a:lnTo>
                        <a:pt x="2458" y="1155"/>
                      </a:lnTo>
                      <a:lnTo>
                        <a:pt x="2515" y="1121"/>
                      </a:lnTo>
                      <a:lnTo>
                        <a:pt x="2561" y="1086"/>
                      </a:lnTo>
                      <a:lnTo>
                        <a:pt x="2595" y="1041"/>
                      </a:lnTo>
                      <a:lnTo>
                        <a:pt x="2618" y="995"/>
                      </a:lnTo>
                      <a:lnTo>
                        <a:pt x="2629" y="949"/>
                      </a:lnTo>
                      <a:lnTo>
                        <a:pt x="2618" y="858"/>
                      </a:lnTo>
                      <a:lnTo>
                        <a:pt x="2607" y="755"/>
                      </a:lnTo>
                      <a:lnTo>
                        <a:pt x="2572" y="664"/>
                      </a:lnTo>
                      <a:lnTo>
                        <a:pt x="2527" y="584"/>
                      </a:lnTo>
                      <a:lnTo>
                        <a:pt x="2469" y="492"/>
                      </a:lnTo>
                      <a:lnTo>
                        <a:pt x="2401" y="412"/>
                      </a:lnTo>
                      <a:lnTo>
                        <a:pt x="2332" y="344"/>
                      </a:lnTo>
                      <a:lnTo>
                        <a:pt x="2241" y="275"/>
                      </a:lnTo>
                      <a:lnTo>
                        <a:pt x="2149" y="218"/>
                      </a:lnTo>
                      <a:lnTo>
                        <a:pt x="2047" y="161"/>
                      </a:lnTo>
                      <a:lnTo>
                        <a:pt x="1944" y="115"/>
                      </a:lnTo>
                      <a:lnTo>
                        <a:pt x="1829" y="69"/>
                      </a:lnTo>
                      <a:lnTo>
                        <a:pt x="1704" y="35"/>
                      </a:lnTo>
                      <a:lnTo>
                        <a:pt x="1578" y="12"/>
                      </a:lnTo>
                      <a:lnTo>
                        <a:pt x="1452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6" name="Google Shape;766;p22"/>
                <p:cNvSpPr/>
                <p:nvPr/>
              </p:nvSpPr>
              <p:spPr>
                <a:xfrm>
                  <a:off x="4484393" y="1486732"/>
                  <a:ext cx="24005" cy="617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2206" extrusionOk="0">
                      <a:moveTo>
                        <a:pt x="103" y="0"/>
                      </a:moveTo>
                      <a:lnTo>
                        <a:pt x="0" y="194"/>
                      </a:lnTo>
                      <a:lnTo>
                        <a:pt x="115" y="263"/>
                      </a:lnTo>
                      <a:lnTo>
                        <a:pt x="206" y="331"/>
                      </a:lnTo>
                      <a:lnTo>
                        <a:pt x="297" y="423"/>
                      </a:lnTo>
                      <a:lnTo>
                        <a:pt x="377" y="526"/>
                      </a:lnTo>
                      <a:lnTo>
                        <a:pt x="446" y="629"/>
                      </a:lnTo>
                      <a:lnTo>
                        <a:pt x="503" y="754"/>
                      </a:lnTo>
                      <a:lnTo>
                        <a:pt x="560" y="880"/>
                      </a:lnTo>
                      <a:lnTo>
                        <a:pt x="595" y="1017"/>
                      </a:lnTo>
                      <a:lnTo>
                        <a:pt x="617" y="1166"/>
                      </a:lnTo>
                      <a:lnTo>
                        <a:pt x="629" y="1303"/>
                      </a:lnTo>
                      <a:lnTo>
                        <a:pt x="629" y="1451"/>
                      </a:lnTo>
                      <a:lnTo>
                        <a:pt x="617" y="1589"/>
                      </a:lnTo>
                      <a:lnTo>
                        <a:pt x="583" y="1714"/>
                      </a:lnTo>
                      <a:lnTo>
                        <a:pt x="537" y="1840"/>
                      </a:lnTo>
                      <a:lnTo>
                        <a:pt x="480" y="1966"/>
                      </a:lnTo>
                      <a:lnTo>
                        <a:pt x="412" y="2069"/>
                      </a:lnTo>
                      <a:lnTo>
                        <a:pt x="595" y="2206"/>
                      </a:lnTo>
                      <a:lnTo>
                        <a:pt x="675" y="2069"/>
                      </a:lnTo>
                      <a:lnTo>
                        <a:pt x="743" y="1931"/>
                      </a:lnTo>
                      <a:lnTo>
                        <a:pt x="789" y="1783"/>
                      </a:lnTo>
                      <a:lnTo>
                        <a:pt x="835" y="1634"/>
                      </a:lnTo>
                      <a:lnTo>
                        <a:pt x="846" y="1474"/>
                      </a:lnTo>
                      <a:lnTo>
                        <a:pt x="857" y="1303"/>
                      </a:lnTo>
                      <a:lnTo>
                        <a:pt x="846" y="1143"/>
                      </a:lnTo>
                      <a:lnTo>
                        <a:pt x="812" y="971"/>
                      </a:lnTo>
                      <a:lnTo>
                        <a:pt x="766" y="811"/>
                      </a:lnTo>
                      <a:lnTo>
                        <a:pt x="709" y="663"/>
                      </a:lnTo>
                      <a:lnTo>
                        <a:pt x="640" y="514"/>
                      </a:lnTo>
                      <a:lnTo>
                        <a:pt x="549" y="389"/>
                      </a:lnTo>
                      <a:lnTo>
                        <a:pt x="457" y="274"/>
                      </a:lnTo>
                      <a:lnTo>
                        <a:pt x="343" y="171"/>
                      </a:lnTo>
                      <a:lnTo>
                        <a:pt x="229" y="80"/>
                      </a:lnTo>
                      <a:lnTo>
                        <a:pt x="103" y="0"/>
                      </a:lnTo>
                      <a:close/>
                    </a:path>
                  </a:pathLst>
                </a:custGeom>
                <a:solidFill>
                  <a:srgbClr val="DB836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7" name="Google Shape;767;p22"/>
                <p:cNvSpPr/>
                <p:nvPr/>
              </p:nvSpPr>
              <p:spPr>
                <a:xfrm>
                  <a:off x="4637872" y="1486732"/>
                  <a:ext cx="23669" cy="617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6" h="2206" extrusionOk="0">
                      <a:moveTo>
                        <a:pt x="743" y="0"/>
                      </a:moveTo>
                      <a:lnTo>
                        <a:pt x="617" y="80"/>
                      </a:lnTo>
                      <a:lnTo>
                        <a:pt x="503" y="171"/>
                      </a:lnTo>
                      <a:lnTo>
                        <a:pt x="400" y="274"/>
                      </a:lnTo>
                      <a:lnTo>
                        <a:pt x="297" y="389"/>
                      </a:lnTo>
                      <a:lnTo>
                        <a:pt x="217" y="514"/>
                      </a:lnTo>
                      <a:lnTo>
                        <a:pt x="149" y="663"/>
                      </a:lnTo>
                      <a:lnTo>
                        <a:pt x="91" y="811"/>
                      </a:lnTo>
                      <a:lnTo>
                        <a:pt x="46" y="971"/>
                      </a:lnTo>
                      <a:lnTo>
                        <a:pt x="11" y="1143"/>
                      </a:lnTo>
                      <a:lnTo>
                        <a:pt x="0" y="1303"/>
                      </a:lnTo>
                      <a:lnTo>
                        <a:pt x="0" y="1474"/>
                      </a:lnTo>
                      <a:lnTo>
                        <a:pt x="23" y="1634"/>
                      </a:lnTo>
                      <a:lnTo>
                        <a:pt x="57" y="1783"/>
                      </a:lnTo>
                      <a:lnTo>
                        <a:pt x="114" y="1931"/>
                      </a:lnTo>
                      <a:lnTo>
                        <a:pt x="183" y="2069"/>
                      </a:lnTo>
                      <a:lnTo>
                        <a:pt x="263" y="2206"/>
                      </a:lnTo>
                      <a:lnTo>
                        <a:pt x="434" y="2069"/>
                      </a:lnTo>
                      <a:lnTo>
                        <a:pt x="366" y="1966"/>
                      </a:lnTo>
                      <a:lnTo>
                        <a:pt x="309" y="1840"/>
                      </a:lnTo>
                      <a:lnTo>
                        <a:pt x="263" y="1714"/>
                      </a:lnTo>
                      <a:lnTo>
                        <a:pt x="240" y="1589"/>
                      </a:lnTo>
                      <a:lnTo>
                        <a:pt x="217" y="1451"/>
                      </a:lnTo>
                      <a:lnTo>
                        <a:pt x="217" y="1303"/>
                      </a:lnTo>
                      <a:lnTo>
                        <a:pt x="229" y="1166"/>
                      </a:lnTo>
                      <a:lnTo>
                        <a:pt x="251" y="1017"/>
                      </a:lnTo>
                      <a:lnTo>
                        <a:pt x="297" y="880"/>
                      </a:lnTo>
                      <a:lnTo>
                        <a:pt x="343" y="754"/>
                      </a:lnTo>
                      <a:lnTo>
                        <a:pt x="400" y="629"/>
                      </a:lnTo>
                      <a:lnTo>
                        <a:pt x="480" y="526"/>
                      </a:lnTo>
                      <a:lnTo>
                        <a:pt x="560" y="423"/>
                      </a:lnTo>
                      <a:lnTo>
                        <a:pt x="640" y="331"/>
                      </a:lnTo>
                      <a:lnTo>
                        <a:pt x="743" y="263"/>
                      </a:lnTo>
                      <a:lnTo>
                        <a:pt x="846" y="194"/>
                      </a:lnTo>
                      <a:lnTo>
                        <a:pt x="743" y="0"/>
                      </a:lnTo>
                      <a:close/>
                    </a:path>
                  </a:pathLst>
                </a:custGeom>
                <a:solidFill>
                  <a:srgbClr val="DB8367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8" name="Google Shape;768;p22"/>
                <p:cNvSpPr/>
                <p:nvPr/>
              </p:nvSpPr>
              <p:spPr>
                <a:xfrm>
                  <a:off x="4373746" y="1572397"/>
                  <a:ext cx="413479" cy="3703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79" h="13236" extrusionOk="0">
                      <a:moveTo>
                        <a:pt x="7361" y="1"/>
                      </a:moveTo>
                      <a:lnTo>
                        <a:pt x="7270" y="12"/>
                      </a:lnTo>
                      <a:lnTo>
                        <a:pt x="7190" y="35"/>
                      </a:lnTo>
                      <a:lnTo>
                        <a:pt x="7098" y="69"/>
                      </a:lnTo>
                      <a:lnTo>
                        <a:pt x="7007" y="127"/>
                      </a:lnTo>
                      <a:lnTo>
                        <a:pt x="6904" y="207"/>
                      </a:lnTo>
                      <a:lnTo>
                        <a:pt x="6801" y="298"/>
                      </a:lnTo>
                      <a:lnTo>
                        <a:pt x="6572" y="527"/>
                      </a:lnTo>
                      <a:lnTo>
                        <a:pt x="6184" y="1064"/>
                      </a:lnTo>
                      <a:lnTo>
                        <a:pt x="5772" y="1658"/>
                      </a:lnTo>
                      <a:lnTo>
                        <a:pt x="5338" y="2309"/>
                      </a:lnTo>
                      <a:lnTo>
                        <a:pt x="4881" y="3018"/>
                      </a:lnTo>
                      <a:lnTo>
                        <a:pt x="4424" y="3761"/>
                      </a:lnTo>
                      <a:lnTo>
                        <a:pt x="3944" y="4549"/>
                      </a:lnTo>
                      <a:lnTo>
                        <a:pt x="3475" y="5372"/>
                      </a:lnTo>
                      <a:lnTo>
                        <a:pt x="3007" y="6207"/>
                      </a:lnTo>
                      <a:lnTo>
                        <a:pt x="2550" y="7064"/>
                      </a:lnTo>
                      <a:lnTo>
                        <a:pt x="2104" y="7932"/>
                      </a:lnTo>
                      <a:lnTo>
                        <a:pt x="1670" y="8812"/>
                      </a:lnTo>
                      <a:lnTo>
                        <a:pt x="1270" y="9692"/>
                      </a:lnTo>
                      <a:lnTo>
                        <a:pt x="892" y="10549"/>
                      </a:lnTo>
                      <a:lnTo>
                        <a:pt x="721" y="10984"/>
                      </a:lnTo>
                      <a:lnTo>
                        <a:pt x="550" y="11407"/>
                      </a:lnTo>
                      <a:lnTo>
                        <a:pt x="401" y="11829"/>
                      </a:lnTo>
                      <a:lnTo>
                        <a:pt x="252" y="12241"/>
                      </a:lnTo>
                      <a:lnTo>
                        <a:pt x="115" y="12641"/>
                      </a:lnTo>
                      <a:lnTo>
                        <a:pt x="1" y="13041"/>
                      </a:lnTo>
                      <a:lnTo>
                        <a:pt x="3898" y="13235"/>
                      </a:lnTo>
                      <a:lnTo>
                        <a:pt x="9784" y="13235"/>
                      </a:lnTo>
                      <a:lnTo>
                        <a:pt x="14778" y="13144"/>
                      </a:lnTo>
                      <a:lnTo>
                        <a:pt x="13852" y="11178"/>
                      </a:lnTo>
                      <a:lnTo>
                        <a:pt x="12950" y="9315"/>
                      </a:lnTo>
                      <a:lnTo>
                        <a:pt x="12081" y="7544"/>
                      </a:lnTo>
                      <a:lnTo>
                        <a:pt x="11235" y="5875"/>
                      </a:lnTo>
                      <a:lnTo>
                        <a:pt x="10824" y="5087"/>
                      </a:lnTo>
                      <a:lnTo>
                        <a:pt x="10424" y="4332"/>
                      </a:lnTo>
                      <a:lnTo>
                        <a:pt x="10024" y="3612"/>
                      </a:lnTo>
                      <a:lnTo>
                        <a:pt x="9635" y="2915"/>
                      </a:lnTo>
                      <a:lnTo>
                        <a:pt x="9258" y="2264"/>
                      </a:lnTo>
                      <a:lnTo>
                        <a:pt x="8892" y="1647"/>
                      </a:lnTo>
                      <a:lnTo>
                        <a:pt x="8527" y="1064"/>
                      </a:lnTo>
                      <a:lnTo>
                        <a:pt x="8172" y="515"/>
                      </a:lnTo>
                      <a:lnTo>
                        <a:pt x="7932" y="298"/>
                      </a:lnTo>
                      <a:lnTo>
                        <a:pt x="7818" y="207"/>
                      </a:lnTo>
                      <a:lnTo>
                        <a:pt x="7715" y="138"/>
                      </a:lnTo>
                      <a:lnTo>
                        <a:pt x="7624" y="81"/>
                      </a:lnTo>
                      <a:lnTo>
                        <a:pt x="7532" y="35"/>
                      </a:lnTo>
                      <a:lnTo>
                        <a:pt x="7441" y="12"/>
                      </a:lnTo>
                      <a:lnTo>
                        <a:pt x="7361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69" name="Google Shape;769;p22"/>
                <p:cNvSpPr/>
                <p:nvPr/>
              </p:nvSpPr>
              <p:spPr>
                <a:xfrm>
                  <a:off x="4351700" y="1920290"/>
                  <a:ext cx="457572" cy="844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355" h="3018" extrusionOk="0">
                      <a:moveTo>
                        <a:pt x="7052" y="0"/>
                      </a:moveTo>
                      <a:lnTo>
                        <a:pt x="6389" y="12"/>
                      </a:lnTo>
                      <a:lnTo>
                        <a:pt x="5726" y="34"/>
                      </a:lnTo>
                      <a:lnTo>
                        <a:pt x="5086" y="69"/>
                      </a:lnTo>
                      <a:lnTo>
                        <a:pt x="4469" y="114"/>
                      </a:lnTo>
                      <a:lnTo>
                        <a:pt x="3875" y="160"/>
                      </a:lnTo>
                      <a:lnTo>
                        <a:pt x="3315" y="217"/>
                      </a:lnTo>
                      <a:lnTo>
                        <a:pt x="2778" y="274"/>
                      </a:lnTo>
                      <a:lnTo>
                        <a:pt x="2298" y="343"/>
                      </a:lnTo>
                      <a:lnTo>
                        <a:pt x="1852" y="400"/>
                      </a:lnTo>
                      <a:lnTo>
                        <a:pt x="1452" y="469"/>
                      </a:lnTo>
                      <a:lnTo>
                        <a:pt x="1109" y="537"/>
                      </a:lnTo>
                      <a:lnTo>
                        <a:pt x="835" y="606"/>
                      </a:lnTo>
                      <a:lnTo>
                        <a:pt x="606" y="674"/>
                      </a:lnTo>
                      <a:lnTo>
                        <a:pt x="458" y="732"/>
                      </a:lnTo>
                      <a:lnTo>
                        <a:pt x="412" y="766"/>
                      </a:lnTo>
                      <a:lnTo>
                        <a:pt x="378" y="789"/>
                      </a:lnTo>
                      <a:lnTo>
                        <a:pt x="298" y="914"/>
                      </a:lnTo>
                      <a:lnTo>
                        <a:pt x="218" y="1040"/>
                      </a:lnTo>
                      <a:lnTo>
                        <a:pt x="160" y="1177"/>
                      </a:lnTo>
                      <a:lnTo>
                        <a:pt x="115" y="1314"/>
                      </a:lnTo>
                      <a:lnTo>
                        <a:pt x="69" y="1463"/>
                      </a:lnTo>
                      <a:lnTo>
                        <a:pt x="46" y="1612"/>
                      </a:lnTo>
                      <a:lnTo>
                        <a:pt x="23" y="1760"/>
                      </a:lnTo>
                      <a:lnTo>
                        <a:pt x="12" y="1920"/>
                      </a:lnTo>
                      <a:lnTo>
                        <a:pt x="0" y="2069"/>
                      </a:lnTo>
                      <a:lnTo>
                        <a:pt x="12" y="2217"/>
                      </a:lnTo>
                      <a:lnTo>
                        <a:pt x="23" y="2354"/>
                      </a:lnTo>
                      <a:lnTo>
                        <a:pt x="46" y="2492"/>
                      </a:lnTo>
                      <a:lnTo>
                        <a:pt x="69" y="2617"/>
                      </a:lnTo>
                      <a:lnTo>
                        <a:pt x="103" y="2743"/>
                      </a:lnTo>
                      <a:lnTo>
                        <a:pt x="138" y="2857"/>
                      </a:lnTo>
                      <a:lnTo>
                        <a:pt x="183" y="2949"/>
                      </a:lnTo>
                      <a:lnTo>
                        <a:pt x="206" y="2972"/>
                      </a:lnTo>
                      <a:lnTo>
                        <a:pt x="252" y="2983"/>
                      </a:lnTo>
                      <a:lnTo>
                        <a:pt x="389" y="3006"/>
                      </a:lnTo>
                      <a:lnTo>
                        <a:pt x="606" y="3017"/>
                      </a:lnTo>
                      <a:lnTo>
                        <a:pt x="903" y="3017"/>
                      </a:lnTo>
                      <a:lnTo>
                        <a:pt x="1658" y="2972"/>
                      </a:lnTo>
                      <a:lnTo>
                        <a:pt x="2640" y="2914"/>
                      </a:lnTo>
                      <a:lnTo>
                        <a:pt x="3795" y="2834"/>
                      </a:lnTo>
                      <a:lnTo>
                        <a:pt x="5075" y="2766"/>
                      </a:lnTo>
                      <a:lnTo>
                        <a:pt x="6458" y="2709"/>
                      </a:lnTo>
                      <a:lnTo>
                        <a:pt x="7166" y="2686"/>
                      </a:lnTo>
                      <a:lnTo>
                        <a:pt x="7875" y="2674"/>
                      </a:lnTo>
                      <a:lnTo>
                        <a:pt x="8618" y="2674"/>
                      </a:lnTo>
                      <a:lnTo>
                        <a:pt x="9360" y="2686"/>
                      </a:lnTo>
                      <a:lnTo>
                        <a:pt x="10092" y="2697"/>
                      </a:lnTo>
                      <a:lnTo>
                        <a:pt x="10800" y="2720"/>
                      </a:lnTo>
                      <a:lnTo>
                        <a:pt x="12160" y="2777"/>
                      </a:lnTo>
                      <a:lnTo>
                        <a:pt x="13383" y="2846"/>
                      </a:lnTo>
                      <a:lnTo>
                        <a:pt x="15269" y="2949"/>
                      </a:lnTo>
                      <a:lnTo>
                        <a:pt x="15840" y="2972"/>
                      </a:lnTo>
                      <a:lnTo>
                        <a:pt x="16012" y="2972"/>
                      </a:lnTo>
                      <a:lnTo>
                        <a:pt x="16058" y="2960"/>
                      </a:lnTo>
                      <a:lnTo>
                        <a:pt x="16092" y="2949"/>
                      </a:lnTo>
                      <a:lnTo>
                        <a:pt x="16126" y="2926"/>
                      </a:lnTo>
                      <a:lnTo>
                        <a:pt x="16160" y="2892"/>
                      </a:lnTo>
                      <a:lnTo>
                        <a:pt x="16229" y="2800"/>
                      </a:lnTo>
                      <a:lnTo>
                        <a:pt x="16275" y="2686"/>
                      </a:lnTo>
                      <a:lnTo>
                        <a:pt x="16309" y="2549"/>
                      </a:lnTo>
                      <a:lnTo>
                        <a:pt x="16343" y="2400"/>
                      </a:lnTo>
                      <a:lnTo>
                        <a:pt x="16355" y="2240"/>
                      </a:lnTo>
                      <a:lnTo>
                        <a:pt x="16355" y="2069"/>
                      </a:lnTo>
                      <a:lnTo>
                        <a:pt x="16343" y="1886"/>
                      </a:lnTo>
                      <a:lnTo>
                        <a:pt x="16320" y="1703"/>
                      </a:lnTo>
                      <a:lnTo>
                        <a:pt x="16286" y="1532"/>
                      </a:lnTo>
                      <a:lnTo>
                        <a:pt x="16252" y="1372"/>
                      </a:lnTo>
                      <a:lnTo>
                        <a:pt x="16195" y="1212"/>
                      </a:lnTo>
                      <a:lnTo>
                        <a:pt x="16126" y="1074"/>
                      </a:lnTo>
                      <a:lnTo>
                        <a:pt x="16058" y="949"/>
                      </a:lnTo>
                      <a:lnTo>
                        <a:pt x="15966" y="857"/>
                      </a:lnTo>
                      <a:lnTo>
                        <a:pt x="15920" y="823"/>
                      </a:lnTo>
                      <a:lnTo>
                        <a:pt x="15875" y="789"/>
                      </a:lnTo>
                      <a:lnTo>
                        <a:pt x="15772" y="766"/>
                      </a:lnTo>
                      <a:lnTo>
                        <a:pt x="15600" y="720"/>
                      </a:lnTo>
                      <a:lnTo>
                        <a:pt x="15018" y="617"/>
                      </a:lnTo>
                      <a:lnTo>
                        <a:pt x="14195" y="492"/>
                      </a:lnTo>
                      <a:lnTo>
                        <a:pt x="13143" y="354"/>
                      </a:lnTo>
                      <a:lnTo>
                        <a:pt x="12560" y="297"/>
                      </a:lnTo>
                      <a:lnTo>
                        <a:pt x="11932" y="229"/>
                      </a:lnTo>
                      <a:lnTo>
                        <a:pt x="11269" y="172"/>
                      </a:lnTo>
                      <a:lnTo>
                        <a:pt x="10595" y="126"/>
                      </a:lnTo>
                      <a:lnTo>
                        <a:pt x="9898" y="80"/>
                      </a:lnTo>
                      <a:lnTo>
                        <a:pt x="9178" y="34"/>
                      </a:lnTo>
                      <a:lnTo>
                        <a:pt x="8458" y="12"/>
                      </a:lnTo>
                      <a:lnTo>
                        <a:pt x="7726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0" name="Google Shape;770;p22"/>
                <p:cNvSpPr/>
                <p:nvPr/>
              </p:nvSpPr>
              <p:spPr>
                <a:xfrm>
                  <a:off x="4373130" y="1917408"/>
                  <a:ext cx="414403" cy="252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12" h="904" extrusionOk="0">
                      <a:moveTo>
                        <a:pt x="6732" y="0"/>
                      </a:moveTo>
                      <a:lnTo>
                        <a:pt x="5806" y="23"/>
                      </a:lnTo>
                      <a:lnTo>
                        <a:pt x="4869" y="69"/>
                      </a:lnTo>
                      <a:lnTo>
                        <a:pt x="3920" y="126"/>
                      </a:lnTo>
                      <a:lnTo>
                        <a:pt x="2960" y="217"/>
                      </a:lnTo>
                      <a:lnTo>
                        <a:pt x="1989" y="320"/>
                      </a:lnTo>
                      <a:lnTo>
                        <a:pt x="1006" y="446"/>
                      </a:lnTo>
                      <a:lnTo>
                        <a:pt x="0" y="583"/>
                      </a:lnTo>
                      <a:lnTo>
                        <a:pt x="34" y="800"/>
                      </a:lnTo>
                      <a:lnTo>
                        <a:pt x="1029" y="663"/>
                      </a:lnTo>
                      <a:lnTo>
                        <a:pt x="2012" y="537"/>
                      </a:lnTo>
                      <a:lnTo>
                        <a:pt x="2983" y="435"/>
                      </a:lnTo>
                      <a:lnTo>
                        <a:pt x="3943" y="355"/>
                      </a:lnTo>
                      <a:lnTo>
                        <a:pt x="4880" y="286"/>
                      </a:lnTo>
                      <a:lnTo>
                        <a:pt x="5817" y="240"/>
                      </a:lnTo>
                      <a:lnTo>
                        <a:pt x="6743" y="217"/>
                      </a:lnTo>
                      <a:lnTo>
                        <a:pt x="7657" y="217"/>
                      </a:lnTo>
                      <a:lnTo>
                        <a:pt x="8560" y="229"/>
                      </a:lnTo>
                      <a:lnTo>
                        <a:pt x="9463" y="263"/>
                      </a:lnTo>
                      <a:lnTo>
                        <a:pt x="10354" y="320"/>
                      </a:lnTo>
                      <a:lnTo>
                        <a:pt x="11246" y="400"/>
                      </a:lnTo>
                      <a:lnTo>
                        <a:pt x="12126" y="492"/>
                      </a:lnTo>
                      <a:lnTo>
                        <a:pt x="13017" y="617"/>
                      </a:lnTo>
                      <a:lnTo>
                        <a:pt x="13897" y="755"/>
                      </a:lnTo>
                      <a:lnTo>
                        <a:pt x="14777" y="903"/>
                      </a:lnTo>
                      <a:lnTo>
                        <a:pt x="14812" y="686"/>
                      </a:lnTo>
                      <a:lnTo>
                        <a:pt x="13932" y="537"/>
                      </a:lnTo>
                      <a:lnTo>
                        <a:pt x="13040" y="400"/>
                      </a:lnTo>
                      <a:lnTo>
                        <a:pt x="12160" y="275"/>
                      </a:lnTo>
                      <a:lnTo>
                        <a:pt x="11269" y="183"/>
                      </a:lnTo>
                      <a:lnTo>
                        <a:pt x="10366" y="103"/>
                      </a:lnTo>
                      <a:lnTo>
                        <a:pt x="9474" y="46"/>
                      </a:lnTo>
                      <a:lnTo>
                        <a:pt x="8572" y="12"/>
                      </a:lnTo>
                      <a:lnTo>
                        <a:pt x="7657" y="0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1" name="Google Shape;771;p22"/>
                <p:cNvSpPr/>
                <p:nvPr/>
              </p:nvSpPr>
              <p:spPr>
                <a:xfrm>
                  <a:off x="4540654" y="1628995"/>
                  <a:ext cx="91151" cy="927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8" h="3316" extrusionOk="0">
                      <a:moveTo>
                        <a:pt x="915" y="1"/>
                      </a:moveTo>
                      <a:lnTo>
                        <a:pt x="824" y="12"/>
                      </a:lnTo>
                      <a:lnTo>
                        <a:pt x="686" y="46"/>
                      </a:lnTo>
                      <a:lnTo>
                        <a:pt x="549" y="104"/>
                      </a:lnTo>
                      <a:lnTo>
                        <a:pt x="412" y="184"/>
                      </a:lnTo>
                      <a:lnTo>
                        <a:pt x="286" y="286"/>
                      </a:lnTo>
                      <a:lnTo>
                        <a:pt x="206" y="378"/>
                      </a:lnTo>
                      <a:lnTo>
                        <a:pt x="138" y="481"/>
                      </a:lnTo>
                      <a:lnTo>
                        <a:pt x="81" y="595"/>
                      </a:lnTo>
                      <a:lnTo>
                        <a:pt x="35" y="709"/>
                      </a:lnTo>
                      <a:lnTo>
                        <a:pt x="12" y="824"/>
                      </a:lnTo>
                      <a:lnTo>
                        <a:pt x="1" y="938"/>
                      </a:lnTo>
                      <a:lnTo>
                        <a:pt x="1" y="1064"/>
                      </a:lnTo>
                      <a:lnTo>
                        <a:pt x="24" y="1178"/>
                      </a:lnTo>
                      <a:lnTo>
                        <a:pt x="58" y="1281"/>
                      </a:lnTo>
                      <a:lnTo>
                        <a:pt x="104" y="1372"/>
                      </a:lnTo>
                      <a:lnTo>
                        <a:pt x="161" y="1452"/>
                      </a:lnTo>
                      <a:lnTo>
                        <a:pt x="218" y="1532"/>
                      </a:lnTo>
                      <a:lnTo>
                        <a:pt x="252" y="1555"/>
                      </a:lnTo>
                      <a:lnTo>
                        <a:pt x="309" y="1589"/>
                      </a:lnTo>
                      <a:lnTo>
                        <a:pt x="412" y="1646"/>
                      </a:lnTo>
                      <a:lnTo>
                        <a:pt x="515" y="1704"/>
                      </a:lnTo>
                      <a:lnTo>
                        <a:pt x="549" y="1726"/>
                      </a:lnTo>
                      <a:lnTo>
                        <a:pt x="572" y="1761"/>
                      </a:lnTo>
                      <a:lnTo>
                        <a:pt x="584" y="1795"/>
                      </a:lnTo>
                      <a:lnTo>
                        <a:pt x="584" y="1829"/>
                      </a:lnTo>
                      <a:lnTo>
                        <a:pt x="572" y="1875"/>
                      </a:lnTo>
                      <a:lnTo>
                        <a:pt x="549" y="1932"/>
                      </a:lnTo>
                      <a:lnTo>
                        <a:pt x="481" y="2046"/>
                      </a:lnTo>
                      <a:lnTo>
                        <a:pt x="389" y="2161"/>
                      </a:lnTo>
                      <a:lnTo>
                        <a:pt x="195" y="2389"/>
                      </a:lnTo>
                      <a:lnTo>
                        <a:pt x="58" y="2549"/>
                      </a:lnTo>
                      <a:lnTo>
                        <a:pt x="46" y="2572"/>
                      </a:lnTo>
                      <a:lnTo>
                        <a:pt x="35" y="2606"/>
                      </a:lnTo>
                      <a:lnTo>
                        <a:pt x="46" y="2641"/>
                      </a:lnTo>
                      <a:lnTo>
                        <a:pt x="69" y="2664"/>
                      </a:lnTo>
                      <a:lnTo>
                        <a:pt x="172" y="2755"/>
                      </a:lnTo>
                      <a:lnTo>
                        <a:pt x="286" y="2846"/>
                      </a:lnTo>
                      <a:lnTo>
                        <a:pt x="561" y="3041"/>
                      </a:lnTo>
                      <a:lnTo>
                        <a:pt x="801" y="3212"/>
                      </a:lnTo>
                      <a:lnTo>
                        <a:pt x="949" y="3304"/>
                      </a:lnTo>
                      <a:lnTo>
                        <a:pt x="984" y="3315"/>
                      </a:lnTo>
                      <a:lnTo>
                        <a:pt x="1018" y="3315"/>
                      </a:lnTo>
                      <a:lnTo>
                        <a:pt x="1041" y="3304"/>
                      </a:lnTo>
                      <a:lnTo>
                        <a:pt x="1052" y="3281"/>
                      </a:lnTo>
                      <a:lnTo>
                        <a:pt x="1166" y="3109"/>
                      </a:lnTo>
                      <a:lnTo>
                        <a:pt x="1326" y="2846"/>
                      </a:lnTo>
                      <a:lnTo>
                        <a:pt x="1418" y="2732"/>
                      </a:lnTo>
                      <a:lnTo>
                        <a:pt x="1498" y="2629"/>
                      </a:lnTo>
                      <a:lnTo>
                        <a:pt x="1544" y="2595"/>
                      </a:lnTo>
                      <a:lnTo>
                        <a:pt x="1578" y="2572"/>
                      </a:lnTo>
                      <a:lnTo>
                        <a:pt x="1624" y="2549"/>
                      </a:lnTo>
                      <a:lnTo>
                        <a:pt x="1658" y="2549"/>
                      </a:lnTo>
                      <a:lnTo>
                        <a:pt x="1692" y="2561"/>
                      </a:lnTo>
                      <a:lnTo>
                        <a:pt x="1726" y="2595"/>
                      </a:lnTo>
                      <a:lnTo>
                        <a:pt x="1818" y="2675"/>
                      </a:lnTo>
                      <a:lnTo>
                        <a:pt x="1898" y="2755"/>
                      </a:lnTo>
                      <a:lnTo>
                        <a:pt x="1944" y="2789"/>
                      </a:lnTo>
                      <a:lnTo>
                        <a:pt x="1978" y="2824"/>
                      </a:lnTo>
                      <a:lnTo>
                        <a:pt x="2069" y="2858"/>
                      </a:lnTo>
                      <a:lnTo>
                        <a:pt x="2172" y="2892"/>
                      </a:lnTo>
                      <a:lnTo>
                        <a:pt x="2275" y="2904"/>
                      </a:lnTo>
                      <a:lnTo>
                        <a:pt x="2366" y="2904"/>
                      </a:lnTo>
                      <a:lnTo>
                        <a:pt x="2492" y="2892"/>
                      </a:lnTo>
                      <a:lnTo>
                        <a:pt x="2606" y="2858"/>
                      </a:lnTo>
                      <a:lnTo>
                        <a:pt x="2721" y="2812"/>
                      </a:lnTo>
                      <a:lnTo>
                        <a:pt x="2824" y="2744"/>
                      </a:lnTo>
                      <a:lnTo>
                        <a:pt x="2915" y="2675"/>
                      </a:lnTo>
                      <a:lnTo>
                        <a:pt x="3006" y="2584"/>
                      </a:lnTo>
                      <a:lnTo>
                        <a:pt x="3075" y="2492"/>
                      </a:lnTo>
                      <a:lnTo>
                        <a:pt x="3144" y="2389"/>
                      </a:lnTo>
                      <a:lnTo>
                        <a:pt x="3178" y="2298"/>
                      </a:lnTo>
                      <a:lnTo>
                        <a:pt x="3212" y="2218"/>
                      </a:lnTo>
                      <a:lnTo>
                        <a:pt x="3235" y="2138"/>
                      </a:lnTo>
                      <a:lnTo>
                        <a:pt x="3246" y="2058"/>
                      </a:lnTo>
                      <a:lnTo>
                        <a:pt x="3258" y="1978"/>
                      </a:lnTo>
                      <a:lnTo>
                        <a:pt x="3258" y="1898"/>
                      </a:lnTo>
                      <a:lnTo>
                        <a:pt x="3258" y="1818"/>
                      </a:lnTo>
                      <a:lnTo>
                        <a:pt x="3246" y="1749"/>
                      </a:lnTo>
                      <a:lnTo>
                        <a:pt x="3212" y="1658"/>
                      </a:lnTo>
                      <a:lnTo>
                        <a:pt x="3166" y="1544"/>
                      </a:lnTo>
                      <a:lnTo>
                        <a:pt x="3098" y="1418"/>
                      </a:lnTo>
                      <a:lnTo>
                        <a:pt x="2995" y="1269"/>
                      </a:lnTo>
                      <a:lnTo>
                        <a:pt x="2869" y="1109"/>
                      </a:lnTo>
                      <a:lnTo>
                        <a:pt x="2709" y="938"/>
                      </a:lnTo>
                      <a:lnTo>
                        <a:pt x="2515" y="755"/>
                      </a:lnTo>
                      <a:lnTo>
                        <a:pt x="2275" y="572"/>
                      </a:lnTo>
                      <a:lnTo>
                        <a:pt x="2024" y="401"/>
                      </a:lnTo>
                      <a:lnTo>
                        <a:pt x="1795" y="264"/>
                      </a:lnTo>
                      <a:lnTo>
                        <a:pt x="1578" y="161"/>
                      </a:lnTo>
                      <a:lnTo>
                        <a:pt x="1372" y="92"/>
                      </a:lnTo>
                      <a:lnTo>
                        <a:pt x="1201" y="46"/>
                      </a:lnTo>
                      <a:lnTo>
                        <a:pt x="1041" y="12"/>
                      </a:lnTo>
                      <a:lnTo>
                        <a:pt x="915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2" name="Google Shape;772;p22"/>
                <p:cNvSpPr/>
                <p:nvPr/>
              </p:nvSpPr>
              <p:spPr>
                <a:xfrm>
                  <a:off x="4552180" y="1650425"/>
                  <a:ext cx="24005" cy="30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8" h="1098" extrusionOk="0">
                      <a:moveTo>
                        <a:pt x="309" y="0"/>
                      </a:moveTo>
                      <a:lnTo>
                        <a:pt x="240" y="23"/>
                      </a:lnTo>
                      <a:lnTo>
                        <a:pt x="194" y="46"/>
                      </a:lnTo>
                      <a:lnTo>
                        <a:pt x="126" y="103"/>
                      </a:lnTo>
                      <a:lnTo>
                        <a:pt x="69" y="183"/>
                      </a:lnTo>
                      <a:lnTo>
                        <a:pt x="23" y="275"/>
                      </a:lnTo>
                      <a:lnTo>
                        <a:pt x="0" y="378"/>
                      </a:lnTo>
                      <a:lnTo>
                        <a:pt x="217" y="412"/>
                      </a:lnTo>
                      <a:lnTo>
                        <a:pt x="229" y="355"/>
                      </a:lnTo>
                      <a:lnTo>
                        <a:pt x="252" y="298"/>
                      </a:lnTo>
                      <a:lnTo>
                        <a:pt x="274" y="263"/>
                      </a:lnTo>
                      <a:lnTo>
                        <a:pt x="309" y="240"/>
                      </a:lnTo>
                      <a:lnTo>
                        <a:pt x="332" y="218"/>
                      </a:lnTo>
                      <a:lnTo>
                        <a:pt x="366" y="218"/>
                      </a:lnTo>
                      <a:lnTo>
                        <a:pt x="434" y="229"/>
                      </a:lnTo>
                      <a:lnTo>
                        <a:pt x="514" y="275"/>
                      </a:lnTo>
                      <a:lnTo>
                        <a:pt x="549" y="309"/>
                      </a:lnTo>
                      <a:lnTo>
                        <a:pt x="594" y="343"/>
                      </a:lnTo>
                      <a:lnTo>
                        <a:pt x="617" y="378"/>
                      </a:lnTo>
                      <a:lnTo>
                        <a:pt x="640" y="423"/>
                      </a:lnTo>
                      <a:lnTo>
                        <a:pt x="640" y="480"/>
                      </a:lnTo>
                      <a:lnTo>
                        <a:pt x="640" y="526"/>
                      </a:lnTo>
                      <a:lnTo>
                        <a:pt x="606" y="595"/>
                      </a:lnTo>
                      <a:lnTo>
                        <a:pt x="549" y="663"/>
                      </a:lnTo>
                      <a:lnTo>
                        <a:pt x="480" y="720"/>
                      </a:lnTo>
                      <a:lnTo>
                        <a:pt x="400" y="766"/>
                      </a:lnTo>
                      <a:lnTo>
                        <a:pt x="240" y="846"/>
                      </a:lnTo>
                      <a:lnTo>
                        <a:pt x="126" y="892"/>
                      </a:lnTo>
                      <a:lnTo>
                        <a:pt x="206" y="1098"/>
                      </a:lnTo>
                      <a:lnTo>
                        <a:pt x="389" y="1018"/>
                      </a:lnTo>
                      <a:lnTo>
                        <a:pt x="492" y="972"/>
                      </a:lnTo>
                      <a:lnTo>
                        <a:pt x="583" y="915"/>
                      </a:lnTo>
                      <a:lnTo>
                        <a:pt x="663" y="846"/>
                      </a:lnTo>
                      <a:lnTo>
                        <a:pt x="743" y="778"/>
                      </a:lnTo>
                      <a:lnTo>
                        <a:pt x="800" y="686"/>
                      </a:lnTo>
                      <a:lnTo>
                        <a:pt x="846" y="583"/>
                      </a:lnTo>
                      <a:lnTo>
                        <a:pt x="857" y="492"/>
                      </a:lnTo>
                      <a:lnTo>
                        <a:pt x="857" y="400"/>
                      </a:lnTo>
                      <a:lnTo>
                        <a:pt x="834" y="320"/>
                      </a:lnTo>
                      <a:lnTo>
                        <a:pt x="789" y="240"/>
                      </a:lnTo>
                      <a:lnTo>
                        <a:pt x="732" y="172"/>
                      </a:lnTo>
                      <a:lnTo>
                        <a:pt x="663" y="103"/>
                      </a:lnTo>
                      <a:lnTo>
                        <a:pt x="583" y="58"/>
                      </a:lnTo>
                      <a:lnTo>
                        <a:pt x="503" y="23"/>
                      </a:lnTo>
                      <a:lnTo>
                        <a:pt x="400" y="0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3" name="Google Shape;773;p22"/>
                <p:cNvSpPr/>
                <p:nvPr/>
              </p:nvSpPr>
              <p:spPr>
                <a:xfrm>
                  <a:off x="4583178" y="1676331"/>
                  <a:ext cx="28481" cy="236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8" h="846" extrusionOk="0">
                      <a:moveTo>
                        <a:pt x="469" y="0"/>
                      </a:moveTo>
                      <a:lnTo>
                        <a:pt x="378" y="23"/>
                      </a:lnTo>
                      <a:lnTo>
                        <a:pt x="286" y="69"/>
                      </a:lnTo>
                      <a:lnTo>
                        <a:pt x="206" y="137"/>
                      </a:lnTo>
                      <a:lnTo>
                        <a:pt x="149" y="217"/>
                      </a:lnTo>
                      <a:lnTo>
                        <a:pt x="92" y="320"/>
                      </a:lnTo>
                      <a:lnTo>
                        <a:pt x="58" y="423"/>
                      </a:lnTo>
                      <a:lnTo>
                        <a:pt x="35" y="526"/>
                      </a:lnTo>
                      <a:lnTo>
                        <a:pt x="12" y="629"/>
                      </a:lnTo>
                      <a:lnTo>
                        <a:pt x="1" y="834"/>
                      </a:lnTo>
                      <a:lnTo>
                        <a:pt x="218" y="846"/>
                      </a:lnTo>
                      <a:lnTo>
                        <a:pt x="229" y="720"/>
                      </a:lnTo>
                      <a:lnTo>
                        <a:pt x="252" y="549"/>
                      </a:lnTo>
                      <a:lnTo>
                        <a:pt x="275" y="457"/>
                      </a:lnTo>
                      <a:lnTo>
                        <a:pt x="309" y="377"/>
                      </a:lnTo>
                      <a:lnTo>
                        <a:pt x="355" y="309"/>
                      </a:lnTo>
                      <a:lnTo>
                        <a:pt x="412" y="252"/>
                      </a:lnTo>
                      <a:lnTo>
                        <a:pt x="458" y="229"/>
                      </a:lnTo>
                      <a:lnTo>
                        <a:pt x="504" y="217"/>
                      </a:lnTo>
                      <a:lnTo>
                        <a:pt x="549" y="229"/>
                      </a:lnTo>
                      <a:lnTo>
                        <a:pt x="595" y="240"/>
                      </a:lnTo>
                      <a:lnTo>
                        <a:pt x="641" y="252"/>
                      </a:lnTo>
                      <a:lnTo>
                        <a:pt x="686" y="286"/>
                      </a:lnTo>
                      <a:lnTo>
                        <a:pt x="721" y="320"/>
                      </a:lnTo>
                      <a:lnTo>
                        <a:pt x="755" y="354"/>
                      </a:lnTo>
                      <a:lnTo>
                        <a:pt x="789" y="423"/>
                      </a:lnTo>
                      <a:lnTo>
                        <a:pt x="789" y="446"/>
                      </a:lnTo>
                      <a:lnTo>
                        <a:pt x="789" y="480"/>
                      </a:lnTo>
                      <a:lnTo>
                        <a:pt x="778" y="514"/>
                      </a:lnTo>
                      <a:lnTo>
                        <a:pt x="744" y="549"/>
                      </a:lnTo>
                      <a:lnTo>
                        <a:pt x="698" y="583"/>
                      </a:lnTo>
                      <a:lnTo>
                        <a:pt x="652" y="617"/>
                      </a:lnTo>
                      <a:lnTo>
                        <a:pt x="744" y="812"/>
                      </a:lnTo>
                      <a:lnTo>
                        <a:pt x="835" y="754"/>
                      </a:lnTo>
                      <a:lnTo>
                        <a:pt x="915" y="697"/>
                      </a:lnTo>
                      <a:lnTo>
                        <a:pt x="972" y="617"/>
                      </a:lnTo>
                      <a:lnTo>
                        <a:pt x="1006" y="537"/>
                      </a:lnTo>
                      <a:lnTo>
                        <a:pt x="1018" y="469"/>
                      </a:lnTo>
                      <a:lnTo>
                        <a:pt x="1006" y="400"/>
                      </a:lnTo>
                      <a:lnTo>
                        <a:pt x="984" y="320"/>
                      </a:lnTo>
                      <a:lnTo>
                        <a:pt x="938" y="229"/>
                      </a:lnTo>
                      <a:lnTo>
                        <a:pt x="881" y="160"/>
                      </a:lnTo>
                      <a:lnTo>
                        <a:pt x="812" y="103"/>
                      </a:lnTo>
                      <a:lnTo>
                        <a:pt x="732" y="57"/>
                      </a:lnTo>
                      <a:lnTo>
                        <a:pt x="641" y="23"/>
                      </a:lnTo>
                      <a:lnTo>
                        <a:pt x="549" y="0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4" name="Google Shape;774;p22"/>
                <p:cNvSpPr/>
                <p:nvPr/>
              </p:nvSpPr>
              <p:spPr>
                <a:xfrm>
                  <a:off x="4453367" y="1788547"/>
                  <a:ext cx="92130" cy="943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3" h="3373" extrusionOk="0">
                      <a:moveTo>
                        <a:pt x="938" y="1"/>
                      </a:moveTo>
                      <a:lnTo>
                        <a:pt x="824" y="12"/>
                      </a:lnTo>
                      <a:lnTo>
                        <a:pt x="698" y="35"/>
                      </a:lnTo>
                      <a:lnTo>
                        <a:pt x="584" y="81"/>
                      </a:lnTo>
                      <a:lnTo>
                        <a:pt x="481" y="138"/>
                      </a:lnTo>
                      <a:lnTo>
                        <a:pt x="378" y="206"/>
                      </a:lnTo>
                      <a:lnTo>
                        <a:pt x="309" y="263"/>
                      </a:lnTo>
                      <a:lnTo>
                        <a:pt x="241" y="321"/>
                      </a:lnTo>
                      <a:lnTo>
                        <a:pt x="184" y="389"/>
                      </a:lnTo>
                      <a:lnTo>
                        <a:pt x="138" y="458"/>
                      </a:lnTo>
                      <a:lnTo>
                        <a:pt x="104" y="526"/>
                      </a:lnTo>
                      <a:lnTo>
                        <a:pt x="69" y="595"/>
                      </a:lnTo>
                      <a:lnTo>
                        <a:pt x="35" y="663"/>
                      </a:lnTo>
                      <a:lnTo>
                        <a:pt x="12" y="743"/>
                      </a:lnTo>
                      <a:lnTo>
                        <a:pt x="1" y="835"/>
                      </a:lnTo>
                      <a:lnTo>
                        <a:pt x="1" y="949"/>
                      </a:lnTo>
                      <a:lnTo>
                        <a:pt x="12" y="1098"/>
                      </a:lnTo>
                      <a:lnTo>
                        <a:pt x="35" y="1281"/>
                      </a:lnTo>
                      <a:lnTo>
                        <a:pt x="81" y="1475"/>
                      </a:lnTo>
                      <a:lnTo>
                        <a:pt x="149" y="1703"/>
                      </a:lnTo>
                      <a:lnTo>
                        <a:pt x="252" y="1943"/>
                      </a:lnTo>
                      <a:lnTo>
                        <a:pt x="389" y="2218"/>
                      </a:lnTo>
                      <a:lnTo>
                        <a:pt x="549" y="2469"/>
                      </a:lnTo>
                      <a:lnTo>
                        <a:pt x="698" y="2698"/>
                      </a:lnTo>
                      <a:lnTo>
                        <a:pt x="858" y="2881"/>
                      </a:lnTo>
                      <a:lnTo>
                        <a:pt x="1006" y="3029"/>
                      </a:lnTo>
                      <a:lnTo>
                        <a:pt x="1144" y="3155"/>
                      </a:lnTo>
                      <a:lnTo>
                        <a:pt x="1269" y="3246"/>
                      </a:lnTo>
                      <a:lnTo>
                        <a:pt x="1384" y="3303"/>
                      </a:lnTo>
                      <a:lnTo>
                        <a:pt x="1475" y="3338"/>
                      </a:lnTo>
                      <a:lnTo>
                        <a:pt x="1612" y="3372"/>
                      </a:lnTo>
                      <a:lnTo>
                        <a:pt x="1761" y="3372"/>
                      </a:lnTo>
                      <a:lnTo>
                        <a:pt x="1909" y="3361"/>
                      </a:lnTo>
                      <a:lnTo>
                        <a:pt x="2069" y="3315"/>
                      </a:lnTo>
                      <a:lnTo>
                        <a:pt x="2184" y="3269"/>
                      </a:lnTo>
                      <a:lnTo>
                        <a:pt x="2286" y="3201"/>
                      </a:lnTo>
                      <a:lnTo>
                        <a:pt x="2389" y="3132"/>
                      </a:lnTo>
                      <a:lnTo>
                        <a:pt x="2481" y="3041"/>
                      </a:lnTo>
                      <a:lnTo>
                        <a:pt x="2549" y="2949"/>
                      </a:lnTo>
                      <a:lnTo>
                        <a:pt x="2618" y="2846"/>
                      </a:lnTo>
                      <a:lnTo>
                        <a:pt x="2664" y="2732"/>
                      </a:lnTo>
                      <a:lnTo>
                        <a:pt x="2686" y="2618"/>
                      </a:lnTo>
                      <a:lnTo>
                        <a:pt x="2698" y="2515"/>
                      </a:lnTo>
                      <a:lnTo>
                        <a:pt x="2698" y="2412"/>
                      </a:lnTo>
                      <a:lnTo>
                        <a:pt x="2686" y="2321"/>
                      </a:lnTo>
                      <a:lnTo>
                        <a:pt x="2664" y="2218"/>
                      </a:lnTo>
                      <a:lnTo>
                        <a:pt x="2641" y="2172"/>
                      </a:lnTo>
                      <a:lnTo>
                        <a:pt x="2606" y="2126"/>
                      </a:lnTo>
                      <a:lnTo>
                        <a:pt x="2538" y="2035"/>
                      </a:lnTo>
                      <a:lnTo>
                        <a:pt x="2469" y="1943"/>
                      </a:lnTo>
                      <a:lnTo>
                        <a:pt x="2446" y="1898"/>
                      </a:lnTo>
                      <a:lnTo>
                        <a:pt x="2435" y="1863"/>
                      </a:lnTo>
                      <a:lnTo>
                        <a:pt x="2446" y="1829"/>
                      </a:lnTo>
                      <a:lnTo>
                        <a:pt x="2458" y="1795"/>
                      </a:lnTo>
                      <a:lnTo>
                        <a:pt x="2492" y="1761"/>
                      </a:lnTo>
                      <a:lnTo>
                        <a:pt x="2538" y="1715"/>
                      </a:lnTo>
                      <a:lnTo>
                        <a:pt x="2641" y="1646"/>
                      </a:lnTo>
                      <a:lnTo>
                        <a:pt x="2778" y="1578"/>
                      </a:lnTo>
                      <a:lnTo>
                        <a:pt x="3052" y="1452"/>
                      </a:lnTo>
                      <a:lnTo>
                        <a:pt x="3235" y="1361"/>
                      </a:lnTo>
                      <a:lnTo>
                        <a:pt x="3269" y="1349"/>
                      </a:lnTo>
                      <a:lnTo>
                        <a:pt x="3281" y="1326"/>
                      </a:lnTo>
                      <a:lnTo>
                        <a:pt x="3292" y="1292"/>
                      </a:lnTo>
                      <a:lnTo>
                        <a:pt x="3281" y="1258"/>
                      </a:lnTo>
                      <a:lnTo>
                        <a:pt x="3224" y="1132"/>
                      </a:lnTo>
                      <a:lnTo>
                        <a:pt x="3155" y="995"/>
                      </a:lnTo>
                      <a:lnTo>
                        <a:pt x="2995" y="709"/>
                      </a:lnTo>
                      <a:lnTo>
                        <a:pt x="2846" y="458"/>
                      </a:lnTo>
                      <a:lnTo>
                        <a:pt x="2755" y="309"/>
                      </a:lnTo>
                      <a:lnTo>
                        <a:pt x="2732" y="275"/>
                      </a:lnTo>
                      <a:lnTo>
                        <a:pt x="2698" y="263"/>
                      </a:lnTo>
                      <a:lnTo>
                        <a:pt x="2675" y="263"/>
                      </a:lnTo>
                      <a:lnTo>
                        <a:pt x="2652" y="275"/>
                      </a:lnTo>
                      <a:lnTo>
                        <a:pt x="2469" y="389"/>
                      </a:lnTo>
                      <a:lnTo>
                        <a:pt x="2218" y="549"/>
                      </a:lnTo>
                      <a:lnTo>
                        <a:pt x="2092" y="629"/>
                      </a:lnTo>
                      <a:lnTo>
                        <a:pt x="1966" y="675"/>
                      </a:lnTo>
                      <a:lnTo>
                        <a:pt x="1909" y="698"/>
                      </a:lnTo>
                      <a:lnTo>
                        <a:pt x="1829" y="698"/>
                      </a:lnTo>
                      <a:lnTo>
                        <a:pt x="1795" y="686"/>
                      </a:lnTo>
                      <a:lnTo>
                        <a:pt x="1772" y="652"/>
                      </a:lnTo>
                      <a:lnTo>
                        <a:pt x="1749" y="618"/>
                      </a:lnTo>
                      <a:lnTo>
                        <a:pt x="1704" y="503"/>
                      </a:lnTo>
                      <a:lnTo>
                        <a:pt x="1658" y="389"/>
                      </a:lnTo>
                      <a:lnTo>
                        <a:pt x="1635" y="343"/>
                      </a:lnTo>
                      <a:lnTo>
                        <a:pt x="1612" y="309"/>
                      </a:lnTo>
                      <a:lnTo>
                        <a:pt x="1544" y="229"/>
                      </a:lnTo>
                      <a:lnTo>
                        <a:pt x="1475" y="161"/>
                      </a:lnTo>
                      <a:lnTo>
                        <a:pt x="1384" y="103"/>
                      </a:lnTo>
                      <a:lnTo>
                        <a:pt x="1292" y="58"/>
                      </a:lnTo>
                      <a:lnTo>
                        <a:pt x="1178" y="23"/>
                      </a:lnTo>
                      <a:lnTo>
                        <a:pt x="1064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5" name="Google Shape;775;p22"/>
                <p:cNvSpPr/>
                <p:nvPr/>
              </p:nvSpPr>
              <p:spPr>
                <a:xfrm>
                  <a:off x="4496535" y="1837142"/>
                  <a:ext cx="25292" cy="2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4" h="973" extrusionOk="0">
                      <a:moveTo>
                        <a:pt x="595" y="1"/>
                      </a:moveTo>
                      <a:lnTo>
                        <a:pt x="481" y="12"/>
                      </a:lnTo>
                      <a:lnTo>
                        <a:pt x="378" y="35"/>
                      </a:lnTo>
                      <a:lnTo>
                        <a:pt x="275" y="81"/>
                      </a:lnTo>
                      <a:lnTo>
                        <a:pt x="183" y="126"/>
                      </a:lnTo>
                      <a:lnTo>
                        <a:pt x="103" y="206"/>
                      </a:lnTo>
                      <a:lnTo>
                        <a:pt x="46" y="275"/>
                      </a:lnTo>
                      <a:lnTo>
                        <a:pt x="12" y="366"/>
                      </a:lnTo>
                      <a:lnTo>
                        <a:pt x="1" y="458"/>
                      </a:lnTo>
                      <a:lnTo>
                        <a:pt x="12" y="549"/>
                      </a:lnTo>
                      <a:lnTo>
                        <a:pt x="35" y="629"/>
                      </a:lnTo>
                      <a:lnTo>
                        <a:pt x="69" y="721"/>
                      </a:lnTo>
                      <a:lnTo>
                        <a:pt x="115" y="789"/>
                      </a:lnTo>
                      <a:lnTo>
                        <a:pt x="172" y="858"/>
                      </a:lnTo>
                      <a:lnTo>
                        <a:pt x="241" y="915"/>
                      </a:lnTo>
                      <a:lnTo>
                        <a:pt x="309" y="949"/>
                      </a:lnTo>
                      <a:lnTo>
                        <a:pt x="378" y="961"/>
                      </a:lnTo>
                      <a:lnTo>
                        <a:pt x="423" y="972"/>
                      </a:lnTo>
                      <a:lnTo>
                        <a:pt x="469" y="972"/>
                      </a:lnTo>
                      <a:lnTo>
                        <a:pt x="561" y="949"/>
                      </a:lnTo>
                      <a:lnTo>
                        <a:pt x="641" y="904"/>
                      </a:lnTo>
                      <a:lnTo>
                        <a:pt x="709" y="835"/>
                      </a:lnTo>
                      <a:lnTo>
                        <a:pt x="778" y="755"/>
                      </a:lnTo>
                      <a:lnTo>
                        <a:pt x="595" y="629"/>
                      </a:lnTo>
                      <a:lnTo>
                        <a:pt x="561" y="675"/>
                      </a:lnTo>
                      <a:lnTo>
                        <a:pt x="526" y="709"/>
                      </a:lnTo>
                      <a:lnTo>
                        <a:pt x="481" y="744"/>
                      </a:lnTo>
                      <a:lnTo>
                        <a:pt x="446" y="755"/>
                      </a:lnTo>
                      <a:lnTo>
                        <a:pt x="412" y="755"/>
                      </a:lnTo>
                      <a:lnTo>
                        <a:pt x="389" y="744"/>
                      </a:lnTo>
                      <a:lnTo>
                        <a:pt x="332" y="698"/>
                      </a:lnTo>
                      <a:lnTo>
                        <a:pt x="298" y="664"/>
                      </a:lnTo>
                      <a:lnTo>
                        <a:pt x="263" y="618"/>
                      </a:lnTo>
                      <a:lnTo>
                        <a:pt x="241" y="572"/>
                      </a:lnTo>
                      <a:lnTo>
                        <a:pt x="229" y="526"/>
                      </a:lnTo>
                      <a:lnTo>
                        <a:pt x="218" y="481"/>
                      </a:lnTo>
                      <a:lnTo>
                        <a:pt x="229" y="435"/>
                      </a:lnTo>
                      <a:lnTo>
                        <a:pt x="241" y="389"/>
                      </a:lnTo>
                      <a:lnTo>
                        <a:pt x="263" y="344"/>
                      </a:lnTo>
                      <a:lnTo>
                        <a:pt x="332" y="298"/>
                      </a:lnTo>
                      <a:lnTo>
                        <a:pt x="412" y="264"/>
                      </a:lnTo>
                      <a:lnTo>
                        <a:pt x="492" y="241"/>
                      </a:lnTo>
                      <a:lnTo>
                        <a:pt x="583" y="229"/>
                      </a:lnTo>
                      <a:lnTo>
                        <a:pt x="755" y="218"/>
                      </a:lnTo>
                      <a:lnTo>
                        <a:pt x="881" y="229"/>
                      </a:lnTo>
                      <a:lnTo>
                        <a:pt x="903" y="12"/>
                      </a:lnTo>
                      <a:lnTo>
                        <a:pt x="698" y="1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6" name="Google Shape;776;p22"/>
                <p:cNvSpPr/>
                <p:nvPr/>
              </p:nvSpPr>
              <p:spPr>
                <a:xfrm>
                  <a:off x="4475440" y="1801668"/>
                  <a:ext cx="31363" cy="243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21" h="869" extrusionOk="0">
                      <a:moveTo>
                        <a:pt x="435" y="0"/>
                      </a:moveTo>
                      <a:lnTo>
                        <a:pt x="332" y="12"/>
                      </a:lnTo>
                      <a:lnTo>
                        <a:pt x="229" y="34"/>
                      </a:lnTo>
                      <a:lnTo>
                        <a:pt x="149" y="80"/>
                      </a:lnTo>
                      <a:lnTo>
                        <a:pt x="80" y="149"/>
                      </a:lnTo>
                      <a:lnTo>
                        <a:pt x="46" y="194"/>
                      </a:lnTo>
                      <a:lnTo>
                        <a:pt x="23" y="263"/>
                      </a:lnTo>
                      <a:lnTo>
                        <a:pt x="0" y="343"/>
                      </a:lnTo>
                      <a:lnTo>
                        <a:pt x="12" y="446"/>
                      </a:lnTo>
                      <a:lnTo>
                        <a:pt x="35" y="526"/>
                      </a:lnTo>
                      <a:lnTo>
                        <a:pt x="69" y="606"/>
                      </a:lnTo>
                      <a:lnTo>
                        <a:pt x="115" y="674"/>
                      </a:lnTo>
                      <a:lnTo>
                        <a:pt x="172" y="743"/>
                      </a:lnTo>
                      <a:lnTo>
                        <a:pt x="229" y="800"/>
                      </a:lnTo>
                      <a:lnTo>
                        <a:pt x="309" y="834"/>
                      </a:lnTo>
                      <a:lnTo>
                        <a:pt x="377" y="857"/>
                      </a:lnTo>
                      <a:lnTo>
                        <a:pt x="469" y="869"/>
                      </a:lnTo>
                      <a:lnTo>
                        <a:pt x="526" y="869"/>
                      </a:lnTo>
                      <a:lnTo>
                        <a:pt x="629" y="834"/>
                      </a:lnTo>
                      <a:lnTo>
                        <a:pt x="720" y="789"/>
                      </a:lnTo>
                      <a:lnTo>
                        <a:pt x="812" y="720"/>
                      </a:lnTo>
                      <a:lnTo>
                        <a:pt x="892" y="652"/>
                      </a:lnTo>
                      <a:lnTo>
                        <a:pt x="960" y="560"/>
                      </a:lnTo>
                      <a:lnTo>
                        <a:pt x="1017" y="469"/>
                      </a:lnTo>
                      <a:lnTo>
                        <a:pt x="1120" y="297"/>
                      </a:lnTo>
                      <a:lnTo>
                        <a:pt x="926" y="194"/>
                      </a:lnTo>
                      <a:lnTo>
                        <a:pt x="869" y="309"/>
                      </a:lnTo>
                      <a:lnTo>
                        <a:pt x="766" y="446"/>
                      </a:lnTo>
                      <a:lnTo>
                        <a:pt x="709" y="514"/>
                      </a:lnTo>
                      <a:lnTo>
                        <a:pt x="640" y="583"/>
                      </a:lnTo>
                      <a:lnTo>
                        <a:pt x="572" y="629"/>
                      </a:lnTo>
                      <a:lnTo>
                        <a:pt x="492" y="652"/>
                      </a:lnTo>
                      <a:lnTo>
                        <a:pt x="446" y="652"/>
                      </a:lnTo>
                      <a:lnTo>
                        <a:pt x="400" y="640"/>
                      </a:lnTo>
                      <a:lnTo>
                        <a:pt x="366" y="617"/>
                      </a:lnTo>
                      <a:lnTo>
                        <a:pt x="320" y="583"/>
                      </a:lnTo>
                      <a:lnTo>
                        <a:pt x="286" y="549"/>
                      </a:lnTo>
                      <a:lnTo>
                        <a:pt x="263" y="503"/>
                      </a:lnTo>
                      <a:lnTo>
                        <a:pt x="240" y="457"/>
                      </a:lnTo>
                      <a:lnTo>
                        <a:pt x="229" y="400"/>
                      </a:lnTo>
                      <a:lnTo>
                        <a:pt x="229" y="332"/>
                      </a:lnTo>
                      <a:lnTo>
                        <a:pt x="240" y="309"/>
                      </a:lnTo>
                      <a:lnTo>
                        <a:pt x="252" y="286"/>
                      </a:lnTo>
                      <a:lnTo>
                        <a:pt x="286" y="263"/>
                      </a:lnTo>
                      <a:lnTo>
                        <a:pt x="320" y="240"/>
                      </a:lnTo>
                      <a:lnTo>
                        <a:pt x="377" y="229"/>
                      </a:lnTo>
                      <a:lnTo>
                        <a:pt x="435" y="217"/>
                      </a:lnTo>
                      <a:lnTo>
                        <a:pt x="435" y="0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7" name="Google Shape;777;p22"/>
                <p:cNvSpPr/>
                <p:nvPr/>
              </p:nvSpPr>
              <p:spPr>
                <a:xfrm>
                  <a:off x="4678158" y="1861118"/>
                  <a:ext cx="38077" cy="352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1" h="1259" extrusionOk="0">
                      <a:moveTo>
                        <a:pt x="754" y="241"/>
                      </a:moveTo>
                      <a:lnTo>
                        <a:pt x="834" y="252"/>
                      </a:lnTo>
                      <a:lnTo>
                        <a:pt x="903" y="275"/>
                      </a:lnTo>
                      <a:lnTo>
                        <a:pt x="983" y="309"/>
                      </a:lnTo>
                      <a:lnTo>
                        <a:pt x="1040" y="355"/>
                      </a:lnTo>
                      <a:lnTo>
                        <a:pt x="1074" y="412"/>
                      </a:lnTo>
                      <a:lnTo>
                        <a:pt x="1097" y="469"/>
                      </a:lnTo>
                      <a:lnTo>
                        <a:pt x="1109" y="527"/>
                      </a:lnTo>
                      <a:lnTo>
                        <a:pt x="1120" y="595"/>
                      </a:lnTo>
                      <a:lnTo>
                        <a:pt x="1109" y="652"/>
                      </a:lnTo>
                      <a:lnTo>
                        <a:pt x="1097" y="721"/>
                      </a:lnTo>
                      <a:lnTo>
                        <a:pt x="1063" y="847"/>
                      </a:lnTo>
                      <a:lnTo>
                        <a:pt x="1029" y="938"/>
                      </a:lnTo>
                      <a:lnTo>
                        <a:pt x="994" y="972"/>
                      </a:lnTo>
                      <a:lnTo>
                        <a:pt x="960" y="1007"/>
                      </a:lnTo>
                      <a:lnTo>
                        <a:pt x="903" y="1041"/>
                      </a:lnTo>
                      <a:lnTo>
                        <a:pt x="846" y="1052"/>
                      </a:lnTo>
                      <a:lnTo>
                        <a:pt x="777" y="1052"/>
                      </a:lnTo>
                      <a:lnTo>
                        <a:pt x="709" y="1041"/>
                      </a:lnTo>
                      <a:lnTo>
                        <a:pt x="571" y="995"/>
                      </a:lnTo>
                      <a:lnTo>
                        <a:pt x="457" y="949"/>
                      </a:lnTo>
                      <a:lnTo>
                        <a:pt x="366" y="892"/>
                      </a:lnTo>
                      <a:lnTo>
                        <a:pt x="320" y="847"/>
                      </a:lnTo>
                      <a:lnTo>
                        <a:pt x="286" y="812"/>
                      </a:lnTo>
                      <a:lnTo>
                        <a:pt x="251" y="755"/>
                      </a:lnTo>
                      <a:lnTo>
                        <a:pt x="240" y="698"/>
                      </a:lnTo>
                      <a:lnTo>
                        <a:pt x="240" y="629"/>
                      </a:lnTo>
                      <a:lnTo>
                        <a:pt x="251" y="572"/>
                      </a:lnTo>
                      <a:lnTo>
                        <a:pt x="286" y="492"/>
                      </a:lnTo>
                      <a:lnTo>
                        <a:pt x="343" y="412"/>
                      </a:lnTo>
                      <a:lnTo>
                        <a:pt x="400" y="344"/>
                      </a:lnTo>
                      <a:lnTo>
                        <a:pt x="469" y="298"/>
                      </a:lnTo>
                      <a:lnTo>
                        <a:pt x="537" y="264"/>
                      </a:lnTo>
                      <a:lnTo>
                        <a:pt x="606" y="241"/>
                      </a:lnTo>
                      <a:close/>
                      <a:moveTo>
                        <a:pt x="697" y="1"/>
                      </a:moveTo>
                      <a:lnTo>
                        <a:pt x="583" y="12"/>
                      </a:lnTo>
                      <a:lnTo>
                        <a:pt x="469" y="47"/>
                      </a:lnTo>
                      <a:lnTo>
                        <a:pt x="354" y="92"/>
                      </a:lnTo>
                      <a:lnTo>
                        <a:pt x="263" y="161"/>
                      </a:lnTo>
                      <a:lnTo>
                        <a:pt x="171" y="264"/>
                      </a:lnTo>
                      <a:lnTo>
                        <a:pt x="91" y="378"/>
                      </a:lnTo>
                      <a:lnTo>
                        <a:pt x="34" y="504"/>
                      </a:lnTo>
                      <a:lnTo>
                        <a:pt x="0" y="641"/>
                      </a:lnTo>
                      <a:lnTo>
                        <a:pt x="0" y="744"/>
                      </a:lnTo>
                      <a:lnTo>
                        <a:pt x="11" y="835"/>
                      </a:lnTo>
                      <a:lnTo>
                        <a:pt x="57" y="927"/>
                      </a:lnTo>
                      <a:lnTo>
                        <a:pt x="114" y="1007"/>
                      </a:lnTo>
                      <a:lnTo>
                        <a:pt x="183" y="1064"/>
                      </a:lnTo>
                      <a:lnTo>
                        <a:pt x="263" y="1109"/>
                      </a:lnTo>
                      <a:lnTo>
                        <a:pt x="343" y="1144"/>
                      </a:lnTo>
                      <a:lnTo>
                        <a:pt x="423" y="1178"/>
                      </a:lnTo>
                      <a:lnTo>
                        <a:pt x="617" y="1235"/>
                      </a:lnTo>
                      <a:lnTo>
                        <a:pt x="720" y="1247"/>
                      </a:lnTo>
                      <a:lnTo>
                        <a:pt x="834" y="1258"/>
                      </a:lnTo>
                      <a:lnTo>
                        <a:pt x="949" y="1258"/>
                      </a:lnTo>
                      <a:lnTo>
                        <a:pt x="1051" y="1235"/>
                      </a:lnTo>
                      <a:lnTo>
                        <a:pt x="1143" y="1201"/>
                      </a:lnTo>
                      <a:lnTo>
                        <a:pt x="1189" y="1178"/>
                      </a:lnTo>
                      <a:lnTo>
                        <a:pt x="1223" y="1144"/>
                      </a:lnTo>
                      <a:lnTo>
                        <a:pt x="1269" y="1075"/>
                      </a:lnTo>
                      <a:lnTo>
                        <a:pt x="1291" y="1007"/>
                      </a:lnTo>
                      <a:lnTo>
                        <a:pt x="1314" y="938"/>
                      </a:lnTo>
                      <a:lnTo>
                        <a:pt x="1326" y="858"/>
                      </a:lnTo>
                      <a:lnTo>
                        <a:pt x="1360" y="664"/>
                      </a:lnTo>
                      <a:lnTo>
                        <a:pt x="1360" y="561"/>
                      </a:lnTo>
                      <a:lnTo>
                        <a:pt x="1349" y="447"/>
                      </a:lnTo>
                      <a:lnTo>
                        <a:pt x="1326" y="355"/>
                      </a:lnTo>
                      <a:lnTo>
                        <a:pt x="1291" y="264"/>
                      </a:lnTo>
                      <a:lnTo>
                        <a:pt x="1246" y="172"/>
                      </a:lnTo>
                      <a:lnTo>
                        <a:pt x="1166" y="104"/>
                      </a:lnTo>
                      <a:lnTo>
                        <a:pt x="1120" y="69"/>
                      </a:lnTo>
                      <a:lnTo>
                        <a:pt x="1063" y="47"/>
                      </a:lnTo>
                      <a:lnTo>
                        <a:pt x="937" y="12"/>
                      </a:lnTo>
                      <a:lnTo>
                        <a:pt x="811" y="1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8" name="Google Shape;778;p22"/>
                <p:cNvSpPr/>
                <p:nvPr/>
              </p:nvSpPr>
              <p:spPr>
                <a:xfrm>
                  <a:off x="4419795" y="1865595"/>
                  <a:ext cx="38077" cy="348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1" h="1247" extrusionOk="0">
                      <a:moveTo>
                        <a:pt x="755" y="229"/>
                      </a:moveTo>
                      <a:lnTo>
                        <a:pt x="835" y="252"/>
                      </a:lnTo>
                      <a:lnTo>
                        <a:pt x="915" y="264"/>
                      </a:lnTo>
                      <a:lnTo>
                        <a:pt x="984" y="298"/>
                      </a:lnTo>
                      <a:lnTo>
                        <a:pt x="1041" y="344"/>
                      </a:lnTo>
                      <a:lnTo>
                        <a:pt x="1086" y="401"/>
                      </a:lnTo>
                      <a:lnTo>
                        <a:pt x="1109" y="458"/>
                      </a:lnTo>
                      <a:lnTo>
                        <a:pt x="1121" y="515"/>
                      </a:lnTo>
                      <a:lnTo>
                        <a:pt x="1121" y="584"/>
                      </a:lnTo>
                      <a:lnTo>
                        <a:pt x="1109" y="652"/>
                      </a:lnTo>
                      <a:lnTo>
                        <a:pt x="1098" y="709"/>
                      </a:lnTo>
                      <a:lnTo>
                        <a:pt x="1064" y="835"/>
                      </a:lnTo>
                      <a:lnTo>
                        <a:pt x="1029" y="927"/>
                      </a:lnTo>
                      <a:lnTo>
                        <a:pt x="1006" y="961"/>
                      </a:lnTo>
                      <a:lnTo>
                        <a:pt x="972" y="995"/>
                      </a:lnTo>
                      <a:lnTo>
                        <a:pt x="915" y="1029"/>
                      </a:lnTo>
                      <a:lnTo>
                        <a:pt x="846" y="1041"/>
                      </a:lnTo>
                      <a:lnTo>
                        <a:pt x="789" y="1041"/>
                      </a:lnTo>
                      <a:lnTo>
                        <a:pt x="709" y="1029"/>
                      </a:lnTo>
                      <a:lnTo>
                        <a:pt x="584" y="995"/>
                      </a:lnTo>
                      <a:lnTo>
                        <a:pt x="469" y="938"/>
                      </a:lnTo>
                      <a:lnTo>
                        <a:pt x="366" y="881"/>
                      </a:lnTo>
                      <a:lnTo>
                        <a:pt x="332" y="847"/>
                      </a:lnTo>
                      <a:lnTo>
                        <a:pt x="286" y="801"/>
                      </a:lnTo>
                      <a:lnTo>
                        <a:pt x="264" y="744"/>
                      </a:lnTo>
                      <a:lnTo>
                        <a:pt x="252" y="687"/>
                      </a:lnTo>
                      <a:lnTo>
                        <a:pt x="252" y="618"/>
                      </a:lnTo>
                      <a:lnTo>
                        <a:pt x="264" y="561"/>
                      </a:lnTo>
                      <a:lnTo>
                        <a:pt x="298" y="481"/>
                      </a:lnTo>
                      <a:lnTo>
                        <a:pt x="344" y="401"/>
                      </a:lnTo>
                      <a:lnTo>
                        <a:pt x="401" y="344"/>
                      </a:lnTo>
                      <a:lnTo>
                        <a:pt x="469" y="287"/>
                      </a:lnTo>
                      <a:lnTo>
                        <a:pt x="538" y="252"/>
                      </a:lnTo>
                      <a:lnTo>
                        <a:pt x="606" y="241"/>
                      </a:lnTo>
                      <a:lnTo>
                        <a:pt x="686" y="229"/>
                      </a:lnTo>
                      <a:close/>
                      <a:moveTo>
                        <a:pt x="584" y="1"/>
                      </a:moveTo>
                      <a:lnTo>
                        <a:pt x="469" y="35"/>
                      </a:lnTo>
                      <a:lnTo>
                        <a:pt x="366" y="81"/>
                      </a:lnTo>
                      <a:lnTo>
                        <a:pt x="264" y="149"/>
                      </a:lnTo>
                      <a:lnTo>
                        <a:pt x="172" y="252"/>
                      </a:lnTo>
                      <a:lnTo>
                        <a:pt x="92" y="367"/>
                      </a:lnTo>
                      <a:lnTo>
                        <a:pt x="35" y="492"/>
                      </a:lnTo>
                      <a:lnTo>
                        <a:pt x="12" y="629"/>
                      </a:lnTo>
                      <a:lnTo>
                        <a:pt x="1" y="732"/>
                      </a:lnTo>
                      <a:lnTo>
                        <a:pt x="24" y="835"/>
                      </a:lnTo>
                      <a:lnTo>
                        <a:pt x="58" y="915"/>
                      </a:lnTo>
                      <a:lnTo>
                        <a:pt x="115" y="995"/>
                      </a:lnTo>
                      <a:lnTo>
                        <a:pt x="184" y="1052"/>
                      </a:lnTo>
                      <a:lnTo>
                        <a:pt x="264" y="1098"/>
                      </a:lnTo>
                      <a:lnTo>
                        <a:pt x="344" y="1144"/>
                      </a:lnTo>
                      <a:lnTo>
                        <a:pt x="424" y="1167"/>
                      </a:lnTo>
                      <a:lnTo>
                        <a:pt x="618" y="1224"/>
                      </a:lnTo>
                      <a:lnTo>
                        <a:pt x="732" y="1235"/>
                      </a:lnTo>
                      <a:lnTo>
                        <a:pt x="835" y="1247"/>
                      </a:lnTo>
                      <a:lnTo>
                        <a:pt x="949" y="1247"/>
                      </a:lnTo>
                      <a:lnTo>
                        <a:pt x="1052" y="1224"/>
                      </a:lnTo>
                      <a:lnTo>
                        <a:pt x="1144" y="1189"/>
                      </a:lnTo>
                      <a:lnTo>
                        <a:pt x="1189" y="1167"/>
                      </a:lnTo>
                      <a:lnTo>
                        <a:pt x="1224" y="1132"/>
                      </a:lnTo>
                      <a:lnTo>
                        <a:pt x="1269" y="1075"/>
                      </a:lnTo>
                      <a:lnTo>
                        <a:pt x="1304" y="995"/>
                      </a:lnTo>
                      <a:lnTo>
                        <a:pt x="1315" y="927"/>
                      </a:lnTo>
                      <a:lnTo>
                        <a:pt x="1338" y="847"/>
                      </a:lnTo>
                      <a:lnTo>
                        <a:pt x="1361" y="652"/>
                      </a:lnTo>
                      <a:lnTo>
                        <a:pt x="1361" y="549"/>
                      </a:lnTo>
                      <a:lnTo>
                        <a:pt x="1349" y="447"/>
                      </a:lnTo>
                      <a:lnTo>
                        <a:pt x="1338" y="344"/>
                      </a:lnTo>
                      <a:lnTo>
                        <a:pt x="1304" y="252"/>
                      </a:lnTo>
                      <a:lnTo>
                        <a:pt x="1246" y="161"/>
                      </a:lnTo>
                      <a:lnTo>
                        <a:pt x="1166" y="92"/>
                      </a:lnTo>
                      <a:lnTo>
                        <a:pt x="1121" y="58"/>
                      </a:lnTo>
                      <a:lnTo>
                        <a:pt x="1064" y="35"/>
                      </a:lnTo>
                      <a:lnTo>
                        <a:pt x="949" y="12"/>
                      </a:lnTo>
                      <a:lnTo>
                        <a:pt x="824" y="1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79" name="Google Shape;779;p22"/>
                <p:cNvSpPr/>
                <p:nvPr/>
              </p:nvSpPr>
              <p:spPr>
                <a:xfrm>
                  <a:off x="4502606" y="1730690"/>
                  <a:ext cx="38077" cy="351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1" h="1258" extrusionOk="0">
                      <a:moveTo>
                        <a:pt x="755" y="240"/>
                      </a:moveTo>
                      <a:lnTo>
                        <a:pt x="824" y="251"/>
                      </a:lnTo>
                      <a:lnTo>
                        <a:pt x="904" y="274"/>
                      </a:lnTo>
                      <a:lnTo>
                        <a:pt x="972" y="309"/>
                      </a:lnTo>
                      <a:lnTo>
                        <a:pt x="1041" y="354"/>
                      </a:lnTo>
                      <a:lnTo>
                        <a:pt x="1075" y="411"/>
                      </a:lnTo>
                      <a:lnTo>
                        <a:pt x="1098" y="469"/>
                      </a:lnTo>
                      <a:lnTo>
                        <a:pt x="1109" y="526"/>
                      </a:lnTo>
                      <a:lnTo>
                        <a:pt x="1109" y="594"/>
                      </a:lnTo>
                      <a:lnTo>
                        <a:pt x="1109" y="651"/>
                      </a:lnTo>
                      <a:lnTo>
                        <a:pt x="1098" y="720"/>
                      </a:lnTo>
                      <a:lnTo>
                        <a:pt x="1064" y="846"/>
                      </a:lnTo>
                      <a:lnTo>
                        <a:pt x="1018" y="937"/>
                      </a:lnTo>
                      <a:lnTo>
                        <a:pt x="995" y="971"/>
                      </a:lnTo>
                      <a:lnTo>
                        <a:pt x="961" y="1006"/>
                      </a:lnTo>
                      <a:lnTo>
                        <a:pt x="904" y="1040"/>
                      </a:lnTo>
                      <a:lnTo>
                        <a:pt x="846" y="1051"/>
                      </a:lnTo>
                      <a:lnTo>
                        <a:pt x="778" y="1051"/>
                      </a:lnTo>
                      <a:lnTo>
                        <a:pt x="709" y="1040"/>
                      </a:lnTo>
                      <a:lnTo>
                        <a:pt x="572" y="994"/>
                      </a:lnTo>
                      <a:lnTo>
                        <a:pt x="458" y="949"/>
                      </a:lnTo>
                      <a:lnTo>
                        <a:pt x="366" y="891"/>
                      </a:lnTo>
                      <a:lnTo>
                        <a:pt x="321" y="846"/>
                      </a:lnTo>
                      <a:lnTo>
                        <a:pt x="286" y="811"/>
                      </a:lnTo>
                      <a:lnTo>
                        <a:pt x="252" y="754"/>
                      </a:lnTo>
                      <a:lnTo>
                        <a:pt x="241" y="697"/>
                      </a:lnTo>
                      <a:lnTo>
                        <a:pt x="241" y="629"/>
                      </a:lnTo>
                      <a:lnTo>
                        <a:pt x="252" y="571"/>
                      </a:lnTo>
                      <a:lnTo>
                        <a:pt x="286" y="491"/>
                      </a:lnTo>
                      <a:lnTo>
                        <a:pt x="332" y="411"/>
                      </a:lnTo>
                      <a:lnTo>
                        <a:pt x="401" y="343"/>
                      </a:lnTo>
                      <a:lnTo>
                        <a:pt x="469" y="297"/>
                      </a:lnTo>
                      <a:lnTo>
                        <a:pt x="538" y="263"/>
                      </a:lnTo>
                      <a:lnTo>
                        <a:pt x="606" y="240"/>
                      </a:lnTo>
                      <a:close/>
                      <a:moveTo>
                        <a:pt x="698" y="0"/>
                      </a:moveTo>
                      <a:lnTo>
                        <a:pt x="572" y="11"/>
                      </a:lnTo>
                      <a:lnTo>
                        <a:pt x="458" y="46"/>
                      </a:lnTo>
                      <a:lnTo>
                        <a:pt x="355" y="91"/>
                      </a:lnTo>
                      <a:lnTo>
                        <a:pt x="264" y="160"/>
                      </a:lnTo>
                      <a:lnTo>
                        <a:pt x="161" y="263"/>
                      </a:lnTo>
                      <a:lnTo>
                        <a:pt x="92" y="377"/>
                      </a:lnTo>
                      <a:lnTo>
                        <a:pt x="35" y="503"/>
                      </a:lnTo>
                      <a:lnTo>
                        <a:pt x="1" y="640"/>
                      </a:lnTo>
                      <a:lnTo>
                        <a:pt x="1" y="743"/>
                      </a:lnTo>
                      <a:lnTo>
                        <a:pt x="12" y="834"/>
                      </a:lnTo>
                      <a:lnTo>
                        <a:pt x="46" y="926"/>
                      </a:lnTo>
                      <a:lnTo>
                        <a:pt x="115" y="1006"/>
                      </a:lnTo>
                      <a:lnTo>
                        <a:pt x="184" y="1063"/>
                      </a:lnTo>
                      <a:lnTo>
                        <a:pt x="252" y="1109"/>
                      </a:lnTo>
                      <a:lnTo>
                        <a:pt x="344" y="1143"/>
                      </a:lnTo>
                      <a:lnTo>
                        <a:pt x="424" y="1177"/>
                      </a:lnTo>
                      <a:lnTo>
                        <a:pt x="618" y="1234"/>
                      </a:lnTo>
                      <a:lnTo>
                        <a:pt x="721" y="1246"/>
                      </a:lnTo>
                      <a:lnTo>
                        <a:pt x="835" y="1257"/>
                      </a:lnTo>
                      <a:lnTo>
                        <a:pt x="938" y="1257"/>
                      </a:lnTo>
                      <a:lnTo>
                        <a:pt x="1052" y="1234"/>
                      </a:lnTo>
                      <a:lnTo>
                        <a:pt x="1144" y="1200"/>
                      </a:lnTo>
                      <a:lnTo>
                        <a:pt x="1178" y="1177"/>
                      </a:lnTo>
                      <a:lnTo>
                        <a:pt x="1224" y="1143"/>
                      </a:lnTo>
                      <a:lnTo>
                        <a:pt x="1258" y="1074"/>
                      </a:lnTo>
                      <a:lnTo>
                        <a:pt x="1292" y="1006"/>
                      </a:lnTo>
                      <a:lnTo>
                        <a:pt x="1315" y="937"/>
                      </a:lnTo>
                      <a:lnTo>
                        <a:pt x="1326" y="857"/>
                      </a:lnTo>
                      <a:lnTo>
                        <a:pt x="1349" y="663"/>
                      </a:lnTo>
                      <a:lnTo>
                        <a:pt x="1361" y="560"/>
                      </a:lnTo>
                      <a:lnTo>
                        <a:pt x="1349" y="446"/>
                      </a:lnTo>
                      <a:lnTo>
                        <a:pt x="1326" y="354"/>
                      </a:lnTo>
                      <a:lnTo>
                        <a:pt x="1292" y="263"/>
                      </a:lnTo>
                      <a:lnTo>
                        <a:pt x="1235" y="171"/>
                      </a:lnTo>
                      <a:lnTo>
                        <a:pt x="1166" y="103"/>
                      </a:lnTo>
                      <a:lnTo>
                        <a:pt x="1121" y="69"/>
                      </a:lnTo>
                      <a:lnTo>
                        <a:pt x="1064" y="46"/>
                      </a:lnTo>
                      <a:lnTo>
                        <a:pt x="938" y="11"/>
                      </a:lnTo>
                      <a:lnTo>
                        <a:pt x="812" y="0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0" name="Google Shape;780;p22"/>
                <p:cNvSpPr/>
                <p:nvPr/>
              </p:nvSpPr>
              <p:spPr>
                <a:xfrm>
                  <a:off x="4575205" y="1735474"/>
                  <a:ext cx="113197" cy="1106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46" h="3955" extrusionOk="0">
                      <a:moveTo>
                        <a:pt x="2126" y="0"/>
                      </a:moveTo>
                      <a:lnTo>
                        <a:pt x="1989" y="12"/>
                      </a:lnTo>
                      <a:lnTo>
                        <a:pt x="1851" y="23"/>
                      </a:lnTo>
                      <a:lnTo>
                        <a:pt x="1714" y="46"/>
                      </a:lnTo>
                      <a:lnTo>
                        <a:pt x="1589" y="80"/>
                      </a:lnTo>
                      <a:lnTo>
                        <a:pt x="1463" y="115"/>
                      </a:lnTo>
                      <a:lnTo>
                        <a:pt x="1337" y="172"/>
                      </a:lnTo>
                      <a:lnTo>
                        <a:pt x="1223" y="218"/>
                      </a:lnTo>
                      <a:lnTo>
                        <a:pt x="1109" y="286"/>
                      </a:lnTo>
                      <a:lnTo>
                        <a:pt x="994" y="355"/>
                      </a:lnTo>
                      <a:lnTo>
                        <a:pt x="880" y="435"/>
                      </a:lnTo>
                      <a:lnTo>
                        <a:pt x="777" y="515"/>
                      </a:lnTo>
                      <a:lnTo>
                        <a:pt x="686" y="606"/>
                      </a:lnTo>
                      <a:lnTo>
                        <a:pt x="583" y="698"/>
                      </a:lnTo>
                      <a:lnTo>
                        <a:pt x="503" y="800"/>
                      </a:lnTo>
                      <a:lnTo>
                        <a:pt x="423" y="903"/>
                      </a:lnTo>
                      <a:lnTo>
                        <a:pt x="343" y="1018"/>
                      </a:lnTo>
                      <a:lnTo>
                        <a:pt x="274" y="1132"/>
                      </a:lnTo>
                      <a:lnTo>
                        <a:pt x="217" y="1258"/>
                      </a:lnTo>
                      <a:lnTo>
                        <a:pt x="160" y="1383"/>
                      </a:lnTo>
                      <a:lnTo>
                        <a:pt x="114" y="1509"/>
                      </a:lnTo>
                      <a:lnTo>
                        <a:pt x="69" y="1646"/>
                      </a:lnTo>
                      <a:lnTo>
                        <a:pt x="34" y="1783"/>
                      </a:lnTo>
                      <a:lnTo>
                        <a:pt x="11" y="1920"/>
                      </a:lnTo>
                      <a:lnTo>
                        <a:pt x="0" y="2080"/>
                      </a:lnTo>
                      <a:lnTo>
                        <a:pt x="0" y="2229"/>
                      </a:lnTo>
                      <a:lnTo>
                        <a:pt x="23" y="2378"/>
                      </a:lnTo>
                      <a:lnTo>
                        <a:pt x="57" y="2526"/>
                      </a:lnTo>
                      <a:lnTo>
                        <a:pt x="103" y="2675"/>
                      </a:lnTo>
                      <a:lnTo>
                        <a:pt x="160" y="2812"/>
                      </a:lnTo>
                      <a:lnTo>
                        <a:pt x="229" y="2960"/>
                      </a:lnTo>
                      <a:lnTo>
                        <a:pt x="309" y="3086"/>
                      </a:lnTo>
                      <a:lnTo>
                        <a:pt x="400" y="3212"/>
                      </a:lnTo>
                      <a:lnTo>
                        <a:pt x="491" y="3338"/>
                      </a:lnTo>
                      <a:lnTo>
                        <a:pt x="606" y="3440"/>
                      </a:lnTo>
                      <a:lnTo>
                        <a:pt x="720" y="3543"/>
                      </a:lnTo>
                      <a:lnTo>
                        <a:pt x="846" y="3635"/>
                      </a:lnTo>
                      <a:lnTo>
                        <a:pt x="971" y="3715"/>
                      </a:lnTo>
                      <a:lnTo>
                        <a:pt x="1109" y="3783"/>
                      </a:lnTo>
                      <a:lnTo>
                        <a:pt x="1246" y="3840"/>
                      </a:lnTo>
                      <a:lnTo>
                        <a:pt x="1417" y="3886"/>
                      </a:lnTo>
                      <a:lnTo>
                        <a:pt x="1600" y="3920"/>
                      </a:lnTo>
                      <a:lnTo>
                        <a:pt x="1794" y="3943"/>
                      </a:lnTo>
                      <a:lnTo>
                        <a:pt x="2000" y="3955"/>
                      </a:lnTo>
                      <a:lnTo>
                        <a:pt x="2206" y="3955"/>
                      </a:lnTo>
                      <a:lnTo>
                        <a:pt x="2400" y="3943"/>
                      </a:lnTo>
                      <a:lnTo>
                        <a:pt x="2606" y="3909"/>
                      </a:lnTo>
                      <a:lnTo>
                        <a:pt x="2800" y="3863"/>
                      </a:lnTo>
                      <a:lnTo>
                        <a:pt x="2994" y="3806"/>
                      </a:lnTo>
                      <a:lnTo>
                        <a:pt x="3177" y="3726"/>
                      </a:lnTo>
                      <a:lnTo>
                        <a:pt x="3349" y="3623"/>
                      </a:lnTo>
                      <a:lnTo>
                        <a:pt x="3497" y="3520"/>
                      </a:lnTo>
                      <a:lnTo>
                        <a:pt x="3634" y="3383"/>
                      </a:lnTo>
                      <a:lnTo>
                        <a:pt x="3703" y="3315"/>
                      </a:lnTo>
                      <a:lnTo>
                        <a:pt x="3760" y="3235"/>
                      </a:lnTo>
                      <a:lnTo>
                        <a:pt x="3806" y="3155"/>
                      </a:lnTo>
                      <a:lnTo>
                        <a:pt x="3851" y="3075"/>
                      </a:lnTo>
                      <a:lnTo>
                        <a:pt x="3897" y="2983"/>
                      </a:lnTo>
                      <a:lnTo>
                        <a:pt x="3931" y="2880"/>
                      </a:lnTo>
                      <a:lnTo>
                        <a:pt x="3966" y="2755"/>
                      </a:lnTo>
                      <a:lnTo>
                        <a:pt x="3989" y="2629"/>
                      </a:lnTo>
                      <a:lnTo>
                        <a:pt x="4023" y="2378"/>
                      </a:lnTo>
                      <a:lnTo>
                        <a:pt x="4046" y="2115"/>
                      </a:lnTo>
                      <a:lnTo>
                        <a:pt x="4046" y="1863"/>
                      </a:lnTo>
                      <a:lnTo>
                        <a:pt x="4046" y="1658"/>
                      </a:lnTo>
                      <a:lnTo>
                        <a:pt x="4023" y="1440"/>
                      </a:lnTo>
                      <a:lnTo>
                        <a:pt x="3966" y="1246"/>
                      </a:lnTo>
                      <a:lnTo>
                        <a:pt x="3897" y="1052"/>
                      </a:lnTo>
                      <a:lnTo>
                        <a:pt x="3806" y="869"/>
                      </a:lnTo>
                      <a:lnTo>
                        <a:pt x="3680" y="698"/>
                      </a:lnTo>
                      <a:lnTo>
                        <a:pt x="3611" y="618"/>
                      </a:lnTo>
                      <a:lnTo>
                        <a:pt x="3543" y="538"/>
                      </a:lnTo>
                      <a:lnTo>
                        <a:pt x="3463" y="458"/>
                      </a:lnTo>
                      <a:lnTo>
                        <a:pt x="3371" y="389"/>
                      </a:lnTo>
                      <a:lnTo>
                        <a:pt x="3234" y="309"/>
                      </a:lnTo>
                      <a:lnTo>
                        <a:pt x="3097" y="229"/>
                      </a:lnTo>
                      <a:lnTo>
                        <a:pt x="2960" y="172"/>
                      </a:lnTo>
                      <a:lnTo>
                        <a:pt x="2811" y="115"/>
                      </a:lnTo>
                      <a:lnTo>
                        <a:pt x="2674" y="80"/>
                      </a:lnTo>
                      <a:lnTo>
                        <a:pt x="2537" y="46"/>
                      </a:lnTo>
                      <a:lnTo>
                        <a:pt x="2400" y="23"/>
                      </a:lnTo>
                      <a:lnTo>
                        <a:pt x="2263" y="12"/>
                      </a:lnTo>
                      <a:lnTo>
                        <a:pt x="2126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1" name="Google Shape;781;p22"/>
                <p:cNvSpPr/>
                <p:nvPr/>
              </p:nvSpPr>
              <p:spPr>
                <a:xfrm>
                  <a:off x="4596299" y="1753687"/>
                  <a:ext cx="21123" cy="19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5" h="710" extrusionOk="0">
                      <a:moveTo>
                        <a:pt x="377" y="1"/>
                      </a:moveTo>
                      <a:lnTo>
                        <a:pt x="320" y="12"/>
                      </a:lnTo>
                      <a:lnTo>
                        <a:pt x="252" y="24"/>
                      </a:lnTo>
                      <a:lnTo>
                        <a:pt x="195" y="58"/>
                      </a:lnTo>
                      <a:lnTo>
                        <a:pt x="137" y="104"/>
                      </a:lnTo>
                      <a:lnTo>
                        <a:pt x="80" y="161"/>
                      </a:lnTo>
                      <a:lnTo>
                        <a:pt x="46" y="218"/>
                      </a:lnTo>
                      <a:lnTo>
                        <a:pt x="12" y="287"/>
                      </a:lnTo>
                      <a:lnTo>
                        <a:pt x="0" y="344"/>
                      </a:lnTo>
                      <a:lnTo>
                        <a:pt x="0" y="401"/>
                      </a:lnTo>
                      <a:lnTo>
                        <a:pt x="12" y="447"/>
                      </a:lnTo>
                      <a:lnTo>
                        <a:pt x="35" y="504"/>
                      </a:lnTo>
                      <a:lnTo>
                        <a:pt x="69" y="538"/>
                      </a:lnTo>
                      <a:lnTo>
                        <a:pt x="103" y="572"/>
                      </a:lnTo>
                      <a:lnTo>
                        <a:pt x="195" y="618"/>
                      </a:lnTo>
                      <a:lnTo>
                        <a:pt x="286" y="664"/>
                      </a:lnTo>
                      <a:lnTo>
                        <a:pt x="412" y="698"/>
                      </a:lnTo>
                      <a:lnTo>
                        <a:pt x="469" y="709"/>
                      </a:lnTo>
                      <a:lnTo>
                        <a:pt x="526" y="709"/>
                      </a:lnTo>
                      <a:lnTo>
                        <a:pt x="572" y="698"/>
                      </a:lnTo>
                      <a:lnTo>
                        <a:pt x="629" y="675"/>
                      </a:lnTo>
                      <a:lnTo>
                        <a:pt x="652" y="641"/>
                      </a:lnTo>
                      <a:lnTo>
                        <a:pt x="675" y="607"/>
                      </a:lnTo>
                      <a:lnTo>
                        <a:pt x="709" y="527"/>
                      </a:lnTo>
                      <a:lnTo>
                        <a:pt x="743" y="424"/>
                      </a:lnTo>
                      <a:lnTo>
                        <a:pt x="755" y="309"/>
                      </a:lnTo>
                      <a:lnTo>
                        <a:pt x="755" y="252"/>
                      </a:lnTo>
                      <a:lnTo>
                        <a:pt x="743" y="207"/>
                      </a:lnTo>
                      <a:lnTo>
                        <a:pt x="720" y="149"/>
                      </a:lnTo>
                      <a:lnTo>
                        <a:pt x="686" y="104"/>
                      </a:lnTo>
                      <a:lnTo>
                        <a:pt x="640" y="69"/>
                      </a:lnTo>
                      <a:lnTo>
                        <a:pt x="572" y="35"/>
                      </a:lnTo>
                      <a:lnTo>
                        <a:pt x="515" y="24"/>
                      </a:lnTo>
                      <a:lnTo>
                        <a:pt x="446" y="12"/>
                      </a:lnTo>
                      <a:lnTo>
                        <a:pt x="377" y="1"/>
                      </a:lnTo>
                      <a:close/>
                    </a:path>
                  </a:pathLst>
                </a:custGeom>
                <a:solidFill>
                  <a:srgbClr val="F9BBC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2" name="Google Shape;782;p22"/>
                <p:cNvSpPr/>
                <p:nvPr/>
              </p:nvSpPr>
              <p:spPr>
                <a:xfrm>
                  <a:off x="4657036" y="1786308"/>
                  <a:ext cx="20172" cy="217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1" h="778" extrusionOk="0">
                      <a:moveTo>
                        <a:pt x="264" y="1"/>
                      </a:moveTo>
                      <a:lnTo>
                        <a:pt x="206" y="12"/>
                      </a:lnTo>
                      <a:lnTo>
                        <a:pt x="161" y="46"/>
                      </a:lnTo>
                      <a:lnTo>
                        <a:pt x="115" y="81"/>
                      </a:lnTo>
                      <a:lnTo>
                        <a:pt x="69" y="138"/>
                      </a:lnTo>
                      <a:lnTo>
                        <a:pt x="46" y="206"/>
                      </a:lnTo>
                      <a:lnTo>
                        <a:pt x="24" y="263"/>
                      </a:lnTo>
                      <a:lnTo>
                        <a:pt x="1" y="332"/>
                      </a:lnTo>
                      <a:lnTo>
                        <a:pt x="1" y="389"/>
                      </a:lnTo>
                      <a:lnTo>
                        <a:pt x="1" y="458"/>
                      </a:lnTo>
                      <a:lnTo>
                        <a:pt x="24" y="515"/>
                      </a:lnTo>
                      <a:lnTo>
                        <a:pt x="58" y="583"/>
                      </a:lnTo>
                      <a:lnTo>
                        <a:pt x="104" y="652"/>
                      </a:lnTo>
                      <a:lnTo>
                        <a:pt x="161" y="698"/>
                      </a:lnTo>
                      <a:lnTo>
                        <a:pt x="218" y="743"/>
                      </a:lnTo>
                      <a:lnTo>
                        <a:pt x="275" y="766"/>
                      </a:lnTo>
                      <a:lnTo>
                        <a:pt x="321" y="778"/>
                      </a:lnTo>
                      <a:lnTo>
                        <a:pt x="378" y="766"/>
                      </a:lnTo>
                      <a:lnTo>
                        <a:pt x="424" y="755"/>
                      </a:lnTo>
                      <a:lnTo>
                        <a:pt x="469" y="732"/>
                      </a:lnTo>
                      <a:lnTo>
                        <a:pt x="504" y="698"/>
                      </a:lnTo>
                      <a:lnTo>
                        <a:pt x="572" y="629"/>
                      </a:lnTo>
                      <a:lnTo>
                        <a:pt x="641" y="538"/>
                      </a:lnTo>
                      <a:lnTo>
                        <a:pt x="698" y="423"/>
                      </a:lnTo>
                      <a:lnTo>
                        <a:pt x="709" y="378"/>
                      </a:lnTo>
                      <a:lnTo>
                        <a:pt x="721" y="321"/>
                      </a:lnTo>
                      <a:lnTo>
                        <a:pt x="721" y="263"/>
                      </a:lnTo>
                      <a:lnTo>
                        <a:pt x="709" y="206"/>
                      </a:lnTo>
                      <a:lnTo>
                        <a:pt x="675" y="172"/>
                      </a:lnTo>
                      <a:lnTo>
                        <a:pt x="652" y="149"/>
                      </a:lnTo>
                      <a:lnTo>
                        <a:pt x="584" y="103"/>
                      </a:lnTo>
                      <a:lnTo>
                        <a:pt x="481" y="46"/>
                      </a:lnTo>
                      <a:lnTo>
                        <a:pt x="378" y="12"/>
                      </a:lnTo>
                      <a:lnTo>
                        <a:pt x="321" y="1"/>
                      </a:lnTo>
                      <a:close/>
                    </a:path>
                  </a:pathLst>
                </a:custGeom>
                <a:solidFill>
                  <a:srgbClr val="F9BBC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3" name="Google Shape;783;p22"/>
                <p:cNvSpPr/>
                <p:nvPr/>
              </p:nvSpPr>
              <p:spPr>
                <a:xfrm>
                  <a:off x="4658631" y="1762024"/>
                  <a:ext cx="12506" cy="115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" h="412" extrusionOk="0">
                      <a:moveTo>
                        <a:pt x="195" y="0"/>
                      </a:moveTo>
                      <a:lnTo>
                        <a:pt x="149" y="11"/>
                      </a:lnTo>
                      <a:lnTo>
                        <a:pt x="115" y="23"/>
                      </a:lnTo>
                      <a:lnTo>
                        <a:pt x="81" y="57"/>
                      </a:lnTo>
                      <a:lnTo>
                        <a:pt x="58" y="91"/>
                      </a:lnTo>
                      <a:lnTo>
                        <a:pt x="35" y="126"/>
                      </a:lnTo>
                      <a:lnTo>
                        <a:pt x="12" y="171"/>
                      </a:lnTo>
                      <a:lnTo>
                        <a:pt x="1" y="229"/>
                      </a:lnTo>
                      <a:lnTo>
                        <a:pt x="12" y="263"/>
                      </a:lnTo>
                      <a:lnTo>
                        <a:pt x="24" y="286"/>
                      </a:lnTo>
                      <a:lnTo>
                        <a:pt x="69" y="331"/>
                      </a:lnTo>
                      <a:lnTo>
                        <a:pt x="115" y="354"/>
                      </a:lnTo>
                      <a:lnTo>
                        <a:pt x="172" y="389"/>
                      </a:lnTo>
                      <a:lnTo>
                        <a:pt x="241" y="411"/>
                      </a:lnTo>
                      <a:lnTo>
                        <a:pt x="309" y="411"/>
                      </a:lnTo>
                      <a:lnTo>
                        <a:pt x="344" y="400"/>
                      </a:lnTo>
                      <a:lnTo>
                        <a:pt x="367" y="389"/>
                      </a:lnTo>
                      <a:lnTo>
                        <a:pt x="401" y="354"/>
                      </a:lnTo>
                      <a:lnTo>
                        <a:pt x="424" y="309"/>
                      </a:lnTo>
                      <a:lnTo>
                        <a:pt x="435" y="240"/>
                      </a:lnTo>
                      <a:lnTo>
                        <a:pt x="447" y="183"/>
                      </a:lnTo>
                      <a:lnTo>
                        <a:pt x="447" y="114"/>
                      </a:lnTo>
                      <a:lnTo>
                        <a:pt x="435" y="80"/>
                      </a:lnTo>
                      <a:lnTo>
                        <a:pt x="412" y="57"/>
                      </a:lnTo>
                      <a:lnTo>
                        <a:pt x="378" y="34"/>
                      </a:lnTo>
                      <a:lnTo>
                        <a:pt x="344" y="23"/>
                      </a:lnTo>
                      <a:lnTo>
                        <a:pt x="264" y="0"/>
                      </a:lnTo>
                      <a:close/>
                    </a:path>
                  </a:pathLst>
                </a:custGeom>
                <a:solidFill>
                  <a:srgbClr val="F9BBC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4" name="Google Shape;784;p22"/>
                <p:cNvSpPr/>
                <p:nvPr/>
              </p:nvSpPr>
              <p:spPr>
                <a:xfrm>
                  <a:off x="4614512" y="1820524"/>
                  <a:ext cx="16031" cy="147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3" h="527" extrusionOk="0">
                      <a:moveTo>
                        <a:pt x="241" y="0"/>
                      </a:moveTo>
                      <a:lnTo>
                        <a:pt x="195" y="12"/>
                      </a:lnTo>
                      <a:lnTo>
                        <a:pt x="149" y="35"/>
                      </a:lnTo>
                      <a:lnTo>
                        <a:pt x="104" y="69"/>
                      </a:lnTo>
                      <a:lnTo>
                        <a:pt x="69" y="115"/>
                      </a:lnTo>
                      <a:lnTo>
                        <a:pt x="35" y="160"/>
                      </a:lnTo>
                      <a:lnTo>
                        <a:pt x="12" y="218"/>
                      </a:lnTo>
                      <a:lnTo>
                        <a:pt x="1" y="252"/>
                      </a:lnTo>
                      <a:lnTo>
                        <a:pt x="1" y="298"/>
                      </a:lnTo>
                      <a:lnTo>
                        <a:pt x="12" y="332"/>
                      </a:lnTo>
                      <a:lnTo>
                        <a:pt x="35" y="378"/>
                      </a:lnTo>
                      <a:lnTo>
                        <a:pt x="81" y="423"/>
                      </a:lnTo>
                      <a:lnTo>
                        <a:pt x="149" y="458"/>
                      </a:lnTo>
                      <a:lnTo>
                        <a:pt x="229" y="492"/>
                      </a:lnTo>
                      <a:lnTo>
                        <a:pt x="309" y="526"/>
                      </a:lnTo>
                      <a:lnTo>
                        <a:pt x="435" y="526"/>
                      </a:lnTo>
                      <a:lnTo>
                        <a:pt x="481" y="503"/>
                      </a:lnTo>
                      <a:lnTo>
                        <a:pt x="504" y="480"/>
                      </a:lnTo>
                      <a:lnTo>
                        <a:pt x="515" y="458"/>
                      </a:lnTo>
                      <a:lnTo>
                        <a:pt x="538" y="389"/>
                      </a:lnTo>
                      <a:lnTo>
                        <a:pt x="561" y="320"/>
                      </a:lnTo>
                      <a:lnTo>
                        <a:pt x="572" y="229"/>
                      </a:lnTo>
                      <a:lnTo>
                        <a:pt x="572" y="183"/>
                      </a:lnTo>
                      <a:lnTo>
                        <a:pt x="572" y="149"/>
                      </a:lnTo>
                      <a:lnTo>
                        <a:pt x="549" y="115"/>
                      </a:lnTo>
                      <a:lnTo>
                        <a:pt x="526" y="80"/>
                      </a:lnTo>
                      <a:lnTo>
                        <a:pt x="492" y="46"/>
                      </a:lnTo>
                      <a:lnTo>
                        <a:pt x="435" y="23"/>
                      </a:lnTo>
                      <a:lnTo>
                        <a:pt x="344" y="0"/>
                      </a:lnTo>
                      <a:close/>
                    </a:path>
                  </a:pathLst>
                </a:custGeom>
                <a:solidFill>
                  <a:srgbClr val="F9BBC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5" name="Google Shape;785;p22"/>
                <p:cNvSpPr/>
                <p:nvPr/>
              </p:nvSpPr>
              <p:spPr>
                <a:xfrm>
                  <a:off x="4593418" y="1809977"/>
                  <a:ext cx="12506" cy="115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" h="412" extrusionOk="0">
                      <a:moveTo>
                        <a:pt x="183" y="0"/>
                      </a:moveTo>
                      <a:lnTo>
                        <a:pt x="149" y="12"/>
                      </a:lnTo>
                      <a:lnTo>
                        <a:pt x="115" y="23"/>
                      </a:lnTo>
                      <a:lnTo>
                        <a:pt x="80" y="57"/>
                      </a:lnTo>
                      <a:lnTo>
                        <a:pt x="46" y="92"/>
                      </a:lnTo>
                      <a:lnTo>
                        <a:pt x="23" y="126"/>
                      </a:lnTo>
                      <a:lnTo>
                        <a:pt x="0" y="160"/>
                      </a:lnTo>
                      <a:lnTo>
                        <a:pt x="0" y="229"/>
                      </a:lnTo>
                      <a:lnTo>
                        <a:pt x="0" y="263"/>
                      </a:lnTo>
                      <a:lnTo>
                        <a:pt x="23" y="286"/>
                      </a:lnTo>
                      <a:lnTo>
                        <a:pt x="58" y="332"/>
                      </a:lnTo>
                      <a:lnTo>
                        <a:pt x="115" y="355"/>
                      </a:lnTo>
                      <a:lnTo>
                        <a:pt x="172" y="389"/>
                      </a:lnTo>
                      <a:lnTo>
                        <a:pt x="240" y="412"/>
                      </a:lnTo>
                      <a:lnTo>
                        <a:pt x="309" y="412"/>
                      </a:lnTo>
                      <a:lnTo>
                        <a:pt x="332" y="400"/>
                      </a:lnTo>
                      <a:lnTo>
                        <a:pt x="366" y="389"/>
                      </a:lnTo>
                      <a:lnTo>
                        <a:pt x="400" y="355"/>
                      </a:lnTo>
                      <a:lnTo>
                        <a:pt x="412" y="309"/>
                      </a:lnTo>
                      <a:lnTo>
                        <a:pt x="435" y="240"/>
                      </a:lnTo>
                      <a:lnTo>
                        <a:pt x="446" y="172"/>
                      </a:lnTo>
                      <a:lnTo>
                        <a:pt x="435" y="115"/>
                      </a:lnTo>
                      <a:lnTo>
                        <a:pt x="423" y="80"/>
                      </a:lnTo>
                      <a:lnTo>
                        <a:pt x="400" y="57"/>
                      </a:lnTo>
                      <a:lnTo>
                        <a:pt x="378" y="35"/>
                      </a:lnTo>
                      <a:lnTo>
                        <a:pt x="332" y="12"/>
                      </a:lnTo>
                      <a:lnTo>
                        <a:pt x="263" y="0"/>
                      </a:lnTo>
                      <a:close/>
                    </a:path>
                  </a:pathLst>
                </a:custGeom>
                <a:solidFill>
                  <a:srgbClr val="F9BBC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6" name="Google Shape;786;p22"/>
                <p:cNvSpPr/>
                <p:nvPr/>
              </p:nvSpPr>
              <p:spPr>
                <a:xfrm>
                  <a:off x="4646181" y="1814453"/>
                  <a:ext cx="8981" cy="80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" h="287" extrusionOk="0">
                      <a:moveTo>
                        <a:pt x="137" y="0"/>
                      </a:moveTo>
                      <a:lnTo>
                        <a:pt x="92" y="23"/>
                      </a:lnTo>
                      <a:lnTo>
                        <a:pt x="34" y="57"/>
                      </a:lnTo>
                      <a:lnTo>
                        <a:pt x="12" y="115"/>
                      </a:lnTo>
                      <a:lnTo>
                        <a:pt x="0" y="160"/>
                      </a:lnTo>
                      <a:lnTo>
                        <a:pt x="23" y="206"/>
                      </a:lnTo>
                      <a:lnTo>
                        <a:pt x="46" y="229"/>
                      </a:lnTo>
                      <a:lnTo>
                        <a:pt x="80" y="252"/>
                      </a:lnTo>
                      <a:lnTo>
                        <a:pt x="126" y="275"/>
                      </a:lnTo>
                      <a:lnTo>
                        <a:pt x="172" y="286"/>
                      </a:lnTo>
                      <a:lnTo>
                        <a:pt x="229" y="286"/>
                      </a:lnTo>
                      <a:lnTo>
                        <a:pt x="263" y="275"/>
                      </a:lnTo>
                      <a:lnTo>
                        <a:pt x="286" y="252"/>
                      </a:lnTo>
                      <a:lnTo>
                        <a:pt x="297" y="217"/>
                      </a:lnTo>
                      <a:lnTo>
                        <a:pt x="320" y="172"/>
                      </a:lnTo>
                      <a:lnTo>
                        <a:pt x="320" y="126"/>
                      </a:lnTo>
                      <a:lnTo>
                        <a:pt x="320" y="80"/>
                      </a:lnTo>
                      <a:lnTo>
                        <a:pt x="297" y="35"/>
                      </a:lnTo>
                      <a:lnTo>
                        <a:pt x="274" y="23"/>
                      </a:lnTo>
                      <a:lnTo>
                        <a:pt x="252" y="12"/>
                      </a:lnTo>
                      <a:lnTo>
                        <a:pt x="194" y="0"/>
                      </a:lnTo>
                      <a:close/>
                    </a:path>
                  </a:pathLst>
                </a:custGeom>
                <a:solidFill>
                  <a:srgbClr val="F9BBC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7" name="Google Shape;787;p22"/>
                <p:cNvSpPr/>
                <p:nvPr/>
              </p:nvSpPr>
              <p:spPr>
                <a:xfrm>
                  <a:off x="4635942" y="1754023"/>
                  <a:ext cx="4812" cy="45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" h="161" extrusionOk="0">
                      <a:moveTo>
                        <a:pt x="46" y="0"/>
                      </a:moveTo>
                      <a:lnTo>
                        <a:pt x="23" y="23"/>
                      </a:lnTo>
                      <a:lnTo>
                        <a:pt x="0" y="57"/>
                      </a:lnTo>
                      <a:lnTo>
                        <a:pt x="0" y="80"/>
                      </a:lnTo>
                      <a:lnTo>
                        <a:pt x="12" y="103"/>
                      </a:lnTo>
                      <a:lnTo>
                        <a:pt x="46" y="137"/>
                      </a:lnTo>
                      <a:lnTo>
                        <a:pt x="92" y="149"/>
                      </a:lnTo>
                      <a:lnTo>
                        <a:pt x="126" y="160"/>
                      </a:lnTo>
                      <a:lnTo>
                        <a:pt x="149" y="149"/>
                      </a:lnTo>
                      <a:lnTo>
                        <a:pt x="160" y="126"/>
                      </a:lnTo>
                      <a:lnTo>
                        <a:pt x="160" y="115"/>
                      </a:lnTo>
                      <a:lnTo>
                        <a:pt x="172" y="69"/>
                      </a:lnTo>
                      <a:lnTo>
                        <a:pt x="172" y="35"/>
                      </a:lnTo>
                      <a:lnTo>
                        <a:pt x="160" y="12"/>
                      </a:lnTo>
                      <a:lnTo>
                        <a:pt x="138" y="0"/>
                      </a:lnTo>
                      <a:close/>
                    </a:path>
                  </a:pathLst>
                </a:custGeom>
                <a:solidFill>
                  <a:srgbClr val="F9BBC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8" name="Google Shape;788;p22"/>
                <p:cNvSpPr/>
                <p:nvPr/>
              </p:nvSpPr>
              <p:spPr>
                <a:xfrm>
                  <a:off x="4598537" y="1795597"/>
                  <a:ext cx="5148" cy="45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" h="161" extrusionOk="0">
                      <a:moveTo>
                        <a:pt x="80" y="0"/>
                      </a:moveTo>
                      <a:lnTo>
                        <a:pt x="46" y="11"/>
                      </a:lnTo>
                      <a:lnTo>
                        <a:pt x="23" y="34"/>
                      </a:lnTo>
                      <a:lnTo>
                        <a:pt x="12" y="69"/>
                      </a:lnTo>
                      <a:lnTo>
                        <a:pt x="0" y="91"/>
                      </a:lnTo>
                      <a:lnTo>
                        <a:pt x="12" y="114"/>
                      </a:lnTo>
                      <a:lnTo>
                        <a:pt x="46" y="137"/>
                      </a:lnTo>
                      <a:lnTo>
                        <a:pt x="103" y="160"/>
                      </a:lnTo>
                      <a:lnTo>
                        <a:pt x="126" y="160"/>
                      </a:lnTo>
                      <a:lnTo>
                        <a:pt x="149" y="149"/>
                      </a:lnTo>
                      <a:lnTo>
                        <a:pt x="160" y="137"/>
                      </a:lnTo>
                      <a:lnTo>
                        <a:pt x="172" y="114"/>
                      </a:lnTo>
                      <a:lnTo>
                        <a:pt x="183" y="69"/>
                      </a:lnTo>
                      <a:lnTo>
                        <a:pt x="172" y="46"/>
                      </a:lnTo>
                      <a:lnTo>
                        <a:pt x="160" y="23"/>
                      </a:lnTo>
                      <a:lnTo>
                        <a:pt x="137" y="11"/>
                      </a:lnTo>
                      <a:lnTo>
                        <a:pt x="103" y="0"/>
                      </a:lnTo>
                      <a:close/>
                    </a:path>
                  </a:pathLst>
                </a:custGeom>
                <a:solidFill>
                  <a:srgbClr val="F9BBC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89" name="Google Shape;789;p22"/>
                <p:cNvSpPr/>
                <p:nvPr/>
              </p:nvSpPr>
              <p:spPr>
                <a:xfrm>
                  <a:off x="4627633" y="1789498"/>
                  <a:ext cx="8645" cy="83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9" h="299" extrusionOk="0">
                      <a:moveTo>
                        <a:pt x="126" y="1"/>
                      </a:moveTo>
                      <a:lnTo>
                        <a:pt x="80" y="24"/>
                      </a:lnTo>
                      <a:lnTo>
                        <a:pt x="35" y="69"/>
                      </a:lnTo>
                      <a:lnTo>
                        <a:pt x="0" y="127"/>
                      </a:lnTo>
                      <a:lnTo>
                        <a:pt x="0" y="172"/>
                      </a:lnTo>
                      <a:lnTo>
                        <a:pt x="12" y="207"/>
                      </a:lnTo>
                      <a:lnTo>
                        <a:pt x="46" y="241"/>
                      </a:lnTo>
                      <a:lnTo>
                        <a:pt x="80" y="264"/>
                      </a:lnTo>
                      <a:lnTo>
                        <a:pt x="115" y="275"/>
                      </a:lnTo>
                      <a:lnTo>
                        <a:pt x="160" y="298"/>
                      </a:lnTo>
                      <a:lnTo>
                        <a:pt x="217" y="298"/>
                      </a:lnTo>
                      <a:lnTo>
                        <a:pt x="252" y="287"/>
                      </a:lnTo>
                      <a:lnTo>
                        <a:pt x="275" y="252"/>
                      </a:lnTo>
                      <a:lnTo>
                        <a:pt x="297" y="218"/>
                      </a:lnTo>
                      <a:lnTo>
                        <a:pt x="309" y="172"/>
                      </a:lnTo>
                      <a:lnTo>
                        <a:pt x="309" y="127"/>
                      </a:lnTo>
                      <a:lnTo>
                        <a:pt x="309" y="81"/>
                      </a:lnTo>
                      <a:lnTo>
                        <a:pt x="286" y="47"/>
                      </a:lnTo>
                      <a:lnTo>
                        <a:pt x="263" y="24"/>
                      </a:lnTo>
                      <a:lnTo>
                        <a:pt x="240" y="12"/>
                      </a:lnTo>
                      <a:lnTo>
                        <a:pt x="183" y="1"/>
                      </a:lnTo>
                      <a:close/>
                    </a:path>
                  </a:pathLst>
                </a:custGeom>
                <a:solidFill>
                  <a:srgbClr val="F9BBC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0" name="Google Shape;790;p22"/>
                <p:cNvSpPr/>
                <p:nvPr/>
              </p:nvSpPr>
              <p:spPr>
                <a:xfrm>
                  <a:off x="3913672" y="2002122"/>
                  <a:ext cx="504266" cy="5781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24" h="20664" extrusionOk="0">
                      <a:moveTo>
                        <a:pt x="12915" y="1"/>
                      </a:moveTo>
                      <a:lnTo>
                        <a:pt x="1886" y="10618"/>
                      </a:lnTo>
                      <a:lnTo>
                        <a:pt x="1634" y="10904"/>
                      </a:lnTo>
                      <a:lnTo>
                        <a:pt x="1406" y="11189"/>
                      </a:lnTo>
                      <a:lnTo>
                        <a:pt x="1189" y="11487"/>
                      </a:lnTo>
                      <a:lnTo>
                        <a:pt x="994" y="11784"/>
                      </a:lnTo>
                      <a:lnTo>
                        <a:pt x="823" y="12081"/>
                      </a:lnTo>
                      <a:lnTo>
                        <a:pt x="663" y="12367"/>
                      </a:lnTo>
                      <a:lnTo>
                        <a:pt x="526" y="12664"/>
                      </a:lnTo>
                      <a:lnTo>
                        <a:pt x="400" y="12961"/>
                      </a:lnTo>
                      <a:lnTo>
                        <a:pt x="297" y="13258"/>
                      </a:lnTo>
                      <a:lnTo>
                        <a:pt x="206" y="13555"/>
                      </a:lnTo>
                      <a:lnTo>
                        <a:pt x="137" y="13852"/>
                      </a:lnTo>
                      <a:lnTo>
                        <a:pt x="80" y="14138"/>
                      </a:lnTo>
                      <a:lnTo>
                        <a:pt x="34" y="14435"/>
                      </a:lnTo>
                      <a:lnTo>
                        <a:pt x="12" y="14721"/>
                      </a:lnTo>
                      <a:lnTo>
                        <a:pt x="0" y="15007"/>
                      </a:lnTo>
                      <a:lnTo>
                        <a:pt x="0" y="15292"/>
                      </a:lnTo>
                      <a:lnTo>
                        <a:pt x="23" y="15567"/>
                      </a:lnTo>
                      <a:lnTo>
                        <a:pt x="46" y="15852"/>
                      </a:lnTo>
                      <a:lnTo>
                        <a:pt x="92" y="16127"/>
                      </a:lnTo>
                      <a:lnTo>
                        <a:pt x="149" y="16389"/>
                      </a:lnTo>
                      <a:lnTo>
                        <a:pt x="217" y="16652"/>
                      </a:lnTo>
                      <a:lnTo>
                        <a:pt x="297" y="16915"/>
                      </a:lnTo>
                      <a:lnTo>
                        <a:pt x="389" y="17167"/>
                      </a:lnTo>
                      <a:lnTo>
                        <a:pt x="492" y="17407"/>
                      </a:lnTo>
                      <a:lnTo>
                        <a:pt x="606" y="17658"/>
                      </a:lnTo>
                      <a:lnTo>
                        <a:pt x="732" y="17887"/>
                      </a:lnTo>
                      <a:lnTo>
                        <a:pt x="869" y="18115"/>
                      </a:lnTo>
                      <a:lnTo>
                        <a:pt x="1006" y="18332"/>
                      </a:lnTo>
                      <a:lnTo>
                        <a:pt x="1166" y="18549"/>
                      </a:lnTo>
                      <a:lnTo>
                        <a:pt x="1326" y="18755"/>
                      </a:lnTo>
                      <a:lnTo>
                        <a:pt x="1497" y="18949"/>
                      </a:lnTo>
                      <a:lnTo>
                        <a:pt x="1680" y="19144"/>
                      </a:lnTo>
                      <a:lnTo>
                        <a:pt x="1863" y="19315"/>
                      </a:lnTo>
                      <a:lnTo>
                        <a:pt x="2057" y="19487"/>
                      </a:lnTo>
                      <a:lnTo>
                        <a:pt x="2263" y="19647"/>
                      </a:lnTo>
                      <a:lnTo>
                        <a:pt x="2480" y="19795"/>
                      </a:lnTo>
                      <a:lnTo>
                        <a:pt x="2686" y="19932"/>
                      </a:lnTo>
                      <a:lnTo>
                        <a:pt x="2914" y="20058"/>
                      </a:lnTo>
                      <a:lnTo>
                        <a:pt x="3143" y="20172"/>
                      </a:lnTo>
                      <a:lnTo>
                        <a:pt x="3372" y="20287"/>
                      </a:lnTo>
                      <a:lnTo>
                        <a:pt x="3612" y="20378"/>
                      </a:lnTo>
                      <a:lnTo>
                        <a:pt x="3852" y="20458"/>
                      </a:lnTo>
                      <a:lnTo>
                        <a:pt x="4103" y="20527"/>
                      </a:lnTo>
                      <a:lnTo>
                        <a:pt x="4354" y="20572"/>
                      </a:lnTo>
                      <a:lnTo>
                        <a:pt x="4606" y="20618"/>
                      </a:lnTo>
                      <a:lnTo>
                        <a:pt x="4869" y="20641"/>
                      </a:lnTo>
                      <a:lnTo>
                        <a:pt x="5120" y="20664"/>
                      </a:lnTo>
                      <a:lnTo>
                        <a:pt x="5383" y="20652"/>
                      </a:lnTo>
                      <a:lnTo>
                        <a:pt x="5657" y="20641"/>
                      </a:lnTo>
                      <a:lnTo>
                        <a:pt x="5920" y="20607"/>
                      </a:lnTo>
                      <a:lnTo>
                        <a:pt x="6183" y="20561"/>
                      </a:lnTo>
                      <a:lnTo>
                        <a:pt x="6457" y="20492"/>
                      </a:lnTo>
                      <a:lnTo>
                        <a:pt x="6720" y="20412"/>
                      </a:lnTo>
                      <a:lnTo>
                        <a:pt x="6995" y="20321"/>
                      </a:lnTo>
                      <a:lnTo>
                        <a:pt x="7257" y="20207"/>
                      </a:lnTo>
                      <a:lnTo>
                        <a:pt x="7532" y="20069"/>
                      </a:lnTo>
                      <a:lnTo>
                        <a:pt x="7795" y="19921"/>
                      </a:lnTo>
                      <a:lnTo>
                        <a:pt x="8057" y="19761"/>
                      </a:lnTo>
                      <a:lnTo>
                        <a:pt x="8320" y="19567"/>
                      </a:lnTo>
                      <a:lnTo>
                        <a:pt x="8583" y="19372"/>
                      </a:lnTo>
                      <a:lnTo>
                        <a:pt x="8846" y="19144"/>
                      </a:lnTo>
                      <a:lnTo>
                        <a:pt x="9097" y="18904"/>
                      </a:lnTo>
                      <a:lnTo>
                        <a:pt x="9349" y="18629"/>
                      </a:lnTo>
                      <a:lnTo>
                        <a:pt x="9600" y="18344"/>
                      </a:lnTo>
                      <a:lnTo>
                        <a:pt x="18023" y="4675"/>
                      </a:lnTo>
                      <a:lnTo>
                        <a:pt x="12915" y="1"/>
                      </a:lnTo>
                      <a:close/>
                    </a:path>
                  </a:pathLst>
                </a:custGeom>
                <a:solidFill>
                  <a:srgbClr val="EE9C7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1" name="Google Shape;791;p22"/>
                <p:cNvSpPr/>
                <p:nvPr/>
              </p:nvSpPr>
              <p:spPr>
                <a:xfrm>
                  <a:off x="4270792" y="1811879"/>
                  <a:ext cx="307948" cy="336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07" h="12024" extrusionOk="0">
                      <a:moveTo>
                        <a:pt x="10150" y="1"/>
                      </a:moveTo>
                      <a:lnTo>
                        <a:pt x="10070" y="12"/>
                      </a:lnTo>
                      <a:lnTo>
                        <a:pt x="9978" y="24"/>
                      </a:lnTo>
                      <a:lnTo>
                        <a:pt x="9887" y="47"/>
                      </a:lnTo>
                      <a:lnTo>
                        <a:pt x="9795" y="92"/>
                      </a:lnTo>
                      <a:lnTo>
                        <a:pt x="9692" y="138"/>
                      </a:lnTo>
                      <a:lnTo>
                        <a:pt x="8447" y="812"/>
                      </a:lnTo>
                      <a:lnTo>
                        <a:pt x="7521" y="1304"/>
                      </a:lnTo>
                      <a:lnTo>
                        <a:pt x="7167" y="1487"/>
                      </a:lnTo>
                      <a:lnTo>
                        <a:pt x="6961" y="1589"/>
                      </a:lnTo>
                      <a:lnTo>
                        <a:pt x="4630" y="2847"/>
                      </a:lnTo>
                      <a:lnTo>
                        <a:pt x="4538" y="2812"/>
                      </a:lnTo>
                      <a:lnTo>
                        <a:pt x="4458" y="2789"/>
                      </a:lnTo>
                      <a:lnTo>
                        <a:pt x="4412" y="2744"/>
                      </a:lnTo>
                      <a:lnTo>
                        <a:pt x="4390" y="2721"/>
                      </a:lnTo>
                      <a:lnTo>
                        <a:pt x="4378" y="2698"/>
                      </a:lnTo>
                      <a:lnTo>
                        <a:pt x="4378" y="2618"/>
                      </a:lnTo>
                      <a:lnTo>
                        <a:pt x="4390" y="2527"/>
                      </a:lnTo>
                      <a:lnTo>
                        <a:pt x="4435" y="2389"/>
                      </a:lnTo>
                      <a:lnTo>
                        <a:pt x="4492" y="2218"/>
                      </a:lnTo>
                      <a:lnTo>
                        <a:pt x="5407" y="161"/>
                      </a:lnTo>
                      <a:lnTo>
                        <a:pt x="4390" y="607"/>
                      </a:lnTo>
                      <a:lnTo>
                        <a:pt x="4321" y="641"/>
                      </a:lnTo>
                      <a:lnTo>
                        <a:pt x="4138" y="744"/>
                      </a:lnTo>
                      <a:lnTo>
                        <a:pt x="3864" y="915"/>
                      </a:lnTo>
                      <a:lnTo>
                        <a:pt x="3510" y="1144"/>
                      </a:lnTo>
                      <a:lnTo>
                        <a:pt x="3315" y="1292"/>
                      </a:lnTo>
                      <a:lnTo>
                        <a:pt x="3110" y="1452"/>
                      </a:lnTo>
                      <a:lnTo>
                        <a:pt x="2904" y="1624"/>
                      </a:lnTo>
                      <a:lnTo>
                        <a:pt x="2687" y="1818"/>
                      </a:lnTo>
                      <a:lnTo>
                        <a:pt x="2470" y="2035"/>
                      </a:lnTo>
                      <a:lnTo>
                        <a:pt x="2252" y="2264"/>
                      </a:lnTo>
                      <a:lnTo>
                        <a:pt x="2047" y="2504"/>
                      </a:lnTo>
                      <a:lnTo>
                        <a:pt x="1841" y="2767"/>
                      </a:lnTo>
                      <a:lnTo>
                        <a:pt x="1658" y="3075"/>
                      </a:lnTo>
                      <a:lnTo>
                        <a:pt x="1475" y="3395"/>
                      </a:lnTo>
                      <a:lnTo>
                        <a:pt x="1292" y="3738"/>
                      </a:lnTo>
                      <a:lnTo>
                        <a:pt x="1132" y="4104"/>
                      </a:lnTo>
                      <a:lnTo>
                        <a:pt x="972" y="4469"/>
                      </a:lnTo>
                      <a:lnTo>
                        <a:pt x="824" y="4835"/>
                      </a:lnTo>
                      <a:lnTo>
                        <a:pt x="561" y="5532"/>
                      </a:lnTo>
                      <a:lnTo>
                        <a:pt x="344" y="6172"/>
                      </a:lnTo>
                      <a:lnTo>
                        <a:pt x="184" y="6687"/>
                      </a:lnTo>
                      <a:lnTo>
                        <a:pt x="58" y="7144"/>
                      </a:lnTo>
                      <a:lnTo>
                        <a:pt x="24" y="7418"/>
                      </a:lnTo>
                      <a:lnTo>
                        <a:pt x="12" y="7692"/>
                      </a:lnTo>
                      <a:lnTo>
                        <a:pt x="1" y="7967"/>
                      </a:lnTo>
                      <a:lnTo>
                        <a:pt x="1" y="8218"/>
                      </a:lnTo>
                      <a:lnTo>
                        <a:pt x="12" y="8469"/>
                      </a:lnTo>
                      <a:lnTo>
                        <a:pt x="35" y="8709"/>
                      </a:lnTo>
                      <a:lnTo>
                        <a:pt x="58" y="8938"/>
                      </a:lnTo>
                      <a:lnTo>
                        <a:pt x="92" y="9167"/>
                      </a:lnTo>
                      <a:lnTo>
                        <a:pt x="127" y="9372"/>
                      </a:lnTo>
                      <a:lnTo>
                        <a:pt x="184" y="9589"/>
                      </a:lnTo>
                      <a:lnTo>
                        <a:pt x="230" y="9784"/>
                      </a:lnTo>
                      <a:lnTo>
                        <a:pt x="298" y="9967"/>
                      </a:lnTo>
                      <a:lnTo>
                        <a:pt x="367" y="10149"/>
                      </a:lnTo>
                      <a:lnTo>
                        <a:pt x="447" y="10321"/>
                      </a:lnTo>
                      <a:lnTo>
                        <a:pt x="527" y="10492"/>
                      </a:lnTo>
                      <a:lnTo>
                        <a:pt x="618" y="10652"/>
                      </a:lnTo>
                      <a:lnTo>
                        <a:pt x="721" y="10789"/>
                      </a:lnTo>
                      <a:lnTo>
                        <a:pt x="824" y="10938"/>
                      </a:lnTo>
                      <a:lnTo>
                        <a:pt x="927" y="11064"/>
                      </a:lnTo>
                      <a:lnTo>
                        <a:pt x="1041" y="11189"/>
                      </a:lnTo>
                      <a:lnTo>
                        <a:pt x="1167" y="11304"/>
                      </a:lnTo>
                      <a:lnTo>
                        <a:pt x="1292" y="11407"/>
                      </a:lnTo>
                      <a:lnTo>
                        <a:pt x="1430" y="11509"/>
                      </a:lnTo>
                      <a:lnTo>
                        <a:pt x="1567" y="11601"/>
                      </a:lnTo>
                      <a:lnTo>
                        <a:pt x="1704" y="11681"/>
                      </a:lnTo>
                      <a:lnTo>
                        <a:pt x="1852" y="11761"/>
                      </a:lnTo>
                      <a:lnTo>
                        <a:pt x="2012" y="11818"/>
                      </a:lnTo>
                      <a:lnTo>
                        <a:pt x="2172" y="11875"/>
                      </a:lnTo>
                      <a:lnTo>
                        <a:pt x="2332" y="11932"/>
                      </a:lnTo>
                      <a:lnTo>
                        <a:pt x="2492" y="11967"/>
                      </a:lnTo>
                      <a:lnTo>
                        <a:pt x="2664" y="12001"/>
                      </a:lnTo>
                      <a:lnTo>
                        <a:pt x="2847" y="12024"/>
                      </a:lnTo>
                      <a:lnTo>
                        <a:pt x="3190" y="11978"/>
                      </a:lnTo>
                      <a:lnTo>
                        <a:pt x="3567" y="11909"/>
                      </a:lnTo>
                      <a:lnTo>
                        <a:pt x="4047" y="11829"/>
                      </a:lnTo>
                      <a:lnTo>
                        <a:pt x="4572" y="11715"/>
                      </a:lnTo>
                      <a:lnTo>
                        <a:pt x="5132" y="11578"/>
                      </a:lnTo>
                      <a:lnTo>
                        <a:pt x="5407" y="11498"/>
                      </a:lnTo>
                      <a:lnTo>
                        <a:pt x="5670" y="11407"/>
                      </a:lnTo>
                      <a:lnTo>
                        <a:pt x="5932" y="11315"/>
                      </a:lnTo>
                      <a:lnTo>
                        <a:pt x="6172" y="11224"/>
                      </a:lnTo>
                      <a:lnTo>
                        <a:pt x="6504" y="11041"/>
                      </a:lnTo>
                      <a:lnTo>
                        <a:pt x="6801" y="10858"/>
                      </a:lnTo>
                      <a:lnTo>
                        <a:pt x="7075" y="10664"/>
                      </a:lnTo>
                      <a:lnTo>
                        <a:pt x="7315" y="10481"/>
                      </a:lnTo>
                      <a:lnTo>
                        <a:pt x="7532" y="10287"/>
                      </a:lnTo>
                      <a:lnTo>
                        <a:pt x="7727" y="10104"/>
                      </a:lnTo>
                      <a:lnTo>
                        <a:pt x="7898" y="9932"/>
                      </a:lnTo>
                      <a:lnTo>
                        <a:pt x="8035" y="9761"/>
                      </a:lnTo>
                      <a:lnTo>
                        <a:pt x="8161" y="9601"/>
                      </a:lnTo>
                      <a:lnTo>
                        <a:pt x="8264" y="9452"/>
                      </a:lnTo>
                      <a:lnTo>
                        <a:pt x="8412" y="9212"/>
                      </a:lnTo>
                      <a:lnTo>
                        <a:pt x="8492" y="9052"/>
                      </a:lnTo>
                      <a:lnTo>
                        <a:pt x="8515" y="8995"/>
                      </a:lnTo>
                      <a:lnTo>
                        <a:pt x="8572" y="8927"/>
                      </a:lnTo>
                      <a:lnTo>
                        <a:pt x="8618" y="8835"/>
                      </a:lnTo>
                      <a:lnTo>
                        <a:pt x="8652" y="8744"/>
                      </a:lnTo>
                      <a:lnTo>
                        <a:pt x="8698" y="8652"/>
                      </a:lnTo>
                      <a:lnTo>
                        <a:pt x="8721" y="8538"/>
                      </a:lnTo>
                      <a:lnTo>
                        <a:pt x="8744" y="8435"/>
                      </a:lnTo>
                      <a:lnTo>
                        <a:pt x="8767" y="8309"/>
                      </a:lnTo>
                      <a:lnTo>
                        <a:pt x="8778" y="8195"/>
                      </a:lnTo>
                      <a:lnTo>
                        <a:pt x="8778" y="8069"/>
                      </a:lnTo>
                      <a:lnTo>
                        <a:pt x="8767" y="7944"/>
                      </a:lnTo>
                      <a:lnTo>
                        <a:pt x="8744" y="7818"/>
                      </a:lnTo>
                      <a:lnTo>
                        <a:pt x="8710" y="7692"/>
                      </a:lnTo>
                      <a:lnTo>
                        <a:pt x="8664" y="7567"/>
                      </a:lnTo>
                      <a:lnTo>
                        <a:pt x="8595" y="7441"/>
                      </a:lnTo>
                      <a:lnTo>
                        <a:pt x="8527" y="7315"/>
                      </a:lnTo>
                      <a:lnTo>
                        <a:pt x="8435" y="7201"/>
                      </a:lnTo>
                      <a:lnTo>
                        <a:pt x="8481" y="7109"/>
                      </a:lnTo>
                      <a:lnTo>
                        <a:pt x="8527" y="7018"/>
                      </a:lnTo>
                      <a:lnTo>
                        <a:pt x="8572" y="6904"/>
                      </a:lnTo>
                      <a:lnTo>
                        <a:pt x="8595" y="6789"/>
                      </a:lnTo>
                      <a:lnTo>
                        <a:pt x="8630" y="6664"/>
                      </a:lnTo>
                      <a:lnTo>
                        <a:pt x="8641" y="6538"/>
                      </a:lnTo>
                      <a:lnTo>
                        <a:pt x="8664" y="6412"/>
                      </a:lnTo>
                      <a:lnTo>
                        <a:pt x="8664" y="6275"/>
                      </a:lnTo>
                      <a:lnTo>
                        <a:pt x="8664" y="6149"/>
                      </a:lnTo>
                      <a:lnTo>
                        <a:pt x="8652" y="6024"/>
                      </a:lnTo>
                      <a:lnTo>
                        <a:pt x="8641" y="5887"/>
                      </a:lnTo>
                      <a:lnTo>
                        <a:pt x="8618" y="5772"/>
                      </a:lnTo>
                      <a:lnTo>
                        <a:pt x="8584" y="5647"/>
                      </a:lnTo>
                      <a:lnTo>
                        <a:pt x="8550" y="5532"/>
                      </a:lnTo>
                      <a:lnTo>
                        <a:pt x="8504" y="5429"/>
                      </a:lnTo>
                      <a:lnTo>
                        <a:pt x="8447" y="5338"/>
                      </a:lnTo>
                      <a:lnTo>
                        <a:pt x="8550" y="5109"/>
                      </a:lnTo>
                      <a:lnTo>
                        <a:pt x="8618" y="4881"/>
                      </a:lnTo>
                      <a:lnTo>
                        <a:pt x="8664" y="4664"/>
                      </a:lnTo>
                      <a:lnTo>
                        <a:pt x="8675" y="4469"/>
                      </a:lnTo>
                      <a:lnTo>
                        <a:pt x="8687" y="4275"/>
                      </a:lnTo>
                      <a:lnTo>
                        <a:pt x="8664" y="4104"/>
                      </a:lnTo>
                      <a:lnTo>
                        <a:pt x="8641" y="3944"/>
                      </a:lnTo>
                      <a:lnTo>
                        <a:pt x="8607" y="3795"/>
                      </a:lnTo>
                      <a:lnTo>
                        <a:pt x="8561" y="3669"/>
                      </a:lnTo>
                      <a:lnTo>
                        <a:pt x="8504" y="3555"/>
                      </a:lnTo>
                      <a:lnTo>
                        <a:pt x="8458" y="3464"/>
                      </a:lnTo>
                      <a:lnTo>
                        <a:pt x="8412" y="3372"/>
                      </a:lnTo>
                      <a:lnTo>
                        <a:pt x="8332" y="3269"/>
                      </a:lnTo>
                      <a:lnTo>
                        <a:pt x="8298" y="3224"/>
                      </a:lnTo>
                      <a:lnTo>
                        <a:pt x="10527" y="1727"/>
                      </a:lnTo>
                      <a:lnTo>
                        <a:pt x="10618" y="1647"/>
                      </a:lnTo>
                      <a:lnTo>
                        <a:pt x="10710" y="1578"/>
                      </a:lnTo>
                      <a:lnTo>
                        <a:pt x="10778" y="1498"/>
                      </a:lnTo>
                      <a:lnTo>
                        <a:pt x="10835" y="1418"/>
                      </a:lnTo>
                      <a:lnTo>
                        <a:pt x="10892" y="1338"/>
                      </a:lnTo>
                      <a:lnTo>
                        <a:pt x="10927" y="1258"/>
                      </a:lnTo>
                      <a:lnTo>
                        <a:pt x="10961" y="1167"/>
                      </a:lnTo>
                      <a:lnTo>
                        <a:pt x="10984" y="1087"/>
                      </a:lnTo>
                      <a:lnTo>
                        <a:pt x="10995" y="995"/>
                      </a:lnTo>
                      <a:lnTo>
                        <a:pt x="11007" y="915"/>
                      </a:lnTo>
                      <a:lnTo>
                        <a:pt x="11007" y="824"/>
                      </a:lnTo>
                      <a:lnTo>
                        <a:pt x="10995" y="744"/>
                      </a:lnTo>
                      <a:lnTo>
                        <a:pt x="10984" y="664"/>
                      </a:lnTo>
                      <a:lnTo>
                        <a:pt x="10950" y="584"/>
                      </a:lnTo>
                      <a:lnTo>
                        <a:pt x="10927" y="504"/>
                      </a:lnTo>
                      <a:lnTo>
                        <a:pt x="10881" y="435"/>
                      </a:lnTo>
                      <a:lnTo>
                        <a:pt x="10847" y="367"/>
                      </a:lnTo>
                      <a:lnTo>
                        <a:pt x="10790" y="298"/>
                      </a:lnTo>
                      <a:lnTo>
                        <a:pt x="10744" y="241"/>
                      </a:lnTo>
                      <a:lnTo>
                        <a:pt x="10687" y="184"/>
                      </a:lnTo>
                      <a:lnTo>
                        <a:pt x="10618" y="138"/>
                      </a:lnTo>
                      <a:lnTo>
                        <a:pt x="10550" y="92"/>
                      </a:lnTo>
                      <a:lnTo>
                        <a:pt x="10481" y="58"/>
                      </a:lnTo>
                      <a:lnTo>
                        <a:pt x="10401" y="35"/>
                      </a:lnTo>
                      <a:lnTo>
                        <a:pt x="10321" y="12"/>
                      </a:lnTo>
                      <a:lnTo>
                        <a:pt x="10241" y="1"/>
                      </a:lnTo>
                      <a:close/>
                    </a:path>
                  </a:pathLst>
                </a:custGeom>
                <a:solidFill>
                  <a:srgbClr val="EE9C7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2" name="Google Shape;792;p22"/>
                <p:cNvSpPr/>
                <p:nvPr/>
              </p:nvSpPr>
              <p:spPr>
                <a:xfrm>
                  <a:off x="4487918" y="1899810"/>
                  <a:ext cx="16954" cy="144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" h="516" extrusionOk="0">
                      <a:moveTo>
                        <a:pt x="480" y="1"/>
                      </a:moveTo>
                      <a:lnTo>
                        <a:pt x="0" y="332"/>
                      </a:lnTo>
                      <a:lnTo>
                        <a:pt x="126" y="515"/>
                      </a:lnTo>
                      <a:lnTo>
                        <a:pt x="606" y="172"/>
                      </a:lnTo>
                      <a:lnTo>
                        <a:pt x="480" y="1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3" name="Google Shape;793;p22"/>
                <p:cNvSpPr/>
                <p:nvPr/>
              </p:nvSpPr>
              <p:spPr>
                <a:xfrm>
                  <a:off x="4489513" y="1958646"/>
                  <a:ext cx="19193" cy="1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6" h="561" extrusionOk="0">
                      <a:moveTo>
                        <a:pt x="572" y="1"/>
                      </a:moveTo>
                      <a:lnTo>
                        <a:pt x="0" y="378"/>
                      </a:lnTo>
                      <a:lnTo>
                        <a:pt x="126" y="561"/>
                      </a:lnTo>
                      <a:lnTo>
                        <a:pt x="686" y="183"/>
                      </a:lnTo>
                      <a:lnTo>
                        <a:pt x="572" y="1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4" name="Google Shape;794;p22"/>
                <p:cNvSpPr/>
                <p:nvPr/>
              </p:nvSpPr>
              <p:spPr>
                <a:xfrm>
                  <a:off x="4487918" y="2010767"/>
                  <a:ext cx="20480" cy="169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32" h="607" extrusionOk="0">
                      <a:moveTo>
                        <a:pt x="606" y="0"/>
                      </a:moveTo>
                      <a:lnTo>
                        <a:pt x="0" y="435"/>
                      </a:lnTo>
                      <a:lnTo>
                        <a:pt x="126" y="606"/>
                      </a:lnTo>
                      <a:lnTo>
                        <a:pt x="731" y="183"/>
                      </a:lnTo>
                      <a:lnTo>
                        <a:pt x="606" y="0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95" name="Google Shape;795;p22"/>
                <p:cNvSpPr/>
                <p:nvPr/>
              </p:nvSpPr>
              <p:spPr>
                <a:xfrm>
                  <a:off x="4366080" y="1888620"/>
                  <a:ext cx="35531" cy="236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70" h="847" extrusionOk="0">
                      <a:moveTo>
                        <a:pt x="1166" y="1"/>
                      </a:moveTo>
                      <a:lnTo>
                        <a:pt x="1" y="664"/>
                      </a:lnTo>
                      <a:lnTo>
                        <a:pt x="104" y="846"/>
                      </a:lnTo>
                      <a:lnTo>
                        <a:pt x="1269" y="195"/>
                      </a:lnTo>
                      <a:lnTo>
                        <a:pt x="1166" y="1"/>
                      </a:lnTo>
                      <a:close/>
                    </a:path>
                  </a:pathLst>
                </a:custGeom>
                <a:solidFill>
                  <a:srgbClr val="49226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796" name="Google Shape;796;p22"/>
            <p:cNvSpPr/>
            <p:nvPr/>
          </p:nvSpPr>
          <p:spPr>
            <a:xfrm>
              <a:off x="1624513" y="3194800"/>
              <a:ext cx="180900" cy="1809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797" name="Google Shape;797;p22"/>
          <p:cNvCxnSpPr>
            <a:stCxn id="796" idx="6"/>
            <a:endCxn id="705" idx="2"/>
          </p:cNvCxnSpPr>
          <p:nvPr/>
        </p:nvCxnSpPr>
        <p:spPr>
          <a:xfrm>
            <a:off x="1805413" y="3285250"/>
            <a:ext cx="1296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98" name="Google Shape;798;p22"/>
          <p:cNvCxnSpPr>
            <a:stCxn id="705" idx="6"/>
            <a:endCxn id="683" idx="2"/>
          </p:cNvCxnSpPr>
          <p:nvPr/>
        </p:nvCxnSpPr>
        <p:spPr>
          <a:xfrm>
            <a:off x="3808913" y="3285250"/>
            <a:ext cx="1526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99" name="Google Shape;799;p22"/>
          <p:cNvCxnSpPr>
            <a:stCxn id="683" idx="6"/>
            <a:endCxn id="695" idx="2"/>
          </p:cNvCxnSpPr>
          <p:nvPr/>
        </p:nvCxnSpPr>
        <p:spPr>
          <a:xfrm>
            <a:off x="6041742" y="3285243"/>
            <a:ext cx="1526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B728EB5-9AE0-CDCE-6C4E-AABE3790FD67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65A172-E6B2-4066-5261-1AB8164506A3}"/>
              </a:ext>
            </a:extLst>
          </p:cNvPr>
          <p:cNvSpPr txBox="1"/>
          <p:nvPr/>
        </p:nvSpPr>
        <p:spPr>
          <a:xfrm>
            <a:off x="6888210" y="3694048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200D5E-227A-F2B0-9732-A7DF0C84AEBE}"/>
              </a:ext>
            </a:extLst>
          </p:cNvPr>
          <p:cNvSpPr txBox="1"/>
          <p:nvPr/>
        </p:nvSpPr>
        <p:spPr>
          <a:xfrm>
            <a:off x="4649476" y="3694048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1F44FE-CF79-F258-0C68-296E3E7D6510}"/>
              </a:ext>
            </a:extLst>
          </p:cNvPr>
          <p:cNvSpPr txBox="1"/>
          <p:nvPr/>
        </p:nvSpPr>
        <p:spPr>
          <a:xfrm>
            <a:off x="2410742" y="3694048"/>
            <a:ext cx="202695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</p:cSld>
  <p:clrMapOvr>
    <a:masterClrMapping/>
  </p:clrMapOvr>
  <p:transition spd="med">
    <p:pull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7" name="Google Shape;977;p24"/>
          <p:cNvCxnSpPr>
            <a:cxnSpLocks/>
          </p:cNvCxnSpPr>
          <p:nvPr/>
        </p:nvCxnSpPr>
        <p:spPr>
          <a:xfrm flipV="1">
            <a:off x="2128292" y="1339384"/>
            <a:ext cx="19558" cy="75441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895" name="Google Shape;895;p24"/>
          <p:cNvSpPr/>
          <p:nvPr/>
        </p:nvSpPr>
        <p:spPr>
          <a:xfrm>
            <a:off x="657150" y="1125075"/>
            <a:ext cx="2981400" cy="4572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6" name="Google Shape;896;p24"/>
          <p:cNvSpPr/>
          <p:nvPr/>
        </p:nvSpPr>
        <p:spPr>
          <a:xfrm>
            <a:off x="471375" y="1962150"/>
            <a:ext cx="8229600" cy="1524300"/>
          </a:xfrm>
          <a:prstGeom prst="roundRect">
            <a:avLst>
              <a:gd name="adj" fmla="val 16667"/>
            </a:avLst>
          </a:prstGeom>
          <a:solidFill>
            <a:srgbClr val="D14F2C">
              <a:alpha val="1254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98" name="Google Shape;898;p24"/>
          <p:cNvGrpSpPr/>
          <p:nvPr/>
        </p:nvGrpSpPr>
        <p:grpSpPr>
          <a:xfrm>
            <a:off x="3856038" y="1016800"/>
            <a:ext cx="1431918" cy="3715269"/>
            <a:chOff x="2587625" y="1016800"/>
            <a:chExt cx="1431918" cy="3715269"/>
          </a:xfrm>
        </p:grpSpPr>
        <p:sp>
          <p:nvSpPr>
            <p:cNvPr id="899" name="Google Shape;899;p24"/>
            <p:cNvSpPr/>
            <p:nvPr/>
          </p:nvSpPr>
          <p:spPr>
            <a:xfrm>
              <a:off x="2846354" y="4425235"/>
              <a:ext cx="829905" cy="306834"/>
            </a:xfrm>
            <a:custGeom>
              <a:avLst/>
              <a:gdLst/>
              <a:ahLst/>
              <a:cxnLst/>
              <a:rect l="l" t="t" r="r" b="b"/>
              <a:pathLst>
                <a:path w="29222" h="10804" extrusionOk="0">
                  <a:moveTo>
                    <a:pt x="21899" y="0"/>
                  </a:moveTo>
                  <a:lnTo>
                    <a:pt x="21186" y="23"/>
                  </a:lnTo>
                  <a:lnTo>
                    <a:pt x="20509" y="47"/>
                  </a:lnTo>
                  <a:lnTo>
                    <a:pt x="19843" y="70"/>
                  </a:lnTo>
                  <a:lnTo>
                    <a:pt x="19201" y="117"/>
                  </a:lnTo>
                  <a:lnTo>
                    <a:pt x="17928" y="199"/>
                  </a:lnTo>
                  <a:lnTo>
                    <a:pt x="16655" y="292"/>
                  </a:lnTo>
                  <a:lnTo>
                    <a:pt x="15335" y="374"/>
                  </a:lnTo>
                  <a:lnTo>
                    <a:pt x="14658" y="409"/>
                  </a:lnTo>
                  <a:lnTo>
                    <a:pt x="13945" y="444"/>
                  </a:lnTo>
                  <a:lnTo>
                    <a:pt x="13209" y="456"/>
                  </a:lnTo>
                  <a:lnTo>
                    <a:pt x="12439" y="467"/>
                  </a:lnTo>
                  <a:lnTo>
                    <a:pt x="11644" y="467"/>
                  </a:lnTo>
                  <a:lnTo>
                    <a:pt x="11247" y="479"/>
                  </a:lnTo>
                  <a:lnTo>
                    <a:pt x="10850" y="491"/>
                  </a:lnTo>
                  <a:lnTo>
                    <a:pt x="10453" y="514"/>
                  </a:lnTo>
                  <a:lnTo>
                    <a:pt x="10056" y="549"/>
                  </a:lnTo>
                  <a:lnTo>
                    <a:pt x="9659" y="596"/>
                  </a:lnTo>
                  <a:lnTo>
                    <a:pt x="9262" y="666"/>
                  </a:lnTo>
                  <a:lnTo>
                    <a:pt x="8771" y="771"/>
                  </a:lnTo>
                  <a:lnTo>
                    <a:pt x="8281" y="899"/>
                  </a:lnTo>
                  <a:lnTo>
                    <a:pt x="7802" y="1051"/>
                  </a:lnTo>
                  <a:lnTo>
                    <a:pt x="7323" y="1226"/>
                  </a:lnTo>
                  <a:lnTo>
                    <a:pt x="6844" y="1413"/>
                  </a:lnTo>
                  <a:lnTo>
                    <a:pt x="6377" y="1600"/>
                  </a:lnTo>
                  <a:lnTo>
                    <a:pt x="5443" y="2009"/>
                  </a:lnTo>
                  <a:lnTo>
                    <a:pt x="3049" y="3060"/>
                  </a:lnTo>
                  <a:lnTo>
                    <a:pt x="2768" y="3188"/>
                  </a:lnTo>
                  <a:lnTo>
                    <a:pt x="2476" y="3329"/>
                  </a:lnTo>
                  <a:lnTo>
                    <a:pt x="2196" y="3469"/>
                  </a:lnTo>
                  <a:lnTo>
                    <a:pt x="1916" y="3632"/>
                  </a:lnTo>
                  <a:lnTo>
                    <a:pt x="1647" y="3796"/>
                  </a:lnTo>
                  <a:lnTo>
                    <a:pt x="1379" y="3983"/>
                  </a:lnTo>
                  <a:lnTo>
                    <a:pt x="1133" y="4170"/>
                  </a:lnTo>
                  <a:lnTo>
                    <a:pt x="900" y="4368"/>
                  </a:lnTo>
                  <a:lnTo>
                    <a:pt x="689" y="4590"/>
                  </a:lnTo>
                  <a:lnTo>
                    <a:pt x="491" y="4812"/>
                  </a:lnTo>
                  <a:lnTo>
                    <a:pt x="409" y="4929"/>
                  </a:lnTo>
                  <a:lnTo>
                    <a:pt x="327" y="5045"/>
                  </a:lnTo>
                  <a:lnTo>
                    <a:pt x="257" y="5162"/>
                  </a:lnTo>
                  <a:lnTo>
                    <a:pt x="199" y="5291"/>
                  </a:lnTo>
                  <a:lnTo>
                    <a:pt x="141" y="5419"/>
                  </a:lnTo>
                  <a:lnTo>
                    <a:pt x="94" y="5548"/>
                  </a:lnTo>
                  <a:lnTo>
                    <a:pt x="59" y="5688"/>
                  </a:lnTo>
                  <a:lnTo>
                    <a:pt x="24" y="5828"/>
                  </a:lnTo>
                  <a:lnTo>
                    <a:pt x="12" y="5968"/>
                  </a:lnTo>
                  <a:lnTo>
                    <a:pt x="0" y="6108"/>
                  </a:lnTo>
                  <a:lnTo>
                    <a:pt x="0" y="6248"/>
                  </a:lnTo>
                  <a:lnTo>
                    <a:pt x="12" y="6400"/>
                  </a:lnTo>
                  <a:lnTo>
                    <a:pt x="35" y="6529"/>
                  </a:lnTo>
                  <a:lnTo>
                    <a:pt x="59" y="6645"/>
                  </a:lnTo>
                  <a:lnTo>
                    <a:pt x="94" y="6762"/>
                  </a:lnTo>
                  <a:lnTo>
                    <a:pt x="141" y="6867"/>
                  </a:lnTo>
                  <a:lnTo>
                    <a:pt x="187" y="6984"/>
                  </a:lnTo>
                  <a:lnTo>
                    <a:pt x="234" y="7089"/>
                  </a:lnTo>
                  <a:lnTo>
                    <a:pt x="362" y="7288"/>
                  </a:lnTo>
                  <a:lnTo>
                    <a:pt x="514" y="7475"/>
                  </a:lnTo>
                  <a:lnTo>
                    <a:pt x="689" y="7650"/>
                  </a:lnTo>
                  <a:lnTo>
                    <a:pt x="876" y="7802"/>
                  </a:lnTo>
                  <a:lnTo>
                    <a:pt x="1075" y="7953"/>
                  </a:lnTo>
                  <a:lnTo>
                    <a:pt x="1297" y="8082"/>
                  </a:lnTo>
                  <a:lnTo>
                    <a:pt x="1519" y="8187"/>
                  </a:lnTo>
                  <a:lnTo>
                    <a:pt x="1764" y="8292"/>
                  </a:lnTo>
                  <a:lnTo>
                    <a:pt x="2009" y="8374"/>
                  </a:lnTo>
                  <a:lnTo>
                    <a:pt x="2254" y="8432"/>
                  </a:lnTo>
                  <a:lnTo>
                    <a:pt x="2511" y="8491"/>
                  </a:lnTo>
                  <a:lnTo>
                    <a:pt x="2757" y="8526"/>
                  </a:lnTo>
                  <a:lnTo>
                    <a:pt x="3014" y="8537"/>
                  </a:lnTo>
                  <a:lnTo>
                    <a:pt x="3259" y="8549"/>
                  </a:lnTo>
                  <a:lnTo>
                    <a:pt x="3516" y="8537"/>
                  </a:lnTo>
                  <a:lnTo>
                    <a:pt x="3761" y="8526"/>
                  </a:lnTo>
                  <a:lnTo>
                    <a:pt x="4006" y="8502"/>
                  </a:lnTo>
                  <a:lnTo>
                    <a:pt x="4508" y="8456"/>
                  </a:lnTo>
                  <a:lnTo>
                    <a:pt x="5011" y="8386"/>
                  </a:lnTo>
                  <a:lnTo>
                    <a:pt x="5501" y="8316"/>
                  </a:lnTo>
                  <a:lnTo>
                    <a:pt x="6003" y="8269"/>
                  </a:lnTo>
                  <a:lnTo>
                    <a:pt x="6249" y="8245"/>
                  </a:lnTo>
                  <a:lnTo>
                    <a:pt x="6506" y="8234"/>
                  </a:lnTo>
                  <a:lnTo>
                    <a:pt x="6751" y="8234"/>
                  </a:lnTo>
                  <a:lnTo>
                    <a:pt x="7008" y="8245"/>
                  </a:lnTo>
                  <a:lnTo>
                    <a:pt x="7276" y="8257"/>
                  </a:lnTo>
                  <a:lnTo>
                    <a:pt x="7557" y="8292"/>
                  </a:lnTo>
                  <a:lnTo>
                    <a:pt x="7825" y="8339"/>
                  </a:lnTo>
                  <a:lnTo>
                    <a:pt x="8094" y="8386"/>
                  </a:lnTo>
                  <a:lnTo>
                    <a:pt x="8363" y="8456"/>
                  </a:lnTo>
                  <a:lnTo>
                    <a:pt x="8631" y="8526"/>
                  </a:lnTo>
                  <a:lnTo>
                    <a:pt x="9157" y="8689"/>
                  </a:lnTo>
                  <a:lnTo>
                    <a:pt x="9682" y="8876"/>
                  </a:lnTo>
                  <a:lnTo>
                    <a:pt x="10196" y="9075"/>
                  </a:lnTo>
                  <a:lnTo>
                    <a:pt x="11236" y="9472"/>
                  </a:lnTo>
                  <a:lnTo>
                    <a:pt x="11773" y="9670"/>
                  </a:lnTo>
                  <a:lnTo>
                    <a:pt x="12310" y="9845"/>
                  </a:lnTo>
                  <a:lnTo>
                    <a:pt x="12859" y="10021"/>
                  </a:lnTo>
                  <a:lnTo>
                    <a:pt x="13408" y="10172"/>
                  </a:lnTo>
                  <a:lnTo>
                    <a:pt x="13968" y="10301"/>
                  </a:lnTo>
                  <a:lnTo>
                    <a:pt x="14517" y="10429"/>
                  </a:lnTo>
                  <a:lnTo>
                    <a:pt x="15078" y="10535"/>
                  </a:lnTo>
                  <a:lnTo>
                    <a:pt x="15650" y="10628"/>
                  </a:lnTo>
                  <a:lnTo>
                    <a:pt x="16211" y="10698"/>
                  </a:lnTo>
                  <a:lnTo>
                    <a:pt x="16771" y="10756"/>
                  </a:lnTo>
                  <a:lnTo>
                    <a:pt x="17344" y="10791"/>
                  </a:lnTo>
                  <a:lnTo>
                    <a:pt x="17916" y="10803"/>
                  </a:lnTo>
                  <a:lnTo>
                    <a:pt x="18477" y="10803"/>
                  </a:lnTo>
                  <a:lnTo>
                    <a:pt x="19049" y="10780"/>
                  </a:lnTo>
                  <a:lnTo>
                    <a:pt x="19609" y="10733"/>
                  </a:lnTo>
                  <a:lnTo>
                    <a:pt x="20182" y="10663"/>
                  </a:lnTo>
                  <a:lnTo>
                    <a:pt x="20742" y="10570"/>
                  </a:lnTo>
                  <a:lnTo>
                    <a:pt x="21303" y="10453"/>
                  </a:lnTo>
                  <a:lnTo>
                    <a:pt x="21852" y="10313"/>
                  </a:lnTo>
                  <a:lnTo>
                    <a:pt x="22401" y="10149"/>
                  </a:lnTo>
                  <a:lnTo>
                    <a:pt x="22938" y="9962"/>
                  </a:lnTo>
                  <a:lnTo>
                    <a:pt x="23475" y="9752"/>
                  </a:lnTo>
                  <a:lnTo>
                    <a:pt x="24001" y="9518"/>
                  </a:lnTo>
                  <a:lnTo>
                    <a:pt x="24503" y="9262"/>
                  </a:lnTo>
                  <a:lnTo>
                    <a:pt x="25005" y="8993"/>
                  </a:lnTo>
                  <a:lnTo>
                    <a:pt x="25484" y="8689"/>
                  </a:lnTo>
                  <a:lnTo>
                    <a:pt x="25718" y="8526"/>
                  </a:lnTo>
                  <a:lnTo>
                    <a:pt x="25951" y="8362"/>
                  </a:lnTo>
                  <a:lnTo>
                    <a:pt x="26173" y="8187"/>
                  </a:lnTo>
                  <a:lnTo>
                    <a:pt x="26395" y="8012"/>
                  </a:lnTo>
                  <a:lnTo>
                    <a:pt x="26605" y="7825"/>
                  </a:lnTo>
                  <a:lnTo>
                    <a:pt x="26827" y="7638"/>
                  </a:lnTo>
                  <a:lnTo>
                    <a:pt x="27026" y="7451"/>
                  </a:lnTo>
                  <a:lnTo>
                    <a:pt x="27224" y="7253"/>
                  </a:lnTo>
                  <a:lnTo>
                    <a:pt x="27423" y="7043"/>
                  </a:lnTo>
                  <a:lnTo>
                    <a:pt x="27610" y="6832"/>
                  </a:lnTo>
                  <a:lnTo>
                    <a:pt x="27796" y="6610"/>
                  </a:lnTo>
                  <a:lnTo>
                    <a:pt x="27983" y="6389"/>
                  </a:lnTo>
                  <a:lnTo>
                    <a:pt x="28158" y="6155"/>
                  </a:lnTo>
                  <a:lnTo>
                    <a:pt x="28322" y="5910"/>
                  </a:lnTo>
                  <a:lnTo>
                    <a:pt x="28485" y="5641"/>
                  </a:lnTo>
                  <a:lnTo>
                    <a:pt x="28637" y="5384"/>
                  </a:lnTo>
                  <a:lnTo>
                    <a:pt x="28777" y="5104"/>
                  </a:lnTo>
                  <a:lnTo>
                    <a:pt x="28894" y="4824"/>
                  </a:lnTo>
                  <a:lnTo>
                    <a:pt x="28999" y="4543"/>
                  </a:lnTo>
                  <a:lnTo>
                    <a:pt x="29081" y="4263"/>
                  </a:lnTo>
                  <a:lnTo>
                    <a:pt x="29151" y="3971"/>
                  </a:lnTo>
                  <a:lnTo>
                    <a:pt x="29198" y="3679"/>
                  </a:lnTo>
                  <a:lnTo>
                    <a:pt x="29221" y="3399"/>
                  </a:lnTo>
                  <a:lnTo>
                    <a:pt x="29221" y="3107"/>
                  </a:lnTo>
                  <a:lnTo>
                    <a:pt x="29186" y="2826"/>
                  </a:lnTo>
                  <a:lnTo>
                    <a:pt x="29163" y="2686"/>
                  </a:lnTo>
                  <a:lnTo>
                    <a:pt x="29140" y="2546"/>
                  </a:lnTo>
                  <a:lnTo>
                    <a:pt x="29104" y="2406"/>
                  </a:lnTo>
                  <a:lnTo>
                    <a:pt x="29058" y="2266"/>
                  </a:lnTo>
                  <a:lnTo>
                    <a:pt x="28999" y="2126"/>
                  </a:lnTo>
                  <a:lnTo>
                    <a:pt x="28941" y="1997"/>
                  </a:lnTo>
                  <a:lnTo>
                    <a:pt x="28848" y="1822"/>
                  </a:lnTo>
                  <a:lnTo>
                    <a:pt x="28754" y="1659"/>
                  </a:lnTo>
                  <a:lnTo>
                    <a:pt x="28637" y="1507"/>
                  </a:lnTo>
                  <a:lnTo>
                    <a:pt x="28532" y="1367"/>
                  </a:lnTo>
                  <a:lnTo>
                    <a:pt x="28404" y="1238"/>
                  </a:lnTo>
                  <a:lnTo>
                    <a:pt x="28275" y="1110"/>
                  </a:lnTo>
                  <a:lnTo>
                    <a:pt x="28135" y="993"/>
                  </a:lnTo>
                  <a:lnTo>
                    <a:pt x="27983" y="888"/>
                  </a:lnTo>
                  <a:lnTo>
                    <a:pt x="27831" y="783"/>
                  </a:lnTo>
                  <a:lnTo>
                    <a:pt x="27668" y="689"/>
                  </a:lnTo>
                  <a:lnTo>
                    <a:pt x="27504" y="607"/>
                  </a:lnTo>
                  <a:lnTo>
                    <a:pt x="27341" y="526"/>
                  </a:lnTo>
                  <a:lnTo>
                    <a:pt x="27166" y="456"/>
                  </a:lnTo>
                  <a:lnTo>
                    <a:pt x="26979" y="386"/>
                  </a:lnTo>
                  <a:lnTo>
                    <a:pt x="26617" y="269"/>
                  </a:lnTo>
                  <a:lnTo>
                    <a:pt x="26231" y="187"/>
                  </a:lnTo>
                  <a:lnTo>
                    <a:pt x="25834" y="117"/>
                  </a:lnTo>
                  <a:lnTo>
                    <a:pt x="25426" y="59"/>
                  </a:lnTo>
                  <a:lnTo>
                    <a:pt x="25017" y="23"/>
                  </a:lnTo>
                  <a:lnTo>
                    <a:pt x="24608" y="12"/>
                  </a:lnTo>
                  <a:lnTo>
                    <a:pt x="24199" y="0"/>
                  </a:lnTo>
                  <a:lnTo>
                    <a:pt x="23802" y="0"/>
                  </a:lnTo>
                  <a:lnTo>
                    <a:pt x="23405" y="12"/>
                  </a:lnTo>
                  <a:lnTo>
                    <a:pt x="22634" y="0"/>
                  </a:lnTo>
                  <a:close/>
                </a:path>
              </a:pathLst>
            </a:custGeom>
            <a:solidFill>
              <a:srgbClr val="434343">
                <a:alpha val="1254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24"/>
            <p:cNvSpPr/>
            <p:nvPr/>
          </p:nvSpPr>
          <p:spPr>
            <a:xfrm>
              <a:off x="2846354" y="4425235"/>
              <a:ext cx="829905" cy="306834"/>
            </a:xfrm>
            <a:custGeom>
              <a:avLst/>
              <a:gdLst/>
              <a:ahLst/>
              <a:cxnLst/>
              <a:rect l="l" t="t" r="r" b="b"/>
              <a:pathLst>
                <a:path w="29222" h="10804" fill="none" extrusionOk="0">
                  <a:moveTo>
                    <a:pt x="23405" y="12"/>
                  </a:moveTo>
                  <a:lnTo>
                    <a:pt x="23405" y="12"/>
                  </a:lnTo>
                  <a:lnTo>
                    <a:pt x="22634" y="0"/>
                  </a:lnTo>
                  <a:lnTo>
                    <a:pt x="21899" y="0"/>
                  </a:lnTo>
                  <a:lnTo>
                    <a:pt x="21186" y="23"/>
                  </a:lnTo>
                  <a:lnTo>
                    <a:pt x="20509" y="47"/>
                  </a:lnTo>
                  <a:lnTo>
                    <a:pt x="19843" y="70"/>
                  </a:lnTo>
                  <a:lnTo>
                    <a:pt x="19201" y="117"/>
                  </a:lnTo>
                  <a:lnTo>
                    <a:pt x="17928" y="199"/>
                  </a:lnTo>
                  <a:lnTo>
                    <a:pt x="16655" y="292"/>
                  </a:lnTo>
                  <a:lnTo>
                    <a:pt x="15335" y="374"/>
                  </a:lnTo>
                  <a:lnTo>
                    <a:pt x="14658" y="409"/>
                  </a:lnTo>
                  <a:lnTo>
                    <a:pt x="13945" y="444"/>
                  </a:lnTo>
                  <a:lnTo>
                    <a:pt x="13209" y="456"/>
                  </a:lnTo>
                  <a:lnTo>
                    <a:pt x="12439" y="467"/>
                  </a:lnTo>
                  <a:lnTo>
                    <a:pt x="12439" y="467"/>
                  </a:lnTo>
                  <a:lnTo>
                    <a:pt x="11644" y="467"/>
                  </a:lnTo>
                  <a:lnTo>
                    <a:pt x="11247" y="479"/>
                  </a:lnTo>
                  <a:lnTo>
                    <a:pt x="10850" y="491"/>
                  </a:lnTo>
                  <a:lnTo>
                    <a:pt x="10453" y="514"/>
                  </a:lnTo>
                  <a:lnTo>
                    <a:pt x="10056" y="549"/>
                  </a:lnTo>
                  <a:lnTo>
                    <a:pt x="9659" y="596"/>
                  </a:lnTo>
                  <a:lnTo>
                    <a:pt x="9262" y="666"/>
                  </a:lnTo>
                  <a:lnTo>
                    <a:pt x="9262" y="666"/>
                  </a:lnTo>
                  <a:lnTo>
                    <a:pt x="8771" y="771"/>
                  </a:lnTo>
                  <a:lnTo>
                    <a:pt x="8281" y="899"/>
                  </a:lnTo>
                  <a:lnTo>
                    <a:pt x="7802" y="1051"/>
                  </a:lnTo>
                  <a:lnTo>
                    <a:pt x="7323" y="1226"/>
                  </a:lnTo>
                  <a:lnTo>
                    <a:pt x="6844" y="1413"/>
                  </a:lnTo>
                  <a:lnTo>
                    <a:pt x="6377" y="1600"/>
                  </a:lnTo>
                  <a:lnTo>
                    <a:pt x="5443" y="2009"/>
                  </a:lnTo>
                  <a:lnTo>
                    <a:pt x="5443" y="2009"/>
                  </a:lnTo>
                  <a:lnTo>
                    <a:pt x="3049" y="3060"/>
                  </a:lnTo>
                  <a:lnTo>
                    <a:pt x="3049" y="3060"/>
                  </a:lnTo>
                  <a:lnTo>
                    <a:pt x="2768" y="3188"/>
                  </a:lnTo>
                  <a:lnTo>
                    <a:pt x="2476" y="3329"/>
                  </a:lnTo>
                  <a:lnTo>
                    <a:pt x="2196" y="3469"/>
                  </a:lnTo>
                  <a:lnTo>
                    <a:pt x="1916" y="3632"/>
                  </a:lnTo>
                  <a:lnTo>
                    <a:pt x="1647" y="3796"/>
                  </a:lnTo>
                  <a:lnTo>
                    <a:pt x="1379" y="3983"/>
                  </a:lnTo>
                  <a:lnTo>
                    <a:pt x="1133" y="4170"/>
                  </a:lnTo>
                  <a:lnTo>
                    <a:pt x="900" y="4368"/>
                  </a:lnTo>
                  <a:lnTo>
                    <a:pt x="689" y="4590"/>
                  </a:lnTo>
                  <a:lnTo>
                    <a:pt x="491" y="4812"/>
                  </a:lnTo>
                  <a:lnTo>
                    <a:pt x="409" y="4929"/>
                  </a:lnTo>
                  <a:lnTo>
                    <a:pt x="327" y="5045"/>
                  </a:lnTo>
                  <a:lnTo>
                    <a:pt x="257" y="5162"/>
                  </a:lnTo>
                  <a:lnTo>
                    <a:pt x="199" y="5291"/>
                  </a:lnTo>
                  <a:lnTo>
                    <a:pt x="141" y="5419"/>
                  </a:lnTo>
                  <a:lnTo>
                    <a:pt x="94" y="5548"/>
                  </a:lnTo>
                  <a:lnTo>
                    <a:pt x="59" y="5688"/>
                  </a:lnTo>
                  <a:lnTo>
                    <a:pt x="24" y="5828"/>
                  </a:lnTo>
                  <a:lnTo>
                    <a:pt x="12" y="5968"/>
                  </a:lnTo>
                  <a:lnTo>
                    <a:pt x="0" y="6108"/>
                  </a:lnTo>
                  <a:lnTo>
                    <a:pt x="0" y="6248"/>
                  </a:lnTo>
                  <a:lnTo>
                    <a:pt x="12" y="6400"/>
                  </a:lnTo>
                  <a:lnTo>
                    <a:pt x="12" y="6400"/>
                  </a:lnTo>
                  <a:lnTo>
                    <a:pt x="35" y="6529"/>
                  </a:lnTo>
                  <a:lnTo>
                    <a:pt x="59" y="6645"/>
                  </a:lnTo>
                  <a:lnTo>
                    <a:pt x="94" y="6762"/>
                  </a:lnTo>
                  <a:lnTo>
                    <a:pt x="141" y="6867"/>
                  </a:lnTo>
                  <a:lnTo>
                    <a:pt x="187" y="6984"/>
                  </a:lnTo>
                  <a:lnTo>
                    <a:pt x="234" y="7089"/>
                  </a:lnTo>
                  <a:lnTo>
                    <a:pt x="362" y="7288"/>
                  </a:lnTo>
                  <a:lnTo>
                    <a:pt x="514" y="7475"/>
                  </a:lnTo>
                  <a:lnTo>
                    <a:pt x="689" y="7650"/>
                  </a:lnTo>
                  <a:lnTo>
                    <a:pt x="876" y="7802"/>
                  </a:lnTo>
                  <a:lnTo>
                    <a:pt x="1075" y="7953"/>
                  </a:lnTo>
                  <a:lnTo>
                    <a:pt x="1297" y="8082"/>
                  </a:lnTo>
                  <a:lnTo>
                    <a:pt x="1519" y="8187"/>
                  </a:lnTo>
                  <a:lnTo>
                    <a:pt x="1764" y="8292"/>
                  </a:lnTo>
                  <a:lnTo>
                    <a:pt x="2009" y="8374"/>
                  </a:lnTo>
                  <a:lnTo>
                    <a:pt x="2254" y="8432"/>
                  </a:lnTo>
                  <a:lnTo>
                    <a:pt x="2511" y="8491"/>
                  </a:lnTo>
                  <a:lnTo>
                    <a:pt x="2757" y="8526"/>
                  </a:lnTo>
                  <a:lnTo>
                    <a:pt x="3014" y="8537"/>
                  </a:lnTo>
                  <a:lnTo>
                    <a:pt x="3014" y="8537"/>
                  </a:lnTo>
                  <a:lnTo>
                    <a:pt x="3259" y="8549"/>
                  </a:lnTo>
                  <a:lnTo>
                    <a:pt x="3516" y="8537"/>
                  </a:lnTo>
                  <a:lnTo>
                    <a:pt x="3761" y="8526"/>
                  </a:lnTo>
                  <a:lnTo>
                    <a:pt x="4006" y="8502"/>
                  </a:lnTo>
                  <a:lnTo>
                    <a:pt x="4508" y="8456"/>
                  </a:lnTo>
                  <a:lnTo>
                    <a:pt x="5011" y="8386"/>
                  </a:lnTo>
                  <a:lnTo>
                    <a:pt x="5501" y="8316"/>
                  </a:lnTo>
                  <a:lnTo>
                    <a:pt x="6003" y="8269"/>
                  </a:lnTo>
                  <a:lnTo>
                    <a:pt x="6249" y="8245"/>
                  </a:lnTo>
                  <a:lnTo>
                    <a:pt x="6506" y="8234"/>
                  </a:lnTo>
                  <a:lnTo>
                    <a:pt x="6751" y="8234"/>
                  </a:lnTo>
                  <a:lnTo>
                    <a:pt x="7008" y="8245"/>
                  </a:lnTo>
                  <a:lnTo>
                    <a:pt x="7008" y="8245"/>
                  </a:lnTo>
                  <a:lnTo>
                    <a:pt x="7276" y="8257"/>
                  </a:lnTo>
                  <a:lnTo>
                    <a:pt x="7557" y="8292"/>
                  </a:lnTo>
                  <a:lnTo>
                    <a:pt x="7825" y="8339"/>
                  </a:lnTo>
                  <a:lnTo>
                    <a:pt x="8094" y="8386"/>
                  </a:lnTo>
                  <a:lnTo>
                    <a:pt x="8363" y="8456"/>
                  </a:lnTo>
                  <a:lnTo>
                    <a:pt x="8631" y="8526"/>
                  </a:lnTo>
                  <a:lnTo>
                    <a:pt x="9157" y="8689"/>
                  </a:lnTo>
                  <a:lnTo>
                    <a:pt x="9682" y="8876"/>
                  </a:lnTo>
                  <a:lnTo>
                    <a:pt x="10196" y="9075"/>
                  </a:lnTo>
                  <a:lnTo>
                    <a:pt x="11236" y="9472"/>
                  </a:lnTo>
                  <a:lnTo>
                    <a:pt x="11236" y="9472"/>
                  </a:lnTo>
                  <a:lnTo>
                    <a:pt x="11773" y="9670"/>
                  </a:lnTo>
                  <a:lnTo>
                    <a:pt x="12310" y="9845"/>
                  </a:lnTo>
                  <a:lnTo>
                    <a:pt x="12859" y="10021"/>
                  </a:lnTo>
                  <a:lnTo>
                    <a:pt x="13408" y="10172"/>
                  </a:lnTo>
                  <a:lnTo>
                    <a:pt x="13968" y="10301"/>
                  </a:lnTo>
                  <a:lnTo>
                    <a:pt x="14517" y="10429"/>
                  </a:lnTo>
                  <a:lnTo>
                    <a:pt x="15078" y="10535"/>
                  </a:lnTo>
                  <a:lnTo>
                    <a:pt x="15650" y="10628"/>
                  </a:lnTo>
                  <a:lnTo>
                    <a:pt x="16211" y="10698"/>
                  </a:lnTo>
                  <a:lnTo>
                    <a:pt x="16771" y="10756"/>
                  </a:lnTo>
                  <a:lnTo>
                    <a:pt x="17344" y="10791"/>
                  </a:lnTo>
                  <a:lnTo>
                    <a:pt x="17916" y="10803"/>
                  </a:lnTo>
                  <a:lnTo>
                    <a:pt x="18477" y="10803"/>
                  </a:lnTo>
                  <a:lnTo>
                    <a:pt x="19049" y="10780"/>
                  </a:lnTo>
                  <a:lnTo>
                    <a:pt x="19609" y="10733"/>
                  </a:lnTo>
                  <a:lnTo>
                    <a:pt x="20182" y="10663"/>
                  </a:lnTo>
                  <a:lnTo>
                    <a:pt x="20182" y="10663"/>
                  </a:lnTo>
                  <a:lnTo>
                    <a:pt x="20742" y="10570"/>
                  </a:lnTo>
                  <a:lnTo>
                    <a:pt x="21303" y="10453"/>
                  </a:lnTo>
                  <a:lnTo>
                    <a:pt x="21852" y="10313"/>
                  </a:lnTo>
                  <a:lnTo>
                    <a:pt x="22401" y="10149"/>
                  </a:lnTo>
                  <a:lnTo>
                    <a:pt x="22938" y="9962"/>
                  </a:lnTo>
                  <a:lnTo>
                    <a:pt x="23475" y="9752"/>
                  </a:lnTo>
                  <a:lnTo>
                    <a:pt x="24001" y="9518"/>
                  </a:lnTo>
                  <a:lnTo>
                    <a:pt x="24503" y="9262"/>
                  </a:lnTo>
                  <a:lnTo>
                    <a:pt x="25005" y="8993"/>
                  </a:lnTo>
                  <a:lnTo>
                    <a:pt x="25484" y="8689"/>
                  </a:lnTo>
                  <a:lnTo>
                    <a:pt x="25718" y="8526"/>
                  </a:lnTo>
                  <a:lnTo>
                    <a:pt x="25951" y="8362"/>
                  </a:lnTo>
                  <a:lnTo>
                    <a:pt x="26173" y="8187"/>
                  </a:lnTo>
                  <a:lnTo>
                    <a:pt x="26395" y="8012"/>
                  </a:lnTo>
                  <a:lnTo>
                    <a:pt x="26605" y="7825"/>
                  </a:lnTo>
                  <a:lnTo>
                    <a:pt x="26827" y="7638"/>
                  </a:lnTo>
                  <a:lnTo>
                    <a:pt x="27026" y="7451"/>
                  </a:lnTo>
                  <a:lnTo>
                    <a:pt x="27224" y="7253"/>
                  </a:lnTo>
                  <a:lnTo>
                    <a:pt x="27423" y="7043"/>
                  </a:lnTo>
                  <a:lnTo>
                    <a:pt x="27610" y="6832"/>
                  </a:lnTo>
                  <a:lnTo>
                    <a:pt x="27796" y="6610"/>
                  </a:lnTo>
                  <a:lnTo>
                    <a:pt x="27983" y="6389"/>
                  </a:lnTo>
                  <a:lnTo>
                    <a:pt x="27983" y="6389"/>
                  </a:lnTo>
                  <a:lnTo>
                    <a:pt x="28158" y="6155"/>
                  </a:lnTo>
                  <a:lnTo>
                    <a:pt x="28322" y="5910"/>
                  </a:lnTo>
                  <a:lnTo>
                    <a:pt x="28485" y="5641"/>
                  </a:lnTo>
                  <a:lnTo>
                    <a:pt x="28637" y="5384"/>
                  </a:lnTo>
                  <a:lnTo>
                    <a:pt x="28777" y="5104"/>
                  </a:lnTo>
                  <a:lnTo>
                    <a:pt x="28894" y="4824"/>
                  </a:lnTo>
                  <a:lnTo>
                    <a:pt x="28999" y="4543"/>
                  </a:lnTo>
                  <a:lnTo>
                    <a:pt x="29081" y="4263"/>
                  </a:lnTo>
                  <a:lnTo>
                    <a:pt x="29151" y="3971"/>
                  </a:lnTo>
                  <a:lnTo>
                    <a:pt x="29198" y="3679"/>
                  </a:lnTo>
                  <a:lnTo>
                    <a:pt x="29221" y="3399"/>
                  </a:lnTo>
                  <a:lnTo>
                    <a:pt x="29221" y="3107"/>
                  </a:lnTo>
                  <a:lnTo>
                    <a:pt x="29186" y="2826"/>
                  </a:lnTo>
                  <a:lnTo>
                    <a:pt x="29163" y="2686"/>
                  </a:lnTo>
                  <a:lnTo>
                    <a:pt x="29140" y="2546"/>
                  </a:lnTo>
                  <a:lnTo>
                    <a:pt x="29104" y="2406"/>
                  </a:lnTo>
                  <a:lnTo>
                    <a:pt x="29058" y="2266"/>
                  </a:lnTo>
                  <a:lnTo>
                    <a:pt x="28999" y="2126"/>
                  </a:lnTo>
                  <a:lnTo>
                    <a:pt x="28941" y="1997"/>
                  </a:lnTo>
                  <a:lnTo>
                    <a:pt x="28941" y="1997"/>
                  </a:lnTo>
                  <a:lnTo>
                    <a:pt x="28848" y="1822"/>
                  </a:lnTo>
                  <a:lnTo>
                    <a:pt x="28754" y="1659"/>
                  </a:lnTo>
                  <a:lnTo>
                    <a:pt x="28637" y="1507"/>
                  </a:lnTo>
                  <a:lnTo>
                    <a:pt x="28532" y="1367"/>
                  </a:lnTo>
                  <a:lnTo>
                    <a:pt x="28404" y="1238"/>
                  </a:lnTo>
                  <a:lnTo>
                    <a:pt x="28275" y="1110"/>
                  </a:lnTo>
                  <a:lnTo>
                    <a:pt x="28135" y="993"/>
                  </a:lnTo>
                  <a:lnTo>
                    <a:pt x="27983" y="888"/>
                  </a:lnTo>
                  <a:lnTo>
                    <a:pt x="27831" y="783"/>
                  </a:lnTo>
                  <a:lnTo>
                    <a:pt x="27668" y="689"/>
                  </a:lnTo>
                  <a:lnTo>
                    <a:pt x="27504" y="607"/>
                  </a:lnTo>
                  <a:lnTo>
                    <a:pt x="27341" y="526"/>
                  </a:lnTo>
                  <a:lnTo>
                    <a:pt x="27166" y="456"/>
                  </a:lnTo>
                  <a:lnTo>
                    <a:pt x="26979" y="386"/>
                  </a:lnTo>
                  <a:lnTo>
                    <a:pt x="26617" y="269"/>
                  </a:lnTo>
                  <a:lnTo>
                    <a:pt x="26231" y="187"/>
                  </a:lnTo>
                  <a:lnTo>
                    <a:pt x="25834" y="117"/>
                  </a:lnTo>
                  <a:lnTo>
                    <a:pt x="25426" y="59"/>
                  </a:lnTo>
                  <a:lnTo>
                    <a:pt x="25017" y="23"/>
                  </a:lnTo>
                  <a:lnTo>
                    <a:pt x="24608" y="12"/>
                  </a:lnTo>
                  <a:lnTo>
                    <a:pt x="24199" y="0"/>
                  </a:lnTo>
                  <a:lnTo>
                    <a:pt x="23802" y="0"/>
                  </a:lnTo>
                  <a:lnTo>
                    <a:pt x="23405" y="12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24"/>
            <p:cNvSpPr/>
            <p:nvPr/>
          </p:nvSpPr>
          <p:spPr>
            <a:xfrm>
              <a:off x="3468609" y="4208312"/>
              <a:ext cx="317427" cy="439178"/>
            </a:xfrm>
            <a:custGeom>
              <a:avLst/>
              <a:gdLst/>
              <a:ahLst/>
              <a:cxnLst/>
              <a:rect l="l" t="t" r="r" b="b"/>
              <a:pathLst>
                <a:path w="11177" h="15464" extrusionOk="0">
                  <a:moveTo>
                    <a:pt x="327" y="0"/>
                  </a:moveTo>
                  <a:lnTo>
                    <a:pt x="187" y="2289"/>
                  </a:lnTo>
                  <a:lnTo>
                    <a:pt x="117" y="3399"/>
                  </a:lnTo>
                  <a:lnTo>
                    <a:pt x="70" y="4461"/>
                  </a:lnTo>
                  <a:lnTo>
                    <a:pt x="35" y="5489"/>
                  </a:lnTo>
                  <a:lnTo>
                    <a:pt x="0" y="6459"/>
                  </a:lnTo>
                  <a:lnTo>
                    <a:pt x="0" y="7370"/>
                  </a:lnTo>
                  <a:lnTo>
                    <a:pt x="0" y="8210"/>
                  </a:lnTo>
                  <a:lnTo>
                    <a:pt x="0" y="8245"/>
                  </a:lnTo>
                  <a:lnTo>
                    <a:pt x="24" y="8736"/>
                  </a:lnTo>
                  <a:lnTo>
                    <a:pt x="24" y="8864"/>
                  </a:lnTo>
                  <a:lnTo>
                    <a:pt x="47" y="9262"/>
                  </a:lnTo>
                  <a:lnTo>
                    <a:pt x="47" y="9273"/>
                  </a:lnTo>
                  <a:lnTo>
                    <a:pt x="59" y="9343"/>
                  </a:lnTo>
                  <a:lnTo>
                    <a:pt x="70" y="9600"/>
                  </a:lnTo>
                  <a:lnTo>
                    <a:pt x="82" y="9705"/>
                  </a:lnTo>
                  <a:lnTo>
                    <a:pt x="94" y="9799"/>
                  </a:lnTo>
                  <a:lnTo>
                    <a:pt x="94" y="9834"/>
                  </a:lnTo>
                  <a:lnTo>
                    <a:pt x="129" y="10056"/>
                  </a:lnTo>
                  <a:lnTo>
                    <a:pt x="140" y="10149"/>
                  </a:lnTo>
                  <a:lnTo>
                    <a:pt x="152" y="10219"/>
                  </a:lnTo>
                  <a:lnTo>
                    <a:pt x="164" y="10289"/>
                  </a:lnTo>
                  <a:lnTo>
                    <a:pt x="199" y="10499"/>
                  </a:lnTo>
                  <a:lnTo>
                    <a:pt x="222" y="10581"/>
                  </a:lnTo>
                  <a:lnTo>
                    <a:pt x="222" y="10593"/>
                  </a:lnTo>
                  <a:lnTo>
                    <a:pt x="234" y="10628"/>
                  </a:lnTo>
                  <a:lnTo>
                    <a:pt x="304" y="10873"/>
                  </a:lnTo>
                  <a:lnTo>
                    <a:pt x="316" y="10908"/>
                  </a:lnTo>
                  <a:lnTo>
                    <a:pt x="327" y="10955"/>
                  </a:lnTo>
                  <a:lnTo>
                    <a:pt x="374" y="11060"/>
                  </a:lnTo>
                  <a:lnTo>
                    <a:pt x="421" y="11165"/>
                  </a:lnTo>
                  <a:lnTo>
                    <a:pt x="526" y="11317"/>
                  </a:lnTo>
                  <a:lnTo>
                    <a:pt x="643" y="11481"/>
                  </a:lnTo>
                  <a:lnTo>
                    <a:pt x="783" y="11644"/>
                  </a:lnTo>
                  <a:lnTo>
                    <a:pt x="946" y="11808"/>
                  </a:lnTo>
                  <a:lnTo>
                    <a:pt x="1133" y="11971"/>
                  </a:lnTo>
                  <a:lnTo>
                    <a:pt x="1332" y="12135"/>
                  </a:lnTo>
                  <a:lnTo>
                    <a:pt x="1554" y="12310"/>
                  </a:lnTo>
                  <a:lnTo>
                    <a:pt x="1787" y="12473"/>
                  </a:lnTo>
                  <a:lnTo>
                    <a:pt x="2126" y="12695"/>
                  </a:lnTo>
                  <a:lnTo>
                    <a:pt x="2488" y="12917"/>
                  </a:lnTo>
                  <a:lnTo>
                    <a:pt x="3072" y="13244"/>
                  </a:lnTo>
                  <a:lnTo>
                    <a:pt x="3691" y="13571"/>
                  </a:lnTo>
                  <a:lnTo>
                    <a:pt x="4228" y="13828"/>
                  </a:lnTo>
                  <a:lnTo>
                    <a:pt x="4777" y="14073"/>
                  </a:lnTo>
                  <a:lnTo>
                    <a:pt x="5338" y="14307"/>
                  </a:lnTo>
                  <a:lnTo>
                    <a:pt x="5910" y="14529"/>
                  </a:lnTo>
                  <a:lnTo>
                    <a:pt x="6354" y="14681"/>
                  </a:lnTo>
                  <a:lnTo>
                    <a:pt x="6774" y="14832"/>
                  </a:lnTo>
                  <a:lnTo>
                    <a:pt x="7194" y="14961"/>
                  </a:lnTo>
                  <a:lnTo>
                    <a:pt x="7592" y="15078"/>
                  </a:lnTo>
                  <a:lnTo>
                    <a:pt x="7989" y="15171"/>
                  </a:lnTo>
                  <a:lnTo>
                    <a:pt x="8374" y="15264"/>
                  </a:lnTo>
                  <a:lnTo>
                    <a:pt x="8748" y="15335"/>
                  </a:lnTo>
                  <a:lnTo>
                    <a:pt x="9098" y="15393"/>
                  </a:lnTo>
                  <a:lnTo>
                    <a:pt x="9425" y="15440"/>
                  </a:lnTo>
                  <a:lnTo>
                    <a:pt x="9729" y="15463"/>
                  </a:lnTo>
                  <a:lnTo>
                    <a:pt x="10021" y="15463"/>
                  </a:lnTo>
                  <a:lnTo>
                    <a:pt x="10278" y="15451"/>
                  </a:lnTo>
                  <a:lnTo>
                    <a:pt x="10511" y="15416"/>
                  </a:lnTo>
                  <a:lnTo>
                    <a:pt x="10616" y="15393"/>
                  </a:lnTo>
                  <a:lnTo>
                    <a:pt x="10710" y="15358"/>
                  </a:lnTo>
                  <a:lnTo>
                    <a:pt x="10792" y="15323"/>
                  </a:lnTo>
                  <a:lnTo>
                    <a:pt x="10873" y="15276"/>
                  </a:lnTo>
                  <a:lnTo>
                    <a:pt x="10943" y="15229"/>
                  </a:lnTo>
                  <a:lnTo>
                    <a:pt x="11002" y="15171"/>
                  </a:lnTo>
                  <a:lnTo>
                    <a:pt x="11049" y="15113"/>
                  </a:lnTo>
                  <a:lnTo>
                    <a:pt x="11095" y="15043"/>
                  </a:lnTo>
                  <a:lnTo>
                    <a:pt x="11130" y="14973"/>
                  </a:lnTo>
                  <a:lnTo>
                    <a:pt x="11154" y="14891"/>
                  </a:lnTo>
                  <a:lnTo>
                    <a:pt x="11177" y="14809"/>
                  </a:lnTo>
                  <a:lnTo>
                    <a:pt x="11177" y="14727"/>
                  </a:lnTo>
                  <a:lnTo>
                    <a:pt x="11177" y="14599"/>
                  </a:lnTo>
                  <a:lnTo>
                    <a:pt x="11154" y="14470"/>
                  </a:lnTo>
                  <a:lnTo>
                    <a:pt x="11119" y="14330"/>
                  </a:lnTo>
                  <a:lnTo>
                    <a:pt x="11072" y="14178"/>
                  </a:lnTo>
                  <a:lnTo>
                    <a:pt x="11002" y="14038"/>
                  </a:lnTo>
                  <a:lnTo>
                    <a:pt x="10920" y="13886"/>
                  </a:lnTo>
                  <a:lnTo>
                    <a:pt x="10827" y="13735"/>
                  </a:lnTo>
                  <a:lnTo>
                    <a:pt x="10722" y="13583"/>
                  </a:lnTo>
                  <a:lnTo>
                    <a:pt x="10605" y="13419"/>
                  </a:lnTo>
                  <a:lnTo>
                    <a:pt x="10488" y="13267"/>
                  </a:lnTo>
                  <a:lnTo>
                    <a:pt x="10196" y="12940"/>
                  </a:lnTo>
                  <a:lnTo>
                    <a:pt x="9892" y="12602"/>
                  </a:lnTo>
                  <a:lnTo>
                    <a:pt x="9554" y="12275"/>
                  </a:lnTo>
                  <a:lnTo>
                    <a:pt x="9308" y="12053"/>
                  </a:lnTo>
                  <a:lnTo>
                    <a:pt x="8830" y="11609"/>
                  </a:lnTo>
                  <a:lnTo>
                    <a:pt x="8327" y="11165"/>
                  </a:lnTo>
                  <a:lnTo>
                    <a:pt x="8082" y="10955"/>
                  </a:lnTo>
                  <a:lnTo>
                    <a:pt x="7603" y="10546"/>
                  </a:lnTo>
                  <a:lnTo>
                    <a:pt x="6961" y="9986"/>
                  </a:lnTo>
                  <a:lnTo>
                    <a:pt x="6634" y="9682"/>
                  </a:lnTo>
                  <a:lnTo>
                    <a:pt x="6377" y="9413"/>
                  </a:lnTo>
                  <a:lnTo>
                    <a:pt x="6260" y="9297"/>
                  </a:lnTo>
                  <a:lnTo>
                    <a:pt x="6167" y="9180"/>
                  </a:lnTo>
                  <a:lnTo>
                    <a:pt x="6097" y="9075"/>
                  </a:lnTo>
                  <a:lnTo>
                    <a:pt x="6038" y="8981"/>
                  </a:lnTo>
                  <a:lnTo>
                    <a:pt x="6027" y="8923"/>
                  </a:lnTo>
                  <a:lnTo>
                    <a:pt x="6003" y="8841"/>
                  </a:lnTo>
                  <a:lnTo>
                    <a:pt x="5992" y="8794"/>
                  </a:lnTo>
                  <a:lnTo>
                    <a:pt x="5968" y="8631"/>
                  </a:lnTo>
                  <a:lnTo>
                    <a:pt x="5956" y="8572"/>
                  </a:lnTo>
                  <a:lnTo>
                    <a:pt x="5933" y="8304"/>
                  </a:lnTo>
                  <a:lnTo>
                    <a:pt x="5933" y="8210"/>
                  </a:lnTo>
                  <a:lnTo>
                    <a:pt x="5921" y="7965"/>
                  </a:lnTo>
                  <a:lnTo>
                    <a:pt x="5910" y="7837"/>
                  </a:lnTo>
                  <a:lnTo>
                    <a:pt x="5910" y="7521"/>
                  </a:lnTo>
                  <a:lnTo>
                    <a:pt x="5898" y="7334"/>
                  </a:lnTo>
                  <a:lnTo>
                    <a:pt x="5898" y="6634"/>
                  </a:lnTo>
                  <a:lnTo>
                    <a:pt x="5910" y="5828"/>
                  </a:lnTo>
                  <a:lnTo>
                    <a:pt x="5933" y="4952"/>
                  </a:lnTo>
                  <a:lnTo>
                    <a:pt x="5956" y="4018"/>
                  </a:lnTo>
                  <a:lnTo>
                    <a:pt x="6038" y="2044"/>
                  </a:lnTo>
                  <a:lnTo>
                    <a:pt x="613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24"/>
            <p:cNvSpPr/>
            <p:nvPr/>
          </p:nvSpPr>
          <p:spPr>
            <a:xfrm>
              <a:off x="2765100" y="4187409"/>
              <a:ext cx="317427" cy="439490"/>
            </a:xfrm>
            <a:custGeom>
              <a:avLst/>
              <a:gdLst/>
              <a:ahLst/>
              <a:cxnLst/>
              <a:rect l="l" t="t" r="r" b="b"/>
              <a:pathLst>
                <a:path w="11177" h="15475" extrusionOk="0">
                  <a:moveTo>
                    <a:pt x="5045" y="0"/>
                  </a:moveTo>
                  <a:lnTo>
                    <a:pt x="5139" y="2044"/>
                  </a:lnTo>
                  <a:lnTo>
                    <a:pt x="5221" y="4018"/>
                  </a:lnTo>
                  <a:lnTo>
                    <a:pt x="5244" y="4952"/>
                  </a:lnTo>
                  <a:lnTo>
                    <a:pt x="5267" y="5828"/>
                  </a:lnTo>
                  <a:lnTo>
                    <a:pt x="5279" y="6622"/>
                  </a:lnTo>
                  <a:lnTo>
                    <a:pt x="5279" y="7335"/>
                  </a:lnTo>
                  <a:lnTo>
                    <a:pt x="5267" y="7533"/>
                  </a:lnTo>
                  <a:lnTo>
                    <a:pt x="5267" y="7837"/>
                  </a:lnTo>
                  <a:lnTo>
                    <a:pt x="5256" y="7965"/>
                  </a:lnTo>
                  <a:lnTo>
                    <a:pt x="5244" y="8211"/>
                  </a:lnTo>
                  <a:lnTo>
                    <a:pt x="5244" y="8304"/>
                  </a:lnTo>
                  <a:lnTo>
                    <a:pt x="5221" y="8573"/>
                  </a:lnTo>
                  <a:lnTo>
                    <a:pt x="5209" y="8631"/>
                  </a:lnTo>
                  <a:lnTo>
                    <a:pt x="5186" y="8795"/>
                  </a:lnTo>
                  <a:lnTo>
                    <a:pt x="5174" y="8841"/>
                  </a:lnTo>
                  <a:lnTo>
                    <a:pt x="5174" y="8853"/>
                  </a:lnTo>
                  <a:lnTo>
                    <a:pt x="5150" y="8923"/>
                  </a:lnTo>
                  <a:lnTo>
                    <a:pt x="5139" y="8981"/>
                  </a:lnTo>
                  <a:lnTo>
                    <a:pt x="5069" y="9087"/>
                  </a:lnTo>
                  <a:lnTo>
                    <a:pt x="4987" y="9215"/>
                  </a:lnTo>
                  <a:lnTo>
                    <a:pt x="4870" y="9343"/>
                  </a:lnTo>
                  <a:lnTo>
                    <a:pt x="4730" y="9495"/>
                  </a:lnTo>
                  <a:lnTo>
                    <a:pt x="4403" y="9811"/>
                  </a:lnTo>
                  <a:lnTo>
                    <a:pt x="4064" y="10126"/>
                  </a:lnTo>
                  <a:lnTo>
                    <a:pt x="3679" y="10453"/>
                  </a:lnTo>
                  <a:lnTo>
                    <a:pt x="2850" y="11177"/>
                  </a:lnTo>
                  <a:lnTo>
                    <a:pt x="2383" y="11586"/>
                  </a:lnTo>
                  <a:lnTo>
                    <a:pt x="2324" y="11633"/>
                  </a:lnTo>
                  <a:lnTo>
                    <a:pt x="1985" y="11936"/>
                  </a:lnTo>
                  <a:lnTo>
                    <a:pt x="1623" y="12275"/>
                  </a:lnTo>
                  <a:lnTo>
                    <a:pt x="1285" y="12614"/>
                  </a:lnTo>
                  <a:lnTo>
                    <a:pt x="981" y="12941"/>
                  </a:lnTo>
                  <a:lnTo>
                    <a:pt x="783" y="13163"/>
                  </a:lnTo>
                  <a:lnTo>
                    <a:pt x="607" y="13373"/>
                  </a:lnTo>
                  <a:lnTo>
                    <a:pt x="456" y="13583"/>
                  </a:lnTo>
                  <a:lnTo>
                    <a:pt x="315" y="13793"/>
                  </a:lnTo>
                  <a:lnTo>
                    <a:pt x="199" y="13992"/>
                  </a:lnTo>
                  <a:lnTo>
                    <a:pt x="105" y="14190"/>
                  </a:lnTo>
                  <a:lnTo>
                    <a:pt x="35" y="14377"/>
                  </a:lnTo>
                  <a:lnTo>
                    <a:pt x="0" y="14564"/>
                  </a:lnTo>
                  <a:lnTo>
                    <a:pt x="0" y="14646"/>
                  </a:lnTo>
                  <a:lnTo>
                    <a:pt x="0" y="14727"/>
                  </a:lnTo>
                  <a:lnTo>
                    <a:pt x="0" y="14821"/>
                  </a:lnTo>
                  <a:lnTo>
                    <a:pt x="23" y="14891"/>
                  </a:lnTo>
                  <a:lnTo>
                    <a:pt x="47" y="14973"/>
                  </a:lnTo>
                  <a:lnTo>
                    <a:pt x="82" y="15054"/>
                  </a:lnTo>
                  <a:lnTo>
                    <a:pt x="129" y="15125"/>
                  </a:lnTo>
                  <a:lnTo>
                    <a:pt x="175" y="15183"/>
                  </a:lnTo>
                  <a:lnTo>
                    <a:pt x="245" y="15241"/>
                  </a:lnTo>
                  <a:lnTo>
                    <a:pt x="327" y="15288"/>
                  </a:lnTo>
                  <a:lnTo>
                    <a:pt x="409" y="15335"/>
                  </a:lnTo>
                  <a:lnTo>
                    <a:pt x="502" y="15370"/>
                  </a:lnTo>
                  <a:lnTo>
                    <a:pt x="607" y="15405"/>
                  </a:lnTo>
                  <a:lnTo>
                    <a:pt x="724" y="15428"/>
                  </a:lnTo>
                  <a:lnTo>
                    <a:pt x="981" y="15463"/>
                  </a:lnTo>
                  <a:lnTo>
                    <a:pt x="1191" y="15475"/>
                  </a:lnTo>
                  <a:lnTo>
                    <a:pt x="1425" y="15463"/>
                  </a:lnTo>
                  <a:lnTo>
                    <a:pt x="1670" y="15452"/>
                  </a:lnTo>
                  <a:lnTo>
                    <a:pt x="1927" y="15428"/>
                  </a:lnTo>
                  <a:lnTo>
                    <a:pt x="2196" y="15382"/>
                  </a:lnTo>
                  <a:lnTo>
                    <a:pt x="2488" y="15335"/>
                  </a:lnTo>
                  <a:lnTo>
                    <a:pt x="2780" y="15276"/>
                  </a:lnTo>
                  <a:lnTo>
                    <a:pt x="3083" y="15206"/>
                  </a:lnTo>
                  <a:lnTo>
                    <a:pt x="3504" y="15101"/>
                  </a:lnTo>
                  <a:lnTo>
                    <a:pt x="3936" y="14973"/>
                  </a:lnTo>
                  <a:lnTo>
                    <a:pt x="4368" y="14844"/>
                  </a:lnTo>
                  <a:lnTo>
                    <a:pt x="4823" y="14692"/>
                  </a:lnTo>
                  <a:lnTo>
                    <a:pt x="5267" y="14529"/>
                  </a:lnTo>
                  <a:lnTo>
                    <a:pt x="5723" y="14354"/>
                  </a:lnTo>
                  <a:lnTo>
                    <a:pt x="6178" y="14167"/>
                  </a:lnTo>
                  <a:lnTo>
                    <a:pt x="6622" y="13980"/>
                  </a:lnTo>
                  <a:lnTo>
                    <a:pt x="7066" y="13781"/>
                  </a:lnTo>
                  <a:lnTo>
                    <a:pt x="7486" y="13571"/>
                  </a:lnTo>
                  <a:lnTo>
                    <a:pt x="7907" y="13361"/>
                  </a:lnTo>
                  <a:lnTo>
                    <a:pt x="8409" y="13092"/>
                  </a:lnTo>
                  <a:lnTo>
                    <a:pt x="8876" y="12812"/>
                  </a:lnTo>
                  <a:lnTo>
                    <a:pt x="9308" y="12532"/>
                  </a:lnTo>
                  <a:lnTo>
                    <a:pt x="9694" y="12252"/>
                  </a:lnTo>
                  <a:lnTo>
                    <a:pt x="9986" y="12030"/>
                  </a:lnTo>
                  <a:lnTo>
                    <a:pt x="10231" y="11808"/>
                  </a:lnTo>
                  <a:lnTo>
                    <a:pt x="10441" y="11598"/>
                  </a:lnTo>
                  <a:lnTo>
                    <a:pt x="10616" y="11376"/>
                  </a:lnTo>
                  <a:lnTo>
                    <a:pt x="10686" y="11271"/>
                  </a:lnTo>
                  <a:lnTo>
                    <a:pt x="10756" y="11177"/>
                  </a:lnTo>
                  <a:lnTo>
                    <a:pt x="10803" y="11072"/>
                  </a:lnTo>
                  <a:lnTo>
                    <a:pt x="10850" y="10955"/>
                  </a:lnTo>
                  <a:lnTo>
                    <a:pt x="10862" y="10908"/>
                  </a:lnTo>
                  <a:lnTo>
                    <a:pt x="10873" y="10885"/>
                  </a:lnTo>
                  <a:lnTo>
                    <a:pt x="10943" y="10628"/>
                  </a:lnTo>
                  <a:lnTo>
                    <a:pt x="10955" y="10593"/>
                  </a:lnTo>
                  <a:lnTo>
                    <a:pt x="10955" y="10581"/>
                  </a:lnTo>
                  <a:lnTo>
                    <a:pt x="10978" y="10500"/>
                  </a:lnTo>
                  <a:lnTo>
                    <a:pt x="11013" y="10289"/>
                  </a:lnTo>
                  <a:lnTo>
                    <a:pt x="11025" y="10231"/>
                  </a:lnTo>
                  <a:lnTo>
                    <a:pt x="11037" y="10149"/>
                  </a:lnTo>
                  <a:lnTo>
                    <a:pt x="11048" y="10056"/>
                  </a:lnTo>
                  <a:lnTo>
                    <a:pt x="11072" y="9834"/>
                  </a:lnTo>
                  <a:lnTo>
                    <a:pt x="11083" y="9799"/>
                  </a:lnTo>
                  <a:lnTo>
                    <a:pt x="11095" y="9706"/>
                  </a:lnTo>
                  <a:lnTo>
                    <a:pt x="11107" y="9600"/>
                  </a:lnTo>
                  <a:lnTo>
                    <a:pt x="11130" y="9273"/>
                  </a:lnTo>
                  <a:lnTo>
                    <a:pt x="11130" y="9262"/>
                  </a:lnTo>
                  <a:lnTo>
                    <a:pt x="11153" y="8865"/>
                  </a:lnTo>
                  <a:lnTo>
                    <a:pt x="11153" y="8748"/>
                  </a:lnTo>
                  <a:lnTo>
                    <a:pt x="11177" y="8246"/>
                  </a:lnTo>
                  <a:lnTo>
                    <a:pt x="11177" y="8211"/>
                  </a:lnTo>
                  <a:lnTo>
                    <a:pt x="11177" y="7370"/>
                  </a:lnTo>
                  <a:lnTo>
                    <a:pt x="11177" y="6470"/>
                  </a:lnTo>
                  <a:lnTo>
                    <a:pt x="11142" y="5501"/>
                  </a:lnTo>
                  <a:lnTo>
                    <a:pt x="11107" y="4473"/>
                  </a:lnTo>
                  <a:lnTo>
                    <a:pt x="11060" y="3399"/>
                  </a:lnTo>
                  <a:lnTo>
                    <a:pt x="10990" y="2301"/>
                  </a:lnTo>
                  <a:lnTo>
                    <a:pt x="1085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24"/>
            <p:cNvSpPr/>
            <p:nvPr/>
          </p:nvSpPr>
          <p:spPr>
            <a:xfrm>
              <a:off x="2872226" y="2559802"/>
              <a:ext cx="786453" cy="1888628"/>
            </a:xfrm>
            <a:custGeom>
              <a:avLst/>
              <a:gdLst/>
              <a:ahLst/>
              <a:cxnLst/>
              <a:rect l="l" t="t" r="r" b="b"/>
              <a:pathLst>
                <a:path w="27692" h="66501" extrusionOk="0">
                  <a:moveTo>
                    <a:pt x="26453" y="1"/>
                  </a:moveTo>
                  <a:lnTo>
                    <a:pt x="327" y="2500"/>
                  </a:lnTo>
                  <a:lnTo>
                    <a:pt x="362" y="5431"/>
                  </a:lnTo>
                  <a:lnTo>
                    <a:pt x="386" y="8585"/>
                  </a:lnTo>
                  <a:lnTo>
                    <a:pt x="409" y="12427"/>
                  </a:lnTo>
                  <a:lnTo>
                    <a:pt x="421" y="16620"/>
                  </a:lnTo>
                  <a:lnTo>
                    <a:pt x="421" y="20813"/>
                  </a:lnTo>
                  <a:lnTo>
                    <a:pt x="409" y="22821"/>
                  </a:lnTo>
                  <a:lnTo>
                    <a:pt x="397" y="24702"/>
                  </a:lnTo>
                  <a:lnTo>
                    <a:pt x="362" y="26419"/>
                  </a:lnTo>
                  <a:lnTo>
                    <a:pt x="327" y="27937"/>
                  </a:lnTo>
                  <a:lnTo>
                    <a:pt x="246" y="31476"/>
                  </a:lnTo>
                  <a:lnTo>
                    <a:pt x="152" y="36205"/>
                  </a:lnTo>
                  <a:lnTo>
                    <a:pt x="105" y="38880"/>
                  </a:lnTo>
                  <a:lnTo>
                    <a:pt x="70" y="41671"/>
                  </a:lnTo>
                  <a:lnTo>
                    <a:pt x="35" y="44521"/>
                  </a:lnTo>
                  <a:lnTo>
                    <a:pt x="12" y="47382"/>
                  </a:lnTo>
                  <a:lnTo>
                    <a:pt x="0" y="50197"/>
                  </a:lnTo>
                  <a:lnTo>
                    <a:pt x="12" y="52906"/>
                  </a:lnTo>
                  <a:lnTo>
                    <a:pt x="24" y="55441"/>
                  </a:lnTo>
                  <a:lnTo>
                    <a:pt x="59" y="57741"/>
                  </a:lnTo>
                  <a:lnTo>
                    <a:pt x="94" y="58804"/>
                  </a:lnTo>
                  <a:lnTo>
                    <a:pt x="117" y="59774"/>
                  </a:lnTo>
                  <a:lnTo>
                    <a:pt x="152" y="60661"/>
                  </a:lnTo>
                  <a:lnTo>
                    <a:pt x="199" y="61455"/>
                  </a:lnTo>
                  <a:lnTo>
                    <a:pt x="246" y="62156"/>
                  </a:lnTo>
                  <a:lnTo>
                    <a:pt x="304" y="62740"/>
                  </a:lnTo>
                  <a:lnTo>
                    <a:pt x="362" y="63207"/>
                  </a:lnTo>
                  <a:lnTo>
                    <a:pt x="397" y="63406"/>
                  </a:lnTo>
                  <a:lnTo>
                    <a:pt x="432" y="63558"/>
                  </a:lnTo>
                  <a:lnTo>
                    <a:pt x="468" y="63709"/>
                  </a:lnTo>
                  <a:lnTo>
                    <a:pt x="514" y="63838"/>
                  </a:lnTo>
                  <a:lnTo>
                    <a:pt x="561" y="63966"/>
                  </a:lnTo>
                  <a:lnTo>
                    <a:pt x="619" y="64095"/>
                  </a:lnTo>
                  <a:lnTo>
                    <a:pt x="689" y="64223"/>
                  </a:lnTo>
                  <a:lnTo>
                    <a:pt x="759" y="64340"/>
                  </a:lnTo>
                  <a:lnTo>
                    <a:pt x="841" y="64457"/>
                  </a:lnTo>
                  <a:lnTo>
                    <a:pt x="923" y="64562"/>
                  </a:lnTo>
                  <a:lnTo>
                    <a:pt x="1098" y="64761"/>
                  </a:lnTo>
                  <a:lnTo>
                    <a:pt x="1297" y="64947"/>
                  </a:lnTo>
                  <a:lnTo>
                    <a:pt x="1519" y="65123"/>
                  </a:lnTo>
                  <a:lnTo>
                    <a:pt x="1752" y="65274"/>
                  </a:lnTo>
                  <a:lnTo>
                    <a:pt x="1997" y="65415"/>
                  </a:lnTo>
                  <a:lnTo>
                    <a:pt x="2254" y="65531"/>
                  </a:lnTo>
                  <a:lnTo>
                    <a:pt x="2523" y="65636"/>
                  </a:lnTo>
                  <a:lnTo>
                    <a:pt x="2803" y="65730"/>
                  </a:lnTo>
                  <a:lnTo>
                    <a:pt x="3095" y="65812"/>
                  </a:lnTo>
                  <a:lnTo>
                    <a:pt x="3387" y="65870"/>
                  </a:lnTo>
                  <a:lnTo>
                    <a:pt x="3679" y="65917"/>
                  </a:lnTo>
                  <a:lnTo>
                    <a:pt x="3983" y="65963"/>
                  </a:lnTo>
                  <a:lnTo>
                    <a:pt x="4275" y="65987"/>
                  </a:lnTo>
                  <a:lnTo>
                    <a:pt x="4567" y="65998"/>
                  </a:lnTo>
                  <a:lnTo>
                    <a:pt x="4859" y="65998"/>
                  </a:lnTo>
                  <a:lnTo>
                    <a:pt x="5151" y="65987"/>
                  </a:lnTo>
                  <a:lnTo>
                    <a:pt x="5431" y="65963"/>
                  </a:lnTo>
                  <a:lnTo>
                    <a:pt x="5700" y="65940"/>
                  </a:lnTo>
                  <a:lnTo>
                    <a:pt x="5957" y="65893"/>
                  </a:lnTo>
                  <a:lnTo>
                    <a:pt x="6202" y="65847"/>
                  </a:lnTo>
                  <a:lnTo>
                    <a:pt x="6435" y="65788"/>
                  </a:lnTo>
                  <a:lnTo>
                    <a:pt x="6657" y="65718"/>
                  </a:lnTo>
                  <a:lnTo>
                    <a:pt x="6856" y="65648"/>
                  </a:lnTo>
                  <a:lnTo>
                    <a:pt x="7031" y="65555"/>
                  </a:lnTo>
                  <a:lnTo>
                    <a:pt x="7195" y="65473"/>
                  </a:lnTo>
                  <a:lnTo>
                    <a:pt x="7323" y="65368"/>
                  </a:lnTo>
                  <a:lnTo>
                    <a:pt x="7440" y="65274"/>
                  </a:lnTo>
                  <a:lnTo>
                    <a:pt x="7522" y="65158"/>
                  </a:lnTo>
                  <a:lnTo>
                    <a:pt x="7557" y="65076"/>
                  </a:lnTo>
                  <a:lnTo>
                    <a:pt x="7603" y="64912"/>
                  </a:lnTo>
                  <a:lnTo>
                    <a:pt x="7650" y="64679"/>
                  </a:lnTo>
                  <a:lnTo>
                    <a:pt x="7709" y="64387"/>
                  </a:lnTo>
                  <a:lnTo>
                    <a:pt x="7837" y="63604"/>
                  </a:lnTo>
                  <a:lnTo>
                    <a:pt x="7977" y="62600"/>
                  </a:lnTo>
                  <a:lnTo>
                    <a:pt x="8152" y="61362"/>
                  </a:lnTo>
                  <a:lnTo>
                    <a:pt x="8327" y="59937"/>
                  </a:lnTo>
                  <a:lnTo>
                    <a:pt x="8736" y="56550"/>
                  </a:lnTo>
                  <a:lnTo>
                    <a:pt x="9203" y="52568"/>
                  </a:lnTo>
                  <a:lnTo>
                    <a:pt x="9694" y="48153"/>
                  </a:lnTo>
                  <a:lnTo>
                    <a:pt x="10208" y="43446"/>
                  </a:lnTo>
                  <a:lnTo>
                    <a:pt x="10722" y="38565"/>
                  </a:lnTo>
                  <a:lnTo>
                    <a:pt x="11738" y="28930"/>
                  </a:lnTo>
                  <a:lnTo>
                    <a:pt x="12637" y="20369"/>
                  </a:lnTo>
                  <a:lnTo>
                    <a:pt x="13303" y="14027"/>
                  </a:lnTo>
                  <a:lnTo>
                    <a:pt x="13513" y="12053"/>
                  </a:lnTo>
                  <a:lnTo>
                    <a:pt x="13630" y="11061"/>
                  </a:lnTo>
                  <a:lnTo>
                    <a:pt x="14436" y="15429"/>
                  </a:lnTo>
                  <a:lnTo>
                    <a:pt x="15265" y="19995"/>
                  </a:lnTo>
                  <a:lnTo>
                    <a:pt x="16234" y="25356"/>
                  </a:lnTo>
                  <a:lnTo>
                    <a:pt x="17227" y="30915"/>
                  </a:lnTo>
                  <a:lnTo>
                    <a:pt x="17682" y="33589"/>
                  </a:lnTo>
                  <a:lnTo>
                    <a:pt x="18114" y="36077"/>
                  </a:lnTo>
                  <a:lnTo>
                    <a:pt x="18477" y="38331"/>
                  </a:lnTo>
                  <a:lnTo>
                    <a:pt x="18780" y="40258"/>
                  </a:lnTo>
                  <a:lnTo>
                    <a:pt x="19002" y="41788"/>
                  </a:lnTo>
                  <a:lnTo>
                    <a:pt x="19072" y="42384"/>
                  </a:lnTo>
                  <a:lnTo>
                    <a:pt x="19131" y="42851"/>
                  </a:lnTo>
                  <a:lnTo>
                    <a:pt x="19154" y="43295"/>
                  </a:lnTo>
                  <a:lnTo>
                    <a:pt x="19189" y="43797"/>
                  </a:lnTo>
                  <a:lnTo>
                    <a:pt x="19247" y="45011"/>
                  </a:lnTo>
                  <a:lnTo>
                    <a:pt x="19294" y="46460"/>
                  </a:lnTo>
                  <a:lnTo>
                    <a:pt x="19341" y="48071"/>
                  </a:lnTo>
                  <a:lnTo>
                    <a:pt x="19446" y="51668"/>
                  </a:lnTo>
                  <a:lnTo>
                    <a:pt x="19516" y="53560"/>
                  </a:lnTo>
                  <a:lnTo>
                    <a:pt x="19586" y="55452"/>
                  </a:lnTo>
                  <a:lnTo>
                    <a:pt x="19691" y="57309"/>
                  </a:lnTo>
                  <a:lnTo>
                    <a:pt x="19738" y="58209"/>
                  </a:lnTo>
                  <a:lnTo>
                    <a:pt x="19808" y="59073"/>
                  </a:lnTo>
                  <a:lnTo>
                    <a:pt x="19878" y="59914"/>
                  </a:lnTo>
                  <a:lnTo>
                    <a:pt x="19948" y="60720"/>
                  </a:lnTo>
                  <a:lnTo>
                    <a:pt x="20030" y="61479"/>
                  </a:lnTo>
                  <a:lnTo>
                    <a:pt x="20123" y="62179"/>
                  </a:lnTo>
                  <a:lnTo>
                    <a:pt x="20217" y="62833"/>
                  </a:lnTo>
                  <a:lnTo>
                    <a:pt x="20322" y="63441"/>
                  </a:lnTo>
                  <a:lnTo>
                    <a:pt x="20439" y="63966"/>
                  </a:lnTo>
                  <a:lnTo>
                    <a:pt x="20497" y="64212"/>
                  </a:lnTo>
                  <a:lnTo>
                    <a:pt x="20567" y="64433"/>
                  </a:lnTo>
                  <a:lnTo>
                    <a:pt x="20625" y="64632"/>
                  </a:lnTo>
                  <a:lnTo>
                    <a:pt x="20696" y="64807"/>
                  </a:lnTo>
                  <a:lnTo>
                    <a:pt x="20766" y="64971"/>
                  </a:lnTo>
                  <a:lnTo>
                    <a:pt x="20847" y="65111"/>
                  </a:lnTo>
                  <a:lnTo>
                    <a:pt x="20917" y="65239"/>
                  </a:lnTo>
                  <a:lnTo>
                    <a:pt x="20999" y="65333"/>
                  </a:lnTo>
                  <a:lnTo>
                    <a:pt x="21081" y="65403"/>
                  </a:lnTo>
                  <a:lnTo>
                    <a:pt x="21174" y="65461"/>
                  </a:lnTo>
                  <a:lnTo>
                    <a:pt x="21536" y="65613"/>
                  </a:lnTo>
                  <a:lnTo>
                    <a:pt x="21934" y="65753"/>
                  </a:lnTo>
                  <a:lnTo>
                    <a:pt x="22342" y="65893"/>
                  </a:lnTo>
                  <a:lnTo>
                    <a:pt x="22786" y="66034"/>
                  </a:lnTo>
                  <a:lnTo>
                    <a:pt x="23230" y="66150"/>
                  </a:lnTo>
                  <a:lnTo>
                    <a:pt x="23685" y="66255"/>
                  </a:lnTo>
                  <a:lnTo>
                    <a:pt x="24141" y="66349"/>
                  </a:lnTo>
                  <a:lnTo>
                    <a:pt x="24585" y="66419"/>
                  </a:lnTo>
                  <a:lnTo>
                    <a:pt x="25028" y="66466"/>
                  </a:lnTo>
                  <a:lnTo>
                    <a:pt x="25449" y="66489"/>
                  </a:lnTo>
                  <a:lnTo>
                    <a:pt x="25647" y="66501"/>
                  </a:lnTo>
                  <a:lnTo>
                    <a:pt x="25846" y="66489"/>
                  </a:lnTo>
                  <a:lnTo>
                    <a:pt x="26033" y="66477"/>
                  </a:lnTo>
                  <a:lnTo>
                    <a:pt x="26220" y="66466"/>
                  </a:lnTo>
                  <a:lnTo>
                    <a:pt x="26395" y="66431"/>
                  </a:lnTo>
                  <a:lnTo>
                    <a:pt x="26558" y="66396"/>
                  </a:lnTo>
                  <a:lnTo>
                    <a:pt x="26710" y="66361"/>
                  </a:lnTo>
                  <a:lnTo>
                    <a:pt x="26850" y="66302"/>
                  </a:lnTo>
                  <a:lnTo>
                    <a:pt x="26979" y="66244"/>
                  </a:lnTo>
                  <a:lnTo>
                    <a:pt x="27107" y="66174"/>
                  </a:lnTo>
                  <a:lnTo>
                    <a:pt x="27212" y="66092"/>
                  </a:lnTo>
                  <a:lnTo>
                    <a:pt x="27306" y="65998"/>
                  </a:lnTo>
                  <a:lnTo>
                    <a:pt x="27329" y="65963"/>
                  </a:lnTo>
                  <a:lnTo>
                    <a:pt x="27353" y="65905"/>
                  </a:lnTo>
                  <a:lnTo>
                    <a:pt x="27388" y="65730"/>
                  </a:lnTo>
                  <a:lnTo>
                    <a:pt x="27423" y="65473"/>
                  </a:lnTo>
                  <a:lnTo>
                    <a:pt x="27458" y="65134"/>
                  </a:lnTo>
                  <a:lnTo>
                    <a:pt x="27493" y="64725"/>
                  </a:lnTo>
                  <a:lnTo>
                    <a:pt x="27516" y="64235"/>
                  </a:lnTo>
                  <a:lnTo>
                    <a:pt x="27574" y="63044"/>
                  </a:lnTo>
                  <a:lnTo>
                    <a:pt x="27610" y="61596"/>
                  </a:lnTo>
                  <a:lnTo>
                    <a:pt x="27645" y="59902"/>
                  </a:lnTo>
                  <a:lnTo>
                    <a:pt x="27668" y="57987"/>
                  </a:lnTo>
                  <a:lnTo>
                    <a:pt x="27680" y="55873"/>
                  </a:lnTo>
                  <a:lnTo>
                    <a:pt x="27691" y="53584"/>
                  </a:lnTo>
                  <a:lnTo>
                    <a:pt x="27691" y="51131"/>
                  </a:lnTo>
                  <a:lnTo>
                    <a:pt x="27668" y="45829"/>
                  </a:lnTo>
                  <a:lnTo>
                    <a:pt x="27621" y="40153"/>
                  </a:lnTo>
                  <a:lnTo>
                    <a:pt x="27551" y="34267"/>
                  </a:lnTo>
                  <a:lnTo>
                    <a:pt x="27458" y="28346"/>
                  </a:lnTo>
                  <a:lnTo>
                    <a:pt x="27341" y="22553"/>
                  </a:lnTo>
                  <a:lnTo>
                    <a:pt x="27212" y="17064"/>
                  </a:lnTo>
                  <a:lnTo>
                    <a:pt x="27072" y="12030"/>
                  </a:lnTo>
                  <a:lnTo>
                    <a:pt x="27002" y="9741"/>
                  </a:lnTo>
                  <a:lnTo>
                    <a:pt x="26932" y="7639"/>
                  </a:lnTo>
                  <a:lnTo>
                    <a:pt x="26850" y="5735"/>
                  </a:lnTo>
                  <a:lnTo>
                    <a:pt x="26769" y="4065"/>
                  </a:lnTo>
                  <a:lnTo>
                    <a:pt x="26687" y="2629"/>
                  </a:lnTo>
                  <a:lnTo>
                    <a:pt x="26605" y="1461"/>
                  </a:lnTo>
                  <a:lnTo>
                    <a:pt x="26535" y="573"/>
                  </a:lnTo>
                  <a:lnTo>
                    <a:pt x="26488" y="246"/>
                  </a:lnTo>
                  <a:lnTo>
                    <a:pt x="2645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24"/>
            <p:cNvSpPr/>
            <p:nvPr/>
          </p:nvSpPr>
          <p:spPr>
            <a:xfrm>
              <a:off x="2872226" y="2559802"/>
              <a:ext cx="786453" cy="1888628"/>
            </a:xfrm>
            <a:custGeom>
              <a:avLst/>
              <a:gdLst/>
              <a:ahLst/>
              <a:cxnLst/>
              <a:rect l="l" t="t" r="r" b="b"/>
              <a:pathLst>
                <a:path w="27692" h="66501" fill="none" extrusionOk="0">
                  <a:moveTo>
                    <a:pt x="327" y="2500"/>
                  </a:moveTo>
                  <a:lnTo>
                    <a:pt x="327" y="2500"/>
                  </a:lnTo>
                  <a:lnTo>
                    <a:pt x="362" y="5431"/>
                  </a:lnTo>
                  <a:lnTo>
                    <a:pt x="386" y="8585"/>
                  </a:lnTo>
                  <a:lnTo>
                    <a:pt x="409" y="12427"/>
                  </a:lnTo>
                  <a:lnTo>
                    <a:pt x="421" y="16620"/>
                  </a:lnTo>
                  <a:lnTo>
                    <a:pt x="421" y="20813"/>
                  </a:lnTo>
                  <a:lnTo>
                    <a:pt x="409" y="22821"/>
                  </a:lnTo>
                  <a:lnTo>
                    <a:pt x="397" y="24702"/>
                  </a:lnTo>
                  <a:lnTo>
                    <a:pt x="362" y="26419"/>
                  </a:lnTo>
                  <a:lnTo>
                    <a:pt x="327" y="27937"/>
                  </a:lnTo>
                  <a:lnTo>
                    <a:pt x="327" y="27937"/>
                  </a:lnTo>
                  <a:lnTo>
                    <a:pt x="246" y="31476"/>
                  </a:lnTo>
                  <a:lnTo>
                    <a:pt x="152" y="36205"/>
                  </a:lnTo>
                  <a:lnTo>
                    <a:pt x="105" y="38880"/>
                  </a:lnTo>
                  <a:lnTo>
                    <a:pt x="70" y="41671"/>
                  </a:lnTo>
                  <a:lnTo>
                    <a:pt x="35" y="44521"/>
                  </a:lnTo>
                  <a:lnTo>
                    <a:pt x="12" y="47382"/>
                  </a:lnTo>
                  <a:lnTo>
                    <a:pt x="0" y="50197"/>
                  </a:lnTo>
                  <a:lnTo>
                    <a:pt x="12" y="52906"/>
                  </a:lnTo>
                  <a:lnTo>
                    <a:pt x="24" y="55441"/>
                  </a:lnTo>
                  <a:lnTo>
                    <a:pt x="59" y="57741"/>
                  </a:lnTo>
                  <a:lnTo>
                    <a:pt x="94" y="58804"/>
                  </a:lnTo>
                  <a:lnTo>
                    <a:pt x="117" y="59774"/>
                  </a:lnTo>
                  <a:lnTo>
                    <a:pt x="152" y="60661"/>
                  </a:lnTo>
                  <a:lnTo>
                    <a:pt x="199" y="61455"/>
                  </a:lnTo>
                  <a:lnTo>
                    <a:pt x="246" y="62156"/>
                  </a:lnTo>
                  <a:lnTo>
                    <a:pt x="304" y="62740"/>
                  </a:lnTo>
                  <a:lnTo>
                    <a:pt x="362" y="63207"/>
                  </a:lnTo>
                  <a:lnTo>
                    <a:pt x="397" y="63406"/>
                  </a:lnTo>
                  <a:lnTo>
                    <a:pt x="432" y="63558"/>
                  </a:lnTo>
                  <a:lnTo>
                    <a:pt x="432" y="63558"/>
                  </a:lnTo>
                  <a:lnTo>
                    <a:pt x="468" y="63709"/>
                  </a:lnTo>
                  <a:lnTo>
                    <a:pt x="514" y="63838"/>
                  </a:lnTo>
                  <a:lnTo>
                    <a:pt x="561" y="63966"/>
                  </a:lnTo>
                  <a:lnTo>
                    <a:pt x="619" y="64095"/>
                  </a:lnTo>
                  <a:lnTo>
                    <a:pt x="689" y="64223"/>
                  </a:lnTo>
                  <a:lnTo>
                    <a:pt x="759" y="64340"/>
                  </a:lnTo>
                  <a:lnTo>
                    <a:pt x="841" y="64457"/>
                  </a:lnTo>
                  <a:lnTo>
                    <a:pt x="923" y="64562"/>
                  </a:lnTo>
                  <a:lnTo>
                    <a:pt x="1098" y="64761"/>
                  </a:lnTo>
                  <a:lnTo>
                    <a:pt x="1297" y="64947"/>
                  </a:lnTo>
                  <a:lnTo>
                    <a:pt x="1519" y="65123"/>
                  </a:lnTo>
                  <a:lnTo>
                    <a:pt x="1752" y="65274"/>
                  </a:lnTo>
                  <a:lnTo>
                    <a:pt x="1997" y="65415"/>
                  </a:lnTo>
                  <a:lnTo>
                    <a:pt x="2254" y="65531"/>
                  </a:lnTo>
                  <a:lnTo>
                    <a:pt x="2523" y="65636"/>
                  </a:lnTo>
                  <a:lnTo>
                    <a:pt x="2803" y="65730"/>
                  </a:lnTo>
                  <a:lnTo>
                    <a:pt x="3095" y="65812"/>
                  </a:lnTo>
                  <a:lnTo>
                    <a:pt x="3387" y="65870"/>
                  </a:lnTo>
                  <a:lnTo>
                    <a:pt x="3679" y="65917"/>
                  </a:lnTo>
                  <a:lnTo>
                    <a:pt x="3983" y="65963"/>
                  </a:lnTo>
                  <a:lnTo>
                    <a:pt x="4275" y="65987"/>
                  </a:lnTo>
                  <a:lnTo>
                    <a:pt x="4567" y="65998"/>
                  </a:lnTo>
                  <a:lnTo>
                    <a:pt x="4859" y="65998"/>
                  </a:lnTo>
                  <a:lnTo>
                    <a:pt x="5151" y="65987"/>
                  </a:lnTo>
                  <a:lnTo>
                    <a:pt x="5431" y="65963"/>
                  </a:lnTo>
                  <a:lnTo>
                    <a:pt x="5700" y="65940"/>
                  </a:lnTo>
                  <a:lnTo>
                    <a:pt x="5957" y="65893"/>
                  </a:lnTo>
                  <a:lnTo>
                    <a:pt x="6202" y="65847"/>
                  </a:lnTo>
                  <a:lnTo>
                    <a:pt x="6435" y="65788"/>
                  </a:lnTo>
                  <a:lnTo>
                    <a:pt x="6657" y="65718"/>
                  </a:lnTo>
                  <a:lnTo>
                    <a:pt x="6856" y="65648"/>
                  </a:lnTo>
                  <a:lnTo>
                    <a:pt x="7031" y="65555"/>
                  </a:lnTo>
                  <a:lnTo>
                    <a:pt x="7195" y="65473"/>
                  </a:lnTo>
                  <a:lnTo>
                    <a:pt x="7323" y="65368"/>
                  </a:lnTo>
                  <a:lnTo>
                    <a:pt x="7440" y="65274"/>
                  </a:lnTo>
                  <a:lnTo>
                    <a:pt x="7522" y="65158"/>
                  </a:lnTo>
                  <a:lnTo>
                    <a:pt x="7522" y="65158"/>
                  </a:lnTo>
                  <a:lnTo>
                    <a:pt x="7557" y="65076"/>
                  </a:lnTo>
                  <a:lnTo>
                    <a:pt x="7603" y="64912"/>
                  </a:lnTo>
                  <a:lnTo>
                    <a:pt x="7650" y="64679"/>
                  </a:lnTo>
                  <a:lnTo>
                    <a:pt x="7709" y="64387"/>
                  </a:lnTo>
                  <a:lnTo>
                    <a:pt x="7837" y="63604"/>
                  </a:lnTo>
                  <a:lnTo>
                    <a:pt x="7977" y="62600"/>
                  </a:lnTo>
                  <a:lnTo>
                    <a:pt x="8152" y="61362"/>
                  </a:lnTo>
                  <a:lnTo>
                    <a:pt x="8327" y="59937"/>
                  </a:lnTo>
                  <a:lnTo>
                    <a:pt x="8736" y="56550"/>
                  </a:lnTo>
                  <a:lnTo>
                    <a:pt x="9203" y="52568"/>
                  </a:lnTo>
                  <a:lnTo>
                    <a:pt x="9694" y="48153"/>
                  </a:lnTo>
                  <a:lnTo>
                    <a:pt x="10208" y="43446"/>
                  </a:lnTo>
                  <a:lnTo>
                    <a:pt x="10722" y="38565"/>
                  </a:lnTo>
                  <a:lnTo>
                    <a:pt x="11738" y="28930"/>
                  </a:lnTo>
                  <a:lnTo>
                    <a:pt x="12637" y="20369"/>
                  </a:lnTo>
                  <a:lnTo>
                    <a:pt x="13303" y="14027"/>
                  </a:lnTo>
                  <a:lnTo>
                    <a:pt x="13513" y="12053"/>
                  </a:lnTo>
                  <a:lnTo>
                    <a:pt x="13630" y="11061"/>
                  </a:lnTo>
                  <a:lnTo>
                    <a:pt x="13630" y="11061"/>
                  </a:lnTo>
                  <a:lnTo>
                    <a:pt x="14436" y="15429"/>
                  </a:lnTo>
                  <a:lnTo>
                    <a:pt x="15265" y="19995"/>
                  </a:lnTo>
                  <a:lnTo>
                    <a:pt x="16234" y="25356"/>
                  </a:lnTo>
                  <a:lnTo>
                    <a:pt x="17227" y="30915"/>
                  </a:lnTo>
                  <a:lnTo>
                    <a:pt x="17682" y="33589"/>
                  </a:lnTo>
                  <a:lnTo>
                    <a:pt x="18114" y="36077"/>
                  </a:lnTo>
                  <a:lnTo>
                    <a:pt x="18477" y="38331"/>
                  </a:lnTo>
                  <a:lnTo>
                    <a:pt x="18780" y="40258"/>
                  </a:lnTo>
                  <a:lnTo>
                    <a:pt x="19002" y="41788"/>
                  </a:lnTo>
                  <a:lnTo>
                    <a:pt x="19072" y="42384"/>
                  </a:lnTo>
                  <a:lnTo>
                    <a:pt x="19131" y="42851"/>
                  </a:lnTo>
                  <a:lnTo>
                    <a:pt x="19131" y="42851"/>
                  </a:lnTo>
                  <a:lnTo>
                    <a:pt x="19154" y="43295"/>
                  </a:lnTo>
                  <a:lnTo>
                    <a:pt x="19189" y="43797"/>
                  </a:lnTo>
                  <a:lnTo>
                    <a:pt x="19247" y="45011"/>
                  </a:lnTo>
                  <a:lnTo>
                    <a:pt x="19294" y="46460"/>
                  </a:lnTo>
                  <a:lnTo>
                    <a:pt x="19341" y="48071"/>
                  </a:lnTo>
                  <a:lnTo>
                    <a:pt x="19446" y="51668"/>
                  </a:lnTo>
                  <a:lnTo>
                    <a:pt x="19516" y="53560"/>
                  </a:lnTo>
                  <a:lnTo>
                    <a:pt x="19586" y="55452"/>
                  </a:lnTo>
                  <a:lnTo>
                    <a:pt x="19691" y="57309"/>
                  </a:lnTo>
                  <a:lnTo>
                    <a:pt x="19738" y="58209"/>
                  </a:lnTo>
                  <a:lnTo>
                    <a:pt x="19808" y="59073"/>
                  </a:lnTo>
                  <a:lnTo>
                    <a:pt x="19878" y="59914"/>
                  </a:lnTo>
                  <a:lnTo>
                    <a:pt x="19948" y="60720"/>
                  </a:lnTo>
                  <a:lnTo>
                    <a:pt x="20030" y="61479"/>
                  </a:lnTo>
                  <a:lnTo>
                    <a:pt x="20123" y="62179"/>
                  </a:lnTo>
                  <a:lnTo>
                    <a:pt x="20217" y="62833"/>
                  </a:lnTo>
                  <a:lnTo>
                    <a:pt x="20322" y="63441"/>
                  </a:lnTo>
                  <a:lnTo>
                    <a:pt x="20439" y="63966"/>
                  </a:lnTo>
                  <a:lnTo>
                    <a:pt x="20497" y="64212"/>
                  </a:lnTo>
                  <a:lnTo>
                    <a:pt x="20567" y="64433"/>
                  </a:lnTo>
                  <a:lnTo>
                    <a:pt x="20625" y="64632"/>
                  </a:lnTo>
                  <a:lnTo>
                    <a:pt x="20696" y="64807"/>
                  </a:lnTo>
                  <a:lnTo>
                    <a:pt x="20766" y="64971"/>
                  </a:lnTo>
                  <a:lnTo>
                    <a:pt x="20847" y="65111"/>
                  </a:lnTo>
                  <a:lnTo>
                    <a:pt x="20917" y="65239"/>
                  </a:lnTo>
                  <a:lnTo>
                    <a:pt x="20999" y="65333"/>
                  </a:lnTo>
                  <a:lnTo>
                    <a:pt x="21081" y="65403"/>
                  </a:lnTo>
                  <a:lnTo>
                    <a:pt x="21174" y="65461"/>
                  </a:lnTo>
                  <a:lnTo>
                    <a:pt x="21174" y="65461"/>
                  </a:lnTo>
                  <a:lnTo>
                    <a:pt x="21536" y="65613"/>
                  </a:lnTo>
                  <a:lnTo>
                    <a:pt x="21934" y="65753"/>
                  </a:lnTo>
                  <a:lnTo>
                    <a:pt x="22342" y="65893"/>
                  </a:lnTo>
                  <a:lnTo>
                    <a:pt x="22786" y="66034"/>
                  </a:lnTo>
                  <a:lnTo>
                    <a:pt x="23230" y="66150"/>
                  </a:lnTo>
                  <a:lnTo>
                    <a:pt x="23685" y="66255"/>
                  </a:lnTo>
                  <a:lnTo>
                    <a:pt x="24141" y="66349"/>
                  </a:lnTo>
                  <a:lnTo>
                    <a:pt x="24585" y="66419"/>
                  </a:lnTo>
                  <a:lnTo>
                    <a:pt x="25028" y="66466"/>
                  </a:lnTo>
                  <a:lnTo>
                    <a:pt x="25449" y="66489"/>
                  </a:lnTo>
                  <a:lnTo>
                    <a:pt x="25647" y="66501"/>
                  </a:lnTo>
                  <a:lnTo>
                    <a:pt x="25846" y="66489"/>
                  </a:lnTo>
                  <a:lnTo>
                    <a:pt x="26033" y="66477"/>
                  </a:lnTo>
                  <a:lnTo>
                    <a:pt x="26220" y="66466"/>
                  </a:lnTo>
                  <a:lnTo>
                    <a:pt x="26395" y="66431"/>
                  </a:lnTo>
                  <a:lnTo>
                    <a:pt x="26558" y="66396"/>
                  </a:lnTo>
                  <a:lnTo>
                    <a:pt x="26710" y="66361"/>
                  </a:lnTo>
                  <a:lnTo>
                    <a:pt x="26850" y="66302"/>
                  </a:lnTo>
                  <a:lnTo>
                    <a:pt x="26979" y="66244"/>
                  </a:lnTo>
                  <a:lnTo>
                    <a:pt x="27107" y="66174"/>
                  </a:lnTo>
                  <a:lnTo>
                    <a:pt x="27212" y="66092"/>
                  </a:lnTo>
                  <a:lnTo>
                    <a:pt x="27306" y="65998"/>
                  </a:lnTo>
                  <a:lnTo>
                    <a:pt x="27306" y="65998"/>
                  </a:lnTo>
                  <a:lnTo>
                    <a:pt x="27329" y="65963"/>
                  </a:lnTo>
                  <a:lnTo>
                    <a:pt x="27353" y="65905"/>
                  </a:lnTo>
                  <a:lnTo>
                    <a:pt x="27388" y="65730"/>
                  </a:lnTo>
                  <a:lnTo>
                    <a:pt x="27423" y="65473"/>
                  </a:lnTo>
                  <a:lnTo>
                    <a:pt x="27458" y="65134"/>
                  </a:lnTo>
                  <a:lnTo>
                    <a:pt x="27493" y="64725"/>
                  </a:lnTo>
                  <a:lnTo>
                    <a:pt x="27516" y="64235"/>
                  </a:lnTo>
                  <a:lnTo>
                    <a:pt x="27574" y="63044"/>
                  </a:lnTo>
                  <a:lnTo>
                    <a:pt x="27610" y="61596"/>
                  </a:lnTo>
                  <a:lnTo>
                    <a:pt x="27645" y="59902"/>
                  </a:lnTo>
                  <a:lnTo>
                    <a:pt x="27668" y="57987"/>
                  </a:lnTo>
                  <a:lnTo>
                    <a:pt x="27680" y="55873"/>
                  </a:lnTo>
                  <a:lnTo>
                    <a:pt x="27691" y="53584"/>
                  </a:lnTo>
                  <a:lnTo>
                    <a:pt x="27691" y="51131"/>
                  </a:lnTo>
                  <a:lnTo>
                    <a:pt x="27668" y="45829"/>
                  </a:lnTo>
                  <a:lnTo>
                    <a:pt x="27621" y="40153"/>
                  </a:lnTo>
                  <a:lnTo>
                    <a:pt x="27551" y="34267"/>
                  </a:lnTo>
                  <a:lnTo>
                    <a:pt x="27458" y="28346"/>
                  </a:lnTo>
                  <a:lnTo>
                    <a:pt x="27341" y="22553"/>
                  </a:lnTo>
                  <a:lnTo>
                    <a:pt x="27212" y="17064"/>
                  </a:lnTo>
                  <a:lnTo>
                    <a:pt x="27072" y="12030"/>
                  </a:lnTo>
                  <a:lnTo>
                    <a:pt x="27002" y="9741"/>
                  </a:lnTo>
                  <a:lnTo>
                    <a:pt x="26932" y="7639"/>
                  </a:lnTo>
                  <a:lnTo>
                    <a:pt x="26850" y="5735"/>
                  </a:lnTo>
                  <a:lnTo>
                    <a:pt x="26769" y="4065"/>
                  </a:lnTo>
                  <a:lnTo>
                    <a:pt x="26687" y="2629"/>
                  </a:lnTo>
                  <a:lnTo>
                    <a:pt x="26605" y="1461"/>
                  </a:lnTo>
                  <a:lnTo>
                    <a:pt x="26535" y="573"/>
                  </a:lnTo>
                  <a:lnTo>
                    <a:pt x="26488" y="246"/>
                  </a:lnTo>
                  <a:lnTo>
                    <a:pt x="26453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24"/>
            <p:cNvSpPr/>
            <p:nvPr/>
          </p:nvSpPr>
          <p:spPr>
            <a:xfrm>
              <a:off x="3181678" y="2802939"/>
              <a:ext cx="90255" cy="752941"/>
            </a:xfrm>
            <a:custGeom>
              <a:avLst/>
              <a:gdLst/>
              <a:ahLst/>
              <a:cxnLst/>
              <a:rect l="l" t="t" r="r" b="b"/>
              <a:pathLst>
                <a:path w="3178" h="26512" extrusionOk="0">
                  <a:moveTo>
                    <a:pt x="2886" y="0"/>
                  </a:moveTo>
                  <a:lnTo>
                    <a:pt x="2851" y="24"/>
                  </a:lnTo>
                  <a:lnTo>
                    <a:pt x="2816" y="47"/>
                  </a:lnTo>
                  <a:lnTo>
                    <a:pt x="2780" y="71"/>
                  </a:lnTo>
                  <a:lnTo>
                    <a:pt x="2757" y="106"/>
                  </a:lnTo>
                  <a:lnTo>
                    <a:pt x="2745" y="152"/>
                  </a:lnTo>
                  <a:lnTo>
                    <a:pt x="2734" y="187"/>
                  </a:lnTo>
                  <a:lnTo>
                    <a:pt x="1" y="26266"/>
                  </a:lnTo>
                  <a:lnTo>
                    <a:pt x="1" y="26313"/>
                  </a:lnTo>
                  <a:lnTo>
                    <a:pt x="13" y="26348"/>
                  </a:lnTo>
                  <a:lnTo>
                    <a:pt x="24" y="26395"/>
                  </a:lnTo>
                  <a:lnTo>
                    <a:pt x="48" y="26430"/>
                  </a:lnTo>
                  <a:lnTo>
                    <a:pt x="83" y="26453"/>
                  </a:lnTo>
                  <a:lnTo>
                    <a:pt x="118" y="26477"/>
                  </a:lnTo>
                  <a:lnTo>
                    <a:pt x="153" y="26500"/>
                  </a:lnTo>
                  <a:lnTo>
                    <a:pt x="199" y="26512"/>
                  </a:lnTo>
                  <a:lnTo>
                    <a:pt x="223" y="26512"/>
                  </a:lnTo>
                  <a:lnTo>
                    <a:pt x="269" y="26500"/>
                  </a:lnTo>
                  <a:lnTo>
                    <a:pt x="305" y="26488"/>
                  </a:lnTo>
                  <a:lnTo>
                    <a:pt x="340" y="26477"/>
                  </a:lnTo>
                  <a:lnTo>
                    <a:pt x="375" y="26453"/>
                  </a:lnTo>
                  <a:lnTo>
                    <a:pt x="398" y="26418"/>
                  </a:lnTo>
                  <a:lnTo>
                    <a:pt x="421" y="26395"/>
                  </a:lnTo>
                  <a:lnTo>
                    <a:pt x="433" y="26348"/>
                  </a:lnTo>
                  <a:lnTo>
                    <a:pt x="445" y="26313"/>
                  </a:lnTo>
                  <a:lnTo>
                    <a:pt x="3178" y="234"/>
                  </a:lnTo>
                  <a:lnTo>
                    <a:pt x="3178" y="199"/>
                  </a:lnTo>
                  <a:lnTo>
                    <a:pt x="3166" y="152"/>
                  </a:lnTo>
                  <a:lnTo>
                    <a:pt x="3143" y="117"/>
                  </a:lnTo>
                  <a:lnTo>
                    <a:pt x="3119" y="82"/>
                  </a:lnTo>
                  <a:lnTo>
                    <a:pt x="3096" y="47"/>
                  </a:lnTo>
                  <a:lnTo>
                    <a:pt x="3061" y="24"/>
                  </a:lnTo>
                  <a:lnTo>
                    <a:pt x="3014" y="0"/>
                  </a:lnTo>
                  <a:close/>
                </a:path>
              </a:pathLst>
            </a:custGeom>
            <a:solidFill>
              <a:srgbClr val="421A1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6" name="Google Shape;906;p24"/>
            <p:cNvSpPr/>
            <p:nvPr/>
          </p:nvSpPr>
          <p:spPr>
            <a:xfrm>
              <a:off x="3017836" y="2559802"/>
              <a:ext cx="619603" cy="228904"/>
            </a:xfrm>
            <a:custGeom>
              <a:avLst/>
              <a:gdLst/>
              <a:ahLst/>
              <a:cxnLst/>
              <a:rect l="l" t="t" r="r" b="b"/>
              <a:pathLst>
                <a:path w="21817" h="8060" extrusionOk="0">
                  <a:moveTo>
                    <a:pt x="21326" y="1"/>
                  </a:moveTo>
                  <a:lnTo>
                    <a:pt x="0" y="2045"/>
                  </a:lnTo>
                  <a:lnTo>
                    <a:pt x="1215" y="2407"/>
                  </a:lnTo>
                  <a:lnTo>
                    <a:pt x="2441" y="2745"/>
                  </a:lnTo>
                  <a:lnTo>
                    <a:pt x="3668" y="3072"/>
                  </a:lnTo>
                  <a:lnTo>
                    <a:pt x="4882" y="3411"/>
                  </a:lnTo>
                  <a:lnTo>
                    <a:pt x="6109" y="3773"/>
                  </a:lnTo>
                  <a:lnTo>
                    <a:pt x="6716" y="3960"/>
                  </a:lnTo>
                  <a:lnTo>
                    <a:pt x="7323" y="4158"/>
                  </a:lnTo>
                  <a:lnTo>
                    <a:pt x="7919" y="4369"/>
                  </a:lnTo>
                  <a:lnTo>
                    <a:pt x="8514" y="4579"/>
                  </a:lnTo>
                  <a:lnTo>
                    <a:pt x="9110" y="4812"/>
                  </a:lnTo>
                  <a:lnTo>
                    <a:pt x="9706" y="5058"/>
                  </a:lnTo>
                  <a:lnTo>
                    <a:pt x="11481" y="5840"/>
                  </a:lnTo>
                  <a:lnTo>
                    <a:pt x="12369" y="6226"/>
                  </a:lnTo>
                  <a:lnTo>
                    <a:pt x="13268" y="6588"/>
                  </a:lnTo>
                  <a:lnTo>
                    <a:pt x="13712" y="6763"/>
                  </a:lnTo>
                  <a:lnTo>
                    <a:pt x="14167" y="6938"/>
                  </a:lnTo>
                  <a:lnTo>
                    <a:pt x="14623" y="7090"/>
                  </a:lnTo>
                  <a:lnTo>
                    <a:pt x="15090" y="7242"/>
                  </a:lnTo>
                  <a:lnTo>
                    <a:pt x="15545" y="7382"/>
                  </a:lnTo>
                  <a:lnTo>
                    <a:pt x="16012" y="7499"/>
                  </a:lnTo>
                  <a:lnTo>
                    <a:pt x="16491" y="7615"/>
                  </a:lnTo>
                  <a:lnTo>
                    <a:pt x="16970" y="7709"/>
                  </a:lnTo>
                  <a:lnTo>
                    <a:pt x="17566" y="7814"/>
                  </a:lnTo>
                  <a:lnTo>
                    <a:pt x="18173" y="7896"/>
                  </a:lnTo>
                  <a:lnTo>
                    <a:pt x="18769" y="7954"/>
                  </a:lnTo>
                  <a:lnTo>
                    <a:pt x="19376" y="8001"/>
                  </a:lnTo>
                  <a:lnTo>
                    <a:pt x="19983" y="8024"/>
                  </a:lnTo>
                  <a:lnTo>
                    <a:pt x="20591" y="8048"/>
                  </a:lnTo>
                  <a:lnTo>
                    <a:pt x="21210" y="8059"/>
                  </a:lnTo>
                  <a:lnTo>
                    <a:pt x="21817" y="8059"/>
                  </a:lnTo>
                  <a:lnTo>
                    <a:pt x="21700" y="5139"/>
                  </a:lnTo>
                  <a:lnTo>
                    <a:pt x="21630" y="3878"/>
                  </a:lnTo>
                  <a:lnTo>
                    <a:pt x="21572" y="2757"/>
                  </a:lnTo>
                  <a:lnTo>
                    <a:pt x="21513" y="1811"/>
                  </a:lnTo>
                  <a:lnTo>
                    <a:pt x="21443" y="1029"/>
                  </a:lnTo>
                  <a:lnTo>
                    <a:pt x="21385" y="410"/>
                  </a:lnTo>
                  <a:lnTo>
                    <a:pt x="21350" y="176"/>
                  </a:lnTo>
                  <a:lnTo>
                    <a:pt x="21326" y="1"/>
                  </a:lnTo>
                  <a:close/>
                </a:path>
              </a:pathLst>
            </a:custGeom>
            <a:solidFill>
              <a:srgbClr val="7255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7" name="Google Shape;907;p24"/>
            <p:cNvSpPr/>
            <p:nvPr/>
          </p:nvSpPr>
          <p:spPr>
            <a:xfrm>
              <a:off x="3187983" y="2849374"/>
              <a:ext cx="73329" cy="700202"/>
            </a:xfrm>
            <a:custGeom>
              <a:avLst/>
              <a:gdLst/>
              <a:ahLst/>
              <a:cxnLst/>
              <a:rect l="l" t="t" r="r" b="b"/>
              <a:pathLst>
                <a:path w="2582" h="24655" extrusionOk="0">
                  <a:moveTo>
                    <a:pt x="2582" y="0"/>
                  </a:moveTo>
                  <a:lnTo>
                    <a:pt x="1596" y="9421"/>
                  </a:lnTo>
                  <a:lnTo>
                    <a:pt x="1612" y="9274"/>
                  </a:lnTo>
                  <a:lnTo>
                    <a:pt x="1963" y="6202"/>
                  </a:lnTo>
                  <a:lnTo>
                    <a:pt x="2138" y="4660"/>
                  </a:lnTo>
                  <a:lnTo>
                    <a:pt x="2290" y="3119"/>
                  </a:lnTo>
                  <a:lnTo>
                    <a:pt x="2442" y="1565"/>
                  </a:lnTo>
                  <a:lnTo>
                    <a:pt x="2582" y="0"/>
                  </a:lnTo>
                  <a:close/>
                  <a:moveTo>
                    <a:pt x="1596" y="9421"/>
                  </a:moveTo>
                  <a:lnTo>
                    <a:pt x="1262" y="12333"/>
                  </a:lnTo>
                  <a:lnTo>
                    <a:pt x="900" y="15393"/>
                  </a:lnTo>
                  <a:lnTo>
                    <a:pt x="725" y="16923"/>
                  </a:lnTo>
                  <a:lnTo>
                    <a:pt x="561" y="18465"/>
                  </a:lnTo>
                  <a:lnTo>
                    <a:pt x="410" y="20007"/>
                  </a:lnTo>
                  <a:lnTo>
                    <a:pt x="258" y="21548"/>
                  </a:lnTo>
                  <a:lnTo>
                    <a:pt x="129" y="23101"/>
                  </a:lnTo>
                  <a:lnTo>
                    <a:pt x="1" y="24655"/>
                  </a:lnTo>
                  <a:lnTo>
                    <a:pt x="1596" y="9421"/>
                  </a:lnTo>
                  <a:close/>
                </a:path>
              </a:pathLst>
            </a:custGeom>
            <a:solidFill>
              <a:srgbClr val="1C20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24"/>
            <p:cNvSpPr/>
            <p:nvPr/>
          </p:nvSpPr>
          <p:spPr>
            <a:xfrm>
              <a:off x="3187983" y="2849374"/>
              <a:ext cx="73329" cy="700202"/>
            </a:xfrm>
            <a:custGeom>
              <a:avLst/>
              <a:gdLst/>
              <a:ahLst/>
              <a:cxnLst/>
              <a:rect l="l" t="t" r="r" b="b"/>
              <a:pathLst>
                <a:path w="2582" h="24655" fill="none" extrusionOk="0">
                  <a:moveTo>
                    <a:pt x="2582" y="0"/>
                  </a:moveTo>
                  <a:lnTo>
                    <a:pt x="2582" y="0"/>
                  </a:lnTo>
                  <a:lnTo>
                    <a:pt x="2442" y="1565"/>
                  </a:lnTo>
                  <a:lnTo>
                    <a:pt x="2290" y="3119"/>
                  </a:lnTo>
                  <a:lnTo>
                    <a:pt x="2138" y="4660"/>
                  </a:lnTo>
                  <a:lnTo>
                    <a:pt x="1963" y="6202"/>
                  </a:lnTo>
                  <a:lnTo>
                    <a:pt x="1612" y="9274"/>
                  </a:lnTo>
                  <a:lnTo>
                    <a:pt x="1262" y="12333"/>
                  </a:lnTo>
                  <a:lnTo>
                    <a:pt x="900" y="15393"/>
                  </a:lnTo>
                  <a:lnTo>
                    <a:pt x="725" y="16923"/>
                  </a:lnTo>
                  <a:lnTo>
                    <a:pt x="561" y="18465"/>
                  </a:lnTo>
                  <a:lnTo>
                    <a:pt x="410" y="20007"/>
                  </a:lnTo>
                  <a:lnTo>
                    <a:pt x="258" y="21548"/>
                  </a:lnTo>
                  <a:lnTo>
                    <a:pt x="129" y="23101"/>
                  </a:lnTo>
                  <a:lnTo>
                    <a:pt x="1" y="2465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24"/>
            <p:cNvSpPr/>
            <p:nvPr/>
          </p:nvSpPr>
          <p:spPr>
            <a:xfrm>
              <a:off x="2587625" y="1442695"/>
              <a:ext cx="1346671" cy="1216628"/>
            </a:xfrm>
            <a:custGeom>
              <a:avLst/>
              <a:gdLst/>
              <a:ahLst/>
              <a:cxnLst/>
              <a:rect l="l" t="t" r="r" b="b"/>
              <a:pathLst>
                <a:path w="47418" h="42839" extrusionOk="0">
                  <a:moveTo>
                    <a:pt x="21245" y="0"/>
                  </a:moveTo>
                  <a:lnTo>
                    <a:pt x="20766" y="257"/>
                  </a:lnTo>
                  <a:lnTo>
                    <a:pt x="19505" y="958"/>
                  </a:lnTo>
                  <a:lnTo>
                    <a:pt x="18640" y="1448"/>
                  </a:lnTo>
                  <a:lnTo>
                    <a:pt x="17671" y="2009"/>
                  </a:lnTo>
                  <a:lnTo>
                    <a:pt x="16608" y="2651"/>
                  </a:lnTo>
                  <a:lnTo>
                    <a:pt x="15499" y="3340"/>
                  </a:lnTo>
                  <a:lnTo>
                    <a:pt x="14343" y="4064"/>
                  </a:lnTo>
                  <a:lnTo>
                    <a:pt x="13770" y="4450"/>
                  </a:lnTo>
                  <a:lnTo>
                    <a:pt x="13198" y="4835"/>
                  </a:lnTo>
                  <a:lnTo>
                    <a:pt x="12637" y="5221"/>
                  </a:lnTo>
                  <a:lnTo>
                    <a:pt x="12077" y="5618"/>
                  </a:lnTo>
                  <a:lnTo>
                    <a:pt x="11540" y="6015"/>
                  </a:lnTo>
                  <a:lnTo>
                    <a:pt x="11014" y="6412"/>
                  </a:lnTo>
                  <a:lnTo>
                    <a:pt x="10512" y="6809"/>
                  </a:lnTo>
                  <a:lnTo>
                    <a:pt x="10033" y="7206"/>
                  </a:lnTo>
                  <a:lnTo>
                    <a:pt x="9578" y="7591"/>
                  </a:lnTo>
                  <a:lnTo>
                    <a:pt x="9157" y="7977"/>
                  </a:lnTo>
                  <a:lnTo>
                    <a:pt x="8772" y="8362"/>
                  </a:lnTo>
                  <a:lnTo>
                    <a:pt x="8421" y="8736"/>
                  </a:lnTo>
                  <a:lnTo>
                    <a:pt x="8118" y="9098"/>
                  </a:lnTo>
                  <a:lnTo>
                    <a:pt x="7978" y="9285"/>
                  </a:lnTo>
                  <a:lnTo>
                    <a:pt x="7861" y="9460"/>
                  </a:lnTo>
                  <a:lnTo>
                    <a:pt x="7627" y="9810"/>
                  </a:lnTo>
                  <a:lnTo>
                    <a:pt x="7417" y="10161"/>
                  </a:lnTo>
                  <a:lnTo>
                    <a:pt x="7218" y="10511"/>
                  </a:lnTo>
                  <a:lnTo>
                    <a:pt x="7043" y="10862"/>
                  </a:lnTo>
                  <a:lnTo>
                    <a:pt x="6880" y="11224"/>
                  </a:lnTo>
                  <a:lnTo>
                    <a:pt x="6728" y="11586"/>
                  </a:lnTo>
                  <a:lnTo>
                    <a:pt x="6588" y="11936"/>
                  </a:lnTo>
                  <a:lnTo>
                    <a:pt x="6459" y="12298"/>
                  </a:lnTo>
                  <a:lnTo>
                    <a:pt x="6354" y="12660"/>
                  </a:lnTo>
                  <a:lnTo>
                    <a:pt x="6249" y="13022"/>
                  </a:lnTo>
                  <a:lnTo>
                    <a:pt x="6144" y="13372"/>
                  </a:lnTo>
                  <a:lnTo>
                    <a:pt x="6062" y="13735"/>
                  </a:lnTo>
                  <a:lnTo>
                    <a:pt x="5910" y="14435"/>
                  </a:lnTo>
                  <a:lnTo>
                    <a:pt x="5770" y="15136"/>
                  </a:lnTo>
                  <a:lnTo>
                    <a:pt x="5653" y="15825"/>
                  </a:lnTo>
                  <a:lnTo>
                    <a:pt x="5548" y="16502"/>
                  </a:lnTo>
                  <a:lnTo>
                    <a:pt x="5443" y="17168"/>
                  </a:lnTo>
                  <a:lnTo>
                    <a:pt x="5326" y="17810"/>
                  </a:lnTo>
                  <a:lnTo>
                    <a:pt x="5210" y="18429"/>
                  </a:lnTo>
                  <a:lnTo>
                    <a:pt x="5140" y="18721"/>
                  </a:lnTo>
                  <a:lnTo>
                    <a:pt x="5058" y="19025"/>
                  </a:lnTo>
                  <a:lnTo>
                    <a:pt x="4976" y="19305"/>
                  </a:lnTo>
                  <a:lnTo>
                    <a:pt x="4894" y="19586"/>
                  </a:lnTo>
                  <a:lnTo>
                    <a:pt x="4789" y="19866"/>
                  </a:lnTo>
                  <a:lnTo>
                    <a:pt x="4684" y="20123"/>
                  </a:lnTo>
                  <a:lnTo>
                    <a:pt x="4637" y="20298"/>
                  </a:lnTo>
                  <a:lnTo>
                    <a:pt x="4486" y="20742"/>
                  </a:lnTo>
                  <a:lnTo>
                    <a:pt x="4369" y="21057"/>
                  </a:lnTo>
                  <a:lnTo>
                    <a:pt x="4240" y="21408"/>
                  </a:lnTo>
                  <a:lnTo>
                    <a:pt x="4077" y="21805"/>
                  </a:lnTo>
                  <a:lnTo>
                    <a:pt x="3890" y="22237"/>
                  </a:lnTo>
                  <a:lnTo>
                    <a:pt x="3691" y="22681"/>
                  </a:lnTo>
                  <a:lnTo>
                    <a:pt x="3458" y="23136"/>
                  </a:lnTo>
                  <a:lnTo>
                    <a:pt x="3213" y="23603"/>
                  </a:lnTo>
                  <a:lnTo>
                    <a:pt x="2932" y="24059"/>
                  </a:lnTo>
                  <a:lnTo>
                    <a:pt x="2640" y="24514"/>
                  </a:lnTo>
                  <a:lnTo>
                    <a:pt x="2488" y="24724"/>
                  </a:lnTo>
                  <a:lnTo>
                    <a:pt x="2325" y="24935"/>
                  </a:lnTo>
                  <a:lnTo>
                    <a:pt x="2161" y="25145"/>
                  </a:lnTo>
                  <a:lnTo>
                    <a:pt x="1986" y="25332"/>
                  </a:lnTo>
                  <a:lnTo>
                    <a:pt x="1811" y="25519"/>
                  </a:lnTo>
                  <a:lnTo>
                    <a:pt x="1636" y="25694"/>
                  </a:lnTo>
                  <a:lnTo>
                    <a:pt x="1542" y="25787"/>
                  </a:lnTo>
                  <a:lnTo>
                    <a:pt x="1449" y="25892"/>
                  </a:lnTo>
                  <a:lnTo>
                    <a:pt x="1356" y="25997"/>
                  </a:lnTo>
                  <a:lnTo>
                    <a:pt x="1274" y="26126"/>
                  </a:lnTo>
                  <a:lnTo>
                    <a:pt x="1099" y="26406"/>
                  </a:lnTo>
                  <a:lnTo>
                    <a:pt x="935" y="26710"/>
                  </a:lnTo>
                  <a:lnTo>
                    <a:pt x="772" y="27049"/>
                  </a:lnTo>
                  <a:lnTo>
                    <a:pt x="620" y="27422"/>
                  </a:lnTo>
                  <a:lnTo>
                    <a:pt x="491" y="27819"/>
                  </a:lnTo>
                  <a:lnTo>
                    <a:pt x="363" y="28240"/>
                  </a:lnTo>
                  <a:lnTo>
                    <a:pt x="258" y="28672"/>
                  </a:lnTo>
                  <a:lnTo>
                    <a:pt x="164" y="29116"/>
                  </a:lnTo>
                  <a:lnTo>
                    <a:pt x="94" y="29571"/>
                  </a:lnTo>
                  <a:lnTo>
                    <a:pt x="36" y="30038"/>
                  </a:lnTo>
                  <a:lnTo>
                    <a:pt x="12" y="30494"/>
                  </a:lnTo>
                  <a:lnTo>
                    <a:pt x="1" y="30961"/>
                  </a:lnTo>
                  <a:lnTo>
                    <a:pt x="24" y="31416"/>
                  </a:lnTo>
                  <a:lnTo>
                    <a:pt x="36" y="31650"/>
                  </a:lnTo>
                  <a:lnTo>
                    <a:pt x="71" y="31872"/>
                  </a:lnTo>
                  <a:lnTo>
                    <a:pt x="94" y="32082"/>
                  </a:lnTo>
                  <a:lnTo>
                    <a:pt x="141" y="32304"/>
                  </a:lnTo>
                  <a:lnTo>
                    <a:pt x="188" y="32514"/>
                  </a:lnTo>
                  <a:lnTo>
                    <a:pt x="246" y="32724"/>
                  </a:lnTo>
                  <a:lnTo>
                    <a:pt x="304" y="32923"/>
                  </a:lnTo>
                  <a:lnTo>
                    <a:pt x="386" y="33122"/>
                  </a:lnTo>
                  <a:lnTo>
                    <a:pt x="468" y="33308"/>
                  </a:lnTo>
                  <a:lnTo>
                    <a:pt x="550" y="33495"/>
                  </a:lnTo>
                  <a:lnTo>
                    <a:pt x="655" y="33670"/>
                  </a:lnTo>
                  <a:lnTo>
                    <a:pt x="760" y="33846"/>
                  </a:lnTo>
                  <a:lnTo>
                    <a:pt x="877" y="34009"/>
                  </a:lnTo>
                  <a:lnTo>
                    <a:pt x="1005" y="34161"/>
                  </a:lnTo>
                  <a:lnTo>
                    <a:pt x="1145" y="34313"/>
                  </a:lnTo>
                  <a:lnTo>
                    <a:pt x="1285" y="34441"/>
                  </a:lnTo>
                  <a:lnTo>
                    <a:pt x="1449" y="34570"/>
                  </a:lnTo>
                  <a:lnTo>
                    <a:pt x="1612" y="34687"/>
                  </a:lnTo>
                  <a:lnTo>
                    <a:pt x="1799" y="34792"/>
                  </a:lnTo>
                  <a:lnTo>
                    <a:pt x="1986" y="34885"/>
                  </a:lnTo>
                  <a:lnTo>
                    <a:pt x="2185" y="34967"/>
                  </a:lnTo>
                  <a:lnTo>
                    <a:pt x="2395" y="35037"/>
                  </a:lnTo>
                  <a:lnTo>
                    <a:pt x="2617" y="35095"/>
                  </a:lnTo>
                  <a:lnTo>
                    <a:pt x="2850" y="35142"/>
                  </a:lnTo>
                  <a:lnTo>
                    <a:pt x="3096" y="35177"/>
                  </a:lnTo>
                  <a:lnTo>
                    <a:pt x="3353" y="35200"/>
                  </a:lnTo>
                  <a:lnTo>
                    <a:pt x="3633" y="35200"/>
                  </a:lnTo>
                  <a:lnTo>
                    <a:pt x="3913" y="35189"/>
                  </a:lnTo>
                  <a:lnTo>
                    <a:pt x="4205" y="35165"/>
                  </a:lnTo>
                  <a:lnTo>
                    <a:pt x="4521" y="35119"/>
                  </a:lnTo>
                  <a:lnTo>
                    <a:pt x="4836" y="35060"/>
                  </a:lnTo>
                  <a:lnTo>
                    <a:pt x="5175" y="34990"/>
                  </a:lnTo>
                  <a:lnTo>
                    <a:pt x="5525" y="34897"/>
                  </a:lnTo>
                  <a:lnTo>
                    <a:pt x="5887" y="34792"/>
                  </a:lnTo>
                  <a:lnTo>
                    <a:pt x="6121" y="34710"/>
                  </a:lnTo>
                  <a:lnTo>
                    <a:pt x="6342" y="34628"/>
                  </a:lnTo>
                  <a:lnTo>
                    <a:pt x="6564" y="34535"/>
                  </a:lnTo>
                  <a:lnTo>
                    <a:pt x="6786" y="34441"/>
                  </a:lnTo>
                  <a:lnTo>
                    <a:pt x="6996" y="34336"/>
                  </a:lnTo>
                  <a:lnTo>
                    <a:pt x="7207" y="34231"/>
                  </a:lnTo>
                  <a:lnTo>
                    <a:pt x="7615" y="33997"/>
                  </a:lnTo>
                  <a:lnTo>
                    <a:pt x="8013" y="33741"/>
                  </a:lnTo>
                  <a:lnTo>
                    <a:pt x="8386" y="33472"/>
                  </a:lnTo>
                  <a:lnTo>
                    <a:pt x="8737" y="33180"/>
                  </a:lnTo>
                  <a:lnTo>
                    <a:pt x="9087" y="32865"/>
                  </a:lnTo>
                  <a:lnTo>
                    <a:pt x="9414" y="32538"/>
                  </a:lnTo>
                  <a:lnTo>
                    <a:pt x="9729" y="32187"/>
                  </a:lnTo>
                  <a:lnTo>
                    <a:pt x="10033" y="31837"/>
                  </a:lnTo>
                  <a:lnTo>
                    <a:pt x="10325" y="31463"/>
                  </a:lnTo>
                  <a:lnTo>
                    <a:pt x="10594" y="31078"/>
                  </a:lnTo>
                  <a:lnTo>
                    <a:pt x="10851" y="30681"/>
                  </a:lnTo>
                  <a:lnTo>
                    <a:pt x="11096" y="30272"/>
                  </a:lnTo>
                  <a:lnTo>
                    <a:pt x="11341" y="29863"/>
                  </a:lnTo>
                  <a:lnTo>
                    <a:pt x="11131" y="30774"/>
                  </a:lnTo>
                  <a:lnTo>
                    <a:pt x="10921" y="31697"/>
                  </a:lnTo>
                  <a:lnTo>
                    <a:pt x="10734" y="32619"/>
                  </a:lnTo>
                  <a:lnTo>
                    <a:pt x="10547" y="33519"/>
                  </a:lnTo>
                  <a:lnTo>
                    <a:pt x="10383" y="34418"/>
                  </a:lnTo>
                  <a:lnTo>
                    <a:pt x="10232" y="35282"/>
                  </a:lnTo>
                  <a:lnTo>
                    <a:pt x="10091" y="36135"/>
                  </a:lnTo>
                  <a:lnTo>
                    <a:pt x="9975" y="36941"/>
                  </a:lnTo>
                  <a:lnTo>
                    <a:pt x="9881" y="37711"/>
                  </a:lnTo>
                  <a:lnTo>
                    <a:pt x="9823" y="38435"/>
                  </a:lnTo>
                  <a:lnTo>
                    <a:pt x="9776" y="39113"/>
                  </a:lnTo>
                  <a:lnTo>
                    <a:pt x="9764" y="39428"/>
                  </a:lnTo>
                  <a:lnTo>
                    <a:pt x="9764" y="39732"/>
                  </a:lnTo>
                  <a:lnTo>
                    <a:pt x="9764" y="40024"/>
                  </a:lnTo>
                  <a:lnTo>
                    <a:pt x="9776" y="40292"/>
                  </a:lnTo>
                  <a:lnTo>
                    <a:pt x="9799" y="40538"/>
                  </a:lnTo>
                  <a:lnTo>
                    <a:pt x="9823" y="40783"/>
                  </a:lnTo>
                  <a:lnTo>
                    <a:pt x="9858" y="40993"/>
                  </a:lnTo>
                  <a:lnTo>
                    <a:pt x="9905" y="41192"/>
                  </a:lnTo>
                  <a:lnTo>
                    <a:pt x="9963" y="41367"/>
                  </a:lnTo>
                  <a:lnTo>
                    <a:pt x="10021" y="41519"/>
                  </a:lnTo>
                  <a:lnTo>
                    <a:pt x="10021" y="41542"/>
                  </a:lnTo>
                  <a:lnTo>
                    <a:pt x="10045" y="41612"/>
                  </a:lnTo>
                  <a:lnTo>
                    <a:pt x="10056" y="41659"/>
                  </a:lnTo>
                  <a:lnTo>
                    <a:pt x="10091" y="41717"/>
                  </a:lnTo>
                  <a:lnTo>
                    <a:pt x="10138" y="41776"/>
                  </a:lnTo>
                  <a:lnTo>
                    <a:pt x="10197" y="41846"/>
                  </a:lnTo>
                  <a:lnTo>
                    <a:pt x="10278" y="41916"/>
                  </a:lnTo>
                  <a:lnTo>
                    <a:pt x="10383" y="41998"/>
                  </a:lnTo>
                  <a:lnTo>
                    <a:pt x="10512" y="42079"/>
                  </a:lnTo>
                  <a:lnTo>
                    <a:pt x="10675" y="42161"/>
                  </a:lnTo>
                  <a:lnTo>
                    <a:pt x="10862" y="42231"/>
                  </a:lnTo>
                  <a:lnTo>
                    <a:pt x="11084" y="42313"/>
                  </a:lnTo>
                  <a:lnTo>
                    <a:pt x="11341" y="42395"/>
                  </a:lnTo>
                  <a:lnTo>
                    <a:pt x="11633" y="42465"/>
                  </a:lnTo>
                  <a:lnTo>
                    <a:pt x="11972" y="42535"/>
                  </a:lnTo>
                  <a:lnTo>
                    <a:pt x="12345" y="42605"/>
                  </a:lnTo>
                  <a:lnTo>
                    <a:pt x="12766" y="42663"/>
                  </a:lnTo>
                  <a:lnTo>
                    <a:pt x="13245" y="42722"/>
                  </a:lnTo>
                  <a:lnTo>
                    <a:pt x="13770" y="42757"/>
                  </a:lnTo>
                  <a:lnTo>
                    <a:pt x="14354" y="42792"/>
                  </a:lnTo>
                  <a:lnTo>
                    <a:pt x="14985" y="42815"/>
                  </a:lnTo>
                  <a:lnTo>
                    <a:pt x="15686" y="42838"/>
                  </a:lnTo>
                  <a:lnTo>
                    <a:pt x="16445" y="42838"/>
                  </a:lnTo>
                  <a:lnTo>
                    <a:pt x="17274" y="42815"/>
                  </a:lnTo>
                  <a:lnTo>
                    <a:pt x="18162" y="42792"/>
                  </a:lnTo>
                  <a:lnTo>
                    <a:pt x="19119" y="42745"/>
                  </a:lnTo>
                  <a:lnTo>
                    <a:pt x="20159" y="42687"/>
                  </a:lnTo>
                  <a:lnTo>
                    <a:pt x="21268" y="42605"/>
                  </a:lnTo>
                  <a:lnTo>
                    <a:pt x="22459" y="42511"/>
                  </a:lnTo>
                  <a:lnTo>
                    <a:pt x="23733" y="42395"/>
                  </a:lnTo>
                  <a:lnTo>
                    <a:pt x="24994" y="42511"/>
                  </a:lnTo>
                  <a:lnTo>
                    <a:pt x="26185" y="42605"/>
                  </a:lnTo>
                  <a:lnTo>
                    <a:pt x="27295" y="42687"/>
                  </a:lnTo>
                  <a:lnTo>
                    <a:pt x="28334" y="42745"/>
                  </a:lnTo>
                  <a:lnTo>
                    <a:pt x="29292" y="42792"/>
                  </a:lnTo>
                  <a:lnTo>
                    <a:pt x="30191" y="42815"/>
                  </a:lnTo>
                  <a:lnTo>
                    <a:pt x="31009" y="42838"/>
                  </a:lnTo>
                  <a:lnTo>
                    <a:pt x="31768" y="42838"/>
                  </a:lnTo>
                  <a:lnTo>
                    <a:pt x="32468" y="42815"/>
                  </a:lnTo>
                  <a:lnTo>
                    <a:pt x="33111" y="42792"/>
                  </a:lnTo>
                  <a:lnTo>
                    <a:pt x="33683" y="42757"/>
                  </a:lnTo>
                  <a:lnTo>
                    <a:pt x="34209" y="42722"/>
                  </a:lnTo>
                  <a:lnTo>
                    <a:pt x="34687" y="42663"/>
                  </a:lnTo>
                  <a:lnTo>
                    <a:pt x="35108" y="42605"/>
                  </a:lnTo>
                  <a:lnTo>
                    <a:pt x="35493" y="42535"/>
                  </a:lnTo>
                  <a:lnTo>
                    <a:pt x="35832" y="42465"/>
                  </a:lnTo>
                  <a:lnTo>
                    <a:pt x="36124" y="42395"/>
                  </a:lnTo>
                  <a:lnTo>
                    <a:pt x="36381" y="42313"/>
                  </a:lnTo>
                  <a:lnTo>
                    <a:pt x="36603" y="42231"/>
                  </a:lnTo>
                  <a:lnTo>
                    <a:pt x="36790" y="42161"/>
                  </a:lnTo>
                  <a:lnTo>
                    <a:pt x="36941" y="42079"/>
                  </a:lnTo>
                  <a:lnTo>
                    <a:pt x="37070" y="41998"/>
                  </a:lnTo>
                  <a:lnTo>
                    <a:pt x="37175" y="41916"/>
                  </a:lnTo>
                  <a:lnTo>
                    <a:pt x="37257" y="41846"/>
                  </a:lnTo>
                  <a:lnTo>
                    <a:pt x="37315" y="41776"/>
                  </a:lnTo>
                  <a:lnTo>
                    <a:pt x="37362" y="41717"/>
                  </a:lnTo>
                  <a:lnTo>
                    <a:pt x="37397" y="41659"/>
                  </a:lnTo>
                  <a:lnTo>
                    <a:pt x="37420" y="41612"/>
                  </a:lnTo>
                  <a:lnTo>
                    <a:pt x="37432" y="41542"/>
                  </a:lnTo>
                  <a:lnTo>
                    <a:pt x="37432" y="41519"/>
                  </a:lnTo>
                  <a:lnTo>
                    <a:pt x="37479" y="41414"/>
                  </a:lnTo>
                  <a:lnTo>
                    <a:pt x="37514" y="41309"/>
                  </a:lnTo>
                  <a:lnTo>
                    <a:pt x="37584" y="41063"/>
                  </a:lnTo>
                  <a:lnTo>
                    <a:pt x="37631" y="40783"/>
                  </a:lnTo>
                  <a:lnTo>
                    <a:pt x="37666" y="40468"/>
                  </a:lnTo>
                  <a:lnTo>
                    <a:pt x="37689" y="40117"/>
                  </a:lnTo>
                  <a:lnTo>
                    <a:pt x="37701" y="39732"/>
                  </a:lnTo>
                  <a:lnTo>
                    <a:pt x="37689" y="39335"/>
                  </a:lnTo>
                  <a:lnTo>
                    <a:pt x="37666" y="38903"/>
                  </a:lnTo>
                  <a:lnTo>
                    <a:pt x="37642" y="38447"/>
                  </a:lnTo>
                  <a:lnTo>
                    <a:pt x="37595" y="37968"/>
                  </a:lnTo>
                  <a:lnTo>
                    <a:pt x="37537" y="37466"/>
                  </a:lnTo>
                  <a:lnTo>
                    <a:pt x="37479" y="36941"/>
                  </a:lnTo>
                  <a:lnTo>
                    <a:pt x="37327" y="35854"/>
                  </a:lnTo>
                  <a:lnTo>
                    <a:pt x="37128" y="34710"/>
                  </a:lnTo>
                  <a:lnTo>
                    <a:pt x="36965" y="34243"/>
                  </a:lnTo>
                  <a:lnTo>
                    <a:pt x="36930" y="34138"/>
                  </a:lnTo>
                  <a:lnTo>
                    <a:pt x="36906" y="34033"/>
                  </a:lnTo>
                  <a:lnTo>
                    <a:pt x="36883" y="33939"/>
                  </a:lnTo>
                  <a:lnTo>
                    <a:pt x="36871" y="33834"/>
                  </a:lnTo>
                  <a:lnTo>
                    <a:pt x="36871" y="33624"/>
                  </a:lnTo>
                  <a:lnTo>
                    <a:pt x="36883" y="33414"/>
                  </a:lnTo>
                  <a:lnTo>
                    <a:pt x="36743" y="32678"/>
                  </a:lnTo>
                  <a:lnTo>
                    <a:pt x="36731" y="32643"/>
                  </a:lnTo>
                  <a:lnTo>
                    <a:pt x="36720" y="32573"/>
                  </a:lnTo>
                  <a:lnTo>
                    <a:pt x="36544" y="31767"/>
                  </a:lnTo>
                  <a:lnTo>
                    <a:pt x="36509" y="31627"/>
                  </a:lnTo>
                  <a:lnTo>
                    <a:pt x="36474" y="31487"/>
                  </a:lnTo>
                  <a:lnTo>
                    <a:pt x="36428" y="31195"/>
                  </a:lnTo>
                  <a:lnTo>
                    <a:pt x="36322" y="30716"/>
                  </a:lnTo>
                  <a:lnTo>
                    <a:pt x="36393" y="30961"/>
                  </a:lnTo>
                  <a:lnTo>
                    <a:pt x="36393" y="30914"/>
                  </a:lnTo>
                  <a:lnTo>
                    <a:pt x="36381" y="30786"/>
                  </a:lnTo>
                  <a:lnTo>
                    <a:pt x="36381" y="30657"/>
                  </a:lnTo>
                  <a:lnTo>
                    <a:pt x="36393" y="30412"/>
                  </a:lnTo>
                  <a:lnTo>
                    <a:pt x="36626" y="30786"/>
                  </a:lnTo>
                  <a:lnTo>
                    <a:pt x="36871" y="31148"/>
                  </a:lnTo>
                  <a:lnTo>
                    <a:pt x="37117" y="31498"/>
                  </a:lnTo>
                  <a:lnTo>
                    <a:pt x="37385" y="31837"/>
                  </a:lnTo>
                  <a:lnTo>
                    <a:pt x="37666" y="32164"/>
                  </a:lnTo>
                  <a:lnTo>
                    <a:pt x="37946" y="32479"/>
                  </a:lnTo>
                  <a:lnTo>
                    <a:pt x="38250" y="32783"/>
                  </a:lnTo>
                  <a:lnTo>
                    <a:pt x="38553" y="33075"/>
                  </a:lnTo>
                  <a:lnTo>
                    <a:pt x="38880" y="33355"/>
                  </a:lnTo>
                  <a:lnTo>
                    <a:pt x="39219" y="33612"/>
                  </a:lnTo>
                  <a:lnTo>
                    <a:pt x="39569" y="33857"/>
                  </a:lnTo>
                  <a:lnTo>
                    <a:pt x="39931" y="34079"/>
                  </a:lnTo>
                  <a:lnTo>
                    <a:pt x="40305" y="34289"/>
                  </a:lnTo>
                  <a:lnTo>
                    <a:pt x="40702" y="34476"/>
                  </a:lnTo>
                  <a:lnTo>
                    <a:pt x="41111" y="34640"/>
                  </a:lnTo>
                  <a:lnTo>
                    <a:pt x="41531" y="34792"/>
                  </a:lnTo>
                  <a:lnTo>
                    <a:pt x="41893" y="34897"/>
                  </a:lnTo>
                  <a:lnTo>
                    <a:pt x="42244" y="34990"/>
                  </a:lnTo>
                  <a:lnTo>
                    <a:pt x="42571" y="35060"/>
                  </a:lnTo>
                  <a:lnTo>
                    <a:pt x="42898" y="35119"/>
                  </a:lnTo>
                  <a:lnTo>
                    <a:pt x="43201" y="35165"/>
                  </a:lnTo>
                  <a:lnTo>
                    <a:pt x="43505" y="35189"/>
                  </a:lnTo>
                  <a:lnTo>
                    <a:pt x="43785" y="35200"/>
                  </a:lnTo>
                  <a:lnTo>
                    <a:pt x="44054" y="35200"/>
                  </a:lnTo>
                  <a:lnTo>
                    <a:pt x="44311" y="35177"/>
                  </a:lnTo>
                  <a:lnTo>
                    <a:pt x="44568" y="35142"/>
                  </a:lnTo>
                  <a:lnTo>
                    <a:pt x="44801" y="35095"/>
                  </a:lnTo>
                  <a:lnTo>
                    <a:pt x="45023" y="35037"/>
                  </a:lnTo>
                  <a:lnTo>
                    <a:pt x="45234" y="34967"/>
                  </a:lnTo>
                  <a:lnTo>
                    <a:pt x="45432" y="34885"/>
                  </a:lnTo>
                  <a:lnTo>
                    <a:pt x="45619" y="34792"/>
                  </a:lnTo>
                  <a:lnTo>
                    <a:pt x="45794" y="34687"/>
                  </a:lnTo>
                  <a:lnTo>
                    <a:pt x="45969" y="34570"/>
                  </a:lnTo>
                  <a:lnTo>
                    <a:pt x="46121" y="34441"/>
                  </a:lnTo>
                  <a:lnTo>
                    <a:pt x="46273" y="34313"/>
                  </a:lnTo>
                  <a:lnTo>
                    <a:pt x="46413" y="34161"/>
                  </a:lnTo>
                  <a:lnTo>
                    <a:pt x="46530" y="34009"/>
                  </a:lnTo>
                  <a:lnTo>
                    <a:pt x="46647" y="33846"/>
                  </a:lnTo>
                  <a:lnTo>
                    <a:pt x="46763" y="33670"/>
                  </a:lnTo>
                  <a:lnTo>
                    <a:pt x="46857" y="33495"/>
                  </a:lnTo>
                  <a:lnTo>
                    <a:pt x="46950" y="33308"/>
                  </a:lnTo>
                  <a:lnTo>
                    <a:pt x="47032" y="33122"/>
                  </a:lnTo>
                  <a:lnTo>
                    <a:pt x="47102" y="32923"/>
                  </a:lnTo>
                  <a:lnTo>
                    <a:pt x="47172" y="32724"/>
                  </a:lnTo>
                  <a:lnTo>
                    <a:pt x="47231" y="32514"/>
                  </a:lnTo>
                  <a:lnTo>
                    <a:pt x="47277" y="32304"/>
                  </a:lnTo>
                  <a:lnTo>
                    <a:pt x="47312" y="32082"/>
                  </a:lnTo>
                  <a:lnTo>
                    <a:pt x="47347" y="31872"/>
                  </a:lnTo>
                  <a:lnTo>
                    <a:pt x="47371" y="31650"/>
                  </a:lnTo>
                  <a:lnTo>
                    <a:pt x="47394" y="31416"/>
                  </a:lnTo>
                  <a:lnTo>
                    <a:pt x="47418" y="30961"/>
                  </a:lnTo>
                  <a:lnTo>
                    <a:pt x="47406" y="30494"/>
                  </a:lnTo>
                  <a:lnTo>
                    <a:pt x="47382" y="30038"/>
                  </a:lnTo>
                  <a:lnTo>
                    <a:pt x="47324" y="29571"/>
                  </a:lnTo>
                  <a:lnTo>
                    <a:pt x="47254" y="29116"/>
                  </a:lnTo>
                  <a:lnTo>
                    <a:pt x="47161" y="28672"/>
                  </a:lnTo>
                  <a:lnTo>
                    <a:pt x="47055" y="28240"/>
                  </a:lnTo>
                  <a:lnTo>
                    <a:pt x="46927" y="27819"/>
                  </a:lnTo>
                  <a:lnTo>
                    <a:pt x="46787" y="27422"/>
                  </a:lnTo>
                  <a:lnTo>
                    <a:pt x="46647" y="27049"/>
                  </a:lnTo>
                  <a:lnTo>
                    <a:pt x="46483" y="26710"/>
                  </a:lnTo>
                  <a:lnTo>
                    <a:pt x="46320" y="26406"/>
                  </a:lnTo>
                  <a:lnTo>
                    <a:pt x="46145" y="26126"/>
                  </a:lnTo>
                  <a:lnTo>
                    <a:pt x="46051" y="25997"/>
                  </a:lnTo>
                  <a:lnTo>
                    <a:pt x="45969" y="25892"/>
                  </a:lnTo>
                  <a:lnTo>
                    <a:pt x="45876" y="25787"/>
                  </a:lnTo>
                  <a:lnTo>
                    <a:pt x="45782" y="25694"/>
                  </a:lnTo>
                  <a:lnTo>
                    <a:pt x="45631" y="25554"/>
                  </a:lnTo>
                  <a:lnTo>
                    <a:pt x="45490" y="25402"/>
                  </a:lnTo>
                  <a:lnTo>
                    <a:pt x="45210" y="25086"/>
                  </a:lnTo>
                  <a:lnTo>
                    <a:pt x="44953" y="24759"/>
                  </a:lnTo>
                  <a:lnTo>
                    <a:pt x="44696" y="24397"/>
                  </a:lnTo>
                  <a:lnTo>
                    <a:pt x="44463" y="24035"/>
                  </a:lnTo>
                  <a:lnTo>
                    <a:pt x="44241" y="23662"/>
                  </a:lnTo>
                  <a:lnTo>
                    <a:pt x="44031" y="23288"/>
                  </a:lnTo>
                  <a:lnTo>
                    <a:pt x="43844" y="22914"/>
                  </a:lnTo>
                  <a:lnTo>
                    <a:pt x="43657" y="22540"/>
                  </a:lnTo>
                  <a:lnTo>
                    <a:pt x="43493" y="22178"/>
                  </a:lnTo>
                  <a:lnTo>
                    <a:pt x="43353" y="21840"/>
                  </a:lnTo>
                  <a:lnTo>
                    <a:pt x="43213" y="21513"/>
                  </a:lnTo>
                  <a:lnTo>
                    <a:pt x="43003" y="20929"/>
                  </a:lnTo>
                  <a:lnTo>
                    <a:pt x="42839" y="20485"/>
                  </a:lnTo>
                  <a:lnTo>
                    <a:pt x="42524" y="18885"/>
                  </a:lnTo>
                  <a:lnTo>
                    <a:pt x="42197" y="17285"/>
                  </a:lnTo>
                  <a:lnTo>
                    <a:pt x="42022" y="16479"/>
                  </a:lnTo>
                  <a:lnTo>
                    <a:pt x="41835" y="15697"/>
                  </a:lnTo>
                  <a:lnTo>
                    <a:pt x="41648" y="14926"/>
                  </a:lnTo>
                  <a:lnTo>
                    <a:pt x="41450" y="14178"/>
                  </a:lnTo>
                  <a:lnTo>
                    <a:pt x="41251" y="13454"/>
                  </a:lnTo>
                  <a:lnTo>
                    <a:pt x="41041" y="12753"/>
                  </a:lnTo>
                  <a:lnTo>
                    <a:pt x="40819" y="12099"/>
                  </a:lnTo>
                  <a:lnTo>
                    <a:pt x="40597" y="11469"/>
                  </a:lnTo>
                  <a:lnTo>
                    <a:pt x="40363" y="10897"/>
                  </a:lnTo>
                  <a:lnTo>
                    <a:pt x="40235" y="10616"/>
                  </a:lnTo>
                  <a:lnTo>
                    <a:pt x="40118" y="10359"/>
                  </a:lnTo>
                  <a:lnTo>
                    <a:pt x="39990" y="10114"/>
                  </a:lnTo>
                  <a:lnTo>
                    <a:pt x="39861" y="9880"/>
                  </a:lnTo>
                  <a:lnTo>
                    <a:pt x="39733" y="9659"/>
                  </a:lnTo>
                  <a:lnTo>
                    <a:pt x="39604" y="9460"/>
                  </a:lnTo>
                  <a:lnTo>
                    <a:pt x="39476" y="9285"/>
                  </a:lnTo>
                  <a:lnTo>
                    <a:pt x="39347" y="9098"/>
                  </a:lnTo>
                  <a:lnTo>
                    <a:pt x="39032" y="8736"/>
                  </a:lnTo>
                  <a:lnTo>
                    <a:pt x="38693" y="8362"/>
                  </a:lnTo>
                  <a:lnTo>
                    <a:pt x="38308" y="7977"/>
                  </a:lnTo>
                  <a:lnTo>
                    <a:pt x="37887" y="7591"/>
                  </a:lnTo>
                  <a:lnTo>
                    <a:pt x="37432" y="7206"/>
                  </a:lnTo>
                  <a:lnTo>
                    <a:pt x="36953" y="6809"/>
                  </a:lnTo>
                  <a:lnTo>
                    <a:pt x="36451" y="6412"/>
                  </a:lnTo>
                  <a:lnTo>
                    <a:pt x="35925" y="6015"/>
                  </a:lnTo>
                  <a:lnTo>
                    <a:pt x="35376" y="5618"/>
                  </a:lnTo>
                  <a:lnTo>
                    <a:pt x="34828" y="5221"/>
                  </a:lnTo>
                  <a:lnTo>
                    <a:pt x="34255" y="4835"/>
                  </a:lnTo>
                  <a:lnTo>
                    <a:pt x="33683" y="4450"/>
                  </a:lnTo>
                  <a:lnTo>
                    <a:pt x="33111" y="4064"/>
                  </a:lnTo>
                  <a:lnTo>
                    <a:pt x="31966" y="3340"/>
                  </a:lnTo>
                  <a:lnTo>
                    <a:pt x="30845" y="2651"/>
                  </a:lnTo>
                  <a:lnTo>
                    <a:pt x="29782" y="2009"/>
                  </a:lnTo>
                  <a:lnTo>
                    <a:pt x="28813" y="1448"/>
                  </a:lnTo>
                  <a:lnTo>
                    <a:pt x="27949" y="958"/>
                  </a:lnTo>
                  <a:lnTo>
                    <a:pt x="26687" y="257"/>
                  </a:lnTo>
                  <a:lnTo>
                    <a:pt x="2622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24"/>
            <p:cNvSpPr/>
            <p:nvPr/>
          </p:nvSpPr>
          <p:spPr>
            <a:xfrm>
              <a:off x="3118658" y="1442695"/>
              <a:ext cx="285278" cy="228876"/>
            </a:xfrm>
            <a:custGeom>
              <a:avLst/>
              <a:gdLst/>
              <a:ahLst/>
              <a:cxnLst/>
              <a:rect l="l" t="t" r="r" b="b"/>
              <a:pathLst>
                <a:path w="10045" h="8059" extrusionOk="0">
                  <a:moveTo>
                    <a:pt x="2547" y="0"/>
                  </a:moveTo>
                  <a:lnTo>
                    <a:pt x="2056" y="269"/>
                  </a:lnTo>
                  <a:lnTo>
                    <a:pt x="772" y="981"/>
                  </a:lnTo>
                  <a:lnTo>
                    <a:pt x="655" y="1273"/>
                  </a:lnTo>
                  <a:lnTo>
                    <a:pt x="550" y="1577"/>
                  </a:lnTo>
                  <a:lnTo>
                    <a:pt x="445" y="1880"/>
                  </a:lnTo>
                  <a:lnTo>
                    <a:pt x="351" y="2184"/>
                  </a:lnTo>
                  <a:lnTo>
                    <a:pt x="269" y="2488"/>
                  </a:lnTo>
                  <a:lnTo>
                    <a:pt x="199" y="2791"/>
                  </a:lnTo>
                  <a:lnTo>
                    <a:pt x="141" y="3095"/>
                  </a:lnTo>
                  <a:lnTo>
                    <a:pt x="83" y="3399"/>
                  </a:lnTo>
                  <a:lnTo>
                    <a:pt x="48" y="3691"/>
                  </a:lnTo>
                  <a:lnTo>
                    <a:pt x="24" y="3994"/>
                  </a:lnTo>
                  <a:lnTo>
                    <a:pt x="1" y="4286"/>
                  </a:lnTo>
                  <a:lnTo>
                    <a:pt x="1" y="4578"/>
                  </a:lnTo>
                  <a:lnTo>
                    <a:pt x="24" y="4859"/>
                  </a:lnTo>
                  <a:lnTo>
                    <a:pt x="48" y="5139"/>
                  </a:lnTo>
                  <a:lnTo>
                    <a:pt x="94" y="5407"/>
                  </a:lnTo>
                  <a:lnTo>
                    <a:pt x="153" y="5664"/>
                  </a:lnTo>
                  <a:lnTo>
                    <a:pt x="234" y="5921"/>
                  </a:lnTo>
                  <a:lnTo>
                    <a:pt x="328" y="6155"/>
                  </a:lnTo>
                  <a:lnTo>
                    <a:pt x="445" y="6388"/>
                  </a:lnTo>
                  <a:lnTo>
                    <a:pt x="573" y="6610"/>
                  </a:lnTo>
                  <a:lnTo>
                    <a:pt x="725" y="6821"/>
                  </a:lnTo>
                  <a:lnTo>
                    <a:pt x="900" y="7019"/>
                  </a:lnTo>
                  <a:lnTo>
                    <a:pt x="1087" y="7194"/>
                  </a:lnTo>
                  <a:lnTo>
                    <a:pt x="1297" y="7358"/>
                  </a:lnTo>
                  <a:lnTo>
                    <a:pt x="1542" y="7510"/>
                  </a:lnTo>
                  <a:lnTo>
                    <a:pt x="1799" y="7650"/>
                  </a:lnTo>
                  <a:lnTo>
                    <a:pt x="2080" y="7767"/>
                  </a:lnTo>
                  <a:lnTo>
                    <a:pt x="2383" y="7860"/>
                  </a:lnTo>
                  <a:lnTo>
                    <a:pt x="2710" y="7942"/>
                  </a:lnTo>
                  <a:lnTo>
                    <a:pt x="3072" y="8000"/>
                  </a:lnTo>
                  <a:lnTo>
                    <a:pt x="3446" y="8047"/>
                  </a:lnTo>
                  <a:lnTo>
                    <a:pt x="3855" y="8059"/>
                  </a:lnTo>
                  <a:lnTo>
                    <a:pt x="4194" y="8059"/>
                  </a:lnTo>
                  <a:lnTo>
                    <a:pt x="4521" y="8035"/>
                  </a:lnTo>
                  <a:lnTo>
                    <a:pt x="4836" y="7988"/>
                  </a:lnTo>
                  <a:lnTo>
                    <a:pt x="5140" y="7930"/>
                  </a:lnTo>
                  <a:lnTo>
                    <a:pt x="5443" y="7848"/>
                  </a:lnTo>
                  <a:lnTo>
                    <a:pt x="5724" y="7755"/>
                  </a:lnTo>
                  <a:lnTo>
                    <a:pt x="6004" y="7650"/>
                  </a:lnTo>
                  <a:lnTo>
                    <a:pt x="6284" y="7521"/>
                  </a:lnTo>
                  <a:lnTo>
                    <a:pt x="6541" y="7381"/>
                  </a:lnTo>
                  <a:lnTo>
                    <a:pt x="6798" y="7218"/>
                  </a:lnTo>
                  <a:lnTo>
                    <a:pt x="7043" y="7054"/>
                  </a:lnTo>
                  <a:lnTo>
                    <a:pt x="7277" y="6867"/>
                  </a:lnTo>
                  <a:lnTo>
                    <a:pt x="7510" y="6669"/>
                  </a:lnTo>
                  <a:lnTo>
                    <a:pt x="7721" y="6459"/>
                  </a:lnTo>
                  <a:lnTo>
                    <a:pt x="7931" y="6237"/>
                  </a:lnTo>
                  <a:lnTo>
                    <a:pt x="8129" y="6015"/>
                  </a:lnTo>
                  <a:lnTo>
                    <a:pt x="8328" y="5769"/>
                  </a:lnTo>
                  <a:lnTo>
                    <a:pt x="8503" y="5524"/>
                  </a:lnTo>
                  <a:lnTo>
                    <a:pt x="8678" y="5267"/>
                  </a:lnTo>
                  <a:lnTo>
                    <a:pt x="8842" y="4999"/>
                  </a:lnTo>
                  <a:lnTo>
                    <a:pt x="8994" y="4730"/>
                  </a:lnTo>
                  <a:lnTo>
                    <a:pt x="9134" y="4450"/>
                  </a:lnTo>
                  <a:lnTo>
                    <a:pt x="9274" y="4158"/>
                  </a:lnTo>
                  <a:lnTo>
                    <a:pt x="9391" y="3866"/>
                  </a:lnTo>
                  <a:lnTo>
                    <a:pt x="9508" y="3574"/>
                  </a:lnTo>
                  <a:lnTo>
                    <a:pt x="9613" y="3270"/>
                  </a:lnTo>
                  <a:lnTo>
                    <a:pt x="9706" y="2967"/>
                  </a:lnTo>
                  <a:lnTo>
                    <a:pt x="9800" y="2651"/>
                  </a:lnTo>
                  <a:lnTo>
                    <a:pt x="9870" y="2348"/>
                  </a:lnTo>
                  <a:lnTo>
                    <a:pt x="9940" y="2032"/>
                  </a:lnTo>
                  <a:lnTo>
                    <a:pt x="9998" y="1717"/>
                  </a:lnTo>
                  <a:lnTo>
                    <a:pt x="10045" y="1413"/>
                  </a:lnTo>
                  <a:lnTo>
                    <a:pt x="9017" y="829"/>
                  </a:lnTo>
                  <a:lnTo>
                    <a:pt x="8223" y="385"/>
                  </a:lnTo>
                  <a:lnTo>
                    <a:pt x="7522" y="0"/>
                  </a:lnTo>
                  <a:close/>
                </a:path>
              </a:pathLst>
            </a:custGeom>
            <a:solidFill>
              <a:srgbClr val="1F24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24"/>
            <p:cNvSpPr/>
            <p:nvPr/>
          </p:nvSpPr>
          <p:spPr>
            <a:xfrm>
              <a:off x="3180031" y="1294075"/>
              <a:ext cx="177472" cy="322425"/>
            </a:xfrm>
            <a:custGeom>
              <a:avLst/>
              <a:gdLst/>
              <a:ahLst/>
              <a:cxnLst/>
              <a:rect l="l" t="t" r="r" b="b"/>
              <a:pathLst>
                <a:path w="6249" h="11353" extrusionOk="0">
                  <a:moveTo>
                    <a:pt x="5840" y="1"/>
                  </a:moveTo>
                  <a:lnTo>
                    <a:pt x="5688" y="36"/>
                  </a:lnTo>
                  <a:lnTo>
                    <a:pt x="5513" y="83"/>
                  </a:lnTo>
                  <a:lnTo>
                    <a:pt x="5326" y="141"/>
                  </a:lnTo>
                  <a:lnTo>
                    <a:pt x="5116" y="223"/>
                  </a:lnTo>
                  <a:lnTo>
                    <a:pt x="4906" y="316"/>
                  </a:lnTo>
                  <a:lnTo>
                    <a:pt x="4672" y="433"/>
                  </a:lnTo>
                  <a:lnTo>
                    <a:pt x="4193" y="678"/>
                  </a:lnTo>
                  <a:lnTo>
                    <a:pt x="3691" y="959"/>
                  </a:lnTo>
                  <a:lnTo>
                    <a:pt x="3189" y="1262"/>
                  </a:lnTo>
                  <a:lnTo>
                    <a:pt x="2710" y="1554"/>
                  </a:lnTo>
                  <a:lnTo>
                    <a:pt x="1834" y="2126"/>
                  </a:lnTo>
                  <a:lnTo>
                    <a:pt x="1215" y="2547"/>
                  </a:lnTo>
                  <a:lnTo>
                    <a:pt x="982" y="2710"/>
                  </a:lnTo>
                  <a:lnTo>
                    <a:pt x="818" y="3516"/>
                  </a:lnTo>
                  <a:lnTo>
                    <a:pt x="655" y="4381"/>
                  </a:lnTo>
                  <a:lnTo>
                    <a:pt x="479" y="5397"/>
                  </a:lnTo>
                  <a:lnTo>
                    <a:pt x="292" y="6471"/>
                  </a:lnTo>
                  <a:lnTo>
                    <a:pt x="141" y="7499"/>
                  </a:lnTo>
                  <a:lnTo>
                    <a:pt x="71" y="7966"/>
                  </a:lnTo>
                  <a:lnTo>
                    <a:pt x="36" y="8375"/>
                  </a:lnTo>
                  <a:lnTo>
                    <a:pt x="12" y="8713"/>
                  </a:lnTo>
                  <a:lnTo>
                    <a:pt x="0" y="8982"/>
                  </a:lnTo>
                  <a:lnTo>
                    <a:pt x="24" y="9216"/>
                  </a:lnTo>
                  <a:lnTo>
                    <a:pt x="71" y="9438"/>
                  </a:lnTo>
                  <a:lnTo>
                    <a:pt x="129" y="9659"/>
                  </a:lnTo>
                  <a:lnTo>
                    <a:pt x="211" y="9881"/>
                  </a:lnTo>
                  <a:lnTo>
                    <a:pt x="316" y="10092"/>
                  </a:lnTo>
                  <a:lnTo>
                    <a:pt x="444" y="10302"/>
                  </a:lnTo>
                  <a:lnTo>
                    <a:pt x="584" y="10489"/>
                  </a:lnTo>
                  <a:lnTo>
                    <a:pt x="748" y="10664"/>
                  </a:lnTo>
                  <a:lnTo>
                    <a:pt x="923" y="10827"/>
                  </a:lnTo>
                  <a:lnTo>
                    <a:pt x="1122" y="10979"/>
                  </a:lnTo>
                  <a:lnTo>
                    <a:pt x="1332" y="11108"/>
                  </a:lnTo>
                  <a:lnTo>
                    <a:pt x="1449" y="11154"/>
                  </a:lnTo>
                  <a:lnTo>
                    <a:pt x="1565" y="11201"/>
                  </a:lnTo>
                  <a:lnTo>
                    <a:pt x="1694" y="11248"/>
                  </a:lnTo>
                  <a:lnTo>
                    <a:pt x="1811" y="11283"/>
                  </a:lnTo>
                  <a:lnTo>
                    <a:pt x="1951" y="11318"/>
                  </a:lnTo>
                  <a:lnTo>
                    <a:pt x="2079" y="11329"/>
                  </a:lnTo>
                  <a:lnTo>
                    <a:pt x="2219" y="11353"/>
                  </a:lnTo>
                  <a:lnTo>
                    <a:pt x="2500" y="11353"/>
                  </a:lnTo>
                  <a:lnTo>
                    <a:pt x="2652" y="11341"/>
                  </a:lnTo>
                  <a:lnTo>
                    <a:pt x="2803" y="11329"/>
                  </a:lnTo>
                  <a:lnTo>
                    <a:pt x="2955" y="11294"/>
                  </a:lnTo>
                  <a:lnTo>
                    <a:pt x="3095" y="11259"/>
                  </a:lnTo>
                  <a:lnTo>
                    <a:pt x="3236" y="11213"/>
                  </a:lnTo>
                  <a:lnTo>
                    <a:pt x="3387" y="11154"/>
                  </a:lnTo>
                  <a:lnTo>
                    <a:pt x="3516" y="11084"/>
                  </a:lnTo>
                  <a:lnTo>
                    <a:pt x="3656" y="11014"/>
                  </a:lnTo>
                  <a:lnTo>
                    <a:pt x="3784" y="10932"/>
                  </a:lnTo>
                  <a:lnTo>
                    <a:pt x="3913" y="10839"/>
                  </a:lnTo>
                  <a:lnTo>
                    <a:pt x="4041" y="10746"/>
                  </a:lnTo>
                  <a:lnTo>
                    <a:pt x="4170" y="10640"/>
                  </a:lnTo>
                  <a:lnTo>
                    <a:pt x="4287" y="10535"/>
                  </a:lnTo>
                  <a:lnTo>
                    <a:pt x="4520" y="10290"/>
                  </a:lnTo>
                  <a:lnTo>
                    <a:pt x="4742" y="10021"/>
                  </a:lnTo>
                  <a:lnTo>
                    <a:pt x="4941" y="9741"/>
                  </a:lnTo>
                  <a:lnTo>
                    <a:pt x="5128" y="9438"/>
                  </a:lnTo>
                  <a:lnTo>
                    <a:pt x="5303" y="9122"/>
                  </a:lnTo>
                  <a:lnTo>
                    <a:pt x="5455" y="8795"/>
                  </a:lnTo>
                  <a:lnTo>
                    <a:pt x="5595" y="8456"/>
                  </a:lnTo>
                  <a:lnTo>
                    <a:pt x="5712" y="8106"/>
                  </a:lnTo>
                  <a:lnTo>
                    <a:pt x="5805" y="7756"/>
                  </a:lnTo>
                  <a:lnTo>
                    <a:pt x="5887" y="7405"/>
                  </a:lnTo>
                  <a:lnTo>
                    <a:pt x="5957" y="7032"/>
                  </a:lnTo>
                  <a:lnTo>
                    <a:pt x="6003" y="6623"/>
                  </a:lnTo>
                  <a:lnTo>
                    <a:pt x="6039" y="6179"/>
                  </a:lnTo>
                  <a:lnTo>
                    <a:pt x="6074" y="5712"/>
                  </a:lnTo>
                  <a:lnTo>
                    <a:pt x="6097" y="5233"/>
                  </a:lnTo>
                  <a:lnTo>
                    <a:pt x="6109" y="4743"/>
                  </a:lnTo>
                  <a:lnTo>
                    <a:pt x="6132" y="3738"/>
                  </a:lnTo>
                  <a:lnTo>
                    <a:pt x="6144" y="2745"/>
                  </a:lnTo>
                  <a:lnTo>
                    <a:pt x="6155" y="1823"/>
                  </a:lnTo>
                  <a:lnTo>
                    <a:pt x="6167" y="1402"/>
                  </a:lnTo>
                  <a:lnTo>
                    <a:pt x="6190" y="1005"/>
                  </a:lnTo>
                  <a:lnTo>
                    <a:pt x="6214" y="655"/>
                  </a:lnTo>
                  <a:lnTo>
                    <a:pt x="6249" y="351"/>
                  </a:lnTo>
                  <a:lnTo>
                    <a:pt x="6249" y="281"/>
                  </a:lnTo>
                  <a:lnTo>
                    <a:pt x="6249" y="223"/>
                  </a:lnTo>
                  <a:lnTo>
                    <a:pt x="6237" y="164"/>
                  </a:lnTo>
                  <a:lnTo>
                    <a:pt x="6225" y="129"/>
                  </a:lnTo>
                  <a:lnTo>
                    <a:pt x="6202" y="83"/>
                  </a:lnTo>
                  <a:lnTo>
                    <a:pt x="6167" y="59"/>
                  </a:lnTo>
                  <a:lnTo>
                    <a:pt x="6132" y="36"/>
                  </a:lnTo>
                  <a:lnTo>
                    <a:pt x="6085" y="13"/>
                  </a:lnTo>
                  <a:lnTo>
                    <a:pt x="5968" y="1"/>
                  </a:lnTo>
                  <a:close/>
                </a:path>
              </a:pathLst>
            </a:custGeom>
            <a:solidFill>
              <a:srgbClr val="ED9D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24"/>
            <p:cNvSpPr/>
            <p:nvPr/>
          </p:nvSpPr>
          <p:spPr>
            <a:xfrm>
              <a:off x="3188977" y="1307366"/>
              <a:ext cx="121751" cy="166509"/>
            </a:xfrm>
            <a:custGeom>
              <a:avLst/>
              <a:gdLst/>
              <a:ahLst/>
              <a:cxnLst/>
              <a:rect l="l" t="t" r="r" b="b"/>
              <a:pathLst>
                <a:path w="4287" h="5863" extrusionOk="0">
                  <a:moveTo>
                    <a:pt x="4287" y="0"/>
                  </a:moveTo>
                  <a:lnTo>
                    <a:pt x="3983" y="152"/>
                  </a:lnTo>
                  <a:lnTo>
                    <a:pt x="3680" y="315"/>
                  </a:lnTo>
                  <a:lnTo>
                    <a:pt x="3072" y="677"/>
                  </a:lnTo>
                  <a:lnTo>
                    <a:pt x="2465" y="1051"/>
                  </a:lnTo>
                  <a:lnTo>
                    <a:pt x="1893" y="1413"/>
                  </a:lnTo>
                  <a:lnTo>
                    <a:pt x="1402" y="1729"/>
                  </a:lnTo>
                  <a:lnTo>
                    <a:pt x="1017" y="1997"/>
                  </a:lnTo>
                  <a:lnTo>
                    <a:pt x="667" y="2242"/>
                  </a:lnTo>
                  <a:lnTo>
                    <a:pt x="445" y="3399"/>
                  </a:lnTo>
                  <a:lnTo>
                    <a:pt x="223" y="4555"/>
                  </a:lnTo>
                  <a:lnTo>
                    <a:pt x="1" y="5863"/>
                  </a:lnTo>
                  <a:lnTo>
                    <a:pt x="316" y="5746"/>
                  </a:lnTo>
                  <a:lnTo>
                    <a:pt x="643" y="5629"/>
                  </a:lnTo>
                  <a:lnTo>
                    <a:pt x="947" y="5489"/>
                  </a:lnTo>
                  <a:lnTo>
                    <a:pt x="1250" y="5337"/>
                  </a:lnTo>
                  <a:lnTo>
                    <a:pt x="1542" y="5162"/>
                  </a:lnTo>
                  <a:lnTo>
                    <a:pt x="1823" y="4987"/>
                  </a:lnTo>
                  <a:lnTo>
                    <a:pt x="2080" y="4788"/>
                  </a:lnTo>
                  <a:lnTo>
                    <a:pt x="2325" y="4578"/>
                  </a:lnTo>
                  <a:lnTo>
                    <a:pt x="2559" y="4345"/>
                  </a:lnTo>
                  <a:lnTo>
                    <a:pt x="2769" y="4099"/>
                  </a:lnTo>
                  <a:lnTo>
                    <a:pt x="2862" y="3971"/>
                  </a:lnTo>
                  <a:lnTo>
                    <a:pt x="2956" y="3842"/>
                  </a:lnTo>
                  <a:lnTo>
                    <a:pt x="3037" y="3702"/>
                  </a:lnTo>
                  <a:lnTo>
                    <a:pt x="3119" y="3562"/>
                  </a:lnTo>
                  <a:lnTo>
                    <a:pt x="3189" y="3410"/>
                  </a:lnTo>
                  <a:lnTo>
                    <a:pt x="3248" y="3259"/>
                  </a:lnTo>
                  <a:lnTo>
                    <a:pt x="3306" y="3107"/>
                  </a:lnTo>
                  <a:lnTo>
                    <a:pt x="3353" y="2955"/>
                  </a:lnTo>
                  <a:lnTo>
                    <a:pt x="3399" y="2780"/>
                  </a:lnTo>
                  <a:lnTo>
                    <a:pt x="3434" y="2616"/>
                  </a:lnTo>
                  <a:lnTo>
                    <a:pt x="3458" y="2441"/>
                  </a:lnTo>
                  <a:lnTo>
                    <a:pt x="3481" y="2266"/>
                  </a:lnTo>
                  <a:lnTo>
                    <a:pt x="3505" y="2044"/>
                  </a:lnTo>
                  <a:lnTo>
                    <a:pt x="3563" y="1845"/>
                  </a:lnTo>
                  <a:lnTo>
                    <a:pt x="3633" y="1670"/>
                  </a:lnTo>
                  <a:lnTo>
                    <a:pt x="3726" y="1507"/>
                  </a:lnTo>
                  <a:lnTo>
                    <a:pt x="3832" y="1367"/>
                  </a:lnTo>
                  <a:lnTo>
                    <a:pt x="3960" y="1250"/>
                  </a:lnTo>
                  <a:lnTo>
                    <a:pt x="4088" y="1145"/>
                  </a:lnTo>
                  <a:lnTo>
                    <a:pt x="4240" y="1063"/>
                  </a:lnTo>
                  <a:lnTo>
                    <a:pt x="4264" y="607"/>
                  </a:lnTo>
                  <a:lnTo>
                    <a:pt x="4275" y="152"/>
                  </a:lnTo>
                  <a:lnTo>
                    <a:pt x="4275" y="70"/>
                  </a:lnTo>
                  <a:lnTo>
                    <a:pt x="4287" y="0"/>
                  </a:lnTo>
                  <a:close/>
                </a:path>
              </a:pathLst>
            </a:custGeom>
            <a:solidFill>
              <a:srgbClr val="5C31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24"/>
            <p:cNvSpPr/>
            <p:nvPr/>
          </p:nvSpPr>
          <p:spPr>
            <a:xfrm>
              <a:off x="3128626" y="1112311"/>
              <a:ext cx="240832" cy="313820"/>
            </a:xfrm>
            <a:custGeom>
              <a:avLst/>
              <a:gdLst/>
              <a:ahLst/>
              <a:cxnLst/>
              <a:rect l="l" t="t" r="r" b="b"/>
              <a:pathLst>
                <a:path w="8480" h="11050" extrusionOk="0">
                  <a:moveTo>
                    <a:pt x="2161" y="1"/>
                  </a:moveTo>
                  <a:lnTo>
                    <a:pt x="2032" y="316"/>
                  </a:lnTo>
                  <a:lnTo>
                    <a:pt x="1705" y="1157"/>
                  </a:lnTo>
                  <a:lnTo>
                    <a:pt x="1495" y="1729"/>
                  </a:lnTo>
                  <a:lnTo>
                    <a:pt x="1262" y="2383"/>
                  </a:lnTo>
                  <a:lnTo>
                    <a:pt x="1028" y="3107"/>
                  </a:lnTo>
                  <a:lnTo>
                    <a:pt x="794" y="3878"/>
                  </a:lnTo>
                  <a:lnTo>
                    <a:pt x="573" y="4672"/>
                  </a:lnTo>
                  <a:lnTo>
                    <a:pt x="467" y="5070"/>
                  </a:lnTo>
                  <a:lnTo>
                    <a:pt x="362" y="5478"/>
                  </a:lnTo>
                  <a:lnTo>
                    <a:pt x="281" y="5875"/>
                  </a:lnTo>
                  <a:lnTo>
                    <a:pt x="199" y="6272"/>
                  </a:lnTo>
                  <a:lnTo>
                    <a:pt x="129" y="6670"/>
                  </a:lnTo>
                  <a:lnTo>
                    <a:pt x="82" y="7055"/>
                  </a:lnTo>
                  <a:lnTo>
                    <a:pt x="35" y="7429"/>
                  </a:lnTo>
                  <a:lnTo>
                    <a:pt x="12" y="7791"/>
                  </a:lnTo>
                  <a:lnTo>
                    <a:pt x="0" y="8141"/>
                  </a:lnTo>
                  <a:lnTo>
                    <a:pt x="0" y="8468"/>
                  </a:lnTo>
                  <a:lnTo>
                    <a:pt x="35" y="8783"/>
                  </a:lnTo>
                  <a:lnTo>
                    <a:pt x="70" y="9075"/>
                  </a:lnTo>
                  <a:lnTo>
                    <a:pt x="140" y="9344"/>
                  </a:lnTo>
                  <a:lnTo>
                    <a:pt x="187" y="9472"/>
                  </a:lnTo>
                  <a:lnTo>
                    <a:pt x="234" y="9589"/>
                  </a:lnTo>
                  <a:lnTo>
                    <a:pt x="339" y="9811"/>
                  </a:lnTo>
                  <a:lnTo>
                    <a:pt x="467" y="10021"/>
                  </a:lnTo>
                  <a:lnTo>
                    <a:pt x="619" y="10208"/>
                  </a:lnTo>
                  <a:lnTo>
                    <a:pt x="783" y="10372"/>
                  </a:lnTo>
                  <a:lnTo>
                    <a:pt x="958" y="10512"/>
                  </a:lnTo>
                  <a:lnTo>
                    <a:pt x="1145" y="10652"/>
                  </a:lnTo>
                  <a:lnTo>
                    <a:pt x="1343" y="10757"/>
                  </a:lnTo>
                  <a:lnTo>
                    <a:pt x="1565" y="10851"/>
                  </a:lnTo>
                  <a:lnTo>
                    <a:pt x="1787" y="10921"/>
                  </a:lnTo>
                  <a:lnTo>
                    <a:pt x="2032" y="10979"/>
                  </a:lnTo>
                  <a:lnTo>
                    <a:pt x="2278" y="11026"/>
                  </a:lnTo>
                  <a:lnTo>
                    <a:pt x="2523" y="11049"/>
                  </a:lnTo>
                  <a:lnTo>
                    <a:pt x="2792" y="11049"/>
                  </a:lnTo>
                  <a:lnTo>
                    <a:pt x="3048" y="11037"/>
                  </a:lnTo>
                  <a:lnTo>
                    <a:pt x="3329" y="11002"/>
                  </a:lnTo>
                  <a:lnTo>
                    <a:pt x="3609" y="10956"/>
                  </a:lnTo>
                  <a:lnTo>
                    <a:pt x="3889" y="10897"/>
                  </a:lnTo>
                  <a:lnTo>
                    <a:pt x="4170" y="10816"/>
                  </a:lnTo>
                  <a:lnTo>
                    <a:pt x="4450" y="10710"/>
                  </a:lnTo>
                  <a:lnTo>
                    <a:pt x="4730" y="10594"/>
                  </a:lnTo>
                  <a:lnTo>
                    <a:pt x="5022" y="10465"/>
                  </a:lnTo>
                  <a:lnTo>
                    <a:pt x="5302" y="10313"/>
                  </a:lnTo>
                  <a:lnTo>
                    <a:pt x="5583" y="10150"/>
                  </a:lnTo>
                  <a:lnTo>
                    <a:pt x="5863" y="9975"/>
                  </a:lnTo>
                  <a:lnTo>
                    <a:pt x="6132" y="9776"/>
                  </a:lnTo>
                  <a:lnTo>
                    <a:pt x="6400" y="9566"/>
                  </a:lnTo>
                  <a:lnTo>
                    <a:pt x="6657" y="9332"/>
                  </a:lnTo>
                  <a:lnTo>
                    <a:pt x="6914" y="9087"/>
                  </a:lnTo>
                  <a:lnTo>
                    <a:pt x="7159" y="8830"/>
                  </a:lnTo>
                  <a:lnTo>
                    <a:pt x="7393" y="8550"/>
                  </a:lnTo>
                  <a:lnTo>
                    <a:pt x="7615" y="8270"/>
                  </a:lnTo>
                  <a:lnTo>
                    <a:pt x="7837" y="7954"/>
                  </a:lnTo>
                  <a:lnTo>
                    <a:pt x="7884" y="7697"/>
                  </a:lnTo>
                  <a:lnTo>
                    <a:pt x="8000" y="6997"/>
                  </a:lnTo>
                  <a:lnTo>
                    <a:pt x="8140" y="5992"/>
                  </a:lnTo>
                  <a:lnTo>
                    <a:pt x="8222" y="5420"/>
                  </a:lnTo>
                  <a:lnTo>
                    <a:pt x="8304" y="4813"/>
                  </a:lnTo>
                  <a:lnTo>
                    <a:pt x="8362" y="4194"/>
                  </a:lnTo>
                  <a:lnTo>
                    <a:pt x="8421" y="3586"/>
                  </a:lnTo>
                  <a:lnTo>
                    <a:pt x="8456" y="3002"/>
                  </a:lnTo>
                  <a:lnTo>
                    <a:pt x="8479" y="2442"/>
                  </a:lnTo>
                  <a:lnTo>
                    <a:pt x="8479" y="2197"/>
                  </a:lnTo>
                  <a:lnTo>
                    <a:pt x="8468" y="1951"/>
                  </a:lnTo>
                  <a:lnTo>
                    <a:pt x="8456" y="1729"/>
                  </a:lnTo>
                  <a:lnTo>
                    <a:pt x="8432" y="1531"/>
                  </a:lnTo>
                  <a:lnTo>
                    <a:pt x="8397" y="1344"/>
                  </a:lnTo>
                  <a:lnTo>
                    <a:pt x="8362" y="1192"/>
                  </a:lnTo>
                  <a:lnTo>
                    <a:pt x="8304" y="1064"/>
                  </a:lnTo>
                  <a:lnTo>
                    <a:pt x="8246" y="959"/>
                  </a:lnTo>
                  <a:lnTo>
                    <a:pt x="8176" y="865"/>
                  </a:lnTo>
                  <a:lnTo>
                    <a:pt x="8070" y="795"/>
                  </a:lnTo>
                  <a:lnTo>
                    <a:pt x="7942" y="713"/>
                  </a:lnTo>
                  <a:lnTo>
                    <a:pt x="7790" y="643"/>
                  </a:lnTo>
                  <a:lnTo>
                    <a:pt x="7627" y="573"/>
                  </a:lnTo>
                  <a:lnTo>
                    <a:pt x="7428" y="515"/>
                  </a:lnTo>
                  <a:lnTo>
                    <a:pt x="7230" y="456"/>
                  </a:lnTo>
                  <a:lnTo>
                    <a:pt x="7008" y="410"/>
                  </a:lnTo>
                  <a:lnTo>
                    <a:pt x="6529" y="316"/>
                  </a:lnTo>
                  <a:lnTo>
                    <a:pt x="6027" y="246"/>
                  </a:lnTo>
                  <a:lnTo>
                    <a:pt x="5489" y="176"/>
                  </a:lnTo>
                  <a:lnTo>
                    <a:pt x="4952" y="129"/>
                  </a:lnTo>
                  <a:lnTo>
                    <a:pt x="4415" y="83"/>
                  </a:lnTo>
                  <a:lnTo>
                    <a:pt x="3913" y="59"/>
                  </a:lnTo>
                  <a:lnTo>
                    <a:pt x="3013" y="24"/>
                  </a:lnTo>
                  <a:lnTo>
                    <a:pt x="2394" y="13"/>
                  </a:lnTo>
                  <a:lnTo>
                    <a:pt x="2161" y="1"/>
                  </a:lnTo>
                  <a:close/>
                </a:path>
              </a:pathLst>
            </a:custGeom>
            <a:solidFill>
              <a:srgbClr val="ED9D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24"/>
            <p:cNvSpPr/>
            <p:nvPr/>
          </p:nvSpPr>
          <p:spPr>
            <a:xfrm>
              <a:off x="3196276" y="1250963"/>
              <a:ext cx="60719" cy="69694"/>
            </a:xfrm>
            <a:custGeom>
              <a:avLst/>
              <a:gdLst/>
              <a:ahLst/>
              <a:cxnLst/>
              <a:rect l="l" t="t" r="r" b="b"/>
              <a:pathLst>
                <a:path w="2138" h="2454" extrusionOk="0">
                  <a:moveTo>
                    <a:pt x="1064" y="1"/>
                  </a:moveTo>
                  <a:lnTo>
                    <a:pt x="1005" y="36"/>
                  </a:lnTo>
                  <a:lnTo>
                    <a:pt x="958" y="82"/>
                  </a:lnTo>
                  <a:lnTo>
                    <a:pt x="538" y="807"/>
                  </a:lnTo>
                  <a:lnTo>
                    <a:pt x="234" y="1355"/>
                  </a:lnTo>
                  <a:lnTo>
                    <a:pt x="129" y="1566"/>
                  </a:lnTo>
                  <a:lnTo>
                    <a:pt x="59" y="1729"/>
                  </a:lnTo>
                  <a:lnTo>
                    <a:pt x="12" y="1858"/>
                  </a:lnTo>
                  <a:lnTo>
                    <a:pt x="1" y="1928"/>
                  </a:lnTo>
                  <a:lnTo>
                    <a:pt x="12" y="2009"/>
                  </a:lnTo>
                  <a:lnTo>
                    <a:pt x="24" y="2068"/>
                  </a:lnTo>
                  <a:lnTo>
                    <a:pt x="47" y="2126"/>
                  </a:lnTo>
                  <a:lnTo>
                    <a:pt x="83" y="2185"/>
                  </a:lnTo>
                  <a:lnTo>
                    <a:pt x="141" y="2266"/>
                  </a:lnTo>
                  <a:lnTo>
                    <a:pt x="211" y="2325"/>
                  </a:lnTo>
                  <a:lnTo>
                    <a:pt x="269" y="2360"/>
                  </a:lnTo>
                  <a:lnTo>
                    <a:pt x="328" y="2383"/>
                  </a:lnTo>
                  <a:lnTo>
                    <a:pt x="468" y="2430"/>
                  </a:lnTo>
                  <a:lnTo>
                    <a:pt x="620" y="2453"/>
                  </a:lnTo>
                  <a:lnTo>
                    <a:pt x="795" y="2453"/>
                  </a:lnTo>
                  <a:lnTo>
                    <a:pt x="993" y="2442"/>
                  </a:lnTo>
                  <a:lnTo>
                    <a:pt x="1215" y="2418"/>
                  </a:lnTo>
                  <a:lnTo>
                    <a:pt x="1461" y="2360"/>
                  </a:lnTo>
                  <a:lnTo>
                    <a:pt x="1729" y="2301"/>
                  </a:lnTo>
                  <a:lnTo>
                    <a:pt x="2021" y="2208"/>
                  </a:lnTo>
                  <a:lnTo>
                    <a:pt x="2080" y="2173"/>
                  </a:lnTo>
                  <a:lnTo>
                    <a:pt x="2115" y="2126"/>
                  </a:lnTo>
                  <a:lnTo>
                    <a:pt x="2138" y="2068"/>
                  </a:lnTo>
                  <a:lnTo>
                    <a:pt x="2126" y="1998"/>
                  </a:lnTo>
                  <a:lnTo>
                    <a:pt x="2091" y="1951"/>
                  </a:lnTo>
                  <a:lnTo>
                    <a:pt x="2045" y="1904"/>
                  </a:lnTo>
                  <a:lnTo>
                    <a:pt x="1986" y="1893"/>
                  </a:lnTo>
                  <a:lnTo>
                    <a:pt x="1916" y="1893"/>
                  </a:lnTo>
                  <a:lnTo>
                    <a:pt x="1542" y="1998"/>
                  </a:lnTo>
                  <a:lnTo>
                    <a:pt x="1239" y="2068"/>
                  </a:lnTo>
                  <a:lnTo>
                    <a:pt x="993" y="2115"/>
                  </a:lnTo>
                  <a:lnTo>
                    <a:pt x="795" y="2126"/>
                  </a:lnTo>
                  <a:lnTo>
                    <a:pt x="643" y="2126"/>
                  </a:lnTo>
                  <a:lnTo>
                    <a:pt x="526" y="2103"/>
                  </a:lnTo>
                  <a:lnTo>
                    <a:pt x="456" y="2080"/>
                  </a:lnTo>
                  <a:lnTo>
                    <a:pt x="410" y="2056"/>
                  </a:lnTo>
                  <a:lnTo>
                    <a:pt x="374" y="2021"/>
                  </a:lnTo>
                  <a:lnTo>
                    <a:pt x="351" y="1998"/>
                  </a:lnTo>
                  <a:lnTo>
                    <a:pt x="339" y="1963"/>
                  </a:lnTo>
                  <a:lnTo>
                    <a:pt x="328" y="1939"/>
                  </a:lnTo>
                  <a:lnTo>
                    <a:pt x="363" y="1858"/>
                  </a:lnTo>
                  <a:lnTo>
                    <a:pt x="421" y="1717"/>
                  </a:lnTo>
                  <a:lnTo>
                    <a:pt x="643" y="1309"/>
                  </a:lnTo>
                  <a:lnTo>
                    <a:pt x="923" y="795"/>
                  </a:lnTo>
                  <a:lnTo>
                    <a:pt x="1239" y="246"/>
                  </a:lnTo>
                  <a:lnTo>
                    <a:pt x="1262" y="188"/>
                  </a:lnTo>
                  <a:lnTo>
                    <a:pt x="1262" y="117"/>
                  </a:lnTo>
                  <a:lnTo>
                    <a:pt x="1227" y="71"/>
                  </a:lnTo>
                  <a:lnTo>
                    <a:pt x="1180" y="24"/>
                  </a:lnTo>
                  <a:lnTo>
                    <a:pt x="1157" y="12"/>
                  </a:lnTo>
                  <a:lnTo>
                    <a:pt x="1122" y="1"/>
                  </a:lnTo>
                  <a:close/>
                </a:path>
              </a:pathLst>
            </a:custGeom>
            <a:solidFill>
              <a:srgbClr val="421A1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24"/>
            <p:cNvSpPr/>
            <p:nvPr/>
          </p:nvSpPr>
          <p:spPr>
            <a:xfrm>
              <a:off x="3285851" y="1254285"/>
              <a:ext cx="16586" cy="21584"/>
            </a:xfrm>
            <a:custGeom>
              <a:avLst/>
              <a:gdLst/>
              <a:ahLst/>
              <a:cxnLst/>
              <a:rect l="l" t="t" r="r" b="b"/>
              <a:pathLst>
                <a:path w="584" h="760" extrusionOk="0">
                  <a:moveTo>
                    <a:pt x="292" y="0"/>
                  </a:moveTo>
                  <a:lnTo>
                    <a:pt x="234" y="12"/>
                  </a:lnTo>
                  <a:lnTo>
                    <a:pt x="187" y="35"/>
                  </a:lnTo>
                  <a:lnTo>
                    <a:pt x="129" y="82"/>
                  </a:lnTo>
                  <a:lnTo>
                    <a:pt x="94" y="129"/>
                  </a:lnTo>
                  <a:lnTo>
                    <a:pt x="58" y="187"/>
                  </a:lnTo>
                  <a:lnTo>
                    <a:pt x="23" y="257"/>
                  </a:lnTo>
                  <a:lnTo>
                    <a:pt x="12" y="339"/>
                  </a:lnTo>
                  <a:lnTo>
                    <a:pt x="0" y="409"/>
                  </a:lnTo>
                  <a:lnTo>
                    <a:pt x="12" y="491"/>
                  </a:lnTo>
                  <a:lnTo>
                    <a:pt x="23" y="549"/>
                  </a:lnTo>
                  <a:lnTo>
                    <a:pt x="47" y="619"/>
                  </a:lnTo>
                  <a:lnTo>
                    <a:pt x="82" y="666"/>
                  </a:lnTo>
                  <a:lnTo>
                    <a:pt x="129" y="713"/>
                  </a:lnTo>
                  <a:lnTo>
                    <a:pt x="175" y="736"/>
                  </a:lnTo>
                  <a:lnTo>
                    <a:pt x="234" y="760"/>
                  </a:lnTo>
                  <a:lnTo>
                    <a:pt x="292" y="760"/>
                  </a:lnTo>
                  <a:lnTo>
                    <a:pt x="350" y="748"/>
                  </a:lnTo>
                  <a:lnTo>
                    <a:pt x="409" y="713"/>
                  </a:lnTo>
                  <a:lnTo>
                    <a:pt x="456" y="678"/>
                  </a:lnTo>
                  <a:lnTo>
                    <a:pt x="502" y="631"/>
                  </a:lnTo>
                  <a:lnTo>
                    <a:pt x="537" y="573"/>
                  </a:lnTo>
                  <a:lnTo>
                    <a:pt x="561" y="503"/>
                  </a:lnTo>
                  <a:lnTo>
                    <a:pt x="584" y="421"/>
                  </a:lnTo>
                  <a:lnTo>
                    <a:pt x="584" y="351"/>
                  </a:lnTo>
                  <a:lnTo>
                    <a:pt x="584" y="269"/>
                  </a:lnTo>
                  <a:lnTo>
                    <a:pt x="572" y="211"/>
                  </a:lnTo>
                  <a:lnTo>
                    <a:pt x="537" y="141"/>
                  </a:lnTo>
                  <a:lnTo>
                    <a:pt x="502" y="94"/>
                  </a:lnTo>
                  <a:lnTo>
                    <a:pt x="467" y="47"/>
                  </a:lnTo>
                  <a:lnTo>
                    <a:pt x="409" y="12"/>
                  </a:lnTo>
                  <a:lnTo>
                    <a:pt x="350" y="0"/>
                  </a:lnTo>
                  <a:close/>
                </a:path>
              </a:pathLst>
            </a:custGeom>
            <a:solidFill>
              <a:srgbClr val="3610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24"/>
            <p:cNvSpPr/>
            <p:nvPr/>
          </p:nvSpPr>
          <p:spPr>
            <a:xfrm>
              <a:off x="3201246" y="1240028"/>
              <a:ext cx="16614" cy="21584"/>
            </a:xfrm>
            <a:custGeom>
              <a:avLst/>
              <a:gdLst/>
              <a:ahLst/>
              <a:cxnLst/>
              <a:rect l="l" t="t" r="r" b="b"/>
              <a:pathLst>
                <a:path w="585" h="760" extrusionOk="0">
                  <a:moveTo>
                    <a:pt x="293" y="0"/>
                  </a:moveTo>
                  <a:lnTo>
                    <a:pt x="235" y="12"/>
                  </a:lnTo>
                  <a:lnTo>
                    <a:pt x="176" y="35"/>
                  </a:lnTo>
                  <a:lnTo>
                    <a:pt x="129" y="70"/>
                  </a:lnTo>
                  <a:lnTo>
                    <a:pt x="83" y="129"/>
                  </a:lnTo>
                  <a:lnTo>
                    <a:pt x="48" y="187"/>
                  </a:lnTo>
                  <a:lnTo>
                    <a:pt x="24" y="257"/>
                  </a:lnTo>
                  <a:lnTo>
                    <a:pt x="1" y="327"/>
                  </a:lnTo>
                  <a:lnTo>
                    <a:pt x="1" y="409"/>
                  </a:lnTo>
                  <a:lnTo>
                    <a:pt x="1" y="479"/>
                  </a:lnTo>
                  <a:lnTo>
                    <a:pt x="24" y="549"/>
                  </a:lnTo>
                  <a:lnTo>
                    <a:pt x="48" y="608"/>
                  </a:lnTo>
                  <a:lnTo>
                    <a:pt x="83" y="666"/>
                  </a:lnTo>
                  <a:lnTo>
                    <a:pt x="129" y="701"/>
                  </a:lnTo>
                  <a:lnTo>
                    <a:pt x="176" y="736"/>
                  </a:lnTo>
                  <a:lnTo>
                    <a:pt x="235" y="748"/>
                  </a:lnTo>
                  <a:lnTo>
                    <a:pt x="293" y="759"/>
                  </a:lnTo>
                  <a:lnTo>
                    <a:pt x="351" y="736"/>
                  </a:lnTo>
                  <a:lnTo>
                    <a:pt x="410" y="713"/>
                  </a:lnTo>
                  <a:lnTo>
                    <a:pt x="456" y="678"/>
                  </a:lnTo>
                  <a:lnTo>
                    <a:pt x="503" y="619"/>
                  </a:lnTo>
                  <a:lnTo>
                    <a:pt x="538" y="561"/>
                  </a:lnTo>
                  <a:lnTo>
                    <a:pt x="562" y="491"/>
                  </a:lnTo>
                  <a:lnTo>
                    <a:pt x="585" y="421"/>
                  </a:lnTo>
                  <a:lnTo>
                    <a:pt x="585" y="339"/>
                  </a:lnTo>
                  <a:lnTo>
                    <a:pt x="585" y="269"/>
                  </a:lnTo>
                  <a:lnTo>
                    <a:pt x="562" y="199"/>
                  </a:lnTo>
                  <a:lnTo>
                    <a:pt x="538" y="140"/>
                  </a:lnTo>
                  <a:lnTo>
                    <a:pt x="503" y="82"/>
                  </a:lnTo>
                  <a:lnTo>
                    <a:pt x="456" y="47"/>
                  </a:lnTo>
                  <a:lnTo>
                    <a:pt x="410" y="12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3610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24"/>
            <p:cNvSpPr/>
            <p:nvPr/>
          </p:nvSpPr>
          <p:spPr>
            <a:xfrm>
              <a:off x="3194970" y="1198904"/>
              <a:ext cx="45468" cy="14285"/>
            </a:xfrm>
            <a:custGeom>
              <a:avLst/>
              <a:gdLst/>
              <a:ahLst/>
              <a:cxnLst/>
              <a:rect l="l" t="t" r="r" b="b"/>
              <a:pathLst>
                <a:path w="1601" h="503" extrusionOk="0">
                  <a:moveTo>
                    <a:pt x="923" y="0"/>
                  </a:moveTo>
                  <a:lnTo>
                    <a:pt x="818" y="12"/>
                  </a:lnTo>
                  <a:lnTo>
                    <a:pt x="701" y="23"/>
                  </a:lnTo>
                  <a:lnTo>
                    <a:pt x="607" y="35"/>
                  </a:lnTo>
                  <a:lnTo>
                    <a:pt x="420" y="93"/>
                  </a:lnTo>
                  <a:lnTo>
                    <a:pt x="269" y="164"/>
                  </a:lnTo>
                  <a:lnTo>
                    <a:pt x="152" y="245"/>
                  </a:lnTo>
                  <a:lnTo>
                    <a:pt x="70" y="315"/>
                  </a:lnTo>
                  <a:lnTo>
                    <a:pt x="23" y="397"/>
                  </a:lnTo>
                  <a:lnTo>
                    <a:pt x="12" y="421"/>
                  </a:lnTo>
                  <a:lnTo>
                    <a:pt x="0" y="456"/>
                  </a:lnTo>
                  <a:lnTo>
                    <a:pt x="12" y="467"/>
                  </a:lnTo>
                  <a:lnTo>
                    <a:pt x="35" y="491"/>
                  </a:lnTo>
                  <a:lnTo>
                    <a:pt x="82" y="502"/>
                  </a:lnTo>
                  <a:lnTo>
                    <a:pt x="234" y="502"/>
                  </a:lnTo>
                  <a:lnTo>
                    <a:pt x="339" y="479"/>
                  </a:lnTo>
                  <a:lnTo>
                    <a:pt x="561" y="444"/>
                  </a:lnTo>
                  <a:lnTo>
                    <a:pt x="794" y="409"/>
                  </a:lnTo>
                  <a:lnTo>
                    <a:pt x="1039" y="397"/>
                  </a:lnTo>
                  <a:lnTo>
                    <a:pt x="1355" y="397"/>
                  </a:lnTo>
                  <a:lnTo>
                    <a:pt x="1448" y="385"/>
                  </a:lnTo>
                  <a:lnTo>
                    <a:pt x="1518" y="362"/>
                  </a:lnTo>
                  <a:lnTo>
                    <a:pt x="1565" y="339"/>
                  </a:lnTo>
                  <a:lnTo>
                    <a:pt x="1588" y="315"/>
                  </a:lnTo>
                  <a:lnTo>
                    <a:pt x="1600" y="292"/>
                  </a:lnTo>
                  <a:lnTo>
                    <a:pt x="1600" y="269"/>
                  </a:lnTo>
                  <a:lnTo>
                    <a:pt x="1588" y="245"/>
                  </a:lnTo>
                  <a:lnTo>
                    <a:pt x="1542" y="175"/>
                  </a:lnTo>
                  <a:lnTo>
                    <a:pt x="1460" y="117"/>
                  </a:lnTo>
                  <a:lnTo>
                    <a:pt x="1343" y="58"/>
                  </a:lnTo>
                  <a:lnTo>
                    <a:pt x="1203" y="23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3610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24"/>
            <p:cNvSpPr/>
            <p:nvPr/>
          </p:nvSpPr>
          <p:spPr>
            <a:xfrm>
              <a:off x="3286164" y="1209839"/>
              <a:ext cx="42146" cy="22237"/>
            </a:xfrm>
            <a:custGeom>
              <a:avLst/>
              <a:gdLst/>
              <a:ahLst/>
              <a:cxnLst/>
              <a:rect l="l" t="t" r="r" b="b"/>
              <a:pathLst>
                <a:path w="1484" h="783" extrusionOk="0">
                  <a:moveTo>
                    <a:pt x="304" y="0"/>
                  </a:moveTo>
                  <a:lnTo>
                    <a:pt x="176" y="12"/>
                  </a:lnTo>
                  <a:lnTo>
                    <a:pt x="83" y="47"/>
                  </a:lnTo>
                  <a:lnTo>
                    <a:pt x="24" y="94"/>
                  </a:lnTo>
                  <a:lnTo>
                    <a:pt x="1" y="129"/>
                  </a:lnTo>
                  <a:lnTo>
                    <a:pt x="1" y="152"/>
                  </a:lnTo>
                  <a:lnTo>
                    <a:pt x="1" y="176"/>
                  </a:lnTo>
                  <a:lnTo>
                    <a:pt x="12" y="199"/>
                  </a:lnTo>
                  <a:lnTo>
                    <a:pt x="59" y="234"/>
                  </a:lnTo>
                  <a:lnTo>
                    <a:pt x="118" y="281"/>
                  </a:lnTo>
                  <a:lnTo>
                    <a:pt x="199" y="304"/>
                  </a:lnTo>
                  <a:lnTo>
                    <a:pt x="293" y="339"/>
                  </a:lnTo>
                  <a:lnTo>
                    <a:pt x="503" y="409"/>
                  </a:lnTo>
                  <a:lnTo>
                    <a:pt x="725" y="479"/>
                  </a:lnTo>
                  <a:lnTo>
                    <a:pt x="947" y="584"/>
                  </a:lnTo>
                  <a:lnTo>
                    <a:pt x="1145" y="690"/>
                  </a:lnTo>
                  <a:lnTo>
                    <a:pt x="1239" y="736"/>
                  </a:lnTo>
                  <a:lnTo>
                    <a:pt x="1320" y="771"/>
                  </a:lnTo>
                  <a:lnTo>
                    <a:pt x="1391" y="783"/>
                  </a:lnTo>
                  <a:lnTo>
                    <a:pt x="1437" y="783"/>
                  </a:lnTo>
                  <a:lnTo>
                    <a:pt x="1461" y="771"/>
                  </a:lnTo>
                  <a:lnTo>
                    <a:pt x="1472" y="760"/>
                  </a:lnTo>
                  <a:lnTo>
                    <a:pt x="1484" y="725"/>
                  </a:lnTo>
                  <a:lnTo>
                    <a:pt x="1484" y="690"/>
                  </a:lnTo>
                  <a:lnTo>
                    <a:pt x="1449" y="608"/>
                  </a:lnTo>
                  <a:lnTo>
                    <a:pt x="1391" y="514"/>
                  </a:lnTo>
                  <a:lnTo>
                    <a:pt x="1297" y="409"/>
                  </a:lnTo>
                  <a:lnTo>
                    <a:pt x="1180" y="292"/>
                  </a:lnTo>
                  <a:lnTo>
                    <a:pt x="1017" y="187"/>
                  </a:lnTo>
                  <a:lnTo>
                    <a:pt x="935" y="141"/>
                  </a:lnTo>
                  <a:lnTo>
                    <a:pt x="830" y="94"/>
                  </a:lnTo>
                  <a:lnTo>
                    <a:pt x="737" y="59"/>
                  </a:lnTo>
                  <a:lnTo>
                    <a:pt x="631" y="36"/>
                  </a:lnTo>
                  <a:lnTo>
                    <a:pt x="538" y="12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rgbClr val="3610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24"/>
            <p:cNvSpPr/>
            <p:nvPr/>
          </p:nvSpPr>
          <p:spPr>
            <a:xfrm>
              <a:off x="3234106" y="1342185"/>
              <a:ext cx="45468" cy="14285"/>
            </a:xfrm>
            <a:custGeom>
              <a:avLst/>
              <a:gdLst/>
              <a:ahLst/>
              <a:cxnLst/>
              <a:rect l="l" t="t" r="r" b="b"/>
              <a:pathLst>
                <a:path w="1601" h="503" extrusionOk="0">
                  <a:moveTo>
                    <a:pt x="1425" y="0"/>
                  </a:moveTo>
                  <a:lnTo>
                    <a:pt x="1343" y="12"/>
                  </a:lnTo>
                  <a:lnTo>
                    <a:pt x="1250" y="24"/>
                  </a:lnTo>
                  <a:lnTo>
                    <a:pt x="1028" y="70"/>
                  </a:lnTo>
                  <a:lnTo>
                    <a:pt x="794" y="105"/>
                  </a:lnTo>
                  <a:lnTo>
                    <a:pt x="549" y="117"/>
                  </a:lnTo>
                  <a:lnTo>
                    <a:pt x="327" y="129"/>
                  </a:lnTo>
                  <a:lnTo>
                    <a:pt x="222" y="129"/>
                  </a:lnTo>
                  <a:lnTo>
                    <a:pt x="140" y="141"/>
                  </a:lnTo>
                  <a:lnTo>
                    <a:pt x="70" y="164"/>
                  </a:lnTo>
                  <a:lnTo>
                    <a:pt x="24" y="187"/>
                  </a:lnTo>
                  <a:lnTo>
                    <a:pt x="12" y="211"/>
                  </a:lnTo>
                  <a:lnTo>
                    <a:pt x="0" y="222"/>
                  </a:lnTo>
                  <a:lnTo>
                    <a:pt x="12" y="257"/>
                  </a:lnTo>
                  <a:lnTo>
                    <a:pt x="35" y="281"/>
                  </a:lnTo>
                  <a:lnTo>
                    <a:pt x="94" y="339"/>
                  </a:lnTo>
                  <a:lnTo>
                    <a:pt x="187" y="397"/>
                  </a:lnTo>
                  <a:lnTo>
                    <a:pt x="327" y="456"/>
                  </a:lnTo>
                  <a:lnTo>
                    <a:pt x="491" y="491"/>
                  </a:lnTo>
                  <a:lnTo>
                    <a:pt x="678" y="503"/>
                  </a:lnTo>
                  <a:lnTo>
                    <a:pt x="888" y="503"/>
                  </a:lnTo>
                  <a:lnTo>
                    <a:pt x="993" y="479"/>
                  </a:lnTo>
                  <a:lnTo>
                    <a:pt x="1086" y="468"/>
                  </a:lnTo>
                  <a:lnTo>
                    <a:pt x="1261" y="409"/>
                  </a:lnTo>
                  <a:lnTo>
                    <a:pt x="1390" y="339"/>
                  </a:lnTo>
                  <a:lnTo>
                    <a:pt x="1495" y="257"/>
                  </a:lnTo>
                  <a:lnTo>
                    <a:pt x="1565" y="187"/>
                  </a:lnTo>
                  <a:lnTo>
                    <a:pt x="1600" y="117"/>
                  </a:lnTo>
                  <a:lnTo>
                    <a:pt x="1600" y="82"/>
                  </a:lnTo>
                  <a:lnTo>
                    <a:pt x="1600" y="59"/>
                  </a:lnTo>
                  <a:lnTo>
                    <a:pt x="1577" y="35"/>
                  </a:lnTo>
                  <a:lnTo>
                    <a:pt x="1553" y="24"/>
                  </a:lnTo>
                  <a:lnTo>
                    <a:pt x="1495" y="0"/>
                  </a:lnTo>
                  <a:close/>
                </a:path>
              </a:pathLst>
            </a:custGeom>
            <a:solidFill>
              <a:srgbClr val="3610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24"/>
            <p:cNvSpPr/>
            <p:nvPr/>
          </p:nvSpPr>
          <p:spPr>
            <a:xfrm>
              <a:off x="3333933" y="1259596"/>
              <a:ext cx="85285" cy="82616"/>
            </a:xfrm>
            <a:custGeom>
              <a:avLst/>
              <a:gdLst/>
              <a:ahLst/>
              <a:cxnLst/>
              <a:rect l="l" t="t" r="r" b="b"/>
              <a:pathLst>
                <a:path w="3003" h="2909" extrusionOk="0">
                  <a:moveTo>
                    <a:pt x="1776" y="0"/>
                  </a:moveTo>
                  <a:lnTo>
                    <a:pt x="1636" y="24"/>
                  </a:lnTo>
                  <a:lnTo>
                    <a:pt x="1495" y="47"/>
                  </a:lnTo>
                  <a:lnTo>
                    <a:pt x="1344" y="82"/>
                  </a:lnTo>
                  <a:lnTo>
                    <a:pt x="1203" y="140"/>
                  </a:lnTo>
                  <a:lnTo>
                    <a:pt x="1063" y="211"/>
                  </a:lnTo>
                  <a:lnTo>
                    <a:pt x="923" y="292"/>
                  </a:lnTo>
                  <a:lnTo>
                    <a:pt x="783" y="374"/>
                  </a:lnTo>
                  <a:lnTo>
                    <a:pt x="655" y="479"/>
                  </a:lnTo>
                  <a:lnTo>
                    <a:pt x="526" y="596"/>
                  </a:lnTo>
                  <a:lnTo>
                    <a:pt x="421" y="724"/>
                  </a:lnTo>
                  <a:lnTo>
                    <a:pt x="328" y="853"/>
                  </a:lnTo>
                  <a:lnTo>
                    <a:pt x="234" y="981"/>
                  </a:lnTo>
                  <a:lnTo>
                    <a:pt x="164" y="1121"/>
                  </a:lnTo>
                  <a:lnTo>
                    <a:pt x="106" y="1250"/>
                  </a:lnTo>
                  <a:lnTo>
                    <a:pt x="59" y="1390"/>
                  </a:lnTo>
                  <a:lnTo>
                    <a:pt x="24" y="1530"/>
                  </a:lnTo>
                  <a:lnTo>
                    <a:pt x="1" y="1670"/>
                  </a:lnTo>
                  <a:lnTo>
                    <a:pt x="1" y="1811"/>
                  </a:lnTo>
                  <a:lnTo>
                    <a:pt x="1" y="1939"/>
                  </a:lnTo>
                  <a:lnTo>
                    <a:pt x="24" y="2067"/>
                  </a:lnTo>
                  <a:lnTo>
                    <a:pt x="59" y="2196"/>
                  </a:lnTo>
                  <a:lnTo>
                    <a:pt x="117" y="2313"/>
                  </a:lnTo>
                  <a:lnTo>
                    <a:pt x="176" y="2430"/>
                  </a:lnTo>
                  <a:lnTo>
                    <a:pt x="257" y="2535"/>
                  </a:lnTo>
                  <a:lnTo>
                    <a:pt x="351" y="2628"/>
                  </a:lnTo>
                  <a:lnTo>
                    <a:pt x="456" y="2710"/>
                  </a:lnTo>
                  <a:lnTo>
                    <a:pt x="561" y="2780"/>
                  </a:lnTo>
                  <a:lnTo>
                    <a:pt x="690" y="2827"/>
                  </a:lnTo>
                  <a:lnTo>
                    <a:pt x="806" y="2873"/>
                  </a:lnTo>
                  <a:lnTo>
                    <a:pt x="947" y="2897"/>
                  </a:lnTo>
                  <a:lnTo>
                    <a:pt x="1075" y="2908"/>
                  </a:lnTo>
                  <a:lnTo>
                    <a:pt x="1215" y="2908"/>
                  </a:lnTo>
                  <a:lnTo>
                    <a:pt x="1367" y="2897"/>
                  </a:lnTo>
                  <a:lnTo>
                    <a:pt x="1507" y="2862"/>
                  </a:lnTo>
                  <a:lnTo>
                    <a:pt x="1647" y="2827"/>
                  </a:lnTo>
                  <a:lnTo>
                    <a:pt x="1799" y="2768"/>
                  </a:lnTo>
                  <a:lnTo>
                    <a:pt x="1939" y="2710"/>
                  </a:lnTo>
                  <a:lnTo>
                    <a:pt x="2079" y="2628"/>
                  </a:lnTo>
                  <a:lnTo>
                    <a:pt x="2208" y="2535"/>
                  </a:lnTo>
                  <a:lnTo>
                    <a:pt x="2348" y="2430"/>
                  </a:lnTo>
                  <a:lnTo>
                    <a:pt x="2465" y="2313"/>
                  </a:lnTo>
                  <a:lnTo>
                    <a:pt x="2582" y="2196"/>
                  </a:lnTo>
                  <a:lnTo>
                    <a:pt x="2675" y="2067"/>
                  </a:lnTo>
                  <a:lnTo>
                    <a:pt x="2757" y="1927"/>
                  </a:lnTo>
                  <a:lnTo>
                    <a:pt x="2839" y="1799"/>
                  </a:lnTo>
                  <a:lnTo>
                    <a:pt x="2897" y="1659"/>
                  </a:lnTo>
                  <a:lnTo>
                    <a:pt x="2944" y="1519"/>
                  </a:lnTo>
                  <a:lnTo>
                    <a:pt x="2979" y="1378"/>
                  </a:lnTo>
                  <a:lnTo>
                    <a:pt x="2990" y="1238"/>
                  </a:lnTo>
                  <a:lnTo>
                    <a:pt x="3002" y="1110"/>
                  </a:lnTo>
                  <a:lnTo>
                    <a:pt x="2990" y="970"/>
                  </a:lnTo>
                  <a:lnTo>
                    <a:pt x="2967" y="841"/>
                  </a:lnTo>
                  <a:lnTo>
                    <a:pt x="2932" y="713"/>
                  </a:lnTo>
                  <a:lnTo>
                    <a:pt x="2885" y="596"/>
                  </a:lnTo>
                  <a:lnTo>
                    <a:pt x="2815" y="479"/>
                  </a:lnTo>
                  <a:lnTo>
                    <a:pt x="2745" y="374"/>
                  </a:lnTo>
                  <a:lnTo>
                    <a:pt x="2652" y="281"/>
                  </a:lnTo>
                  <a:lnTo>
                    <a:pt x="2547" y="199"/>
                  </a:lnTo>
                  <a:lnTo>
                    <a:pt x="2430" y="140"/>
                  </a:lnTo>
                  <a:lnTo>
                    <a:pt x="2313" y="82"/>
                  </a:lnTo>
                  <a:lnTo>
                    <a:pt x="2185" y="47"/>
                  </a:lnTo>
                  <a:lnTo>
                    <a:pt x="2056" y="24"/>
                  </a:lnTo>
                  <a:lnTo>
                    <a:pt x="1916" y="0"/>
                  </a:lnTo>
                  <a:close/>
                </a:path>
              </a:pathLst>
            </a:custGeom>
            <a:solidFill>
              <a:srgbClr val="ED9D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24"/>
            <p:cNvSpPr/>
            <p:nvPr/>
          </p:nvSpPr>
          <p:spPr>
            <a:xfrm>
              <a:off x="3347878" y="1281493"/>
              <a:ext cx="50098" cy="41464"/>
            </a:xfrm>
            <a:custGeom>
              <a:avLst/>
              <a:gdLst/>
              <a:ahLst/>
              <a:cxnLst/>
              <a:rect l="l" t="t" r="r" b="b"/>
              <a:pathLst>
                <a:path w="1764" h="1460" extrusionOk="0">
                  <a:moveTo>
                    <a:pt x="1542" y="0"/>
                  </a:moveTo>
                  <a:lnTo>
                    <a:pt x="1320" y="105"/>
                  </a:lnTo>
                  <a:lnTo>
                    <a:pt x="1098" y="210"/>
                  </a:lnTo>
                  <a:lnTo>
                    <a:pt x="841" y="350"/>
                  </a:lnTo>
                  <a:lnTo>
                    <a:pt x="712" y="432"/>
                  </a:lnTo>
                  <a:lnTo>
                    <a:pt x="584" y="526"/>
                  </a:lnTo>
                  <a:lnTo>
                    <a:pt x="456" y="631"/>
                  </a:lnTo>
                  <a:lnTo>
                    <a:pt x="339" y="736"/>
                  </a:lnTo>
                  <a:lnTo>
                    <a:pt x="234" y="853"/>
                  </a:lnTo>
                  <a:lnTo>
                    <a:pt x="140" y="969"/>
                  </a:lnTo>
                  <a:lnTo>
                    <a:pt x="58" y="1110"/>
                  </a:lnTo>
                  <a:lnTo>
                    <a:pt x="0" y="1238"/>
                  </a:lnTo>
                  <a:lnTo>
                    <a:pt x="0" y="1308"/>
                  </a:lnTo>
                  <a:lnTo>
                    <a:pt x="12" y="1367"/>
                  </a:lnTo>
                  <a:lnTo>
                    <a:pt x="47" y="1413"/>
                  </a:lnTo>
                  <a:lnTo>
                    <a:pt x="93" y="1448"/>
                  </a:lnTo>
                  <a:lnTo>
                    <a:pt x="105" y="1448"/>
                  </a:lnTo>
                  <a:lnTo>
                    <a:pt x="175" y="1460"/>
                  </a:lnTo>
                  <a:lnTo>
                    <a:pt x="234" y="1437"/>
                  </a:lnTo>
                  <a:lnTo>
                    <a:pt x="280" y="1402"/>
                  </a:lnTo>
                  <a:lnTo>
                    <a:pt x="315" y="1343"/>
                  </a:lnTo>
                  <a:lnTo>
                    <a:pt x="350" y="1250"/>
                  </a:lnTo>
                  <a:lnTo>
                    <a:pt x="409" y="1156"/>
                  </a:lnTo>
                  <a:lnTo>
                    <a:pt x="479" y="1075"/>
                  </a:lnTo>
                  <a:lnTo>
                    <a:pt x="549" y="993"/>
                  </a:lnTo>
                  <a:lnTo>
                    <a:pt x="631" y="911"/>
                  </a:lnTo>
                  <a:lnTo>
                    <a:pt x="724" y="829"/>
                  </a:lnTo>
                  <a:lnTo>
                    <a:pt x="934" y="689"/>
                  </a:lnTo>
                  <a:lnTo>
                    <a:pt x="1133" y="561"/>
                  </a:lnTo>
                  <a:lnTo>
                    <a:pt x="1343" y="456"/>
                  </a:lnTo>
                  <a:lnTo>
                    <a:pt x="1518" y="374"/>
                  </a:lnTo>
                  <a:lnTo>
                    <a:pt x="1658" y="315"/>
                  </a:lnTo>
                  <a:lnTo>
                    <a:pt x="1717" y="280"/>
                  </a:lnTo>
                  <a:lnTo>
                    <a:pt x="1752" y="234"/>
                  </a:lnTo>
                  <a:lnTo>
                    <a:pt x="1764" y="164"/>
                  </a:lnTo>
                  <a:lnTo>
                    <a:pt x="1764" y="105"/>
                  </a:lnTo>
                  <a:lnTo>
                    <a:pt x="1729" y="47"/>
                  </a:lnTo>
                  <a:lnTo>
                    <a:pt x="1670" y="12"/>
                  </a:lnTo>
                  <a:lnTo>
                    <a:pt x="1612" y="0"/>
                  </a:lnTo>
                  <a:close/>
                </a:path>
              </a:pathLst>
            </a:custGeom>
            <a:solidFill>
              <a:srgbClr val="421A1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24"/>
            <p:cNvSpPr/>
            <p:nvPr/>
          </p:nvSpPr>
          <p:spPr>
            <a:xfrm>
              <a:off x="3157140" y="1016800"/>
              <a:ext cx="253101" cy="263041"/>
            </a:xfrm>
            <a:custGeom>
              <a:avLst/>
              <a:gdLst/>
              <a:ahLst/>
              <a:cxnLst/>
              <a:rect l="l" t="t" r="r" b="b"/>
              <a:pathLst>
                <a:path w="8912" h="9262" extrusionOk="0">
                  <a:moveTo>
                    <a:pt x="1986" y="0"/>
                  </a:moveTo>
                  <a:lnTo>
                    <a:pt x="1834" y="12"/>
                  </a:lnTo>
                  <a:lnTo>
                    <a:pt x="1694" y="47"/>
                  </a:lnTo>
                  <a:lnTo>
                    <a:pt x="1554" y="105"/>
                  </a:lnTo>
                  <a:lnTo>
                    <a:pt x="1414" y="187"/>
                  </a:lnTo>
                  <a:lnTo>
                    <a:pt x="1274" y="281"/>
                  </a:lnTo>
                  <a:lnTo>
                    <a:pt x="1133" y="386"/>
                  </a:lnTo>
                  <a:lnTo>
                    <a:pt x="1005" y="514"/>
                  </a:lnTo>
                  <a:lnTo>
                    <a:pt x="877" y="666"/>
                  </a:lnTo>
                  <a:lnTo>
                    <a:pt x="748" y="830"/>
                  </a:lnTo>
                  <a:lnTo>
                    <a:pt x="608" y="1005"/>
                  </a:lnTo>
                  <a:lnTo>
                    <a:pt x="479" y="1192"/>
                  </a:lnTo>
                  <a:lnTo>
                    <a:pt x="351" y="1390"/>
                  </a:lnTo>
                  <a:lnTo>
                    <a:pt x="293" y="1507"/>
                  </a:lnTo>
                  <a:lnTo>
                    <a:pt x="246" y="1635"/>
                  </a:lnTo>
                  <a:lnTo>
                    <a:pt x="199" y="1764"/>
                  </a:lnTo>
                  <a:lnTo>
                    <a:pt x="152" y="1916"/>
                  </a:lnTo>
                  <a:lnTo>
                    <a:pt x="117" y="2067"/>
                  </a:lnTo>
                  <a:lnTo>
                    <a:pt x="82" y="2231"/>
                  </a:lnTo>
                  <a:lnTo>
                    <a:pt x="47" y="2581"/>
                  </a:lnTo>
                  <a:lnTo>
                    <a:pt x="12" y="2955"/>
                  </a:lnTo>
                  <a:lnTo>
                    <a:pt x="1" y="3341"/>
                  </a:lnTo>
                  <a:lnTo>
                    <a:pt x="1" y="3738"/>
                  </a:lnTo>
                  <a:lnTo>
                    <a:pt x="12" y="4123"/>
                  </a:lnTo>
                  <a:lnTo>
                    <a:pt x="36" y="4497"/>
                  </a:lnTo>
                  <a:lnTo>
                    <a:pt x="59" y="4847"/>
                  </a:lnTo>
                  <a:lnTo>
                    <a:pt x="117" y="5443"/>
                  </a:lnTo>
                  <a:lnTo>
                    <a:pt x="164" y="5863"/>
                  </a:lnTo>
                  <a:lnTo>
                    <a:pt x="187" y="6015"/>
                  </a:lnTo>
                  <a:lnTo>
                    <a:pt x="269" y="5781"/>
                  </a:lnTo>
                  <a:lnTo>
                    <a:pt x="374" y="5560"/>
                  </a:lnTo>
                  <a:lnTo>
                    <a:pt x="503" y="5349"/>
                  </a:lnTo>
                  <a:lnTo>
                    <a:pt x="643" y="5151"/>
                  </a:lnTo>
                  <a:lnTo>
                    <a:pt x="806" y="4964"/>
                  </a:lnTo>
                  <a:lnTo>
                    <a:pt x="982" y="4800"/>
                  </a:lnTo>
                  <a:lnTo>
                    <a:pt x="1180" y="4637"/>
                  </a:lnTo>
                  <a:lnTo>
                    <a:pt x="1379" y="4508"/>
                  </a:lnTo>
                  <a:lnTo>
                    <a:pt x="1589" y="4380"/>
                  </a:lnTo>
                  <a:lnTo>
                    <a:pt x="1799" y="4275"/>
                  </a:lnTo>
                  <a:lnTo>
                    <a:pt x="2021" y="4193"/>
                  </a:lnTo>
                  <a:lnTo>
                    <a:pt x="2255" y="4135"/>
                  </a:lnTo>
                  <a:lnTo>
                    <a:pt x="2477" y="4088"/>
                  </a:lnTo>
                  <a:lnTo>
                    <a:pt x="2710" y="4065"/>
                  </a:lnTo>
                  <a:lnTo>
                    <a:pt x="2932" y="4065"/>
                  </a:lnTo>
                  <a:lnTo>
                    <a:pt x="3154" y="4076"/>
                  </a:lnTo>
                  <a:lnTo>
                    <a:pt x="3388" y="4111"/>
                  </a:lnTo>
                  <a:lnTo>
                    <a:pt x="3633" y="4135"/>
                  </a:lnTo>
                  <a:lnTo>
                    <a:pt x="4182" y="4158"/>
                  </a:lnTo>
                  <a:lnTo>
                    <a:pt x="4742" y="4181"/>
                  </a:lnTo>
                  <a:lnTo>
                    <a:pt x="5315" y="4216"/>
                  </a:lnTo>
                  <a:lnTo>
                    <a:pt x="5583" y="4240"/>
                  </a:lnTo>
                  <a:lnTo>
                    <a:pt x="5840" y="4263"/>
                  </a:lnTo>
                  <a:lnTo>
                    <a:pt x="6074" y="4298"/>
                  </a:lnTo>
                  <a:lnTo>
                    <a:pt x="6296" y="4333"/>
                  </a:lnTo>
                  <a:lnTo>
                    <a:pt x="6482" y="4392"/>
                  </a:lnTo>
                  <a:lnTo>
                    <a:pt x="6634" y="4462"/>
                  </a:lnTo>
                  <a:lnTo>
                    <a:pt x="6704" y="4497"/>
                  </a:lnTo>
                  <a:lnTo>
                    <a:pt x="6763" y="4543"/>
                  </a:lnTo>
                  <a:lnTo>
                    <a:pt x="6809" y="4578"/>
                  </a:lnTo>
                  <a:lnTo>
                    <a:pt x="6845" y="4637"/>
                  </a:lnTo>
                  <a:lnTo>
                    <a:pt x="6903" y="4754"/>
                  </a:lnTo>
                  <a:lnTo>
                    <a:pt x="6961" y="4882"/>
                  </a:lnTo>
                  <a:lnTo>
                    <a:pt x="7020" y="5046"/>
                  </a:lnTo>
                  <a:lnTo>
                    <a:pt x="7066" y="5209"/>
                  </a:lnTo>
                  <a:lnTo>
                    <a:pt x="7101" y="5396"/>
                  </a:lnTo>
                  <a:lnTo>
                    <a:pt x="7148" y="5606"/>
                  </a:lnTo>
                  <a:lnTo>
                    <a:pt x="7207" y="6038"/>
                  </a:lnTo>
                  <a:lnTo>
                    <a:pt x="7242" y="6505"/>
                  </a:lnTo>
                  <a:lnTo>
                    <a:pt x="7253" y="6984"/>
                  </a:lnTo>
                  <a:lnTo>
                    <a:pt x="7253" y="7218"/>
                  </a:lnTo>
                  <a:lnTo>
                    <a:pt x="7242" y="7463"/>
                  </a:lnTo>
                  <a:lnTo>
                    <a:pt x="7230" y="7697"/>
                  </a:lnTo>
                  <a:lnTo>
                    <a:pt x="7195" y="7919"/>
                  </a:lnTo>
                  <a:lnTo>
                    <a:pt x="7183" y="8129"/>
                  </a:lnTo>
                  <a:lnTo>
                    <a:pt x="7172" y="8327"/>
                  </a:lnTo>
                  <a:lnTo>
                    <a:pt x="7172" y="8514"/>
                  </a:lnTo>
                  <a:lnTo>
                    <a:pt x="7183" y="8678"/>
                  </a:lnTo>
                  <a:lnTo>
                    <a:pt x="7218" y="8818"/>
                  </a:lnTo>
                  <a:lnTo>
                    <a:pt x="7242" y="8935"/>
                  </a:lnTo>
                  <a:lnTo>
                    <a:pt x="7288" y="9052"/>
                  </a:lnTo>
                  <a:lnTo>
                    <a:pt x="7335" y="9133"/>
                  </a:lnTo>
                  <a:lnTo>
                    <a:pt x="7382" y="9192"/>
                  </a:lnTo>
                  <a:lnTo>
                    <a:pt x="7428" y="9238"/>
                  </a:lnTo>
                  <a:lnTo>
                    <a:pt x="7487" y="9262"/>
                  </a:lnTo>
                  <a:lnTo>
                    <a:pt x="7545" y="9262"/>
                  </a:lnTo>
                  <a:lnTo>
                    <a:pt x="7604" y="9238"/>
                  </a:lnTo>
                  <a:lnTo>
                    <a:pt x="7650" y="9192"/>
                  </a:lnTo>
                  <a:lnTo>
                    <a:pt x="7697" y="9133"/>
                  </a:lnTo>
                  <a:lnTo>
                    <a:pt x="7744" y="9040"/>
                  </a:lnTo>
                  <a:lnTo>
                    <a:pt x="7849" y="8748"/>
                  </a:lnTo>
                  <a:lnTo>
                    <a:pt x="7989" y="8339"/>
                  </a:lnTo>
                  <a:lnTo>
                    <a:pt x="8304" y="7323"/>
                  </a:lnTo>
                  <a:lnTo>
                    <a:pt x="8468" y="6809"/>
                  </a:lnTo>
                  <a:lnTo>
                    <a:pt x="8620" y="6342"/>
                  </a:lnTo>
                  <a:lnTo>
                    <a:pt x="8760" y="5957"/>
                  </a:lnTo>
                  <a:lnTo>
                    <a:pt x="8818" y="5816"/>
                  </a:lnTo>
                  <a:lnTo>
                    <a:pt x="8865" y="5723"/>
                  </a:lnTo>
                  <a:lnTo>
                    <a:pt x="8888" y="5676"/>
                  </a:lnTo>
                  <a:lnTo>
                    <a:pt x="8900" y="5630"/>
                  </a:lnTo>
                  <a:lnTo>
                    <a:pt x="8912" y="5513"/>
                  </a:lnTo>
                  <a:lnTo>
                    <a:pt x="8912" y="5384"/>
                  </a:lnTo>
                  <a:lnTo>
                    <a:pt x="8900" y="5232"/>
                  </a:lnTo>
                  <a:lnTo>
                    <a:pt x="8865" y="5069"/>
                  </a:lnTo>
                  <a:lnTo>
                    <a:pt x="8818" y="4894"/>
                  </a:lnTo>
                  <a:lnTo>
                    <a:pt x="8690" y="4497"/>
                  </a:lnTo>
                  <a:lnTo>
                    <a:pt x="8538" y="4088"/>
                  </a:lnTo>
                  <a:lnTo>
                    <a:pt x="8374" y="3656"/>
                  </a:lnTo>
                  <a:lnTo>
                    <a:pt x="8211" y="3247"/>
                  </a:lnTo>
                  <a:lnTo>
                    <a:pt x="8071" y="2862"/>
                  </a:lnTo>
                  <a:lnTo>
                    <a:pt x="7989" y="2675"/>
                  </a:lnTo>
                  <a:lnTo>
                    <a:pt x="7896" y="2500"/>
                  </a:lnTo>
                  <a:lnTo>
                    <a:pt x="7779" y="2324"/>
                  </a:lnTo>
                  <a:lnTo>
                    <a:pt x="7650" y="2161"/>
                  </a:lnTo>
                  <a:lnTo>
                    <a:pt x="7510" y="1997"/>
                  </a:lnTo>
                  <a:lnTo>
                    <a:pt x="7347" y="1846"/>
                  </a:lnTo>
                  <a:lnTo>
                    <a:pt x="7172" y="1694"/>
                  </a:lnTo>
                  <a:lnTo>
                    <a:pt x="6996" y="1565"/>
                  </a:lnTo>
                  <a:lnTo>
                    <a:pt x="6798" y="1437"/>
                  </a:lnTo>
                  <a:lnTo>
                    <a:pt x="6588" y="1332"/>
                  </a:lnTo>
                  <a:lnTo>
                    <a:pt x="6377" y="1227"/>
                  </a:lnTo>
                  <a:lnTo>
                    <a:pt x="6155" y="1145"/>
                  </a:lnTo>
                  <a:lnTo>
                    <a:pt x="5934" y="1075"/>
                  </a:lnTo>
                  <a:lnTo>
                    <a:pt x="5700" y="1028"/>
                  </a:lnTo>
                  <a:lnTo>
                    <a:pt x="5466" y="993"/>
                  </a:lnTo>
                  <a:lnTo>
                    <a:pt x="5221" y="981"/>
                  </a:lnTo>
                  <a:lnTo>
                    <a:pt x="4777" y="946"/>
                  </a:lnTo>
                  <a:lnTo>
                    <a:pt x="4590" y="935"/>
                  </a:lnTo>
                  <a:lnTo>
                    <a:pt x="4404" y="900"/>
                  </a:lnTo>
                  <a:lnTo>
                    <a:pt x="4240" y="876"/>
                  </a:lnTo>
                  <a:lnTo>
                    <a:pt x="4077" y="841"/>
                  </a:lnTo>
                  <a:lnTo>
                    <a:pt x="3936" y="794"/>
                  </a:lnTo>
                  <a:lnTo>
                    <a:pt x="3785" y="748"/>
                  </a:lnTo>
                  <a:lnTo>
                    <a:pt x="3516" y="631"/>
                  </a:lnTo>
                  <a:lnTo>
                    <a:pt x="3247" y="503"/>
                  </a:lnTo>
                  <a:lnTo>
                    <a:pt x="2640" y="176"/>
                  </a:lnTo>
                  <a:lnTo>
                    <a:pt x="2465" y="94"/>
                  </a:lnTo>
                  <a:lnTo>
                    <a:pt x="2301" y="35"/>
                  </a:lnTo>
                  <a:lnTo>
                    <a:pt x="2150" y="12"/>
                  </a:lnTo>
                  <a:lnTo>
                    <a:pt x="198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24"/>
            <p:cNvSpPr/>
            <p:nvPr/>
          </p:nvSpPr>
          <p:spPr>
            <a:xfrm>
              <a:off x="2897759" y="1876542"/>
              <a:ext cx="134020" cy="444801"/>
            </a:xfrm>
            <a:custGeom>
              <a:avLst/>
              <a:gdLst/>
              <a:ahLst/>
              <a:cxnLst/>
              <a:rect l="l" t="t" r="r" b="b"/>
              <a:pathLst>
                <a:path w="4719" h="15662" extrusionOk="0">
                  <a:moveTo>
                    <a:pt x="4497" y="0"/>
                  </a:moveTo>
                  <a:lnTo>
                    <a:pt x="4462" y="12"/>
                  </a:lnTo>
                  <a:lnTo>
                    <a:pt x="4415" y="24"/>
                  </a:lnTo>
                  <a:lnTo>
                    <a:pt x="4380" y="35"/>
                  </a:lnTo>
                  <a:lnTo>
                    <a:pt x="4334" y="94"/>
                  </a:lnTo>
                  <a:lnTo>
                    <a:pt x="4275" y="199"/>
                  </a:lnTo>
                  <a:lnTo>
                    <a:pt x="4205" y="351"/>
                  </a:lnTo>
                  <a:lnTo>
                    <a:pt x="4123" y="549"/>
                  </a:lnTo>
                  <a:lnTo>
                    <a:pt x="3936" y="1086"/>
                  </a:lnTo>
                  <a:lnTo>
                    <a:pt x="3715" y="1775"/>
                  </a:lnTo>
                  <a:lnTo>
                    <a:pt x="3458" y="2593"/>
                  </a:lnTo>
                  <a:lnTo>
                    <a:pt x="3189" y="3539"/>
                  </a:lnTo>
                  <a:lnTo>
                    <a:pt x="2570" y="5723"/>
                  </a:lnTo>
                  <a:lnTo>
                    <a:pt x="1916" y="8140"/>
                  </a:lnTo>
                  <a:lnTo>
                    <a:pt x="1239" y="10663"/>
                  </a:lnTo>
                  <a:lnTo>
                    <a:pt x="596" y="13127"/>
                  </a:lnTo>
                  <a:lnTo>
                    <a:pt x="12" y="15381"/>
                  </a:lnTo>
                  <a:lnTo>
                    <a:pt x="1" y="15428"/>
                  </a:lnTo>
                  <a:lnTo>
                    <a:pt x="1" y="15463"/>
                  </a:lnTo>
                  <a:lnTo>
                    <a:pt x="12" y="15510"/>
                  </a:lnTo>
                  <a:lnTo>
                    <a:pt x="36" y="15545"/>
                  </a:lnTo>
                  <a:lnTo>
                    <a:pt x="59" y="15580"/>
                  </a:lnTo>
                  <a:lnTo>
                    <a:pt x="82" y="15615"/>
                  </a:lnTo>
                  <a:lnTo>
                    <a:pt x="129" y="15638"/>
                  </a:lnTo>
                  <a:lnTo>
                    <a:pt x="164" y="15650"/>
                  </a:lnTo>
                  <a:lnTo>
                    <a:pt x="223" y="15662"/>
                  </a:lnTo>
                  <a:lnTo>
                    <a:pt x="293" y="15650"/>
                  </a:lnTo>
                  <a:lnTo>
                    <a:pt x="351" y="15615"/>
                  </a:lnTo>
                  <a:lnTo>
                    <a:pt x="409" y="15556"/>
                  </a:lnTo>
                  <a:lnTo>
                    <a:pt x="433" y="15486"/>
                  </a:lnTo>
                  <a:lnTo>
                    <a:pt x="1028" y="13209"/>
                  </a:lnTo>
                  <a:lnTo>
                    <a:pt x="1671" y="10780"/>
                  </a:lnTo>
                  <a:lnTo>
                    <a:pt x="2325" y="8327"/>
                  </a:lnTo>
                  <a:lnTo>
                    <a:pt x="2955" y="5991"/>
                  </a:lnTo>
                  <a:lnTo>
                    <a:pt x="3539" y="3901"/>
                  </a:lnTo>
                  <a:lnTo>
                    <a:pt x="4042" y="2184"/>
                  </a:lnTo>
                  <a:lnTo>
                    <a:pt x="4252" y="1507"/>
                  </a:lnTo>
                  <a:lnTo>
                    <a:pt x="4415" y="969"/>
                  </a:lnTo>
                  <a:lnTo>
                    <a:pt x="4555" y="584"/>
                  </a:lnTo>
                  <a:lnTo>
                    <a:pt x="4614" y="467"/>
                  </a:lnTo>
                  <a:lnTo>
                    <a:pt x="4649" y="386"/>
                  </a:lnTo>
                  <a:lnTo>
                    <a:pt x="4672" y="362"/>
                  </a:lnTo>
                  <a:lnTo>
                    <a:pt x="4696" y="327"/>
                  </a:lnTo>
                  <a:lnTo>
                    <a:pt x="4719" y="245"/>
                  </a:lnTo>
                  <a:lnTo>
                    <a:pt x="4719" y="175"/>
                  </a:lnTo>
                  <a:lnTo>
                    <a:pt x="4707" y="140"/>
                  </a:lnTo>
                  <a:lnTo>
                    <a:pt x="4684" y="105"/>
                  </a:lnTo>
                  <a:lnTo>
                    <a:pt x="4649" y="70"/>
                  </a:lnTo>
                  <a:lnTo>
                    <a:pt x="4626" y="35"/>
                  </a:lnTo>
                  <a:lnTo>
                    <a:pt x="4579" y="24"/>
                  </a:lnTo>
                  <a:lnTo>
                    <a:pt x="4544" y="12"/>
                  </a:lnTo>
                  <a:lnTo>
                    <a:pt x="4497" y="0"/>
                  </a:lnTo>
                  <a:close/>
                </a:path>
              </a:pathLst>
            </a:custGeom>
            <a:solidFill>
              <a:srgbClr val="1C20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24"/>
            <p:cNvSpPr/>
            <p:nvPr/>
          </p:nvSpPr>
          <p:spPr>
            <a:xfrm>
              <a:off x="3522002" y="1909032"/>
              <a:ext cx="106159" cy="421257"/>
            </a:xfrm>
            <a:custGeom>
              <a:avLst/>
              <a:gdLst/>
              <a:ahLst/>
              <a:cxnLst/>
              <a:rect l="l" t="t" r="r" b="b"/>
              <a:pathLst>
                <a:path w="3738" h="14833" extrusionOk="0">
                  <a:moveTo>
                    <a:pt x="176" y="1"/>
                  </a:moveTo>
                  <a:lnTo>
                    <a:pt x="129" y="12"/>
                  </a:lnTo>
                  <a:lnTo>
                    <a:pt x="94" y="36"/>
                  </a:lnTo>
                  <a:lnTo>
                    <a:pt x="59" y="71"/>
                  </a:lnTo>
                  <a:lnTo>
                    <a:pt x="36" y="106"/>
                  </a:lnTo>
                  <a:lnTo>
                    <a:pt x="12" y="141"/>
                  </a:lnTo>
                  <a:lnTo>
                    <a:pt x="1" y="176"/>
                  </a:lnTo>
                  <a:lnTo>
                    <a:pt x="1" y="223"/>
                  </a:lnTo>
                  <a:lnTo>
                    <a:pt x="12" y="269"/>
                  </a:lnTo>
                  <a:lnTo>
                    <a:pt x="3306" y="14658"/>
                  </a:lnTo>
                  <a:lnTo>
                    <a:pt x="3329" y="14728"/>
                  </a:lnTo>
                  <a:lnTo>
                    <a:pt x="3376" y="14775"/>
                  </a:lnTo>
                  <a:lnTo>
                    <a:pt x="3446" y="14810"/>
                  </a:lnTo>
                  <a:lnTo>
                    <a:pt x="3516" y="14833"/>
                  </a:lnTo>
                  <a:lnTo>
                    <a:pt x="3563" y="14821"/>
                  </a:lnTo>
                  <a:lnTo>
                    <a:pt x="3609" y="14810"/>
                  </a:lnTo>
                  <a:lnTo>
                    <a:pt x="3644" y="14786"/>
                  </a:lnTo>
                  <a:lnTo>
                    <a:pt x="3679" y="14763"/>
                  </a:lnTo>
                  <a:lnTo>
                    <a:pt x="3703" y="14728"/>
                  </a:lnTo>
                  <a:lnTo>
                    <a:pt x="3726" y="14681"/>
                  </a:lnTo>
                  <a:lnTo>
                    <a:pt x="3738" y="14646"/>
                  </a:lnTo>
                  <a:lnTo>
                    <a:pt x="3738" y="14599"/>
                  </a:lnTo>
                  <a:lnTo>
                    <a:pt x="3738" y="14553"/>
                  </a:lnTo>
                  <a:lnTo>
                    <a:pt x="433" y="164"/>
                  </a:lnTo>
                  <a:lnTo>
                    <a:pt x="421" y="129"/>
                  </a:lnTo>
                  <a:lnTo>
                    <a:pt x="398" y="94"/>
                  </a:lnTo>
                  <a:lnTo>
                    <a:pt x="374" y="59"/>
                  </a:lnTo>
                  <a:lnTo>
                    <a:pt x="339" y="36"/>
                  </a:lnTo>
                  <a:lnTo>
                    <a:pt x="304" y="12"/>
                  </a:lnTo>
                  <a:lnTo>
                    <a:pt x="257" y="1"/>
                  </a:lnTo>
                  <a:close/>
                </a:path>
              </a:pathLst>
            </a:custGeom>
            <a:solidFill>
              <a:srgbClr val="1C20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24"/>
            <p:cNvSpPr/>
            <p:nvPr/>
          </p:nvSpPr>
          <p:spPr>
            <a:xfrm>
              <a:off x="3509079" y="1380980"/>
              <a:ext cx="25872" cy="928424"/>
            </a:xfrm>
            <a:custGeom>
              <a:avLst/>
              <a:gdLst/>
              <a:ahLst/>
              <a:cxnLst/>
              <a:rect l="l" t="t" r="r" b="b"/>
              <a:pathLst>
                <a:path w="911" h="32691" extrusionOk="0">
                  <a:moveTo>
                    <a:pt x="456" y="1"/>
                  </a:moveTo>
                  <a:lnTo>
                    <a:pt x="362" y="12"/>
                  </a:lnTo>
                  <a:lnTo>
                    <a:pt x="280" y="36"/>
                  </a:lnTo>
                  <a:lnTo>
                    <a:pt x="199" y="83"/>
                  </a:lnTo>
                  <a:lnTo>
                    <a:pt x="140" y="129"/>
                  </a:lnTo>
                  <a:lnTo>
                    <a:pt x="82" y="199"/>
                  </a:lnTo>
                  <a:lnTo>
                    <a:pt x="35" y="269"/>
                  </a:lnTo>
                  <a:lnTo>
                    <a:pt x="12" y="363"/>
                  </a:lnTo>
                  <a:lnTo>
                    <a:pt x="0" y="456"/>
                  </a:lnTo>
                  <a:lnTo>
                    <a:pt x="0" y="32235"/>
                  </a:lnTo>
                  <a:lnTo>
                    <a:pt x="12" y="32328"/>
                  </a:lnTo>
                  <a:lnTo>
                    <a:pt x="35" y="32410"/>
                  </a:lnTo>
                  <a:lnTo>
                    <a:pt x="82" y="32492"/>
                  </a:lnTo>
                  <a:lnTo>
                    <a:pt x="140" y="32562"/>
                  </a:lnTo>
                  <a:lnTo>
                    <a:pt x="199" y="32608"/>
                  </a:lnTo>
                  <a:lnTo>
                    <a:pt x="280" y="32655"/>
                  </a:lnTo>
                  <a:lnTo>
                    <a:pt x="362" y="32678"/>
                  </a:lnTo>
                  <a:lnTo>
                    <a:pt x="456" y="32690"/>
                  </a:lnTo>
                  <a:lnTo>
                    <a:pt x="549" y="32678"/>
                  </a:lnTo>
                  <a:lnTo>
                    <a:pt x="631" y="32655"/>
                  </a:lnTo>
                  <a:lnTo>
                    <a:pt x="712" y="32608"/>
                  </a:lnTo>
                  <a:lnTo>
                    <a:pt x="771" y="32562"/>
                  </a:lnTo>
                  <a:lnTo>
                    <a:pt x="829" y="32492"/>
                  </a:lnTo>
                  <a:lnTo>
                    <a:pt x="876" y="32410"/>
                  </a:lnTo>
                  <a:lnTo>
                    <a:pt x="899" y="32328"/>
                  </a:lnTo>
                  <a:lnTo>
                    <a:pt x="911" y="32235"/>
                  </a:lnTo>
                  <a:lnTo>
                    <a:pt x="911" y="456"/>
                  </a:lnTo>
                  <a:lnTo>
                    <a:pt x="899" y="363"/>
                  </a:lnTo>
                  <a:lnTo>
                    <a:pt x="876" y="269"/>
                  </a:lnTo>
                  <a:lnTo>
                    <a:pt x="829" y="199"/>
                  </a:lnTo>
                  <a:lnTo>
                    <a:pt x="771" y="129"/>
                  </a:lnTo>
                  <a:lnTo>
                    <a:pt x="712" y="83"/>
                  </a:lnTo>
                  <a:lnTo>
                    <a:pt x="631" y="36"/>
                  </a:lnTo>
                  <a:lnTo>
                    <a:pt x="549" y="12"/>
                  </a:lnTo>
                  <a:lnTo>
                    <a:pt x="45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24"/>
            <p:cNvSpPr/>
            <p:nvPr/>
          </p:nvSpPr>
          <p:spPr>
            <a:xfrm>
              <a:off x="3335921" y="1024752"/>
              <a:ext cx="372182" cy="508161"/>
            </a:xfrm>
            <a:custGeom>
              <a:avLst/>
              <a:gdLst/>
              <a:ahLst/>
              <a:cxnLst/>
              <a:rect l="l" t="t" r="r" b="b"/>
              <a:pathLst>
                <a:path w="13105" h="17893" extrusionOk="0">
                  <a:moveTo>
                    <a:pt x="5782" y="1"/>
                  </a:moveTo>
                  <a:lnTo>
                    <a:pt x="5128" y="24"/>
                  </a:lnTo>
                  <a:lnTo>
                    <a:pt x="4812" y="47"/>
                  </a:lnTo>
                  <a:lnTo>
                    <a:pt x="4509" y="71"/>
                  </a:lnTo>
                  <a:lnTo>
                    <a:pt x="4205" y="106"/>
                  </a:lnTo>
                  <a:lnTo>
                    <a:pt x="3913" y="152"/>
                  </a:lnTo>
                  <a:lnTo>
                    <a:pt x="3621" y="199"/>
                  </a:lnTo>
                  <a:lnTo>
                    <a:pt x="3352" y="269"/>
                  </a:lnTo>
                  <a:lnTo>
                    <a:pt x="3072" y="351"/>
                  </a:lnTo>
                  <a:lnTo>
                    <a:pt x="2815" y="444"/>
                  </a:lnTo>
                  <a:lnTo>
                    <a:pt x="2558" y="550"/>
                  </a:lnTo>
                  <a:lnTo>
                    <a:pt x="2325" y="666"/>
                  </a:lnTo>
                  <a:lnTo>
                    <a:pt x="2091" y="806"/>
                  </a:lnTo>
                  <a:lnTo>
                    <a:pt x="1869" y="958"/>
                  </a:lnTo>
                  <a:lnTo>
                    <a:pt x="1647" y="1122"/>
                  </a:lnTo>
                  <a:lnTo>
                    <a:pt x="1449" y="1320"/>
                  </a:lnTo>
                  <a:lnTo>
                    <a:pt x="1262" y="1531"/>
                  </a:lnTo>
                  <a:lnTo>
                    <a:pt x="1087" y="1764"/>
                  </a:lnTo>
                  <a:lnTo>
                    <a:pt x="923" y="2021"/>
                  </a:lnTo>
                  <a:lnTo>
                    <a:pt x="760" y="2301"/>
                  </a:lnTo>
                  <a:lnTo>
                    <a:pt x="620" y="2605"/>
                  </a:lnTo>
                  <a:lnTo>
                    <a:pt x="503" y="2932"/>
                  </a:lnTo>
                  <a:lnTo>
                    <a:pt x="386" y="3282"/>
                  </a:lnTo>
                  <a:lnTo>
                    <a:pt x="281" y="3668"/>
                  </a:lnTo>
                  <a:lnTo>
                    <a:pt x="199" y="4077"/>
                  </a:lnTo>
                  <a:lnTo>
                    <a:pt x="129" y="4520"/>
                  </a:lnTo>
                  <a:lnTo>
                    <a:pt x="71" y="4988"/>
                  </a:lnTo>
                  <a:lnTo>
                    <a:pt x="36" y="5490"/>
                  </a:lnTo>
                  <a:lnTo>
                    <a:pt x="12" y="6027"/>
                  </a:lnTo>
                  <a:lnTo>
                    <a:pt x="1" y="6599"/>
                  </a:lnTo>
                  <a:lnTo>
                    <a:pt x="12" y="7171"/>
                  </a:lnTo>
                  <a:lnTo>
                    <a:pt x="36" y="7744"/>
                  </a:lnTo>
                  <a:lnTo>
                    <a:pt x="71" y="8316"/>
                  </a:lnTo>
                  <a:lnTo>
                    <a:pt x="129" y="8877"/>
                  </a:lnTo>
                  <a:lnTo>
                    <a:pt x="199" y="9414"/>
                  </a:lnTo>
                  <a:lnTo>
                    <a:pt x="293" y="9951"/>
                  </a:lnTo>
                  <a:lnTo>
                    <a:pt x="398" y="10477"/>
                  </a:lnTo>
                  <a:lnTo>
                    <a:pt x="514" y="10991"/>
                  </a:lnTo>
                  <a:lnTo>
                    <a:pt x="643" y="11493"/>
                  </a:lnTo>
                  <a:lnTo>
                    <a:pt x="795" y="11983"/>
                  </a:lnTo>
                  <a:lnTo>
                    <a:pt x="947" y="12450"/>
                  </a:lnTo>
                  <a:lnTo>
                    <a:pt x="1122" y="12918"/>
                  </a:lnTo>
                  <a:lnTo>
                    <a:pt x="1297" y="13361"/>
                  </a:lnTo>
                  <a:lnTo>
                    <a:pt x="1496" y="13782"/>
                  </a:lnTo>
                  <a:lnTo>
                    <a:pt x="1706" y="14191"/>
                  </a:lnTo>
                  <a:lnTo>
                    <a:pt x="1916" y="14588"/>
                  </a:lnTo>
                  <a:lnTo>
                    <a:pt x="2150" y="14961"/>
                  </a:lnTo>
                  <a:lnTo>
                    <a:pt x="2383" y="15312"/>
                  </a:lnTo>
                  <a:lnTo>
                    <a:pt x="2628" y="15650"/>
                  </a:lnTo>
                  <a:lnTo>
                    <a:pt x="2885" y="15966"/>
                  </a:lnTo>
                  <a:lnTo>
                    <a:pt x="3154" y="16258"/>
                  </a:lnTo>
                  <a:lnTo>
                    <a:pt x="3434" y="16538"/>
                  </a:lnTo>
                  <a:lnTo>
                    <a:pt x="3715" y="16783"/>
                  </a:lnTo>
                  <a:lnTo>
                    <a:pt x="4007" y="17005"/>
                  </a:lnTo>
                  <a:lnTo>
                    <a:pt x="4298" y="17215"/>
                  </a:lnTo>
                  <a:lnTo>
                    <a:pt x="4602" y="17391"/>
                  </a:lnTo>
                  <a:lnTo>
                    <a:pt x="4917" y="17542"/>
                  </a:lnTo>
                  <a:lnTo>
                    <a:pt x="5233" y="17671"/>
                  </a:lnTo>
                  <a:lnTo>
                    <a:pt x="5560" y="17764"/>
                  </a:lnTo>
                  <a:lnTo>
                    <a:pt x="5723" y="17811"/>
                  </a:lnTo>
                  <a:lnTo>
                    <a:pt x="5887" y="17834"/>
                  </a:lnTo>
                  <a:lnTo>
                    <a:pt x="6050" y="17869"/>
                  </a:lnTo>
                  <a:lnTo>
                    <a:pt x="6214" y="17881"/>
                  </a:lnTo>
                  <a:lnTo>
                    <a:pt x="6389" y="17893"/>
                  </a:lnTo>
                  <a:lnTo>
                    <a:pt x="6728" y="17893"/>
                  </a:lnTo>
                  <a:lnTo>
                    <a:pt x="6891" y="17881"/>
                  </a:lnTo>
                  <a:lnTo>
                    <a:pt x="7055" y="17869"/>
                  </a:lnTo>
                  <a:lnTo>
                    <a:pt x="7218" y="17834"/>
                  </a:lnTo>
                  <a:lnTo>
                    <a:pt x="7393" y="17811"/>
                  </a:lnTo>
                  <a:lnTo>
                    <a:pt x="7545" y="17764"/>
                  </a:lnTo>
                  <a:lnTo>
                    <a:pt x="7872" y="17671"/>
                  </a:lnTo>
                  <a:lnTo>
                    <a:pt x="8188" y="17542"/>
                  </a:lnTo>
                  <a:lnTo>
                    <a:pt x="8503" y="17391"/>
                  </a:lnTo>
                  <a:lnTo>
                    <a:pt x="8807" y="17215"/>
                  </a:lnTo>
                  <a:lnTo>
                    <a:pt x="9099" y="17005"/>
                  </a:lnTo>
                  <a:lnTo>
                    <a:pt x="9391" y="16783"/>
                  </a:lnTo>
                  <a:lnTo>
                    <a:pt x="9682" y="16538"/>
                  </a:lnTo>
                  <a:lnTo>
                    <a:pt x="9951" y="16258"/>
                  </a:lnTo>
                  <a:lnTo>
                    <a:pt x="10220" y="15966"/>
                  </a:lnTo>
                  <a:lnTo>
                    <a:pt x="10477" y="15650"/>
                  </a:lnTo>
                  <a:lnTo>
                    <a:pt x="10722" y="15312"/>
                  </a:lnTo>
                  <a:lnTo>
                    <a:pt x="10956" y="14961"/>
                  </a:lnTo>
                  <a:lnTo>
                    <a:pt x="11189" y="14588"/>
                  </a:lnTo>
                  <a:lnTo>
                    <a:pt x="11399" y="14191"/>
                  </a:lnTo>
                  <a:lnTo>
                    <a:pt x="11610" y="13782"/>
                  </a:lnTo>
                  <a:lnTo>
                    <a:pt x="11808" y="13361"/>
                  </a:lnTo>
                  <a:lnTo>
                    <a:pt x="11983" y="12918"/>
                  </a:lnTo>
                  <a:lnTo>
                    <a:pt x="12158" y="12450"/>
                  </a:lnTo>
                  <a:lnTo>
                    <a:pt x="12310" y="11983"/>
                  </a:lnTo>
                  <a:lnTo>
                    <a:pt x="12462" y="11493"/>
                  </a:lnTo>
                  <a:lnTo>
                    <a:pt x="12591" y="10991"/>
                  </a:lnTo>
                  <a:lnTo>
                    <a:pt x="12707" y="10477"/>
                  </a:lnTo>
                  <a:lnTo>
                    <a:pt x="12812" y="9951"/>
                  </a:lnTo>
                  <a:lnTo>
                    <a:pt x="12906" y="9414"/>
                  </a:lnTo>
                  <a:lnTo>
                    <a:pt x="12976" y="8877"/>
                  </a:lnTo>
                  <a:lnTo>
                    <a:pt x="13034" y="8316"/>
                  </a:lnTo>
                  <a:lnTo>
                    <a:pt x="13069" y="7744"/>
                  </a:lnTo>
                  <a:lnTo>
                    <a:pt x="13104" y="7171"/>
                  </a:lnTo>
                  <a:lnTo>
                    <a:pt x="13104" y="6599"/>
                  </a:lnTo>
                  <a:lnTo>
                    <a:pt x="13093" y="6027"/>
                  </a:lnTo>
                  <a:lnTo>
                    <a:pt x="13069" y="5490"/>
                  </a:lnTo>
                  <a:lnTo>
                    <a:pt x="13034" y="4988"/>
                  </a:lnTo>
                  <a:lnTo>
                    <a:pt x="12964" y="4520"/>
                  </a:lnTo>
                  <a:lnTo>
                    <a:pt x="12894" y="4077"/>
                  </a:lnTo>
                  <a:lnTo>
                    <a:pt x="12801" y="3668"/>
                  </a:lnTo>
                  <a:lnTo>
                    <a:pt x="12696" y="3282"/>
                  </a:lnTo>
                  <a:lnTo>
                    <a:pt x="12579" y="2932"/>
                  </a:lnTo>
                  <a:lnTo>
                    <a:pt x="12439" y="2605"/>
                  </a:lnTo>
                  <a:lnTo>
                    <a:pt x="12287" y="2301"/>
                  </a:lnTo>
                  <a:lnTo>
                    <a:pt x="12123" y="2021"/>
                  </a:lnTo>
                  <a:lnTo>
                    <a:pt x="11948" y="1764"/>
                  </a:lnTo>
                  <a:lnTo>
                    <a:pt x="11761" y="1531"/>
                  </a:lnTo>
                  <a:lnTo>
                    <a:pt x="11563" y="1320"/>
                  </a:lnTo>
                  <a:lnTo>
                    <a:pt x="11353" y="1122"/>
                  </a:lnTo>
                  <a:lnTo>
                    <a:pt x="11131" y="958"/>
                  </a:lnTo>
                  <a:lnTo>
                    <a:pt x="10897" y="806"/>
                  </a:lnTo>
                  <a:lnTo>
                    <a:pt x="10664" y="666"/>
                  </a:lnTo>
                  <a:lnTo>
                    <a:pt x="10407" y="550"/>
                  </a:lnTo>
                  <a:lnTo>
                    <a:pt x="10150" y="444"/>
                  </a:lnTo>
                  <a:lnTo>
                    <a:pt x="9869" y="351"/>
                  </a:lnTo>
                  <a:lnTo>
                    <a:pt x="9601" y="269"/>
                  </a:lnTo>
                  <a:lnTo>
                    <a:pt x="9309" y="199"/>
                  </a:lnTo>
                  <a:lnTo>
                    <a:pt x="9017" y="152"/>
                  </a:lnTo>
                  <a:lnTo>
                    <a:pt x="8713" y="106"/>
                  </a:lnTo>
                  <a:lnTo>
                    <a:pt x="8409" y="71"/>
                  </a:lnTo>
                  <a:lnTo>
                    <a:pt x="8094" y="47"/>
                  </a:lnTo>
                  <a:lnTo>
                    <a:pt x="7767" y="24"/>
                  </a:lnTo>
                  <a:lnTo>
                    <a:pt x="711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24"/>
            <p:cNvSpPr/>
            <p:nvPr/>
          </p:nvSpPr>
          <p:spPr>
            <a:xfrm>
              <a:off x="3471250" y="1029069"/>
              <a:ext cx="236856" cy="503844"/>
            </a:xfrm>
            <a:custGeom>
              <a:avLst/>
              <a:gdLst/>
              <a:ahLst/>
              <a:cxnLst/>
              <a:rect l="l" t="t" r="r" b="b"/>
              <a:pathLst>
                <a:path w="8340" h="17741" extrusionOk="0">
                  <a:moveTo>
                    <a:pt x="4263" y="0"/>
                  </a:moveTo>
                  <a:lnTo>
                    <a:pt x="4380" y="584"/>
                  </a:lnTo>
                  <a:lnTo>
                    <a:pt x="4485" y="1180"/>
                  </a:lnTo>
                  <a:lnTo>
                    <a:pt x="4567" y="1764"/>
                  </a:lnTo>
                  <a:lnTo>
                    <a:pt x="4637" y="2360"/>
                  </a:lnTo>
                  <a:lnTo>
                    <a:pt x="4684" y="2944"/>
                  </a:lnTo>
                  <a:lnTo>
                    <a:pt x="4719" y="3539"/>
                  </a:lnTo>
                  <a:lnTo>
                    <a:pt x="4731" y="4135"/>
                  </a:lnTo>
                  <a:lnTo>
                    <a:pt x="4742" y="4719"/>
                  </a:lnTo>
                  <a:lnTo>
                    <a:pt x="4719" y="5303"/>
                  </a:lnTo>
                  <a:lnTo>
                    <a:pt x="4696" y="5887"/>
                  </a:lnTo>
                  <a:lnTo>
                    <a:pt x="4649" y="6471"/>
                  </a:lnTo>
                  <a:lnTo>
                    <a:pt x="4579" y="7055"/>
                  </a:lnTo>
                  <a:lnTo>
                    <a:pt x="4509" y="7627"/>
                  </a:lnTo>
                  <a:lnTo>
                    <a:pt x="4404" y="8199"/>
                  </a:lnTo>
                  <a:lnTo>
                    <a:pt x="4299" y="8760"/>
                  </a:lnTo>
                  <a:lnTo>
                    <a:pt x="4170" y="9332"/>
                  </a:lnTo>
                  <a:lnTo>
                    <a:pt x="4030" y="9881"/>
                  </a:lnTo>
                  <a:lnTo>
                    <a:pt x="3866" y="10441"/>
                  </a:lnTo>
                  <a:lnTo>
                    <a:pt x="3691" y="10979"/>
                  </a:lnTo>
                  <a:lnTo>
                    <a:pt x="3504" y="11516"/>
                  </a:lnTo>
                  <a:lnTo>
                    <a:pt x="3294" y="12053"/>
                  </a:lnTo>
                  <a:lnTo>
                    <a:pt x="3072" y="12579"/>
                  </a:lnTo>
                  <a:lnTo>
                    <a:pt x="2839" y="13093"/>
                  </a:lnTo>
                  <a:lnTo>
                    <a:pt x="2582" y="13606"/>
                  </a:lnTo>
                  <a:lnTo>
                    <a:pt x="2313" y="14109"/>
                  </a:lnTo>
                  <a:lnTo>
                    <a:pt x="2033" y="14599"/>
                  </a:lnTo>
                  <a:lnTo>
                    <a:pt x="1729" y="15078"/>
                  </a:lnTo>
                  <a:lnTo>
                    <a:pt x="1414" y="15545"/>
                  </a:lnTo>
                  <a:lnTo>
                    <a:pt x="1087" y="16001"/>
                  </a:lnTo>
                  <a:lnTo>
                    <a:pt x="748" y="16456"/>
                  </a:lnTo>
                  <a:lnTo>
                    <a:pt x="386" y="16888"/>
                  </a:lnTo>
                  <a:lnTo>
                    <a:pt x="1" y="17320"/>
                  </a:lnTo>
                  <a:lnTo>
                    <a:pt x="223" y="17414"/>
                  </a:lnTo>
                  <a:lnTo>
                    <a:pt x="433" y="17507"/>
                  </a:lnTo>
                  <a:lnTo>
                    <a:pt x="655" y="17577"/>
                  </a:lnTo>
                  <a:lnTo>
                    <a:pt x="877" y="17636"/>
                  </a:lnTo>
                  <a:lnTo>
                    <a:pt x="1098" y="17682"/>
                  </a:lnTo>
                  <a:lnTo>
                    <a:pt x="1332" y="17717"/>
                  </a:lnTo>
                  <a:lnTo>
                    <a:pt x="1554" y="17741"/>
                  </a:lnTo>
                  <a:lnTo>
                    <a:pt x="1963" y="17741"/>
                  </a:lnTo>
                  <a:lnTo>
                    <a:pt x="2126" y="17729"/>
                  </a:lnTo>
                  <a:lnTo>
                    <a:pt x="2290" y="17717"/>
                  </a:lnTo>
                  <a:lnTo>
                    <a:pt x="2453" y="17682"/>
                  </a:lnTo>
                  <a:lnTo>
                    <a:pt x="2628" y="17659"/>
                  </a:lnTo>
                  <a:lnTo>
                    <a:pt x="2780" y="17612"/>
                  </a:lnTo>
                  <a:lnTo>
                    <a:pt x="3107" y="17519"/>
                  </a:lnTo>
                  <a:lnTo>
                    <a:pt x="3423" y="17390"/>
                  </a:lnTo>
                  <a:lnTo>
                    <a:pt x="3738" y="17239"/>
                  </a:lnTo>
                  <a:lnTo>
                    <a:pt x="4042" y="17063"/>
                  </a:lnTo>
                  <a:lnTo>
                    <a:pt x="4334" y="16853"/>
                  </a:lnTo>
                  <a:lnTo>
                    <a:pt x="4626" y="16631"/>
                  </a:lnTo>
                  <a:lnTo>
                    <a:pt x="4917" y="16386"/>
                  </a:lnTo>
                  <a:lnTo>
                    <a:pt x="5186" y="16106"/>
                  </a:lnTo>
                  <a:lnTo>
                    <a:pt x="5455" y="15814"/>
                  </a:lnTo>
                  <a:lnTo>
                    <a:pt x="5712" y="15498"/>
                  </a:lnTo>
                  <a:lnTo>
                    <a:pt x="5957" y="15160"/>
                  </a:lnTo>
                  <a:lnTo>
                    <a:pt x="6191" y="14809"/>
                  </a:lnTo>
                  <a:lnTo>
                    <a:pt x="6424" y="14436"/>
                  </a:lnTo>
                  <a:lnTo>
                    <a:pt x="6634" y="14039"/>
                  </a:lnTo>
                  <a:lnTo>
                    <a:pt x="6845" y="13630"/>
                  </a:lnTo>
                  <a:lnTo>
                    <a:pt x="7043" y="13209"/>
                  </a:lnTo>
                  <a:lnTo>
                    <a:pt x="7218" y="12766"/>
                  </a:lnTo>
                  <a:lnTo>
                    <a:pt x="7393" y="12298"/>
                  </a:lnTo>
                  <a:lnTo>
                    <a:pt x="7545" y="11831"/>
                  </a:lnTo>
                  <a:lnTo>
                    <a:pt x="7697" y="11341"/>
                  </a:lnTo>
                  <a:lnTo>
                    <a:pt x="7826" y="10839"/>
                  </a:lnTo>
                  <a:lnTo>
                    <a:pt x="7942" y="10325"/>
                  </a:lnTo>
                  <a:lnTo>
                    <a:pt x="8047" y="9799"/>
                  </a:lnTo>
                  <a:lnTo>
                    <a:pt x="8141" y="9262"/>
                  </a:lnTo>
                  <a:lnTo>
                    <a:pt x="8211" y="8725"/>
                  </a:lnTo>
                  <a:lnTo>
                    <a:pt x="8269" y="8164"/>
                  </a:lnTo>
                  <a:lnTo>
                    <a:pt x="8304" y="7592"/>
                  </a:lnTo>
                  <a:lnTo>
                    <a:pt x="8339" y="7019"/>
                  </a:lnTo>
                  <a:lnTo>
                    <a:pt x="8339" y="6447"/>
                  </a:lnTo>
                  <a:lnTo>
                    <a:pt x="8339" y="6015"/>
                  </a:lnTo>
                  <a:lnTo>
                    <a:pt x="8328" y="5606"/>
                  </a:lnTo>
                  <a:lnTo>
                    <a:pt x="8293" y="5209"/>
                  </a:lnTo>
                  <a:lnTo>
                    <a:pt x="8269" y="4836"/>
                  </a:lnTo>
                  <a:lnTo>
                    <a:pt x="8223" y="4485"/>
                  </a:lnTo>
                  <a:lnTo>
                    <a:pt x="8164" y="4146"/>
                  </a:lnTo>
                  <a:lnTo>
                    <a:pt x="8106" y="3831"/>
                  </a:lnTo>
                  <a:lnTo>
                    <a:pt x="8036" y="3516"/>
                  </a:lnTo>
                  <a:lnTo>
                    <a:pt x="7966" y="3236"/>
                  </a:lnTo>
                  <a:lnTo>
                    <a:pt x="7872" y="2955"/>
                  </a:lnTo>
                  <a:lnTo>
                    <a:pt x="7779" y="2698"/>
                  </a:lnTo>
                  <a:lnTo>
                    <a:pt x="7674" y="2453"/>
                  </a:lnTo>
                  <a:lnTo>
                    <a:pt x="7569" y="2231"/>
                  </a:lnTo>
                  <a:lnTo>
                    <a:pt x="7452" y="2009"/>
                  </a:lnTo>
                  <a:lnTo>
                    <a:pt x="7323" y="1811"/>
                  </a:lnTo>
                  <a:lnTo>
                    <a:pt x="7195" y="1624"/>
                  </a:lnTo>
                  <a:lnTo>
                    <a:pt x="7055" y="1437"/>
                  </a:lnTo>
                  <a:lnTo>
                    <a:pt x="6915" y="1273"/>
                  </a:lnTo>
                  <a:lnTo>
                    <a:pt x="6763" y="1122"/>
                  </a:lnTo>
                  <a:lnTo>
                    <a:pt x="6599" y="981"/>
                  </a:lnTo>
                  <a:lnTo>
                    <a:pt x="6436" y="853"/>
                  </a:lnTo>
                  <a:lnTo>
                    <a:pt x="6261" y="725"/>
                  </a:lnTo>
                  <a:lnTo>
                    <a:pt x="6085" y="619"/>
                  </a:lnTo>
                  <a:lnTo>
                    <a:pt x="5910" y="514"/>
                  </a:lnTo>
                  <a:lnTo>
                    <a:pt x="5712" y="421"/>
                  </a:lnTo>
                  <a:lnTo>
                    <a:pt x="5525" y="339"/>
                  </a:lnTo>
                  <a:lnTo>
                    <a:pt x="5326" y="269"/>
                  </a:lnTo>
                  <a:lnTo>
                    <a:pt x="5128" y="199"/>
                  </a:lnTo>
                  <a:lnTo>
                    <a:pt x="4917" y="141"/>
                  </a:lnTo>
                  <a:lnTo>
                    <a:pt x="4707" y="82"/>
                  </a:lnTo>
                  <a:lnTo>
                    <a:pt x="4263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24"/>
            <p:cNvSpPr/>
            <p:nvPr/>
          </p:nvSpPr>
          <p:spPr>
            <a:xfrm>
              <a:off x="3378721" y="1212821"/>
              <a:ext cx="101502" cy="68359"/>
            </a:xfrm>
            <a:custGeom>
              <a:avLst/>
              <a:gdLst/>
              <a:ahLst/>
              <a:cxnLst/>
              <a:rect l="l" t="t" r="r" b="b"/>
              <a:pathLst>
                <a:path w="3574" h="2407" extrusionOk="0">
                  <a:moveTo>
                    <a:pt x="1974" y="1"/>
                  </a:moveTo>
                  <a:lnTo>
                    <a:pt x="1787" y="12"/>
                  </a:lnTo>
                  <a:lnTo>
                    <a:pt x="1612" y="36"/>
                  </a:lnTo>
                  <a:lnTo>
                    <a:pt x="1425" y="71"/>
                  </a:lnTo>
                  <a:lnTo>
                    <a:pt x="1250" y="106"/>
                  </a:lnTo>
                  <a:lnTo>
                    <a:pt x="1086" y="164"/>
                  </a:lnTo>
                  <a:lnTo>
                    <a:pt x="935" y="234"/>
                  </a:lnTo>
                  <a:lnTo>
                    <a:pt x="783" y="304"/>
                  </a:lnTo>
                  <a:lnTo>
                    <a:pt x="643" y="386"/>
                  </a:lnTo>
                  <a:lnTo>
                    <a:pt x="514" y="468"/>
                  </a:lnTo>
                  <a:lnTo>
                    <a:pt x="409" y="573"/>
                  </a:lnTo>
                  <a:lnTo>
                    <a:pt x="304" y="666"/>
                  </a:lnTo>
                  <a:lnTo>
                    <a:pt x="210" y="771"/>
                  </a:lnTo>
                  <a:lnTo>
                    <a:pt x="140" y="888"/>
                  </a:lnTo>
                  <a:lnTo>
                    <a:pt x="82" y="993"/>
                  </a:lnTo>
                  <a:lnTo>
                    <a:pt x="35" y="1110"/>
                  </a:lnTo>
                  <a:lnTo>
                    <a:pt x="12" y="1239"/>
                  </a:lnTo>
                  <a:lnTo>
                    <a:pt x="0" y="1355"/>
                  </a:lnTo>
                  <a:lnTo>
                    <a:pt x="12" y="1472"/>
                  </a:lnTo>
                  <a:lnTo>
                    <a:pt x="35" y="1589"/>
                  </a:lnTo>
                  <a:lnTo>
                    <a:pt x="82" y="1706"/>
                  </a:lnTo>
                  <a:lnTo>
                    <a:pt x="140" y="1811"/>
                  </a:lnTo>
                  <a:lnTo>
                    <a:pt x="222" y="1904"/>
                  </a:lnTo>
                  <a:lnTo>
                    <a:pt x="304" y="1998"/>
                  </a:lnTo>
                  <a:lnTo>
                    <a:pt x="409" y="2079"/>
                  </a:lnTo>
                  <a:lnTo>
                    <a:pt x="526" y="2161"/>
                  </a:lnTo>
                  <a:lnTo>
                    <a:pt x="654" y="2220"/>
                  </a:lnTo>
                  <a:lnTo>
                    <a:pt x="794" y="2278"/>
                  </a:lnTo>
                  <a:lnTo>
                    <a:pt x="946" y="2325"/>
                  </a:lnTo>
                  <a:lnTo>
                    <a:pt x="1098" y="2360"/>
                  </a:lnTo>
                  <a:lnTo>
                    <a:pt x="1262" y="2383"/>
                  </a:lnTo>
                  <a:lnTo>
                    <a:pt x="1425" y="2395"/>
                  </a:lnTo>
                  <a:lnTo>
                    <a:pt x="1600" y="2406"/>
                  </a:lnTo>
                  <a:lnTo>
                    <a:pt x="1787" y="2395"/>
                  </a:lnTo>
                  <a:lnTo>
                    <a:pt x="1962" y="2371"/>
                  </a:lnTo>
                  <a:lnTo>
                    <a:pt x="2149" y="2336"/>
                  </a:lnTo>
                  <a:lnTo>
                    <a:pt x="2324" y="2290"/>
                  </a:lnTo>
                  <a:lnTo>
                    <a:pt x="2488" y="2243"/>
                  </a:lnTo>
                  <a:lnTo>
                    <a:pt x="2640" y="2173"/>
                  </a:lnTo>
                  <a:lnTo>
                    <a:pt x="2791" y="2103"/>
                  </a:lnTo>
                  <a:lnTo>
                    <a:pt x="2932" y="2021"/>
                  </a:lnTo>
                  <a:lnTo>
                    <a:pt x="3060" y="1928"/>
                  </a:lnTo>
                  <a:lnTo>
                    <a:pt x="3177" y="1834"/>
                  </a:lnTo>
                  <a:lnTo>
                    <a:pt x="3270" y="1741"/>
                  </a:lnTo>
                  <a:lnTo>
                    <a:pt x="3364" y="1636"/>
                  </a:lnTo>
                  <a:lnTo>
                    <a:pt x="3434" y="1519"/>
                  </a:lnTo>
                  <a:lnTo>
                    <a:pt x="3492" y="1402"/>
                  </a:lnTo>
                  <a:lnTo>
                    <a:pt x="3539" y="1285"/>
                  </a:lnTo>
                  <a:lnTo>
                    <a:pt x="3562" y="1168"/>
                  </a:lnTo>
                  <a:lnTo>
                    <a:pt x="3574" y="1052"/>
                  </a:lnTo>
                  <a:lnTo>
                    <a:pt x="3562" y="935"/>
                  </a:lnTo>
                  <a:lnTo>
                    <a:pt x="3539" y="806"/>
                  </a:lnTo>
                  <a:lnTo>
                    <a:pt x="3492" y="701"/>
                  </a:lnTo>
                  <a:lnTo>
                    <a:pt x="3434" y="596"/>
                  </a:lnTo>
                  <a:lnTo>
                    <a:pt x="3352" y="491"/>
                  </a:lnTo>
                  <a:lnTo>
                    <a:pt x="3270" y="409"/>
                  </a:lnTo>
                  <a:lnTo>
                    <a:pt x="3165" y="328"/>
                  </a:lnTo>
                  <a:lnTo>
                    <a:pt x="3048" y="246"/>
                  </a:lnTo>
                  <a:lnTo>
                    <a:pt x="2920" y="187"/>
                  </a:lnTo>
                  <a:lnTo>
                    <a:pt x="2780" y="129"/>
                  </a:lnTo>
                  <a:lnTo>
                    <a:pt x="2628" y="82"/>
                  </a:lnTo>
                  <a:lnTo>
                    <a:pt x="2476" y="47"/>
                  </a:lnTo>
                  <a:lnTo>
                    <a:pt x="2313" y="24"/>
                  </a:lnTo>
                  <a:lnTo>
                    <a:pt x="214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24"/>
            <p:cNvSpPr/>
            <p:nvPr/>
          </p:nvSpPr>
          <p:spPr>
            <a:xfrm>
              <a:off x="3561819" y="1212821"/>
              <a:ext cx="101502" cy="68359"/>
            </a:xfrm>
            <a:custGeom>
              <a:avLst/>
              <a:gdLst/>
              <a:ahLst/>
              <a:cxnLst/>
              <a:rect l="l" t="t" r="r" b="b"/>
              <a:pathLst>
                <a:path w="3574" h="2407" extrusionOk="0">
                  <a:moveTo>
                    <a:pt x="1425" y="1"/>
                  </a:moveTo>
                  <a:lnTo>
                    <a:pt x="1261" y="24"/>
                  </a:lnTo>
                  <a:lnTo>
                    <a:pt x="1098" y="47"/>
                  </a:lnTo>
                  <a:lnTo>
                    <a:pt x="934" y="82"/>
                  </a:lnTo>
                  <a:lnTo>
                    <a:pt x="794" y="129"/>
                  </a:lnTo>
                  <a:lnTo>
                    <a:pt x="654" y="187"/>
                  </a:lnTo>
                  <a:lnTo>
                    <a:pt x="526" y="246"/>
                  </a:lnTo>
                  <a:lnTo>
                    <a:pt x="409" y="328"/>
                  </a:lnTo>
                  <a:lnTo>
                    <a:pt x="304" y="409"/>
                  </a:lnTo>
                  <a:lnTo>
                    <a:pt x="210" y="491"/>
                  </a:lnTo>
                  <a:lnTo>
                    <a:pt x="140" y="596"/>
                  </a:lnTo>
                  <a:lnTo>
                    <a:pt x="82" y="701"/>
                  </a:lnTo>
                  <a:lnTo>
                    <a:pt x="35" y="806"/>
                  </a:lnTo>
                  <a:lnTo>
                    <a:pt x="0" y="935"/>
                  </a:lnTo>
                  <a:lnTo>
                    <a:pt x="0" y="1052"/>
                  </a:lnTo>
                  <a:lnTo>
                    <a:pt x="0" y="1168"/>
                  </a:lnTo>
                  <a:lnTo>
                    <a:pt x="35" y="1285"/>
                  </a:lnTo>
                  <a:lnTo>
                    <a:pt x="70" y="1402"/>
                  </a:lnTo>
                  <a:lnTo>
                    <a:pt x="128" y="1519"/>
                  </a:lnTo>
                  <a:lnTo>
                    <a:pt x="210" y="1636"/>
                  </a:lnTo>
                  <a:lnTo>
                    <a:pt x="292" y="1741"/>
                  </a:lnTo>
                  <a:lnTo>
                    <a:pt x="397" y="1834"/>
                  </a:lnTo>
                  <a:lnTo>
                    <a:pt x="514" y="1928"/>
                  </a:lnTo>
                  <a:lnTo>
                    <a:pt x="642" y="2021"/>
                  </a:lnTo>
                  <a:lnTo>
                    <a:pt x="782" y="2103"/>
                  </a:lnTo>
                  <a:lnTo>
                    <a:pt x="923" y="2173"/>
                  </a:lnTo>
                  <a:lnTo>
                    <a:pt x="1086" y="2243"/>
                  </a:lnTo>
                  <a:lnTo>
                    <a:pt x="1250" y="2290"/>
                  </a:lnTo>
                  <a:lnTo>
                    <a:pt x="1425" y="2336"/>
                  </a:lnTo>
                  <a:lnTo>
                    <a:pt x="1600" y="2371"/>
                  </a:lnTo>
                  <a:lnTo>
                    <a:pt x="1787" y="2395"/>
                  </a:lnTo>
                  <a:lnTo>
                    <a:pt x="1962" y="2406"/>
                  </a:lnTo>
                  <a:lnTo>
                    <a:pt x="2137" y="2395"/>
                  </a:lnTo>
                  <a:lnTo>
                    <a:pt x="2312" y="2383"/>
                  </a:lnTo>
                  <a:lnTo>
                    <a:pt x="2476" y="2360"/>
                  </a:lnTo>
                  <a:lnTo>
                    <a:pt x="2628" y="2325"/>
                  </a:lnTo>
                  <a:lnTo>
                    <a:pt x="2780" y="2278"/>
                  </a:lnTo>
                  <a:lnTo>
                    <a:pt x="2920" y="2220"/>
                  </a:lnTo>
                  <a:lnTo>
                    <a:pt x="3037" y="2161"/>
                  </a:lnTo>
                  <a:lnTo>
                    <a:pt x="3153" y="2079"/>
                  </a:lnTo>
                  <a:lnTo>
                    <a:pt x="3258" y="1998"/>
                  </a:lnTo>
                  <a:lnTo>
                    <a:pt x="3352" y="1904"/>
                  </a:lnTo>
                  <a:lnTo>
                    <a:pt x="3434" y="1811"/>
                  </a:lnTo>
                  <a:lnTo>
                    <a:pt x="3492" y="1706"/>
                  </a:lnTo>
                  <a:lnTo>
                    <a:pt x="3539" y="1589"/>
                  </a:lnTo>
                  <a:lnTo>
                    <a:pt x="3562" y="1472"/>
                  </a:lnTo>
                  <a:lnTo>
                    <a:pt x="3574" y="1355"/>
                  </a:lnTo>
                  <a:lnTo>
                    <a:pt x="3562" y="1239"/>
                  </a:lnTo>
                  <a:lnTo>
                    <a:pt x="3539" y="1110"/>
                  </a:lnTo>
                  <a:lnTo>
                    <a:pt x="3492" y="993"/>
                  </a:lnTo>
                  <a:lnTo>
                    <a:pt x="3434" y="888"/>
                  </a:lnTo>
                  <a:lnTo>
                    <a:pt x="3364" y="771"/>
                  </a:lnTo>
                  <a:lnTo>
                    <a:pt x="3270" y="666"/>
                  </a:lnTo>
                  <a:lnTo>
                    <a:pt x="3165" y="573"/>
                  </a:lnTo>
                  <a:lnTo>
                    <a:pt x="3048" y="468"/>
                  </a:lnTo>
                  <a:lnTo>
                    <a:pt x="2931" y="386"/>
                  </a:lnTo>
                  <a:lnTo>
                    <a:pt x="2791" y="304"/>
                  </a:lnTo>
                  <a:lnTo>
                    <a:pt x="2639" y="234"/>
                  </a:lnTo>
                  <a:lnTo>
                    <a:pt x="2488" y="164"/>
                  </a:lnTo>
                  <a:lnTo>
                    <a:pt x="2312" y="106"/>
                  </a:lnTo>
                  <a:lnTo>
                    <a:pt x="2149" y="71"/>
                  </a:lnTo>
                  <a:lnTo>
                    <a:pt x="1962" y="36"/>
                  </a:lnTo>
                  <a:lnTo>
                    <a:pt x="1775" y="12"/>
                  </a:lnTo>
                  <a:lnTo>
                    <a:pt x="160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24"/>
            <p:cNvSpPr/>
            <p:nvPr/>
          </p:nvSpPr>
          <p:spPr>
            <a:xfrm>
              <a:off x="3435437" y="1332557"/>
              <a:ext cx="171167" cy="73016"/>
            </a:xfrm>
            <a:custGeom>
              <a:avLst/>
              <a:gdLst/>
              <a:ahLst/>
              <a:cxnLst/>
              <a:rect l="l" t="t" r="r" b="b"/>
              <a:pathLst>
                <a:path w="6027" h="2571" extrusionOk="0">
                  <a:moveTo>
                    <a:pt x="573" y="1"/>
                  </a:moveTo>
                  <a:lnTo>
                    <a:pt x="432" y="24"/>
                  </a:lnTo>
                  <a:lnTo>
                    <a:pt x="304" y="59"/>
                  </a:lnTo>
                  <a:lnTo>
                    <a:pt x="187" y="117"/>
                  </a:lnTo>
                  <a:lnTo>
                    <a:pt x="94" y="188"/>
                  </a:lnTo>
                  <a:lnTo>
                    <a:pt x="59" y="234"/>
                  </a:lnTo>
                  <a:lnTo>
                    <a:pt x="24" y="293"/>
                  </a:lnTo>
                  <a:lnTo>
                    <a:pt x="12" y="363"/>
                  </a:lnTo>
                  <a:lnTo>
                    <a:pt x="0" y="421"/>
                  </a:lnTo>
                  <a:lnTo>
                    <a:pt x="0" y="503"/>
                  </a:lnTo>
                  <a:lnTo>
                    <a:pt x="0" y="585"/>
                  </a:lnTo>
                  <a:lnTo>
                    <a:pt x="24" y="666"/>
                  </a:lnTo>
                  <a:lnTo>
                    <a:pt x="47" y="760"/>
                  </a:lnTo>
                  <a:lnTo>
                    <a:pt x="117" y="947"/>
                  </a:lnTo>
                  <a:lnTo>
                    <a:pt x="222" y="1145"/>
                  </a:lnTo>
                  <a:lnTo>
                    <a:pt x="362" y="1355"/>
                  </a:lnTo>
                  <a:lnTo>
                    <a:pt x="538" y="1554"/>
                  </a:lnTo>
                  <a:lnTo>
                    <a:pt x="748" y="1753"/>
                  </a:lnTo>
                  <a:lnTo>
                    <a:pt x="865" y="1846"/>
                  </a:lnTo>
                  <a:lnTo>
                    <a:pt x="981" y="1939"/>
                  </a:lnTo>
                  <a:lnTo>
                    <a:pt x="1110" y="2033"/>
                  </a:lnTo>
                  <a:lnTo>
                    <a:pt x="1250" y="2115"/>
                  </a:lnTo>
                  <a:lnTo>
                    <a:pt x="1390" y="2196"/>
                  </a:lnTo>
                  <a:lnTo>
                    <a:pt x="1542" y="2266"/>
                  </a:lnTo>
                  <a:lnTo>
                    <a:pt x="1705" y="2336"/>
                  </a:lnTo>
                  <a:lnTo>
                    <a:pt x="1869" y="2395"/>
                  </a:lnTo>
                  <a:lnTo>
                    <a:pt x="2044" y="2442"/>
                  </a:lnTo>
                  <a:lnTo>
                    <a:pt x="2219" y="2488"/>
                  </a:lnTo>
                  <a:lnTo>
                    <a:pt x="2406" y="2523"/>
                  </a:lnTo>
                  <a:lnTo>
                    <a:pt x="2605" y="2558"/>
                  </a:lnTo>
                  <a:lnTo>
                    <a:pt x="2803" y="2570"/>
                  </a:lnTo>
                  <a:lnTo>
                    <a:pt x="3224" y="2570"/>
                  </a:lnTo>
                  <a:lnTo>
                    <a:pt x="3422" y="2558"/>
                  </a:lnTo>
                  <a:lnTo>
                    <a:pt x="3609" y="2523"/>
                  </a:lnTo>
                  <a:lnTo>
                    <a:pt x="3796" y="2488"/>
                  </a:lnTo>
                  <a:lnTo>
                    <a:pt x="3983" y="2442"/>
                  </a:lnTo>
                  <a:lnTo>
                    <a:pt x="4158" y="2395"/>
                  </a:lnTo>
                  <a:lnTo>
                    <a:pt x="4322" y="2336"/>
                  </a:lnTo>
                  <a:lnTo>
                    <a:pt x="4485" y="2266"/>
                  </a:lnTo>
                  <a:lnTo>
                    <a:pt x="4637" y="2196"/>
                  </a:lnTo>
                  <a:lnTo>
                    <a:pt x="4777" y="2115"/>
                  </a:lnTo>
                  <a:lnTo>
                    <a:pt x="4917" y="2033"/>
                  </a:lnTo>
                  <a:lnTo>
                    <a:pt x="5046" y="1939"/>
                  </a:lnTo>
                  <a:lnTo>
                    <a:pt x="5162" y="1846"/>
                  </a:lnTo>
                  <a:lnTo>
                    <a:pt x="5279" y="1753"/>
                  </a:lnTo>
                  <a:lnTo>
                    <a:pt x="5489" y="1554"/>
                  </a:lnTo>
                  <a:lnTo>
                    <a:pt x="5653" y="1355"/>
                  </a:lnTo>
                  <a:lnTo>
                    <a:pt x="5793" y="1145"/>
                  </a:lnTo>
                  <a:lnTo>
                    <a:pt x="5910" y="947"/>
                  </a:lnTo>
                  <a:lnTo>
                    <a:pt x="5980" y="760"/>
                  </a:lnTo>
                  <a:lnTo>
                    <a:pt x="6003" y="666"/>
                  </a:lnTo>
                  <a:lnTo>
                    <a:pt x="6027" y="585"/>
                  </a:lnTo>
                  <a:lnTo>
                    <a:pt x="6027" y="503"/>
                  </a:lnTo>
                  <a:lnTo>
                    <a:pt x="6027" y="421"/>
                  </a:lnTo>
                  <a:lnTo>
                    <a:pt x="6015" y="363"/>
                  </a:lnTo>
                  <a:lnTo>
                    <a:pt x="5992" y="293"/>
                  </a:lnTo>
                  <a:lnTo>
                    <a:pt x="5968" y="234"/>
                  </a:lnTo>
                  <a:lnTo>
                    <a:pt x="5922" y="188"/>
                  </a:lnTo>
                  <a:lnTo>
                    <a:pt x="5828" y="117"/>
                  </a:lnTo>
                  <a:lnTo>
                    <a:pt x="5723" y="59"/>
                  </a:lnTo>
                  <a:lnTo>
                    <a:pt x="5595" y="24"/>
                  </a:lnTo>
                  <a:lnTo>
                    <a:pt x="5454" y="1"/>
                  </a:lnTo>
                  <a:lnTo>
                    <a:pt x="5127" y="1"/>
                  </a:lnTo>
                  <a:lnTo>
                    <a:pt x="4952" y="12"/>
                  </a:lnTo>
                  <a:lnTo>
                    <a:pt x="4765" y="36"/>
                  </a:lnTo>
                  <a:lnTo>
                    <a:pt x="3936" y="153"/>
                  </a:lnTo>
                  <a:lnTo>
                    <a:pt x="3481" y="199"/>
                  </a:lnTo>
                  <a:lnTo>
                    <a:pt x="3247" y="223"/>
                  </a:lnTo>
                  <a:lnTo>
                    <a:pt x="2780" y="223"/>
                  </a:lnTo>
                  <a:lnTo>
                    <a:pt x="2546" y="199"/>
                  </a:lnTo>
                  <a:lnTo>
                    <a:pt x="2091" y="153"/>
                  </a:lnTo>
                  <a:lnTo>
                    <a:pt x="1262" y="36"/>
                  </a:lnTo>
                  <a:lnTo>
                    <a:pt x="1075" y="12"/>
                  </a:lnTo>
                  <a:lnTo>
                    <a:pt x="88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24"/>
            <p:cNvSpPr/>
            <p:nvPr/>
          </p:nvSpPr>
          <p:spPr>
            <a:xfrm>
              <a:off x="3495135" y="1246986"/>
              <a:ext cx="18261" cy="66030"/>
            </a:xfrm>
            <a:custGeom>
              <a:avLst/>
              <a:gdLst/>
              <a:ahLst/>
              <a:cxnLst/>
              <a:rect l="l" t="t" r="r" b="b"/>
              <a:pathLst>
                <a:path w="643" h="2325" extrusionOk="0">
                  <a:moveTo>
                    <a:pt x="608" y="1"/>
                  </a:moveTo>
                  <a:lnTo>
                    <a:pt x="596" y="36"/>
                  </a:lnTo>
                  <a:lnTo>
                    <a:pt x="573" y="106"/>
                  </a:lnTo>
                  <a:lnTo>
                    <a:pt x="479" y="363"/>
                  </a:lnTo>
                  <a:lnTo>
                    <a:pt x="339" y="701"/>
                  </a:lnTo>
                  <a:lnTo>
                    <a:pt x="187" y="1098"/>
                  </a:lnTo>
                  <a:lnTo>
                    <a:pt x="129" y="1297"/>
                  </a:lnTo>
                  <a:lnTo>
                    <a:pt x="71" y="1495"/>
                  </a:lnTo>
                  <a:lnTo>
                    <a:pt x="24" y="1694"/>
                  </a:lnTo>
                  <a:lnTo>
                    <a:pt x="1" y="1869"/>
                  </a:lnTo>
                  <a:lnTo>
                    <a:pt x="1" y="2021"/>
                  </a:lnTo>
                  <a:lnTo>
                    <a:pt x="1" y="2091"/>
                  </a:lnTo>
                  <a:lnTo>
                    <a:pt x="12" y="2149"/>
                  </a:lnTo>
                  <a:lnTo>
                    <a:pt x="36" y="2208"/>
                  </a:lnTo>
                  <a:lnTo>
                    <a:pt x="71" y="2243"/>
                  </a:lnTo>
                  <a:lnTo>
                    <a:pt x="106" y="2278"/>
                  </a:lnTo>
                  <a:lnTo>
                    <a:pt x="141" y="2313"/>
                  </a:lnTo>
                  <a:lnTo>
                    <a:pt x="187" y="2325"/>
                  </a:lnTo>
                  <a:lnTo>
                    <a:pt x="234" y="2325"/>
                  </a:lnTo>
                  <a:lnTo>
                    <a:pt x="281" y="2301"/>
                  </a:lnTo>
                  <a:lnTo>
                    <a:pt x="316" y="2278"/>
                  </a:lnTo>
                  <a:lnTo>
                    <a:pt x="351" y="2231"/>
                  </a:lnTo>
                  <a:lnTo>
                    <a:pt x="386" y="2184"/>
                  </a:lnTo>
                  <a:lnTo>
                    <a:pt x="444" y="2044"/>
                  </a:lnTo>
                  <a:lnTo>
                    <a:pt x="491" y="1881"/>
                  </a:lnTo>
                  <a:lnTo>
                    <a:pt x="526" y="1694"/>
                  </a:lnTo>
                  <a:lnTo>
                    <a:pt x="561" y="1484"/>
                  </a:lnTo>
                  <a:lnTo>
                    <a:pt x="584" y="1262"/>
                  </a:lnTo>
                  <a:lnTo>
                    <a:pt x="620" y="830"/>
                  </a:lnTo>
                  <a:lnTo>
                    <a:pt x="631" y="444"/>
                  </a:lnTo>
                  <a:lnTo>
                    <a:pt x="643" y="59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24"/>
            <p:cNvSpPr/>
            <p:nvPr/>
          </p:nvSpPr>
          <p:spPr>
            <a:xfrm>
              <a:off x="3398289" y="1120945"/>
              <a:ext cx="80628" cy="22578"/>
            </a:xfrm>
            <a:custGeom>
              <a:avLst/>
              <a:gdLst/>
              <a:ahLst/>
              <a:cxnLst/>
              <a:rect l="l" t="t" r="r" b="b"/>
              <a:pathLst>
                <a:path w="2839" h="795" extrusionOk="0">
                  <a:moveTo>
                    <a:pt x="1717" y="1"/>
                  </a:moveTo>
                  <a:lnTo>
                    <a:pt x="1530" y="24"/>
                  </a:lnTo>
                  <a:lnTo>
                    <a:pt x="1343" y="47"/>
                  </a:lnTo>
                  <a:lnTo>
                    <a:pt x="1145" y="82"/>
                  </a:lnTo>
                  <a:lnTo>
                    <a:pt x="970" y="129"/>
                  </a:lnTo>
                  <a:lnTo>
                    <a:pt x="806" y="176"/>
                  </a:lnTo>
                  <a:lnTo>
                    <a:pt x="654" y="234"/>
                  </a:lnTo>
                  <a:lnTo>
                    <a:pt x="526" y="281"/>
                  </a:lnTo>
                  <a:lnTo>
                    <a:pt x="409" y="339"/>
                  </a:lnTo>
                  <a:lnTo>
                    <a:pt x="304" y="398"/>
                  </a:lnTo>
                  <a:lnTo>
                    <a:pt x="210" y="456"/>
                  </a:lnTo>
                  <a:lnTo>
                    <a:pt x="140" y="514"/>
                  </a:lnTo>
                  <a:lnTo>
                    <a:pt x="82" y="573"/>
                  </a:lnTo>
                  <a:lnTo>
                    <a:pt x="35" y="619"/>
                  </a:lnTo>
                  <a:lnTo>
                    <a:pt x="12" y="666"/>
                  </a:lnTo>
                  <a:lnTo>
                    <a:pt x="0" y="713"/>
                  </a:lnTo>
                  <a:lnTo>
                    <a:pt x="0" y="748"/>
                  </a:lnTo>
                  <a:lnTo>
                    <a:pt x="24" y="771"/>
                  </a:lnTo>
                  <a:lnTo>
                    <a:pt x="59" y="783"/>
                  </a:lnTo>
                  <a:lnTo>
                    <a:pt x="152" y="795"/>
                  </a:lnTo>
                  <a:lnTo>
                    <a:pt x="281" y="795"/>
                  </a:lnTo>
                  <a:lnTo>
                    <a:pt x="432" y="760"/>
                  </a:lnTo>
                  <a:lnTo>
                    <a:pt x="608" y="725"/>
                  </a:lnTo>
                  <a:lnTo>
                    <a:pt x="993" y="631"/>
                  </a:lnTo>
                  <a:lnTo>
                    <a:pt x="1203" y="584"/>
                  </a:lnTo>
                  <a:lnTo>
                    <a:pt x="1425" y="549"/>
                  </a:lnTo>
                  <a:lnTo>
                    <a:pt x="1647" y="514"/>
                  </a:lnTo>
                  <a:lnTo>
                    <a:pt x="1857" y="491"/>
                  </a:lnTo>
                  <a:lnTo>
                    <a:pt x="2254" y="444"/>
                  </a:lnTo>
                  <a:lnTo>
                    <a:pt x="2429" y="421"/>
                  </a:lnTo>
                  <a:lnTo>
                    <a:pt x="2581" y="398"/>
                  </a:lnTo>
                  <a:lnTo>
                    <a:pt x="2698" y="363"/>
                  </a:lnTo>
                  <a:lnTo>
                    <a:pt x="2792" y="328"/>
                  </a:lnTo>
                  <a:lnTo>
                    <a:pt x="2827" y="292"/>
                  </a:lnTo>
                  <a:lnTo>
                    <a:pt x="2838" y="269"/>
                  </a:lnTo>
                  <a:lnTo>
                    <a:pt x="2827" y="234"/>
                  </a:lnTo>
                  <a:lnTo>
                    <a:pt x="2803" y="199"/>
                  </a:lnTo>
                  <a:lnTo>
                    <a:pt x="2756" y="164"/>
                  </a:lnTo>
                  <a:lnTo>
                    <a:pt x="2698" y="129"/>
                  </a:lnTo>
                  <a:lnTo>
                    <a:pt x="2628" y="94"/>
                  </a:lnTo>
                  <a:lnTo>
                    <a:pt x="2535" y="71"/>
                  </a:lnTo>
                  <a:lnTo>
                    <a:pt x="2429" y="47"/>
                  </a:lnTo>
                  <a:lnTo>
                    <a:pt x="2313" y="24"/>
                  </a:lnTo>
                  <a:lnTo>
                    <a:pt x="218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24"/>
            <p:cNvSpPr/>
            <p:nvPr/>
          </p:nvSpPr>
          <p:spPr>
            <a:xfrm>
              <a:off x="3563126" y="1120945"/>
              <a:ext cx="80628" cy="22578"/>
            </a:xfrm>
            <a:custGeom>
              <a:avLst/>
              <a:gdLst/>
              <a:ahLst/>
              <a:cxnLst/>
              <a:rect l="l" t="t" r="r" b="b"/>
              <a:pathLst>
                <a:path w="2839" h="795" extrusionOk="0">
                  <a:moveTo>
                    <a:pt x="655" y="1"/>
                  </a:moveTo>
                  <a:lnTo>
                    <a:pt x="515" y="24"/>
                  </a:lnTo>
                  <a:lnTo>
                    <a:pt x="398" y="47"/>
                  </a:lnTo>
                  <a:lnTo>
                    <a:pt x="293" y="71"/>
                  </a:lnTo>
                  <a:lnTo>
                    <a:pt x="211" y="94"/>
                  </a:lnTo>
                  <a:lnTo>
                    <a:pt x="129" y="129"/>
                  </a:lnTo>
                  <a:lnTo>
                    <a:pt x="82" y="164"/>
                  </a:lnTo>
                  <a:lnTo>
                    <a:pt x="36" y="199"/>
                  </a:lnTo>
                  <a:lnTo>
                    <a:pt x="12" y="234"/>
                  </a:lnTo>
                  <a:lnTo>
                    <a:pt x="1" y="269"/>
                  </a:lnTo>
                  <a:lnTo>
                    <a:pt x="12" y="292"/>
                  </a:lnTo>
                  <a:lnTo>
                    <a:pt x="36" y="328"/>
                  </a:lnTo>
                  <a:lnTo>
                    <a:pt x="129" y="363"/>
                  </a:lnTo>
                  <a:lnTo>
                    <a:pt x="258" y="398"/>
                  </a:lnTo>
                  <a:lnTo>
                    <a:pt x="409" y="421"/>
                  </a:lnTo>
                  <a:lnTo>
                    <a:pt x="585" y="444"/>
                  </a:lnTo>
                  <a:lnTo>
                    <a:pt x="982" y="491"/>
                  </a:lnTo>
                  <a:lnTo>
                    <a:pt x="1192" y="514"/>
                  </a:lnTo>
                  <a:lnTo>
                    <a:pt x="1414" y="549"/>
                  </a:lnTo>
                  <a:lnTo>
                    <a:pt x="1636" y="584"/>
                  </a:lnTo>
                  <a:lnTo>
                    <a:pt x="1846" y="631"/>
                  </a:lnTo>
                  <a:lnTo>
                    <a:pt x="2231" y="725"/>
                  </a:lnTo>
                  <a:lnTo>
                    <a:pt x="2407" y="760"/>
                  </a:lnTo>
                  <a:lnTo>
                    <a:pt x="2547" y="795"/>
                  </a:lnTo>
                  <a:lnTo>
                    <a:pt x="2675" y="795"/>
                  </a:lnTo>
                  <a:lnTo>
                    <a:pt x="2780" y="783"/>
                  </a:lnTo>
                  <a:lnTo>
                    <a:pt x="2815" y="771"/>
                  </a:lnTo>
                  <a:lnTo>
                    <a:pt x="2839" y="748"/>
                  </a:lnTo>
                  <a:lnTo>
                    <a:pt x="2839" y="713"/>
                  </a:lnTo>
                  <a:lnTo>
                    <a:pt x="2827" y="666"/>
                  </a:lnTo>
                  <a:lnTo>
                    <a:pt x="2804" y="619"/>
                  </a:lnTo>
                  <a:lnTo>
                    <a:pt x="2757" y="573"/>
                  </a:lnTo>
                  <a:lnTo>
                    <a:pt x="2699" y="514"/>
                  </a:lnTo>
                  <a:lnTo>
                    <a:pt x="2617" y="456"/>
                  </a:lnTo>
                  <a:lnTo>
                    <a:pt x="2535" y="398"/>
                  </a:lnTo>
                  <a:lnTo>
                    <a:pt x="2430" y="339"/>
                  </a:lnTo>
                  <a:lnTo>
                    <a:pt x="2313" y="281"/>
                  </a:lnTo>
                  <a:lnTo>
                    <a:pt x="2173" y="234"/>
                  </a:lnTo>
                  <a:lnTo>
                    <a:pt x="2033" y="176"/>
                  </a:lnTo>
                  <a:lnTo>
                    <a:pt x="1869" y="129"/>
                  </a:lnTo>
                  <a:lnTo>
                    <a:pt x="1682" y="82"/>
                  </a:lnTo>
                  <a:lnTo>
                    <a:pt x="1496" y="47"/>
                  </a:lnTo>
                  <a:lnTo>
                    <a:pt x="1309" y="24"/>
                  </a:lnTo>
                  <a:lnTo>
                    <a:pt x="11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24"/>
            <p:cNvSpPr/>
            <p:nvPr/>
          </p:nvSpPr>
          <p:spPr>
            <a:xfrm>
              <a:off x="3297780" y="1531901"/>
              <a:ext cx="448464" cy="823259"/>
            </a:xfrm>
            <a:custGeom>
              <a:avLst/>
              <a:gdLst/>
              <a:ahLst/>
              <a:cxnLst/>
              <a:rect l="l" t="t" r="r" b="b"/>
              <a:pathLst>
                <a:path w="15791" h="28988" extrusionOk="0">
                  <a:moveTo>
                    <a:pt x="15288" y="1"/>
                  </a:moveTo>
                  <a:lnTo>
                    <a:pt x="15207" y="24"/>
                  </a:lnTo>
                  <a:lnTo>
                    <a:pt x="15125" y="47"/>
                  </a:lnTo>
                  <a:lnTo>
                    <a:pt x="15055" y="106"/>
                  </a:lnTo>
                  <a:lnTo>
                    <a:pt x="14985" y="164"/>
                  </a:lnTo>
                  <a:lnTo>
                    <a:pt x="14938" y="234"/>
                  </a:lnTo>
                  <a:lnTo>
                    <a:pt x="59" y="28322"/>
                  </a:lnTo>
                  <a:lnTo>
                    <a:pt x="24" y="28416"/>
                  </a:lnTo>
                  <a:lnTo>
                    <a:pt x="1" y="28497"/>
                  </a:lnTo>
                  <a:lnTo>
                    <a:pt x="1" y="28591"/>
                  </a:lnTo>
                  <a:lnTo>
                    <a:pt x="24" y="28673"/>
                  </a:lnTo>
                  <a:lnTo>
                    <a:pt x="59" y="28754"/>
                  </a:lnTo>
                  <a:lnTo>
                    <a:pt x="106" y="28824"/>
                  </a:lnTo>
                  <a:lnTo>
                    <a:pt x="164" y="28883"/>
                  </a:lnTo>
                  <a:lnTo>
                    <a:pt x="246" y="28941"/>
                  </a:lnTo>
                  <a:lnTo>
                    <a:pt x="328" y="28965"/>
                  </a:lnTo>
                  <a:lnTo>
                    <a:pt x="409" y="28988"/>
                  </a:lnTo>
                  <a:lnTo>
                    <a:pt x="503" y="28988"/>
                  </a:lnTo>
                  <a:lnTo>
                    <a:pt x="584" y="28965"/>
                  </a:lnTo>
                  <a:lnTo>
                    <a:pt x="666" y="28941"/>
                  </a:lnTo>
                  <a:lnTo>
                    <a:pt x="736" y="28883"/>
                  </a:lnTo>
                  <a:lnTo>
                    <a:pt x="795" y="28824"/>
                  </a:lnTo>
                  <a:lnTo>
                    <a:pt x="853" y="28754"/>
                  </a:lnTo>
                  <a:lnTo>
                    <a:pt x="15732" y="666"/>
                  </a:lnTo>
                  <a:lnTo>
                    <a:pt x="15767" y="573"/>
                  </a:lnTo>
                  <a:lnTo>
                    <a:pt x="15791" y="491"/>
                  </a:lnTo>
                  <a:lnTo>
                    <a:pt x="15791" y="398"/>
                  </a:lnTo>
                  <a:lnTo>
                    <a:pt x="15767" y="316"/>
                  </a:lnTo>
                  <a:lnTo>
                    <a:pt x="15732" y="234"/>
                  </a:lnTo>
                  <a:lnTo>
                    <a:pt x="15685" y="164"/>
                  </a:lnTo>
                  <a:lnTo>
                    <a:pt x="15627" y="106"/>
                  </a:lnTo>
                  <a:lnTo>
                    <a:pt x="15545" y="47"/>
                  </a:lnTo>
                  <a:lnTo>
                    <a:pt x="15464" y="12"/>
                  </a:lnTo>
                  <a:lnTo>
                    <a:pt x="15382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24"/>
            <p:cNvSpPr/>
            <p:nvPr/>
          </p:nvSpPr>
          <p:spPr>
            <a:xfrm>
              <a:off x="3595644" y="1178996"/>
              <a:ext cx="423898" cy="501856"/>
            </a:xfrm>
            <a:custGeom>
              <a:avLst/>
              <a:gdLst/>
              <a:ahLst/>
              <a:cxnLst/>
              <a:rect l="l" t="t" r="r" b="b"/>
              <a:pathLst>
                <a:path w="14926" h="17671" extrusionOk="0">
                  <a:moveTo>
                    <a:pt x="6879" y="0"/>
                  </a:moveTo>
                  <a:lnTo>
                    <a:pt x="6611" y="12"/>
                  </a:lnTo>
                  <a:lnTo>
                    <a:pt x="6342" y="47"/>
                  </a:lnTo>
                  <a:lnTo>
                    <a:pt x="6073" y="94"/>
                  </a:lnTo>
                  <a:lnTo>
                    <a:pt x="5805" y="176"/>
                  </a:lnTo>
                  <a:lnTo>
                    <a:pt x="5548" y="269"/>
                  </a:lnTo>
                  <a:lnTo>
                    <a:pt x="5279" y="397"/>
                  </a:lnTo>
                  <a:lnTo>
                    <a:pt x="5011" y="538"/>
                  </a:lnTo>
                  <a:lnTo>
                    <a:pt x="4742" y="713"/>
                  </a:lnTo>
                  <a:lnTo>
                    <a:pt x="4473" y="923"/>
                  </a:lnTo>
                  <a:lnTo>
                    <a:pt x="4216" y="1145"/>
                  </a:lnTo>
                  <a:lnTo>
                    <a:pt x="3948" y="1413"/>
                  </a:lnTo>
                  <a:lnTo>
                    <a:pt x="3679" y="1705"/>
                  </a:lnTo>
                  <a:lnTo>
                    <a:pt x="3411" y="2021"/>
                  </a:lnTo>
                  <a:lnTo>
                    <a:pt x="3142" y="2383"/>
                  </a:lnTo>
                  <a:lnTo>
                    <a:pt x="2873" y="2768"/>
                  </a:lnTo>
                  <a:lnTo>
                    <a:pt x="2605" y="3189"/>
                  </a:lnTo>
                  <a:lnTo>
                    <a:pt x="2324" y="3656"/>
                  </a:lnTo>
                  <a:lnTo>
                    <a:pt x="2056" y="4158"/>
                  </a:lnTo>
                  <a:lnTo>
                    <a:pt x="1787" y="4672"/>
                  </a:lnTo>
                  <a:lnTo>
                    <a:pt x="1542" y="5186"/>
                  </a:lnTo>
                  <a:lnTo>
                    <a:pt x="1320" y="5711"/>
                  </a:lnTo>
                  <a:lnTo>
                    <a:pt x="1110" y="6225"/>
                  </a:lnTo>
                  <a:lnTo>
                    <a:pt x="911" y="6751"/>
                  </a:lnTo>
                  <a:lnTo>
                    <a:pt x="736" y="7265"/>
                  </a:lnTo>
                  <a:lnTo>
                    <a:pt x="584" y="7779"/>
                  </a:lnTo>
                  <a:lnTo>
                    <a:pt x="444" y="8281"/>
                  </a:lnTo>
                  <a:lnTo>
                    <a:pt x="327" y="8783"/>
                  </a:lnTo>
                  <a:lnTo>
                    <a:pt x="234" y="9285"/>
                  </a:lnTo>
                  <a:lnTo>
                    <a:pt x="152" y="9776"/>
                  </a:lnTo>
                  <a:lnTo>
                    <a:pt x="82" y="10266"/>
                  </a:lnTo>
                  <a:lnTo>
                    <a:pt x="35" y="10733"/>
                  </a:lnTo>
                  <a:lnTo>
                    <a:pt x="12" y="11212"/>
                  </a:lnTo>
                  <a:lnTo>
                    <a:pt x="0" y="11668"/>
                  </a:lnTo>
                  <a:lnTo>
                    <a:pt x="12" y="12111"/>
                  </a:lnTo>
                  <a:lnTo>
                    <a:pt x="35" y="12555"/>
                  </a:lnTo>
                  <a:lnTo>
                    <a:pt x="82" y="12976"/>
                  </a:lnTo>
                  <a:lnTo>
                    <a:pt x="140" y="13384"/>
                  </a:lnTo>
                  <a:lnTo>
                    <a:pt x="222" y="13793"/>
                  </a:lnTo>
                  <a:lnTo>
                    <a:pt x="316" y="14167"/>
                  </a:lnTo>
                  <a:lnTo>
                    <a:pt x="432" y="14541"/>
                  </a:lnTo>
                  <a:lnTo>
                    <a:pt x="561" y="14891"/>
                  </a:lnTo>
                  <a:lnTo>
                    <a:pt x="713" y="15230"/>
                  </a:lnTo>
                  <a:lnTo>
                    <a:pt x="888" y="15545"/>
                  </a:lnTo>
                  <a:lnTo>
                    <a:pt x="1075" y="15849"/>
                  </a:lnTo>
                  <a:lnTo>
                    <a:pt x="1273" y="16129"/>
                  </a:lnTo>
                  <a:lnTo>
                    <a:pt x="1495" y="16386"/>
                  </a:lnTo>
                  <a:lnTo>
                    <a:pt x="1729" y="16631"/>
                  </a:lnTo>
                  <a:lnTo>
                    <a:pt x="1857" y="16736"/>
                  </a:lnTo>
                  <a:lnTo>
                    <a:pt x="1986" y="16841"/>
                  </a:lnTo>
                  <a:lnTo>
                    <a:pt x="2126" y="16946"/>
                  </a:lnTo>
                  <a:lnTo>
                    <a:pt x="2266" y="17040"/>
                  </a:lnTo>
                  <a:lnTo>
                    <a:pt x="2406" y="17122"/>
                  </a:lnTo>
                  <a:lnTo>
                    <a:pt x="2558" y="17215"/>
                  </a:lnTo>
                  <a:lnTo>
                    <a:pt x="2710" y="17285"/>
                  </a:lnTo>
                  <a:lnTo>
                    <a:pt x="2862" y="17355"/>
                  </a:lnTo>
                  <a:lnTo>
                    <a:pt x="3013" y="17414"/>
                  </a:lnTo>
                  <a:lnTo>
                    <a:pt x="3177" y="17472"/>
                  </a:lnTo>
                  <a:lnTo>
                    <a:pt x="3329" y="17519"/>
                  </a:lnTo>
                  <a:lnTo>
                    <a:pt x="3492" y="17565"/>
                  </a:lnTo>
                  <a:lnTo>
                    <a:pt x="3831" y="17624"/>
                  </a:lnTo>
                  <a:lnTo>
                    <a:pt x="4170" y="17659"/>
                  </a:lnTo>
                  <a:lnTo>
                    <a:pt x="4508" y="17671"/>
                  </a:lnTo>
                  <a:lnTo>
                    <a:pt x="4870" y="17659"/>
                  </a:lnTo>
                  <a:lnTo>
                    <a:pt x="5221" y="17624"/>
                  </a:lnTo>
                  <a:lnTo>
                    <a:pt x="5583" y="17554"/>
                  </a:lnTo>
                  <a:lnTo>
                    <a:pt x="5957" y="17472"/>
                  </a:lnTo>
                  <a:lnTo>
                    <a:pt x="6319" y="17355"/>
                  </a:lnTo>
                  <a:lnTo>
                    <a:pt x="6692" y="17215"/>
                  </a:lnTo>
                  <a:lnTo>
                    <a:pt x="7066" y="17063"/>
                  </a:lnTo>
                  <a:lnTo>
                    <a:pt x="7440" y="16876"/>
                  </a:lnTo>
                  <a:lnTo>
                    <a:pt x="7825" y="16678"/>
                  </a:lnTo>
                  <a:lnTo>
                    <a:pt x="8199" y="16456"/>
                  </a:lnTo>
                  <a:lnTo>
                    <a:pt x="8573" y="16211"/>
                  </a:lnTo>
                  <a:lnTo>
                    <a:pt x="8946" y="15942"/>
                  </a:lnTo>
                  <a:lnTo>
                    <a:pt x="9320" y="15662"/>
                  </a:lnTo>
                  <a:lnTo>
                    <a:pt x="9694" y="15346"/>
                  </a:lnTo>
                  <a:lnTo>
                    <a:pt x="10056" y="15031"/>
                  </a:lnTo>
                  <a:lnTo>
                    <a:pt x="10418" y="14681"/>
                  </a:lnTo>
                  <a:lnTo>
                    <a:pt x="10768" y="14319"/>
                  </a:lnTo>
                  <a:lnTo>
                    <a:pt x="11119" y="13933"/>
                  </a:lnTo>
                  <a:lnTo>
                    <a:pt x="11469" y="13536"/>
                  </a:lnTo>
                  <a:lnTo>
                    <a:pt x="11808" y="13127"/>
                  </a:lnTo>
                  <a:lnTo>
                    <a:pt x="12135" y="12695"/>
                  </a:lnTo>
                  <a:lnTo>
                    <a:pt x="12450" y="12240"/>
                  </a:lnTo>
                  <a:lnTo>
                    <a:pt x="12765" y="11773"/>
                  </a:lnTo>
                  <a:lnTo>
                    <a:pt x="13069" y="11294"/>
                  </a:lnTo>
                  <a:lnTo>
                    <a:pt x="13361" y="10803"/>
                  </a:lnTo>
                  <a:lnTo>
                    <a:pt x="13641" y="10289"/>
                  </a:lnTo>
                  <a:lnTo>
                    <a:pt x="13898" y="9787"/>
                  </a:lnTo>
                  <a:lnTo>
                    <a:pt x="14120" y="9297"/>
                  </a:lnTo>
                  <a:lnTo>
                    <a:pt x="14319" y="8841"/>
                  </a:lnTo>
                  <a:lnTo>
                    <a:pt x="14482" y="8397"/>
                  </a:lnTo>
                  <a:lnTo>
                    <a:pt x="14622" y="7965"/>
                  </a:lnTo>
                  <a:lnTo>
                    <a:pt x="14739" y="7557"/>
                  </a:lnTo>
                  <a:lnTo>
                    <a:pt x="14821" y="7171"/>
                  </a:lnTo>
                  <a:lnTo>
                    <a:pt x="14879" y="6809"/>
                  </a:lnTo>
                  <a:lnTo>
                    <a:pt x="14914" y="6447"/>
                  </a:lnTo>
                  <a:lnTo>
                    <a:pt x="14926" y="6108"/>
                  </a:lnTo>
                  <a:lnTo>
                    <a:pt x="14914" y="5793"/>
                  </a:lnTo>
                  <a:lnTo>
                    <a:pt x="14879" y="5478"/>
                  </a:lnTo>
                  <a:lnTo>
                    <a:pt x="14821" y="5186"/>
                  </a:lnTo>
                  <a:lnTo>
                    <a:pt x="14751" y="4905"/>
                  </a:lnTo>
                  <a:lnTo>
                    <a:pt x="14646" y="4637"/>
                  </a:lnTo>
                  <a:lnTo>
                    <a:pt x="14541" y="4380"/>
                  </a:lnTo>
                  <a:lnTo>
                    <a:pt x="14400" y="4135"/>
                  </a:lnTo>
                  <a:lnTo>
                    <a:pt x="14249" y="3901"/>
                  </a:lnTo>
                  <a:lnTo>
                    <a:pt x="14085" y="3679"/>
                  </a:lnTo>
                  <a:lnTo>
                    <a:pt x="13898" y="3469"/>
                  </a:lnTo>
                  <a:lnTo>
                    <a:pt x="13711" y="3259"/>
                  </a:lnTo>
                  <a:lnTo>
                    <a:pt x="13501" y="3060"/>
                  </a:lnTo>
                  <a:lnTo>
                    <a:pt x="13268" y="2862"/>
                  </a:lnTo>
                  <a:lnTo>
                    <a:pt x="13034" y="2686"/>
                  </a:lnTo>
                  <a:lnTo>
                    <a:pt x="12789" y="2500"/>
                  </a:lnTo>
                  <a:lnTo>
                    <a:pt x="12532" y="2324"/>
                  </a:lnTo>
                  <a:lnTo>
                    <a:pt x="12275" y="2161"/>
                  </a:lnTo>
                  <a:lnTo>
                    <a:pt x="11995" y="1986"/>
                  </a:lnTo>
                  <a:lnTo>
                    <a:pt x="11434" y="1659"/>
                  </a:lnTo>
                  <a:lnTo>
                    <a:pt x="10838" y="1343"/>
                  </a:lnTo>
                  <a:lnTo>
                    <a:pt x="10243" y="1040"/>
                  </a:lnTo>
                  <a:lnTo>
                    <a:pt x="9670" y="748"/>
                  </a:lnTo>
                  <a:lnTo>
                    <a:pt x="9378" y="619"/>
                  </a:lnTo>
                  <a:lnTo>
                    <a:pt x="9098" y="503"/>
                  </a:lnTo>
                  <a:lnTo>
                    <a:pt x="8806" y="386"/>
                  </a:lnTo>
                  <a:lnTo>
                    <a:pt x="8526" y="292"/>
                  </a:lnTo>
                  <a:lnTo>
                    <a:pt x="8246" y="211"/>
                  </a:lnTo>
                  <a:lnTo>
                    <a:pt x="7977" y="129"/>
                  </a:lnTo>
                  <a:lnTo>
                    <a:pt x="7697" y="70"/>
                  </a:lnTo>
                  <a:lnTo>
                    <a:pt x="7428" y="35"/>
                  </a:lnTo>
                  <a:lnTo>
                    <a:pt x="7159" y="12"/>
                  </a:lnTo>
                  <a:lnTo>
                    <a:pt x="687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24"/>
            <p:cNvSpPr/>
            <p:nvPr/>
          </p:nvSpPr>
          <p:spPr>
            <a:xfrm>
              <a:off x="3629128" y="1255279"/>
              <a:ext cx="390415" cy="425574"/>
            </a:xfrm>
            <a:custGeom>
              <a:avLst/>
              <a:gdLst/>
              <a:ahLst/>
              <a:cxnLst/>
              <a:rect l="l" t="t" r="r" b="b"/>
              <a:pathLst>
                <a:path w="13747" h="14985" extrusionOk="0">
                  <a:moveTo>
                    <a:pt x="11878" y="0"/>
                  </a:moveTo>
                  <a:lnTo>
                    <a:pt x="11703" y="584"/>
                  </a:lnTo>
                  <a:lnTo>
                    <a:pt x="11516" y="1145"/>
                  </a:lnTo>
                  <a:lnTo>
                    <a:pt x="11306" y="1706"/>
                  </a:lnTo>
                  <a:lnTo>
                    <a:pt x="11096" y="2255"/>
                  </a:lnTo>
                  <a:lnTo>
                    <a:pt x="10862" y="2803"/>
                  </a:lnTo>
                  <a:lnTo>
                    <a:pt x="10617" y="3341"/>
                  </a:lnTo>
                  <a:lnTo>
                    <a:pt x="10360" y="3878"/>
                  </a:lnTo>
                  <a:lnTo>
                    <a:pt x="10080" y="4392"/>
                  </a:lnTo>
                  <a:lnTo>
                    <a:pt x="9788" y="4906"/>
                  </a:lnTo>
                  <a:lnTo>
                    <a:pt x="9496" y="5408"/>
                  </a:lnTo>
                  <a:lnTo>
                    <a:pt x="9181" y="5898"/>
                  </a:lnTo>
                  <a:lnTo>
                    <a:pt x="8854" y="6377"/>
                  </a:lnTo>
                  <a:lnTo>
                    <a:pt x="8515" y="6856"/>
                  </a:lnTo>
                  <a:lnTo>
                    <a:pt x="8164" y="7312"/>
                  </a:lnTo>
                  <a:lnTo>
                    <a:pt x="7802" y="7767"/>
                  </a:lnTo>
                  <a:lnTo>
                    <a:pt x="7417" y="8199"/>
                  </a:lnTo>
                  <a:lnTo>
                    <a:pt x="7032" y="8631"/>
                  </a:lnTo>
                  <a:lnTo>
                    <a:pt x="6635" y="9040"/>
                  </a:lnTo>
                  <a:lnTo>
                    <a:pt x="6226" y="9437"/>
                  </a:lnTo>
                  <a:lnTo>
                    <a:pt x="5805" y="9822"/>
                  </a:lnTo>
                  <a:lnTo>
                    <a:pt x="5373" y="10196"/>
                  </a:lnTo>
                  <a:lnTo>
                    <a:pt x="4929" y="10558"/>
                  </a:lnTo>
                  <a:lnTo>
                    <a:pt x="4486" y="10909"/>
                  </a:lnTo>
                  <a:lnTo>
                    <a:pt x="4018" y="11236"/>
                  </a:lnTo>
                  <a:lnTo>
                    <a:pt x="3551" y="11551"/>
                  </a:lnTo>
                  <a:lnTo>
                    <a:pt x="3072" y="11855"/>
                  </a:lnTo>
                  <a:lnTo>
                    <a:pt x="2582" y="12135"/>
                  </a:lnTo>
                  <a:lnTo>
                    <a:pt x="2080" y="12404"/>
                  </a:lnTo>
                  <a:lnTo>
                    <a:pt x="1566" y="12660"/>
                  </a:lnTo>
                  <a:lnTo>
                    <a:pt x="1052" y="12894"/>
                  </a:lnTo>
                  <a:lnTo>
                    <a:pt x="526" y="13116"/>
                  </a:lnTo>
                  <a:lnTo>
                    <a:pt x="1" y="13314"/>
                  </a:lnTo>
                  <a:lnTo>
                    <a:pt x="141" y="13501"/>
                  </a:lnTo>
                  <a:lnTo>
                    <a:pt x="293" y="13677"/>
                  </a:lnTo>
                  <a:lnTo>
                    <a:pt x="456" y="13840"/>
                  </a:lnTo>
                  <a:lnTo>
                    <a:pt x="620" y="14004"/>
                  </a:lnTo>
                  <a:lnTo>
                    <a:pt x="795" y="14144"/>
                  </a:lnTo>
                  <a:lnTo>
                    <a:pt x="982" y="14284"/>
                  </a:lnTo>
                  <a:lnTo>
                    <a:pt x="1169" y="14412"/>
                  </a:lnTo>
                  <a:lnTo>
                    <a:pt x="1379" y="14529"/>
                  </a:lnTo>
                  <a:lnTo>
                    <a:pt x="1531" y="14599"/>
                  </a:lnTo>
                  <a:lnTo>
                    <a:pt x="1683" y="14669"/>
                  </a:lnTo>
                  <a:lnTo>
                    <a:pt x="1834" y="14728"/>
                  </a:lnTo>
                  <a:lnTo>
                    <a:pt x="1998" y="14786"/>
                  </a:lnTo>
                  <a:lnTo>
                    <a:pt x="2150" y="14833"/>
                  </a:lnTo>
                  <a:lnTo>
                    <a:pt x="2313" y="14879"/>
                  </a:lnTo>
                  <a:lnTo>
                    <a:pt x="2652" y="14938"/>
                  </a:lnTo>
                  <a:lnTo>
                    <a:pt x="2991" y="14973"/>
                  </a:lnTo>
                  <a:lnTo>
                    <a:pt x="3329" y="14985"/>
                  </a:lnTo>
                  <a:lnTo>
                    <a:pt x="3691" y="14973"/>
                  </a:lnTo>
                  <a:lnTo>
                    <a:pt x="4042" y="14938"/>
                  </a:lnTo>
                  <a:lnTo>
                    <a:pt x="4404" y="14868"/>
                  </a:lnTo>
                  <a:lnTo>
                    <a:pt x="4778" y="14786"/>
                  </a:lnTo>
                  <a:lnTo>
                    <a:pt x="5140" y="14669"/>
                  </a:lnTo>
                  <a:lnTo>
                    <a:pt x="5513" y="14529"/>
                  </a:lnTo>
                  <a:lnTo>
                    <a:pt x="5887" y="14377"/>
                  </a:lnTo>
                  <a:lnTo>
                    <a:pt x="6261" y="14190"/>
                  </a:lnTo>
                  <a:lnTo>
                    <a:pt x="6646" y="13992"/>
                  </a:lnTo>
                  <a:lnTo>
                    <a:pt x="7020" y="13770"/>
                  </a:lnTo>
                  <a:lnTo>
                    <a:pt x="7394" y="13525"/>
                  </a:lnTo>
                  <a:lnTo>
                    <a:pt x="7767" y="13256"/>
                  </a:lnTo>
                  <a:lnTo>
                    <a:pt x="8141" y="12976"/>
                  </a:lnTo>
                  <a:lnTo>
                    <a:pt x="8515" y="12660"/>
                  </a:lnTo>
                  <a:lnTo>
                    <a:pt x="8877" y="12345"/>
                  </a:lnTo>
                  <a:lnTo>
                    <a:pt x="9239" y="11995"/>
                  </a:lnTo>
                  <a:lnTo>
                    <a:pt x="9589" y="11633"/>
                  </a:lnTo>
                  <a:lnTo>
                    <a:pt x="9940" y="11247"/>
                  </a:lnTo>
                  <a:lnTo>
                    <a:pt x="10290" y="10850"/>
                  </a:lnTo>
                  <a:lnTo>
                    <a:pt x="10629" y="10441"/>
                  </a:lnTo>
                  <a:lnTo>
                    <a:pt x="10956" y="10009"/>
                  </a:lnTo>
                  <a:lnTo>
                    <a:pt x="11271" y="9554"/>
                  </a:lnTo>
                  <a:lnTo>
                    <a:pt x="11586" y="9087"/>
                  </a:lnTo>
                  <a:lnTo>
                    <a:pt x="11890" y="8608"/>
                  </a:lnTo>
                  <a:lnTo>
                    <a:pt x="12182" y="8117"/>
                  </a:lnTo>
                  <a:lnTo>
                    <a:pt x="12462" y="7603"/>
                  </a:lnTo>
                  <a:lnTo>
                    <a:pt x="12649" y="7230"/>
                  </a:lnTo>
                  <a:lnTo>
                    <a:pt x="12836" y="6856"/>
                  </a:lnTo>
                  <a:lnTo>
                    <a:pt x="13000" y="6494"/>
                  </a:lnTo>
                  <a:lnTo>
                    <a:pt x="13140" y="6155"/>
                  </a:lnTo>
                  <a:lnTo>
                    <a:pt x="13268" y="5817"/>
                  </a:lnTo>
                  <a:lnTo>
                    <a:pt x="13385" y="5501"/>
                  </a:lnTo>
                  <a:lnTo>
                    <a:pt x="13478" y="5186"/>
                  </a:lnTo>
                  <a:lnTo>
                    <a:pt x="13560" y="4882"/>
                  </a:lnTo>
                  <a:lnTo>
                    <a:pt x="13630" y="4590"/>
                  </a:lnTo>
                  <a:lnTo>
                    <a:pt x="13677" y="4310"/>
                  </a:lnTo>
                  <a:lnTo>
                    <a:pt x="13712" y="4041"/>
                  </a:lnTo>
                  <a:lnTo>
                    <a:pt x="13735" y="3773"/>
                  </a:lnTo>
                  <a:lnTo>
                    <a:pt x="13747" y="3516"/>
                  </a:lnTo>
                  <a:lnTo>
                    <a:pt x="13747" y="3271"/>
                  </a:lnTo>
                  <a:lnTo>
                    <a:pt x="13735" y="3037"/>
                  </a:lnTo>
                  <a:lnTo>
                    <a:pt x="13700" y="2803"/>
                  </a:lnTo>
                  <a:lnTo>
                    <a:pt x="13665" y="2582"/>
                  </a:lnTo>
                  <a:lnTo>
                    <a:pt x="13607" y="2371"/>
                  </a:lnTo>
                  <a:lnTo>
                    <a:pt x="13548" y="2161"/>
                  </a:lnTo>
                  <a:lnTo>
                    <a:pt x="13478" y="1963"/>
                  </a:lnTo>
                  <a:lnTo>
                    <a:pt x="13397" y="1776"/>
                  </a:lnTo>
                  <a:lnTo>
                    <a:pt x="13292" y="1589"/>
                  </a:lnTo>
                  <a:lnTo>
                    <a:pt x="13198" y="1402"/>
                  </a:lnTo>
                  <a:lnTo>
                    <a:pt x="13081" y="1227"/>
                  </a:lnTo>
                  <a:lnTo>
                    <a:pt x="12953" y="1063"/>
                  </a:lnTo>
                  <a:lnTo>
                    <a:pt x="12824" y="900"/>
                  </a:lnTo>
                  <a:lnTo>
                    <a:pt x="12684" y="736"/>
                  </a:lnTo>
                  <a:lnTo>
                    <a:pt x="12532" y="584"/>
                  </a:lnTo>
                  <a:lnTo>
                    <a:pt x="12381" y="433"/>
                  </a:lnTo>
                  <a:lnTo>
                    <a:pt x="12217" y="292"/>
                  </a:lnTo>
                  <a:lnTo>
                    <a:pt x="1187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24"/>
            <p:cNvSpPr/>
            <p:nvPr/>
          </p:nvSpPr>
          <p:spPr>
            <a:xfrm>
              <a:off x="3673916" y="1333551"/>
              <a:ext cx="94544" cy="77305"/>
            </a:xfrm>
            <a:custGeom>
              <a:avLst/>
              <a:gdLst/>
              <a:ahLst/>
              <a:cxnLst/>
              <a:rect l="l" t="t" r="r" b="b"/>
              <a:pathLst>
                <a:path w="3329" h="2722" extrusionOk="0">
                  <a:moveTo>
                    <a:pt x="982" y="1"/>
                  </a:moveTo>
                  <a:lnTo>
                    <a:pt x="841" y="12"/>
                  </a:lnTo>
                  <a:lnTo>
                    <a:pt x="701" y="36"/>
                  </a:lnTo>
                  <a:lnTo>
                    <a:pt x="584" y="82"/>
                  </a:lnTo>
                  <a:lnTo>
                    <a:pt x="468" y="129"/>
                  </a:lnTo>
                  <a:lnTo>
                    <a:pt x="351" y="199"/>
                  </a:lnTo>
                  <a:lnTo>
                    <a:pt x="257" y="269"/>
                  </a:lnTo>
                  <a:lnTo>
                    <a:pt x="176" y="363"/>
                  </a:lnTo>
                  <a:lnTo>
                    <a:pt x="106" y="456"/>
                  </a:lnTo>
                  <a:lnTo>
                    <a:pt x="59" y="573"/>
                  </a:lnTo>
                  <a:lnTo>
                    <a:pt x="24" y="678"/>
                  </a:lnTo>
                  <a:lnTo>
                    <a:pt x="1" y="807"/>
                  </a:lnTo>
                  <a:lnTo>
                    <a:pt x="1" y="923"/>
                  </a:lnTo>
                  <a:lnTo>
                    <a:pt x="12" y="1052"/>
                  </a:lnTo>
                  <a:lnTo>
                    <a:pt x="47" y="1180"/>
                  </a:lnTo>
                  <a:lnTo>
                    <a:pt x="94" y="1320"/>
                  </a:lnTo>
                  <a:lnTo>
                    <a:pt x="152" y="1449"/>
                  </a:lnTo>
                  <a:lnTo>
                    <a:pt x="222" y="1577"/>
                  </a:lnTo>
                  <a:lnTo>
                    <a:pt x="304" y="1706"/>
                  </a:lnTo>
                  <a:lnTo>
                    <a:pt x="409" y="1834"/>
                  </a:lnTo>
                  <a:lnTo>
                    <a:pt x="514" y="1951"/>
                  </a:lnTo>
                  <a:lnTo>
                    <a:pt x="643" y="2068"/>
                  </a:lnTo>
                  <a:lnTo>
                    <a:pt x="771" y="2185"/>
                  </a:lnTo>
                  <a:lnTo>
                    <a:pt x="923" y="2290"/>
                  </a:lnTo>
                  <a:lnTo>
                    <a:pt x="1075" y="2383"/>
                  </a:lnTo>
                  <a:lnTo>
                    <a:pt x="1238" y="2465"/>
                  </a:lnTo>
                  <a:lnTo>
                    <a:pt x="1402" y="2547"/>
                  </a:lnTo>
                  <a:lnTo>
                    <a:pt x="1565" y="2605"/>
                  </a:lnTo>
                  <a:lnTo>
                    <a:pt x="1729" y="2652"/>
                  </a:lnTo>
                  <a:lnTo>
                    <a:pt x="1892" y="2687"/>
                  </a:lnTo>
                  <a:lnTo>
                    <a:pt x="2044" y="2710"/>
                  </a:lnTo>
                  <a:lnTo>
                    <a:pt x="2208" y="2722"/>
                  </a:lnTo>
                  <a:lnTo>
                    <a:pt x="2348" y="2722"/>
                  </a:lnTo>
                  <a:lnTo>
                    <a:pt x="2500" y="2710"/>
                  </a:lnTo>
                  <a:lnTo>
                    <a:pt x="2628" y="2675"/>
                  </a:lnTo>
                  <a:lnTo>
                    <a:pt x="2757" y="2640"/>
                  </a:lnTo>
                  <a:lnTo>
                    <a:pt x="2874" y="2582"/>
                  </a:lnTo>
                  <a:lnTo>
                    <a:pt x="2979" y="2523"/>
                  </a:lnTo>
                  <a:lnTo>
                    <a:pt x="3072" y="2442"/>
                  </a:lnTo>
                  <a:lnTo>
                    <a:pt x="3154" y="2360"/>
                  </a:lnTo>
                  <a:lnTo>
                    <a:pt x="3224" y="2255"/>
                  </a:lnTo>
                  <a:lnTo>
                    <a:pt x="3282" y="2150"/>
                  </a:lnTo>
                  <a:lnTo>
                    <a:pt x="3317" y="2033"/>
                  </a:lnTo>
                  <a:lnTo>
                    <a:pt x="3329" y="1916"/>
                  </a:lnTo>
                  <a:lnTo>
                    <a:pt x="3329" y="1788"/>
                  </a:lnTo>
                  <a:lnTo>
                    <a:pt x="3317" y="1659"/>
                  </a:lnTo>
                  <a:lnTo>
                    <a:pt x="3294" y="1531"/>
                  </a:lnTo>
                  <a:lnTo>
                    <a:pt x="3247" y="1402"/>
                  </a:lnTo>
                  <a:lnTo>
                    <a:pt x="3189" y="1274"/>
                  </a:lnTo>
                  <a:lnTo>
                    <a:pt x="3119" y="1145"/>
                  </a:lnTo>
                  <a:lnTo>
                    <a:pt x="3025" y="1017"/>
                  </a:lnTo>
                  <a:lnTo>
                    <a:pt x="2932" y="888"/>
                  </a:lnTo>
                  <a:lnTo>
                    <a:pt x="2815" y="760"/>
                  </a:lnTo>
                  <a:lnTo>
                    <a:pt x="2698" y="643"/>
                  </a:lnTo>
                  <a:lnTo>
                    <a:pt x="2558" y="538"/>
                  </a:lnTo>
                  <a:lnTo>
                    <a:pt x="2418" y="433"/>
                  </a:lnTo>
                  <a:lnTo>
                    <a:pt x="2255" y="339"/>
                  </a:lnTo>
                  <a:lnTo>
                    <a:pt x="2103" y="246"/>
                  </a:lnTo>
                  <a:lnTo>
                    <a:pt x="1939" y="176"/>
                  </a:lnTo>
                  <a:lnTo>
                    <a:pt x="1764" y="118"/>
                  </a:lnTo>
                  <a:lnTo>
                    <a:pt x="1612" y="59"/>
                  </a:lnTo>
                  <a:lnTo>
                    <a:pt x="1449" y="24"/>
                  </a:lnTo>
                  <a:lnTo>
                    <a:pt x="128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24"/>
            <p:cNvSpPr/>
            <p:nvPr/>
          </p:nvSpPr>
          <p:spPr>
            <a:xfrm>
              <a:off x="3679227" y="1485807"/>
              <a:ext cx="147623" cy="57084"/>
            </a:xfrm>
            <a:custGeom>
              <a:avLst/>
              <a:gdLst/>
              <a:ahLst/>
              <a:cxnLst/>
              <a:rect l="l" t="t" r="r" b="b"/>
              <a:pathLst>
                <a:path w="5198" h="2010" extrusionOk="0">
                  <a:moveTo>
                    <a:pt x="129" y="0"/>
                  </a:moveTo>
                  <a:lnTo>
                    <a:pt x="94" y="12"/>
                  </a:lnTo>
                  <a:lnTo>
                    <a:pt x="59" y="24"/>
                  </a:lnTo>
                  <a:lnTo>
                    <a:pt x="35" y="47"/>
                  </a:lnTo>
                  <a:lnTo>
                    <a:pt x="12" y="70"/>
                  </a:lnTo>
                  <a:lnTo>
                    <a:pt x="0" y="94"/>
                  </a:lnTo>
                  <a:lnTo>
                    <a:pt x="0" y="129"/>
                  </a:lnTo>
                  <a:lnTo>
                    <a:pt x="12" y="211"/>
                  </a:lnTo>
                  <a:lnTo>
                    <a:pt x="59" y="304"/>
                  </a:lnTo>
                  <a:lnTo>
                    <a:pt x="129" y="409"/>
                  </a:lnTo>
                  <a:lnTo>
                    <a:pt x="222" y="526"/>
                  </a:lnTo>
                  <a:lnTo>
                    <a:pt x="351" y="643"/>
                  </a:lnTo>
                  <a:lnTo>
                    <a:pt x="503" y="783"/>
                  </a:lnTo>
                  <a:lnTo>
                    <a:pt x="678" y="911"/>
                  </a:lnTo>
                  <a:lnTo>
                    <a:pt x="888" y="1051"/>
                  </a:lnTo>
                  <a:lnTo>
                    <a:pt x="1122" y="1192"/>
                  </a:lnTo>
                  <a:lnTo>
                    <a:pt x="1390" y="1332"/>
                  </a:lnTo>
                  <a:lnTo>
                    <a:pt x="1682" y="1460"/>
                  </a:lnTo>
                  <a:lnTo>
                    <a:pt x="1997" y="1589"/>
                  </a:lnTo>
                  <a:lnTo>
                    <a:pt x="2348" y="1705"/>
                  </a:lnTo>
                  <a:lnTo>
                    <a:pt x="2698" y="1811"/>
                  </a:lnTo>
                  <a:lnTo>
                    <a:pt x="3037" y="1881"/>
                  </a:lnTo>
                  <a:lnTo>
                    <a:pt x="3352" y="1939"/>
                  </a:lnTo>
                  <a:lnTo>
                    <a:pt x="3656" y="1986"/>
                  </a:lnTo>
                  <a:lnTo>
                    <a:pt x="3925" y="1997"/>
                  </a:lnTo>
                  <a:lnTo>
                    <a:pt x="4170" y="2009"/>
                  </a:lnTo>
                  <a:lnTo>
                    <a:pt x="4403" y="1997"/>
                  </a:lnTo>
                  <a:lnTo>
                    <a:pt x="4602" y="1974"/>
                  </a:lnTo>
                  <a:lnTo>
                    <a:pt x="4777" y="1951"/>
                  </a:lnTo>
                  <a:lnTo>
                    <a:pt x="4917" y="1904"/>
                  </a:lnTo>
                  <a:lnTo>
                    <a:pt x="5034" y="1857"/>
                  </a:lnTo>
                  <a:lnTo>
                    <a:pt x="5127" y="1799"/>
                  </a:lnTo>
                  <a:lnTo>
                    <a:pt x="5174" y="1752"/>
                  </a:lnTo>
                  <a:lnTo>
                    <a:pt x="5198" y="1717"/>
                  </a:lnTo>
                  <a:lnTo>
                    <a:pt x="5198" y="1694"/>
                  </a:lnTo>
                  <a:lnTo>
                    <a:pt x="5198" y="1659"/>
                  </a:lnTo>
                  <a:lnTo>
                    <a:pt x="5186" y="1624"/>
                  </a:lnTo>
                  <a:lnTo>
                    <a:pt x="5174" y="1600"/>
                  </a:lnTo>
                  <a:lnTo>
                    <a:pt x="5151" y="1577"/>
                  </a:lnTo>
                  <a:lnTo>
                    <a:pt x="5069" y="1519"/>
                  </a:lnTo>
                  <a:lnTo>
                    <a:pt x="4987" y="1472"/>
                  </a:lnTo>
                  <a:lnTo>
                    <a:pt x="4882" y="1414"/>
                  </a:lnTo>
                  <a:lnTo>
                    <a:pt x="4765" y="1367"/>
                  </a:lnTo>
                  <a:lnTo>
                    <a:pt x="4485" y="1285"/>
                  </a:lnTo>
                  <a:lnTo>
                    <a:pt x="4170" y="1203"/>
                  </a:lnTo>
                  <a:lnTo>
                    <a:pt x="3434" y="1016"/>
                  </a:lnTo>
                  <a:lnTo>
                    <a:pt x="3037" y="923"/>
                  </a:lnTo>
                  <a:lnTo>
                    <a:pt x="2628" y="795"/>
                  </a:lnTo>
                  <a:lnTo>
                    <a:pt x="2231" y="666"/>
                  </a:lnTo>
                  <a:lnTo>
                    <a:pt x="1846" y="526"/>
                  </a:lnTo>
                  <a:lnTo>
                    <a:pt x="1145" y="257"/>
                  </a:lnTo>
                  <a:lnTo>
                    <a:pt x="830" y="140"/>
                  </a:lnTo>
                  <a:lnTo>
                    <a:pt x="561" y="59"/>
                  </a:lnTo>
                  <a:lnTo>
                    <a:pt x="432" y="24"/>
                  </a:lnTo>
                  <a:lnTo>
                    <a:pt x="316" y="12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24"/>
            <p:cNvSpPr/>
            <p:nvPr/>
          </p:nvSpPr>
          <p:spPr>
            <a:xfrm>
              <a:off x="3828159" y="1433408"/>
              <a:ext cx="98520" cy="43480"/>
            </a:xfrm>
            <a:custGeom>
              <a:avLst/>
              <a:gdLst/>
              <a:ahLst/>
              <a:cxnLst/>
              <a:rect l="l" t="t" r="r" b="b"/>
              <a:pathLst>
                <a:path w="3469" h="1531" extrusionOk="0">
                  <a:moveTo>
                    <a:pt x="1273" y="0"/>
                  </a:moveTo>
                  <a:lnTo>
                    <a:pt x="1075" y="12"/>
                  </a:lnTo>
                  <a:lnTo>
                    <a:pt x="888" y="47"/>
                  </a:lnTo>
                  <a:lnTo>
                    <a:pt x="724" y="82"/>
                  </a:lnTo>
                  <a:lnTo>
                    <a:pt x="561" y="140"/>
                  </a:lnTo>
                  <a:lnTo>
                    <a:pt x="432" y="199"/>
                  </a:lnTo>
                  <a:lnTo>
                    <a:pt x="304" y="269"/>
                  </a:lnTo>
                  <a:lnTo>
                    <a:pt x="210" y="339"/>
                  </a:lnTo>
                  <a:lnTo>
                    <a:pt x="129" y="409"/>
                  </a:lnTo>
                  <a:lnTo>
                    <a:pt x="59" y="491"/>
                  </a:lnTo>
                  <a:lnTo>
                    <a:pt x="24" y="561"/>
                  </a:lnTo>
                  <a:lnTo>
                    <a:pt x="0" y="631"/>
                  </a:lnTo>
                  <a:lnTo>
                    <a:pt x="12" y="689"/>
                  </a:lnTo>
                  <a:lnTo>
                    <a:pt x="35" y="748"/>
                  </a:lnTo>
                  <a:lnTo>
                    <a:pt x="82" y="794"/>
                  </a:lnTo>
                  <a:lnTo>
                    <a:pt x="140" y="829"/>
                  </a:lnTo>
                  <a:lnTo>
                    <a:pt x="210" y="864"/>
                  </a:lnTo>
                  <a:lnTo>
                    <a:pt x="292" y="888"/>
                  </a:lnTo>
                  <a:lnTo>
                    <a:pt x="479" y="934"/>
                  </a:lnTo>
                  <a:lnTo>
                    <a:pt x="689" y="969"/>
                  </a:lnTo>
                  <a:lnTo>
                    <a:pt x="1180" y="1016"/>
                  </a:lnTo>
                  <a:lnTo>
                    <a:pt x="1448" y="1051"/>
                  </a:lnTo>
                  <a:lnTo>
                    <a:pt x="1717" y="1110"/>
                  </a:lnTo>
                  <a:lnTo>
                    <a:pt x="1974" y="1180"/>
                  </a:lnTo>
                  <a:lnTo>
                    <a:pt x="2231" y="1261"/>
                  </a:lnTo>
                  <a:lnTo>
                    <a:pt x="2698" y="1413"/>
                  </a:lnTo>
                  <a:lnTo>
                    <a:pt x="2908" y="1483"/>
                  </a:lnTo>
                  <a:lnTo>
                    <a:pt x="3095" y="1518"/>
                  </a:lnTo>
                  <a:lnTo>
                    <a:pt x="3177" y="1530"/>
                  </a:lnTo>
                  <a:lnTo>
                    <a:pt x="3247" y="1530"/>
                  </a:lnTo>
                  <a:lnTo>
                    <a:pt x="3317" y="1518"/>
                  </a:lnTo>
                  <a:lnTo>
                    <a:pt x="3387" y="1495"/>
                  </a:lnTo>
                  <a:lnTo>
                    <a:pt x="3434" y="1460"/>
                  </a:lnTo>
                  <a:lnTo>
                    <a:pt x="3457" y="1413"/>
                  </a:lnTo>
                  <a:lnTo>
                    <a:pt x="3469" y="1343"/>
                  </a:lnTo>
                  <a:lnTo>
                    <a:pt x="3469" y="1250"/>
                  </a:lnTo>
                  <a:lnTo>
                    <a:pt x="3446" y="1156"/>
                  </a:lnTo>
                  <a:lnTo>
                    <a:pt x="3399" y="1063"/>
                  </a:lnTo>
                  <a:lnTo>
                    <a:pt x="3340" y="946"/>
                  </a:lnTo>
                  <a:lnTo>
                    <a:pt x="3259" y="841"/>
                  </a:lnTo>
                  <a:lnTo>
                    <a:pt x="3165" y="724"/>
                  </a:lnTo>
                  <a:lnTo>
                    <a:pt x="3048" y="607"/>
                  </a:lnTo>
                  <a:lnTo>
                    <a:pt x="2908" y="502"/>
                  </a:lnTo>
                  <a:lnTo>
                    <a:pt x="2756" y="397"/>
                  </a:lnTo>
                  <a:lnTo>
                    <a:pt x="2581" y="292"/>
                  </a:lnTo>
                  <a:lnTo>
                    <a:pt x="2394" y="210"/>
                  </a:lnTo>
                  <a:lnTo>
                    <a:pt x="2184" y="129"/>
                  </a:lnTo>
                  <a:lnTo>
                    <a:pt x="1951" y="70"/>
                  </a:lnTo>
                  <a:lnTo>
                    <a:pt x="1705" y="23"/>
                  </a:lnTo>
                  <a:lnTo>
                    <a:pt x="148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24"/>
            <p:cNvSpPr/>
            <p:nvPr/>
          </p:nvSpPr>
          <p:spPr>
            <a:xfrm>
              <a:off x="3829465" y="1428750"/>
              <a:ext cx="80628" cy="22578"/>
            </a:xfrm>
            <a:custGeom>
              <a:avLst/>
              <a:gdLst/>
              <a:ahLst/>
              <a:cxnLst/>
              <a:rect l="l" t="t" r="r" b="b"/>
              <a:pathLst>
                <a:path w="2839" h="795" extrusionOk="0">
                  <a:moveTo>
                    <a:pt x="1881" y="1"/>
                  </a:moveTo>
                  <a:lnTo>
                    <a:pt x="1718" y="12"/>
                  </a:lnTo>
                  <a:lnTo>
                    <a:pt x="1531" y="24"/>
                  </a:lnTo>
                  <a:lnTo>
                    <a:pt x="1344" y="59"/>
                  </a:lnTo>
                  <a:lnTo>
                    <a:pt x="1157" y="94"/>
                  </a:lnTo>
                  <a:lnTo>
                    <a:pt x="970" y="129"/>
                  </a:lnTo>
                  <a:lnTo>
                    <a:pt x="807" y="176"/>
                  </a:lnTo>
                  <a:lnTo>
                    <a:pt x="667" y="234"/>
                  </a:lnTo>
                  <a:lnTo>
                    <a:pt x="527" y="293"/>
                  </a:lnTo>
                  <a:lnTo>
                    <a:pt x="410" y="351"/>
                  </a:lnTo>
                  <a:lnTo>
                    <a:pt x="305" y="409"/>
                  </a:lnTo>
                  <a:lnTo>
                    <a:pt x="211" y="468"/>
                  </a:lnTo>
                  <a:lnTo>
                    <a:pt x="141" y="514"/>
                  </a:lnTo>
                  <a:lnTo>
                    <a:pt x="83" y="573"/>
                  </a:lnTo>
                  <a:lnTo>
                    <a:pt x="36" y="631"/>
                  </a:lnTo>
                  <a:lnTo>
                    <a:pt x="13" y="666"/>
                  </a:lnTo>
                  <a:lnTo>
                    <a:pt x="1" y="713"/>
                  </a:lnTo>
                  <a:lnTo>
                    <a:pt x="1" y="748"/>
                  </a:lnTo>
                  <a:lnTo>
                    <a:pt x="24" y="771"/>
                  </a:lnTo>
                  <a:lnTo>
                    <a:pt x="59" y="783"/>
                  </a:lnTo>
                  <a:lnTo>
                    <a:pt x="153" y="795"/>
                  </a:lnTo>
                  <a:lnTo>
                    <a:pt x="281" y="795"/>
                  </a:lnTo>
                  <a:lnTo>
                    <a:pt x="433" y="771"/>
                  </a:lnTo>
                  <a:lnTo>
                    <a:pt x="608" y="736"/>
                  </a:lnTo>
                  <a:lnTo>
                    <a:pt x="994" y="643"/>
                  </a:lnTo>
                  <a:lnTo>
                    <a:pt x="1204" y="596"/>
                  </a:lnTo>
                  <a:lnTo>
                    <a:pt x="1426" y="549"/>
                  </a:lnTo>
                  <a:lnTo>
                    <a:pt x="1648" y="526"/>
                  </a:lnTo>
                  <a:lnTo>
                    <a:pt x="1858" y="503"/>
                  </a:lnTo>
                  <a:lnTo>
                    <a:pt x="2255" y="456"/>
                  </a:lnTo>
                  <a:lnTo>
                    <a:pt x="2430" y="433"/>
                  </a:lnTo>
                  <a:lnTo>
                    <a:pt x="2582" y="409"/>
                  </a:lnTo>
                  <a:lnTo>
                    <a:pt x="2710" y="374"/>
                  </a:lnTo>
                  <a:lnTo>
                    <a:pt x="2804" y="339"/>
                  </a:lnTo>
                  <a:lnTo>
                    <a:pt x="2827" y="304"/>
                  </a:lnTo>
                  <a:lnTo>
                    <a:pt x="2839" y="281"/>
                  </a:lnTo>
                  <a:lnTo>
                    <a:pt x="2827" y="246"/>
                  </a:lnTo>
                  <a:lnTo>
                    <a:pt x="2804" y="211"/>
                  </a:lnTo>
                  <a:lnTo>
                    <a:pt x="2757" y="176"/>
                  </a:lnTo>
                  <a:lnTo>
                    <a:pt x="2699" y="141"/>
                  </a:lnTo>
                  <a:lnTo>
                    <a:pt x="2629" y="106"/>
                  </a:lnTo>
                  <a:lnTo>
                    <a:pt x="2547" y="82"/>
                  </a:lnTo>
                  <a:lnTo>
                    <a:pt x="2442" y="59"/>
                  </a:lnTo>
                  <a:lnTo>
                    <a:pt x="2325" y="36"/>
                  </a:lnTo>
                  <a:lnTo>
                    <a:pt x="2185" y="12"/>
                  </a:lnTo>
                  <a:lnTo>
                    <a:pt x="2045" y="1"/>
                  </a:lnTo>
                  <a:close/>
                </a:path>
              </a:pathLst>
            </a:custGeom>
            <a:solidFill>
              <a:srgbClr val="3610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24"/>
            <p:cNvSpPr/>
            <p:nvPr/>
          </p:nvSpPr>
          <p:spPr>
            <a:xfrm>
              <a:off x="3730291" y="1293421"/>
              <a:ext cx="78327" cy="30558"/>
            </a:xfrm>
            <a:custGeom>
              <a:avLst/>
              <a:gdLst/>
              <a:ahLst/>
              <a:cxnLst/>
              <a:rect l="l" t="t" r="r" b="b"/>
              <a:pathLst>
                <a:path w="2758" h="1076" extrusionOk="0">
                  <a:moveTo>
                    <a:pt x="433" y="1"/>
                  </a:moveTo>
                  <a:lnTo>
                    <a:pt x="328" y="12"/>
                  </a:lnTo>
                  <a:lnTo>
                    <a:pt x="235" y="36"/>
                  </a:lnTo>
                  <a:lnTo>
                    <a:pt x="153" y="59"/>
                  </a:lnTo>
                  <a:lnTo>
                    <a:pt x="94" y="82"/>
                  </a:lnTo>
                  <a:lnTo>
                    <a:pt x="48" y="106"/>
                  </a:lnTo>
                  <a:lnTo>
                    <a:pt x="24" y="141"/>
                  </a:lnTo>
                  <a:lnTo>
                    <a:pt x="1" y="164"/>
                  </a:lnTo>
                  <a:lnTo>
                    <a:pt x="13" y="199"/>
                  </a:lnTo>
                  <a:lnTo>
                    <a:pt x="36" y="234"/>
                  </a:lnTo>
                  <a:lnTo>
                    <a:pt x="118" y="293"/>
                  </a:lnTo>
                  <a:lnTo>
                    <a:pt x="235" y="339"/>
                  </a:lnTo>
                  <a:lnTo>
                    <a:pt x="386" y="386"/>
                  </a:lnTo>
                  <a:lnTo>
                    <a:pt x="550" y="433"/>
                  </a:lnTo>
                  <a:lnTo>
                    <a:pt x="935" y="526"/>
                  </a:lnTo>
                  <a:lnTo>
                    <a:pt x="1145" y="585"/>
                  </a:lnTo>
                  <a:lnTo>
                    <a:pt x="1367" y="643"/>
                  </a:lnTo>
                  <a:lnTo>
                    <a:pt x="1578" y="725"/>
                  </a:lnTo>
                  <a:lnTo>
                    <a:pt x="1776" y="795"/>
                  </a:lnTo>
                  <a:lnTo>
                    <a:pt x="2150" y="947"/>
                  </a:lnTo>
                  <a:lnTo>
                    <a:pt x="2313" y="1005"/>
                  </a:lnTo>
                  <a:lnTo>
                    <a:pt x="2454" y="1052"/>
                  </a:lnTo>
                  <a:lnTo>
                    <a:pt x="2582" y="1075"/>
                  </a:lnTo>
                  <a:lnTo>
                    <a:pt x="2687" y="1075"/>
                  </a:lnTo>
                  <a:lnTo>
                    <a:pt x="2722" y="1063"/>
                  </a:lnTo>
                  <a:lnTo>
                    <a:pt x="2745" y="1040"/>
                  </a:lnTo>
                  <a:lnTo>
                    <a:pt x="2757" y="1017"/>
                  </a:lnTo>
                  <a:lnTo>
                    <a:pt x="2745" y="970"/>
                  </a:lnTo>
                  <a:lnTo>
                    <a:pt x="2722" y="923"/>
                  </a:lnTo>
                  <a:lnTo>
                    <a:pt x="2687" y="865"/>
                  </a:lnTo>
                  <a:lnTo>
                    <a:pt x="2640" y="795"/>
                  </a:lnTo>
                  <a:lnTo>
                    <a:pt x="2570" y="736"/>
                  </a:lnTo>
                  <a:lnTo>
                    <a:pt x="2489" y="666"/>
                  </a:lnTo>
                  <a:lnTo>
                    <a:pt x="2395" y="585"/>
                  </a:lnTo>
                  <a:lnTo>
                    <a:pt x="2290" y="514"/>
                  </a:lnTo>
                  <a:lnTo>
                    <a:pt x="2162" y="444"/>
                  </a:lnTo>
                  <a:lnTo>
                    <a:pt x="2021" y="363"/>
                  </a:lnTo>
                  <a:lnTo>
                    <a:pt x="1870" y="293"/>
                  </a:lnTo>
                  <a:lnTo>
                    <a:pt x="1706" y="234"/>
                  </a:lnTo>
                  <a:lnTo>
                    <a:pt x="1519" y="164"/>
                  </a:lnTo>
                  <a:lnTo>
                    <a:pt x="1332" y="106"/>
                  </a:lnTo>
                  <a:lnTo>
                    <a:pt x="1157" y="71"/>
                  </a:lnTo>
                  <a:lnTo>
                    <a:pt x="982" y="36"/>
                  </a:lnTo>
                  <a:lnTo>
                    <a:pt x="830" y="12"/>
                  </a:lnTo>
                  <a:lnTo>
                    <a:pt x="69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24"/>
            <p:cNvSpPr/>
            <p:nvPr/>
          </p:nvSpPr>
          <p:spPr>
            <a:xfrm>
              <a:off x="3859002" y="1393931"/>
              <a:ext cx="81281" cy="20590"/>
            </a:xfrm>
            <a:custGeom>
              <a:avLst/>
              <a:gdLst/>
              <a:ahLst/>
              <a:cxnLst/>
              <a:rect l="l" t="t" r="r" b="b"/>
              <a:pathLst>
                <a:path w="2862" h="725" extrusionOk="0">
                  <a:moveTo>
                    <a:pt x="946" y="0"/>
                  </a:moveTo>
                  <a:lnTo>
                    <a:pt x="783" y="12"/>
                  </a:lnTo>
                  <a:lnTo>
                    <a:pt x="643" y="24"/>
                  </a:lnTo>
                  <a:lnTo>
                    <a:pt x="514" y="47"/>
                  </a:lnTo>
                  <a:lnTo>
                    <a:pt x="397" y="70"/>
                  </a:lnTo>
                  <a:lnTo>
                    <a:pt x="292" y="105"/>
                  </a:lnTo>
                  <a:lnTo>
                    <a:pt x="199" y="140"/>
                  </a:lnTo>
                  <a:lnTo>
                    <a:pt x="129" y="175"/>
                  </a:lnTo>
                  <a:lnTo>
                    <a:pt x="70" y="211"/>
                  </a:lnTo>
                  <a:lnTo>
                    <a:pt x="35" y="246"/>
                  </a:lnTo>
                  <a:lnTo>
                    <a:pt x="12" y="281"/>
                  </a:lnTo>
                  <a:lnTo>
                    <a:pt x="0" y="316"/>
                  </a:lnTo>
                  <a:lnTo>
                    <a:pt x="12" y="339"/>
                  </a:lnTo>
                  <a:lnTo>
                    <a:pt x="47" y="374"/>
                  </a:lnTo>
                  <a:lnTo>
                    <a:pt x="141" y="409"/>
                  </a:lnTo>
                  <a:lnTo>
                    <a:pt x="269" y="432"/>
                  </a:lnTo>
                  <a:lnTo>
                    <a:pt x="421" y="456"/>
                  </a:lnTo>
                  <a:lnTo>
                    <a:pt x="596" y="467"/>
                  </a:lnTo>
                  <a:lnTo>
                    <a:pt x="993" y="491"/>
                  </a:lnTo>
                  <a:lnTo>
                    <a:pt x="1203" y="514"/>
                  </a:lnTo>
                  <a:lnTo>
                    <a:pt x="1425" y="526"/>
                  </a:lnTo>
                  <a:lnTo>
                    <a:pt x="1647" y="561"/>
                  </a:lnTo>
                  <a:lnTo>
                    <a:pt x="1857" y="596"/>
                  </a:lnTo>
                  <a:lnTo>
                    <a:pt x="2254" y="678"/>
                  </a:lnTo>
                  <a:lnTo>
                    <a:pt x="2430" y="701"/>
                  </a:lnTo>
                  <a:lnTo>
                    <a:pt x="2581" y="724"/>
                  </a:lnTo>
                  <a:lnTo>
                    <a:pt x="2710" y="724"/>
                  </a:lnTo>
                  <a:lnTo>
                    <a:pt x="2803" y="713"/>
                  </a:lnTo>
                  <a:lnTo>
                    <a:pt x="2838" y="689"/>
                  </a:lnTo>
                  <a:lnTo>
                    <a:pt x="2862" y="666"/>
                  </a:lnTo>
                  <a:lnTo>
                    <a:pt x="2862" y="631"/>
                  </a:lnTo>
                  <a:lnTo>
                    <a:pt x="2850" y="584"/>
                  </a:lnTo>
                  <a:lnTo>
                    <a:pt x="2815" y="549"/>
                  </a:lnTo>
                  <a:lnTo>
                    <a:pt x="2768" y="491"/>
                  </a:lnTo>
                  <a:lnTo>
                    <a:pt x="2710" y="444"/>
                  </a:lnTo>
                  <a:lnTo>
                    <a:pt x="2628" y="386"/>
                  </a:lnTo>
                  <a:lnTo>
                    <a:pt x="2535" y="339"/>
                  </a:lnTo>
                  <a:lnTo>
                    <a:pt x="2430" y="281"/>
                  </a:lnTo>
                  <a:lnTo>
                    <a:pt x="2313" y="234"/>
                  </a:lnTo>
                  <a:lnTo>
                    <a:pt x="2173" y="175"/>
                  </a:lnTo>
                  <a:lnTo>
                    <a:pt x="2021" y="129"/>
                  </a:lnTo>
                  <a:lnTo>
                    <a:pt x="1857" y="94"/>
                  </a:lnTo>
                  <a:lnTo>
                    <a:pt x="1682" y="59"/>
                  </a:lnTo>
                  <a:lnTo>
                    <a:pt x="1484" y="24"/>
                  </a:lnTo>
                  <a:lnTo>
                    <a:pt x="1297" y="12"/>
                  </a:lnTo>
                  <a:lnTo>
                    <a:pt x="111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24"/>
            <p:cNvSpPr/>
            <p:nvPr/>
          </p:nvSpPr>
          <p:spPr>
            <a:xfrm>
              <a:off x="3749859" y="1410517"/>
              <a:ext cx="43821" cy="53420"/>
            </a:xfrm>
            <a:custGeom>
              <a:avLst/>
              <a:gdLst/>
              <a:ahLst/>
              <a:cxnLst/>
              <a:rect l="l" t="t" r="r" b="b"/>
              <a:pathLst>
                <a:path w="1543" h="1881" extrusionOk="0">
                  <a:moveTo>
                    <a:pt x="1543" y="0"/>
                  </a:moveTo>
                  <a:lnTo>
                    <a:pt x="1519" y="24"/>
                  </a:lnTo>
                  <a:lnTo>
                    <a:pt x="1461" y="82"/>
                  </a:lnTo>
                  <a:lnTo>
                    <a:pt x="1251" y="257"/>
                  </a:lnTo>
                  <a:lnTo>
                    <a:pt x="970" y="491"/>
                  </a:lnTo>
                  <a:lnTo>
                    <a:pt x="655" y="771"/>
                  </a:lnTo>
                  <a:lnTo>
                    <a:pt x="503" y="923"/>
                  </a:lnTo>
                  <a:lnTo>
                    <a:pt x="363" y="1075"/>
                  </a:lnTo>
                  <a:lnTo>
                    <a:pt x="235" y="1227"/>
                  </a:lnTo>
                  <a:lnTo>
                    <a:pt x="129" y="1367"/>
                  </a:lnTo>
                  <a:lnTo>
                    <a:pt x="48" y="1495"/>
                  </a:lnTo>
                  <a:lnTo>
                    <a:pt x="24" y="1565"/>
                  </a:lnTo>
                  <a:lnTo>
                    <a:pt x="13" y="1624"/>
                  </a:lnTo>
                  <a:lnTo>
                    <a:pt x="1" y="1682"/>
                  </a:lnTo>
                  <a:lnTo>
                    <a:pt x="13" y="1729"/>
                  </a:lnTo>
                  <a:lnTo>
                    <a:pt x="24" y="1775"/>
                  </a:lnTo>
                  <a:lnTo>
                    <a:pt x="48" y="1822"/>
                  </a:lnTo>
                  <a:lnTo>
                    <a:pt x="83" y="1857"/>
                  </a:lnTo>
                  <a:lnTo>
                    <a:pt x="129" y="1869"/>
                  </a:lnTo>
                  <a:lnTo>
                    <a:pt x="176" y="1881"/>
                  </a:lnTo>
                  <a:lnTo>
                    <a:pt x="223" y="1869"/>
                  </a:lnTo>
                  <a:lnTo>
                    <a:pt x="270" y="1857"/>
                  </a:lnTo>
                  <a:lnTo>
                    <a:pt x="316" y="1822"/>
                  </a:lnTo>
                  <a:lnTo>
                    <a:pt x="433" y="1729"/>
                  </a:lnTo>
                  <a:lnTo>
                    <a:pt x="550" y="1612"/>
                  </a:lnTo>
                  <a:lnTo>
                    <a:pt x="678" y="1460"/>
                  </a:lnTo>
                  <a:lnTo>
                    <a:pt x="807" y="1285"/>
                  </a:lnTo>
                  <a:lnTo>
                    <a:pt x="924" y="1110"/>
                  </a:lnTo>
                  <a:lnTo>
                    <a:pt x="1157" y="736"/>
                  </a:lnTo>
                  <a:lnTo>
                    <a:pt x="1356" y="409"/>
                  </a:lnTo>
                  <a:lnTo>
                    <a:pt x="1531" y="70"/>
                  </a:lnTo>
                  <a:lnTo>
                    <a:pt x="154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24"/>
            <p:cNvSpPr/>
            <p:nvPr/>
          </p:nvSpPr>
          <p:spPr>
            <a:xfrm>
              <a:off x="2720965" y="1582993"/>
              <a:ext cx="306834" cy="883609"/>
            </a:xfrm>
            <a:custGeom>
              <a:avLst/>
              <a:gdLst/>
              <a:ahLst/>
              <a:cxnLst/>
              <a:rect l="l" t="t" r="r" b="b"/>
              <a:pathLst>
                <a:path w="10804" h="31113" extrusionOk="0">
                  <a:moveTo>
                    <a:pt x="10325" y="0"/>
                  </a:moveTo>
                  <a:lnTo>
                    <a:pt x="10232" y="24"/>
                  </a:lnTo>
                  <a:lnTo>
                    <a:pt x="10161" y="47"/>
                  </a:lnTo>
                  <a:lnTo>
                    <a:pt x="10080" y="94"/>
                  </a:lnTo>
                  <a:lnTo>
                    <a:pt x="10021" y="152"/>
                  </a:lnTo>
                  <a:lnTo>
                    <a:pt x="9963" y="234"/>
                  </a:lnTo>
                  <a:lnTo>
                    <a:pt x="9928" y="316"/>
                  </a:lnTo>
                  <a:lnTo>
                    <a:pt x="24" y="30517"/>
                  </a:lnTo>
                  <a:lnTo>
                    <a:pt x="1" y="30611"/>
                  </a:lnTo>
                  <a:lnTo>
                    <a:pt x="1" y="30693"/>
                  </a:lnTo>
                  <a:lnTo>
                    <a:pt x="24" y="30786"/>
                  </a:lnTo>
                  <a:lnTo>
                    <a:pt x="47" y="30856"/>
                  </a:lnTo>
                  <a:lnTo>
                    <a:pt x="94" y="30938"/>
                  </a:lnTo>
                  <a:lnTo>
                    <a:pt x="153" y="30996"/>
                  </a:lnTo>
                  <a:lnTo>
                    <a:pt x="234" y="31055"/>
                  </a:lnTo>
                  <a:lnTo>
                    <a:pt x="316" y="31090"/>
                  </a:lnTo>
                  <a:lnTo>
                    <a:pt x="398" y="31101"/>
                  </a:lnTo>
                  <a:lnTo>
                    <a:pt x="491" y="31113"/>
                  </a:lnTo>
                  <a:lnTo>
                    <a:pt x="573" y="31090"/>
                  </a:lnTo>
                  <a:lnTo>
                    <a:pt x="655" y="31055"/>
                  </a:lnTo>
                  <a:lnTo>
                    <a:pt x="725" y="31020"/>
                  </a:lnTo>
                  <a:lnTo>
                    <a:pt x="795" y="30949"/>
                  </a:lnTo>
                  <a:lnTo>
                    <a:pt x="842" y="30879"/>
                  </a:lnTo>
                  <a:lnTo>
                    <a:pt x="877" y="30798"/>
                  </a:lnTo>
                  <a:lnTo>
                    <a:pt x="10792" y="596"/>
                  </a:lnTo>
                  <a:lnTo>
                    <a:pt x="10804" y="502"/>
                  </a:lnTo>
                  <a:lnTo>
                    <a:pt x="10804" y="421"/>
                  </a:lnTo>
                  <a:lnTo>
                    <a:pt x="10792" y="327"/>
                  </a:lnTo>
                  <a:lnTo>
                    <a:pt x="10757" y="246"/>
                  </a:lnTo>
                  <a:lnTo>
                    <a:pt x="10710" y="175"/>
                  </a:lnTo>
                  <a:lnTo>
                    <a:pt x="10652" y="117"/>
                  </a:lnTo>
                  <a:lnTo>
                    <a:pt x="10582" y="59"/>
                  </a:lnTo>
                  <a:lnTo>
                    <a:pt x="10500" y="24"/>
                  </a:lnTo>
                  <a:lnTo>
                    <a:pt x="1040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24"/>
            <p:cNvSpPr/>
            <p:nvPr/>
          </p:nvSpPr>
          <p:spPr>
            <a:xfrm>
              <a:off x="2868563" y="1223755"/>
              <a:ext cx="398395" cy="509837"/>
            </a:xfrm>
            <a:custGeom>
              <a:avLst/>
              <a:gdLst/>
              <a:ahLst/>
              <a:cxnLst/>
              <a:rect l="l" t="t" r="r" b="b"/>
              <a:pathLst>
                <a:path w="14028" h="17952" extrusionOk="0">
                  <a:moveTo>
                    <a:pt x="5805" y="1"/>
                  </a:moveTo>
                  <a:lnTo>
                    <a:pt x="5525" y="13"/>
                  </a:lnTo>
                  <a:lnTo>
                    <a:pt x="5256" y="24"/>
                  </a:lnTo>
                  <a:lnTo>
                    <a:pt x="4988" y="71"/>
                  </a:lnTo>
                  <a:lnTo>
                    <a:pt x="4719" y="129"/>
                  </a:lnTo>
                  <a:lnTo>
                    <a:pt x="4462" y="200"/>
                  </a:lnTo>
                  <a:lnTo>
                    <a:pt x="4205" y="305"/>
                  </a:lnTo>
                  <a:lnTo>
                    <a:pt x="3960" y="421"/>
                  </a:lnTo>
                  <a:lnTo>
                    <a:pt x="3703" y="562"/>
                  </a:lnTo>
                  <a:lnTo>
                    <a:pt x="3470" y="725"/>
                  </a:lnTo>
                  <a:lnTo>
                    <a:pt x="3224" y="924"/>
                  </a:lnTo>
                  <a:lnTo>
                    <a:pt x="3002" y="1134"/>
                  </a:lnTo>
                  <a:lnTo>
                    <a:pt x="2769" y="1379"/>
                  </a:lnTo>
                  <a:lnTo>
                    <a:pt x="2547" y="1648"/>
                  </a:lnTo>
                  <a:lnTo>
                    <a:pt x="2325" y="1951"/>
                  </a:lnTo>
                  <a:lnTo>
                    <a:pt x="2115" y="2290"/>
                  </a:lnTo>
                  <a:lnTo>
                    <a:pt x="1905" y="2652"/>
                  </a:lnTo>
                  <a:lnTo>
                    <a:pt x="1694" y="3049"/>
                  </a:lnTo>
                  <a:lnTo>
                    <a:pt x="1496" y="3481"/>
                  </a:lnTo>
                  <a:lnTo>
                    <a:pt x="1309" y="3937"/>
                  </a:lnTo>
                  <a:lnTo>
                    <a:pt x="1110" y="4439"/>
                  </a:lnTo>
                  <a:lnTo>
                    <a:pt x="935" y="4976"/>
                  </a:lnTo>
                  <a:lnTo>
                    <a:pt x="760" y="5537"/>
                  </a:lnTo>
                  <a:lnTo>
                    <a:pt x="597" y="6086"/>
                  </a:lnTo>
                  <a:lnTo>
                    <a:pt x="468" y="6635"/>
                  </a:lnTo>
                  <a:lnTo>
                    <a:pt x="351" y="7184"/>
                  </a:lnTo>
                  <a:lnTo>
                    <a:pt x="246" y="7732"/>
                  </a:lnTo>
                  <a:lnTo>
                    <a:pt x="164" y="8270"/>
                  </a:lnTo>
                  <a:lnTo>
                    <a:pt x="94" y="8795"/>
                  </a:lnTo>
                  <a:lnTo>
                    <a:pt x="48" y="9321"/>
                  </a:lnTo>
                  <a:lnTo>
                    <a:pt x="13" y="9835"/>
                  </a:lnTo>
                  <a:lnTo>
                    <a:pt x="1" y="10349"/>
                  </a:lnTo>
                  <a:lnTo>
                    <a:pt x="1" y="10839"/>
                  </a:lnTo>
                  <a:lnTo>
                    <a:pt x="24" y="11330"/>
                  </a:lnTo>
                  <a:lnTo>
                    <a:pt x="59" y="11808"/>
                  </a:lnTo>
                  <a:lnTo>
                    <a:pt x="106" y="12276"/>
                  </a:lnTo>
                  <a:lnTo>
                    <a:pt x="176" y="12731"/>
                  </a:lnTo>
                  <a:lnTo>
                    <a:pt x="258" y="13175"/>
                  </a:lnTo>
                  <a:lnTo>
                    <a:pt x="363" y="13595"/>
                  </a:lnTo>
                  <a:lnTo>
                    <a:pt x="480" y="14016"/>
                  </a:lnTo>
                  <a:lnTo>
                    <a:pt x="608" y="14401"/>
                  </a:lnTo>
                  <a:lnTo>
                    <a:pt x="760" y="14787"/>
                  </a:lnTo>
                  <a:lnTo>
                    <a:pt x="912" y="15149"/>
                  </a:lnTo>
                  <a:lnTo>
                    <a:pt x="1087" y="15487"/>
                  </a:lnTo>
                  <a:lnTo>
                    <a:pt x="1286" y="15814"/>
                  </a:lnTo>
                  <a:lnTo>
                    <a:pt x="1484" y="16118"/>
                  </a:lnTo>
                  <a:lnTo>
                    <a:pt x="1706" y="16410"/>
                  </a:lnTo>
                  <a:lnTo>
                    <a:pt x="1940" y="16667"/>
                  </a:lnTo>
                  <a:lnTo>
                    <a:pt x="2185" y="16912"/>
                  </a:lnTo>
                  <a:lnTo>
                    <a:pt x="2453" y="17134"/>
                  </a:lnTo>
                  <a:lnTo>
                    <a:pt x="2722" y="17333"/>
                  </a:lnTo>
                  <a:lnTo>
                    <a:pt x="2874" y="17414"/>
                  </a:lnTo>
                  <a:lnTo>
                    <a:pt x="3014" y="17496"/>
                  </a:lnTo>
                  <a:lnTo>
                    <a:pt x="3166" y="17578"/>
                  </a:lnTo>
                  <a:lnTo>
                    <a:pt x="3318" y="17648"/>
                  </a:lnTo>
                  <a:lnTo>
                    <a:pt x="3470" y="17706"/>
                  </a:lnTo>
                  <a:lnTo>
                    <a:pt x="3633" y="17765"/>
                  </a:lnTo>
                  <a:lnTo>
                    <a:pt x="3797" y="17811"/>
                  </a:lnTo>
                  <a:lnTo>
                    <a:pt x="3960" y="17858"/>
                  </a:lnTo>
                  <a:lnTo>
                    <a:pt x="4124" y="17893"/>
                  </a:lnTo>
                  <a:lnTo>
                    <a:pt x="4287" y="17916"/>
                  </a:lnTo>
                  <a:lnTo>
                    <a:pt x="4451" y="17940"/>
                  </a:lnTo>
                  <a:lnTo>
                    <a:pt x="4626" y="17952"/>
                  </a:lnTo>
                  <a:lnTo>
                    <a:pt x="4964" y="17952"/>
                  </a:lnTo>
                  <a:lnTo>
                    <a:pt x="5303" y="17940"/>
                  </a:lnTo>
                  <a:lnTo>
                    <a:pt x="5642" y="17881"/>
                  </a:lnTo>
                  <a:lnTo>
                    <a:pt x="5992" y="17811"/>
                  </a:lnTo>
                  <a:lnTo>
                    <a:pt x="6331" y="17718"/>
                  </a:lnTo>
                  <a:lnTo>
                    <a:pt x="6681" y="17589"/>
                  </a:lnTo>
                  <a:lnTo>
                    <a:pt x="7032" y="17438"/>
                  </a:lnTo>
                  <a:lnTo>
                    <a:pt x="7370" y="17262"/>
                  </a:lnTo>
                  <a:lnTo>
                    <a:pt x="7721" y="17064"/>
                  </a:lnTo>
                  <a:lnTo>
                    <a:pt x="8059" y="16854"/>
                  </a:lnTo>
                  <a:lnTo>
                    <a:pt x="8398" y="16608"/>
                  </a:lnTo>
                  <a:lnTo>
                    <a:pt x="8737" y="16340"/>
                  </a:lnTo>
                  <a:lnTo>
                    <a:pt x="9075" y="16060"/>
                  </a:lnTo>
                  <a:lnTo>
                    <a:pt x="9402" y="15756"/>
                  </a:lnTo>
                  <a:lnTo>
                    <a:pt x="9718" y="15429"/>
                  </a:lnTo>
                  <a:lnTo>
                    <a:pt x="10045" y="15090"/>
                  </a:lnTo>
                  <a:lnTo>
                    <a:pt x="10348" y="14716"/>
                  </a:lnTo>
                  <a:lnTo>
                    <a:pt x="10652" y="14343"/>
                  </a:lnTo>
                  <a:lnTo>
                    <a:pt x="10956" y="13934"/>
                  </a:lnTo>
                  <a:lnTo>
                    <a:pt x="11248" y="13514"/>
                  </a:lnTo>
                  <a:lnTo>
                    <a:pt x="11528" y="13081"/>
                  </a:lnTo>
                  <a:lnTo>
                    <a:pt x="11797" y="12638"/>
                  </a:lnTo>
                  <a:lnTo>
                    <a:pt x="12054" y="12170"/>
                  </a:lnTo>
                  <a:lnTo>
                    <a:pt x="12311" y="11680"/>
                  </a:lnTo>
                  <a:lnTo>
                    <a:pt x="12544" y="11189"/>
                  </a:lnTo>
                  <a:lnTo>
                    <a:pt x="12778" y="10676"/>
                  </a:lnTo>
                  <a:lnTo>
                    <a:pt x="12988" y="10150"/>
                  </a:lnTo>
                  <a:lnTo>
                    <a:pt x="13198" y="9613"/>
                  </a:lnTo>
                  <a:lnTo>
                    <a:pt x="13385" y="9064"/>
                  </a:lnTo>
                  <a:lnTo>
                    <a:pt x="13549" y="8527"/>
                  </a:lnTo>
                  <a:lnTo>
                    <a:pt x="13700" y="8001"/>
                  </a:lnTo>
                  <a:lnTo>
                    <a:pt x="13805" y="7511"/>
                  </a:lnTo>
                  <a:lnTo>
                    <a:pt x="13899" y="7043"/>
                  </a:lnTo>
                  <a:lnTo>
                    <a:pt x="13969" y="6611"/>
                  </a:lnTo>
                  <a:lnTo>
                    <a:pt x="14004" y="6191"/>
                  </a:lnTo>
                  <a:lnTo>
                    <a:pt x="14027" y="5794"/>
                  </a:lnTo>
                  <a:lnTo>
                    <a:pt x="14027" y="5420"/>
                  </a:lnTo>
                  <a:lnTo>
                    <a:pt x="13992" y="5058"/>
                  </a:lnTo>
                  <a:lnTo>
                    <a:pt x="13946" y="4731"/>
                  </a:lnTo>
                  <a:lnTo>
                    <a:pt x="13887" y="4416"/>
                  </a:lnTo>
                  <a:lnTo>
                    <a:pt x="13794" y="4112"/>
                  </a:lnTo>
                  <a:lnTo>
                    <a:pt x="13689" y="3832"/>
                  </a:lnTo>
                  <a:lnTo>
                    <a:pt x="13560" y="3575"/>
                  </a:lnTo>
                  <a:lnTo>
                    <a:pt x="13420" y="3329"/>
                  </a:lnTo>
                  <a:lnTo>
                    <a:pt x="13268" y="3096"/>
                  </a:lnTo>
                  <a:lnTo>
                    <a:pt x="13093" y="2874"/>
                  </a:lnTo>
                  <a:lnTo>
                    <a:pt x="12906" y="2664"/>
                  </a:lnTo>
                  <a:lnTo>
                    <a:pt x="12708" y="2477"/>
                  </a:lnTo>
                  <a:lnTo>
                    <a:pt x="12486" y="2290"/>
                  </a:lnTo>
                  <a:lnTo>
                    <a:pt x="12264" y="2127"/>
                  </a:lnTo>
                  <a:lnTo>
                    <a:pt x="12019" y="1963"/>
                  </a:lnTo>
                  <a:lnTo>
                    <a:pt x="11762" y="1811"/>
                  </a:lnTo>
                  <a:lnTo>
                    <a:pt x="11505" y="1671"/>
                  </a:lnTo>
                  <a:lnTo>
                    <a:pt x="11236" y="1531"/>
                  </a:lnTo>
                  <a:lnTo>
                    <a:pt x="10956" y="1402"/>
                  </a:lnTo>
                  <a:lnTo>
                    <a:pt x="10664" y="1274"/>
                  </a:lnTo>
                  <a:lnTo>
                    <a:pt x="10360" y="1157"/>
                  </a:lnTo>
                  <a:lnTo>
                    <a:pt x="9753" y="935"/>
                  </a:lnTo>
                  <a:lnTo>
                    <a:pt x="9111" y="725"/>
                  </a:lnTo>
                  <a:lnTo>
                    <a:pt x="8480" y="515"/>
                  </a:lnTo>
                  <a:lnTo>
                    <a:pt x="7849" y="340"/>
                  </a:lnTo>
                  <a:lnTo>
                    <a:pt x="7546" y="258"/>
                  </a:lnTo>
                  <a:lnTo>
                    <a:pt x="7242" y="188"/>
                  </a:lnTo>
                  <a:lnTo>
                    <a:pt x="6950" y="129"/>
                  </a:lnTo>
                  <a:lnTo>
                    <a:pt x="6658" y="71"/>
                  </a:lnTo>
                  <a:lnTo>
                    <a:pt x="6366" y="36"/>
                  </a:lnTo>
                  <a:lnTo>
                    <a:pt x="6086" y="13"/>
                  </a:lnTo>
                  <a:lnTo>
                    <a:pt x="580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24"/>
            <p:cNvSpPr/>
            <p:nvPr/>
          </p:nvSpPr>
          <p:spPr>
            <a:xfrm>
              <a:off x="2927295" y="1271212"/>
              <a:ext cx="339664" cy="462380"/>
            </a:xfrm>
            <a:custGeom>
              <a:avLst/>
              <a:gdLst/>
              <a:ahLst/>
              <a:cxnLst/>
              <a:rect l="l" t="t" r="r" b="b"/>
              <a:pathLst>
                <a:path w="11960" h="16281" extrusionOk="0">
                  <a:moveTo>
                    <a:pt x="9448" y="0"/>
                  </a:moveTo>
                  <a:lnTo>
                    <a:pt x="9378" y="596"/>
                  </a:lnTo>
                  <a:lnTo>
                    <a:pt x="9285" y="1191"/>
                  </a:lnTo>
                  <a:lnTo>
                    <a:pt x="9191" y="1775"/>
                  </a:lnTo>
                  <a:lnTo>
                    <a:pt x="9063" y="2359"/>
                  </a:lnTo>
                  <a:lnTo>
                    <a:pt x="8935" y="2931"/>
                  </a:lnTo>
                  <a:lnTo>
                    <a:pt x="8783" y="3504"/>
                  </a:lnTo>
                  <a:lnTo>
                    <a:pt x="8608" y="4076"/>
                  </a:lnTo>
                  <a:lnTo>
                    <a:pt x="8432" y="4637"/>
                  </a:lnTo>
                  <a:lnTo>
                    <a:pt x="8234" y="5186"/>
                  </a:lnTo>
                  <a:lnTo>
                    <a:pt x="8024" y="5734"/>
                  </a:lnTo>
                  <a:lnTo>
                    <a:pt x="7790" y="6272"/>
                  </a:lnTo>
                  <a:lnTo>
                    <a:pt x="7556" y="6797"/>
                  </a:lnTo>
                  <a:lnTo>
                    <a:pt x="7299" y="7323"/>
                  </a:lnTo>
                  <a:lnTo>
                    <a:pt x="7031" y="7837"/>
                  </a:lnTo>
                  <a:lnTo>
                    <a:pt x="6751" y="8339"/>
                  </a:lnTo>
                  <a:lnTo>
                    <a:pt x="6459" y="8829"/>
                  </a:lnTo>
                  <a:lnTo>
                    <a:pt x="6143" y="9320"/>
                  </a:lnTo>
                  <a:lnTo>
                    <a:pt x="5816" y="9799"/>
                  </a:lnTo>
                  <a:lnTo>
                    <a:pt x="5489" y="10254"/>
                  </a:lnTo>
                  <a:lnTo>
                    <a:pt x="5139" y="10710"/>
                  </a:lnTo>
                  <a:lnTo>
                    <a:pt x="4777" y="11153"/>
                  </a:lnTo>
                  <a:lnTo>
                    <a:pt x="4403" y="11586"/>
                  </a:lnTo>
                  <a:lnTo>
                    <a:pt x="4018" y="12006"/>
                  </a:lnTo>
                  <a:lnTo>
                    <a:pt x="3621" y="12403"/>
                  </a:lnTo>
                  <a:lnTo>
                    <a:pt x="3200" y="12800"/>
                  </a:lnTo>
                  <a:lnTo>
                    <a:pt x="2780" y="13174"/>
                  </a:lnTo>
                  <a:lnTo>
                    <a:pt x="2348" y="13536"/>
                  </a:lnTo>
                  <a:lnTo>
                    <a:pt x="1904" y="13886"/>
                  </a:lnTo>
                  <a:lnTo>
                    <a:pt x="1448" y="14225"/>
                  </a:lnTo>
                  <a:lnTo>
                    <a:pt x="981" y="14540"/>
                  </a:lnTo>
                  <a:lnTo>
                    <a:pt x="491" y="14844"/>
                  </a:lnTo>
                  <a:lnTo>
                    <a:pt x="0" y="15124"/>
                  </a:lnTo>
                  <a:lnTo>
                    <a:pt x="175" y="15288"/>
                  </a:lnTo>
                  <a:lnTo>
                    <a:pt x="362" y="15440"/>
                  </a:lnTo>
                  <a:lnTo>
                    <a:pt x="549" y="15580"/>
                  </a:lnTo>
                  <a:lnTo>
                    <a:pt x="736" y="15708"/>
                  </a:lnTo>
                  <a:lnTo>
                    <a:pt x="934" y="15813"/>
                  </a:lnTo>
                  <a:lnTo>
                    <a:pt x="1133" y="15918"/>
                  </a:lnTo>
                  <a:lnTo>
                    <a:pt x="1355" y="16012"/>
                  </a:lnTo>
                  <a:lnTo>
                    <a:pt x="1565" y="16094"/>
                  </a:lnTo>
                  <a:lnTo>
                    <a:pt x="1729" y="16140"/>
                  </a:lnTo>
                  <a:lnTo>
                    <a:pt x="1892" y="16187"/>
                  </a:lnTo>
                  <a:lnTo>
                    <a:pt x="2056" y="16222"/>
                  </a:lnTo>
                  <a:lnTo>
                    <a:pt x="2219" y="16245"/>
                  </a:lnTo>
                  <a:lnTo>
                    <a:pt x="2383" y="16269"/>
                  </a:lnTo>
                  <a:lnTo>
                    <a:pt x="2558" y="16281"/>
                  </a:lnTo>
                  <a:lnTo>
                    <a:pt x="2896" y="16281"/>
                  </a:lnTo>
                  <a:lnTo>
                    <a:pt x="3235" y="16269"/>
                  </a:lnTo>
                  <a:lnTo>
                    <a:pt x="3574" y="16210"/>
                  </a:lnTo>
                  <a:lnTo>
                    <a:pt x="3924" y="16140"/>
                  </a:lnTo>
                  <a:lnTo>
                    <a:pt x="4263" y="16047"/>
                  </a:lnTo>
                  <a:lnTo>
                    <a:pt x="4613" y="15918"/>
                  </a:lnTo>
                  <a:lnTo>
                    <a:pt x="4964" y="15767"/>
                  </a:lnTo>
                  <a:lnTo>
                    <a:pt x="5302" y="15591"/>
                  </a:lnTo>
                  <a:lnTo>
                    <a:pt x="5653" y="15393"/>
                  </a:lnTo>
                  <a:lnTo>
                    <a:pt x="5991" y="15183"/>
                  </a:lnTo>
                  <a:lnTo>
                    <a:pt x="6330" y="14937"/>
                  </a:lnTo>
                  <a:lnTo>
                    <a:pt x="6669" y="14669"/>
                  </a:lnTo>
                  <a:lnTo>
                    <a:pt x="7007" y="14389"/>
                  </a:lnTo>
                  <a:lnTo>
                    <a:pt x="7334" y="14085"/>
                  </a:lnTo>
                  <a:lnTo>
                    <a:pt x="7650" y="13758"/>
                  </a:lnTo>
                  <a:lnTo>
                    <a:pt x="7977" y="13419"/>
                  </a:lnTo>
                  <a:lnTo>
                    <a:pt x="8280" y="13045"/>
                  </a:lnTo>
                  <a:lnTo>
                    <a:pt x="8584" y="12672"/>
                  </a:lnTo>
                  <a:lnTo>
                    <a:pt x="8888" y="12263"/>
                  </a:lnTo>
                  <a:lnTo>
                    <a:pt x="9180" y="11843"/>
                  </a:lnTo>
                  <a:lnTo>
                    <a:pt x="9460" y="11410"/>
                  </a:lnTo>
                  <a:lnTo>
                    <a:pt x="9729" y="10967"/>
                  </a:lnTo>
                  <a:lnTo>
                    <a:pt x="9986" y="10499"/>
                  </a:lnTo>
                  <a:lnTo>
                    <a:pt x="10243" y="10009"/>
                  </a:lnTo>
                  <a:lnTo>
                    <a:pt x="10476" y="9518"/>
                  </a:lnTo>
                  <a:lnTo>
                    <a:pt x="10710" y="9005"/>
                  </a:lnTo>
                  <a:lnTo>
                    <a:pt x="10920" y="8479"/>
                  </a:lnTo>
                  <a:lnTo>
                    <a:pt x="11130" y="7942"/>
                  </a:lnTo>
                  <a:lnTo>
                    <a:pt x="11317" y="7393"/>
                  </a:lnTo>
                  <a:lnTo>
                    <a:pt x="11445" y="6984"/>
                  </a:lnTo>
                  <a:lnTo>
                    <a:pt x="11562" y="6587"/>
                  </a:lnTo>
                  <a:lnTo>
                    <a:pt x="11656" y="6213"/>
                  </a:lnTo>
                  <a:lnTo>
                    <a:pt x="11737" y="5851"/>
                  </a:lnTo>
                  <a:lnTo>
                    <a:pt x="11808" y="5501"/>
                  </a:lnTo>
                  <a:lnTo>
                    <a:pt x="11866" y="5162"/>
                  </a:lnTo>
                  <a:lnTo>
                    <a:pt x="11913" y="4835"/>
                  </a:lnTo>
                  <a:lnTo>
                    <a:pt x="11936" y="4520"/>
                  </a:lnTo>
                  <a:lnTo>
                    <a:pt x="11959" y="4228"/>
                  </a:lnTo>
                  <a:lnTo>
                    <a:pt x="11959" y="3936"/>
                  </a:lnTo>
                  <a:lnTo>
                    <a:pt x="11948" y="3667"/>
                  </a:lnTo>
                  <a:lnTo>
                    <a:pt x="11924" y="3399"/>
                  </a:lnTo>
                  <a:lnTo>
                    <a:pt x="11901" y="3142"/>
                  </a:lnTo>
                  <a:lnTo>
                    <a:pt x="11854" y="2908"/>
                  </a:lnTo>
                  <a:lnTo>
                    <a:pt x="11796" y="2675"/>
                  </a:lnTo>
                  <a:lnTo>
                    <a:pt x="11726" y="2453"/>
                  </a:lnTo>
                  <a:lnTo>
                    <a:pt x="11656" y="2242"/>
                  </a:lnTo>
                  <a:lnTo>
                    <a:pt x="11562" y="2044"/>
                  </a:lnTo>
                  <a:lnTo>
                    <a:pt x="11469" y="1845"/>
                  </a:lnTo>
                  <a:lnTo>
                    <a:pt x="11364" y="1658"/>
                  </a:lnTo>
                  <a:lnTo>
                    <a:pt x="11247" y="1483"/>
                  </a:lnTo>
                  <a:lnTo>
                    <a:pt x="11118" y="1320"/>
                  </a:lnTo>
                  <a:lnTo>
                    <a:pt x="10990" y="1156"/>
                  </a:lnTo>
                  <a:lnTo>
                    <a:pt x="10850" y="1004"/>
                  </a:lnTo>
                  <a:lnTo>
                    <a:pt x="10698" y="864"/>
                  </a:lnTo>
                  <a:lnTo>
                    <a:pt x="10535" y="724"/>
                  </a:lnTo>
                  <a:lnTo>
                    <a:pt x="10371" y="584"/>
                  </a:lnTo>
                  <a:lnTo>
                    <a:pt x="10208" y="456"/>
                  </a:lnTo>
                  <a:lnTo>
                    <a:pt x="10021" y="339"/>
                  </a:lnTo>
                  <a:lnTo>
                    <a:pt x="9845" y="222"/>
                  </a:lnTo>
                  <a:lnTo>
                    <a:pt x="94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24"/>
            <p:cNvSpPr/>
            <p:nvPr/>
          </p:nvSpPr>
          <p:spPr>
            <a:xfrm>
              <a:off x="2923291" y="1393590"/>
              <a:ext cx="101530" cy="68359"/>
            </a:xfrm>
            <a:custGeom>
              <a:avLst/>
              <a:gdLst/>
              <a:ahLst/>
              <a:cxnLst/>
              <a:rect l="l" t="t" r="r" b="b"/>
              <a:pathLst>
                <a:path w="3575" h="2407" extrusionOk="0">
                  <a:moveTo>
                    <a:pt x="1449" y="1"/>
                  </a:moveTo>
                  <a:lnTo>
                    <a:pt x="1274" y="12"/>
                  </a:lnTo>
                  <a:lnTo>
                    <a:pt x="1110" y="36"/>
                  </a:lnTo>
                  <a:lnTo>
                    <a:pt x="959" y="71"/>
                  </a:lnTo>
                  <a:lnTo>
                    <a:pt x="807" y="117"/>
                  </a:lnTo>
                  <a:lnTo>
                    <a:pt x="667" y="176"/>
                  </a:lnTo>
                  <a:lnTo>
                    <a:pt x="538" y="234"/>
                  </a:lnTo>
                  <a:lnTo>
                    <a:pt x="421" y="304"/>
                  </a:lnTo>
                  <a:lnTo>
                    <a:pt x="316" y="386"/>
                  </a:lnTo>
                  <a:lnTo>
                    <a:pt x="223" y="479"/>
                  </a:lnTo>
                  <a:lnTo>
                    <a:pt x="153" y="573"/>
                  </a:lnTo>
                  <a:lnTo>
                    <a:pt x="83" y="678"/>
                  </a:lnTo>
                  <a:lnTo>
                    <a:pt x="36" y="795"/>
                  </a:lnTo>
                  <a:lnTo>
                    <a:pt x="13" y="912"/>
                  </a:lnTo>
                  <a:lnTo>
                    <a:pt x="1" y="1028"/>
                  </a:lnTo>
                  <a:lnTo>
                    <a:pt x="13" y="1157"/>
                  </a:lnTo>
                  <a:lnTo>
                    <a:pt x="36" y="1274"/>
                  </a:lnTo>
                  <a:lnTo>
                    <a:pt x="71" y="1390"/>
                  </a:lnTo>
                  <a:lnTo>
                    <a:pt x="129" y="1507"/>
                  </a:lnTo>
                  <a:lnTo>
                    <a:pt x="211" y="1612"/>
                  </a:lnTo>
                  <a:lnTo>
                    <a:pt x="293" y="1717"/>
                  </a:lnTo>
                  <a:lnTo>
                    <a:pt x="398" y="1823"/>
                  </a:lnTo>
                  <a:lnTo>
                    <a:pt x="503" y="1916"/>
                  </a:lnTo>
                  <a:lnTo>
                    <a:pt x="632" y="2009"/>
                  </a:lnTo>
                  <a:lnTo>
                    <a:pt x="772" y="2091"/>
                  </a:lnTo>
                  <a:lnTo>
                    <a:pt x="912" y="2173"/>
                  </a:lnTo>
                  <a:lnTo>
                    <a:pt x="1075" y="2231"/>
                  </a:lnTo>
                  <a:lnTo>
                    <a:pt x="1239" y="2290"/>
                  </a:lnTo>
                  <a:lnTo>
                    <a:pt x="1414" y="2336"/>
                  </a:lnTo>
                  <a:lnTo>
                    <a:pt x="1589" y="2371"/>
                  </a:lnTo>
                  <a:lnTo>
                    <a:pt x="1776" y="2395"/>
                  </a:lnTo>
                  <a:lnTo>
                    <a:pt x="1951" y="2406"/>
                  </a:lnTo>
                  <a:lnTo>
                    <a:pt x="2127" y="2406"/>
                  </a:lnTo>
                  <a:lnTo>
                    <a:pt x="2302" y="2395"/>
                  </a:lnTo>
                  <a:lnTo>
                    <a:pt x="2465" y="2371"/>
                  </a:lnTo>
                  <a:lnTo>
                    <a:pt x="2617" y="2336"/>
                  </a:lnTo>
                  <a:lnTo>
                    <a:pt x="2769" y="2290"/>
                  </a:lnTo>
                  <a:lnTo>
                    <a:pt x="2909" y="2243"/>
                  </a:lnTo>
                  <a:lnTo>
                    <a:pt x="3037" y="2173"/>
                  </a:lnTo>
                  <a:lnTo>
                    <a:pt x="3154" y="2103"/>
                  </a:lnTo>
                  <a:lnTo>
                    <a:pt x="3259" y="2021"/>
                  </a:lnTo>
                  <a:lnTo>
                    <a:pt x="3341" y="1928"/>
                  </a:lnTo>
                  <a:lnTo>
                    <a:pt x="3423" y="1834"/>
                  </a:lnTo>
                  <a:lnTo>
                    <a:pt x="3481" y="1729"/>
                  </a:lnTo>
                  <a:lnTo>
                    <a:pt x="3528" y="1624"/>
                  </a:lnTo>
                  <a:lnTo>
                    <a:pt x="3563" y="1507"/>
                  </a:lnTo>
                  <a:lnTo>
                    <a:pt x="3575" y="1379"/>
                  </a:lnTo>
                  <a:lnTo>
                    <a:pt x="3563" y="1262"/>
                  </a:lnTo>
                  <a:lnTo>
                    <a:pt x="3540" y="1145"/>
                  </a:lnTo>
                  <a:lnTo>
                    <a:pt x="3493" y="1028"/>
                  </a:lnTo>
                  <a:lnTo>
                    <a:pt x="3435" y="912"/>
                  </a:lnTo>
                  <a:lnTo>
                    <a:pt x="3364" y="795"/>
                  </a:lnTo>
                  <a:lnTo>
                    <a:pt x="3283" y="690"/>
                  </a:lnTo>
                  <a:lnTo>
                    <a:pt x="3178" y="585"/>
                  </a:lnTo>
                  <a:lnTo>
                    <a:pt x="3061" y="491"/>
                  </a:lnTo>
                  <a:lnTo>
                    <a:pt x="2944" y="409"/>
                  </a:lnTo>
                  <a:lnTo>
                    <a:pt x="2804" y="316"/>
                  </a:lnTo>
                  <a:lnTo>
                    <a:pt x="2652" y="246"/>
                  </a:lnTo>
                  <a:lnTo>
                    <a:pt x="2500" y="176"/>
                  </a:lnTo>
                  <a:lnTo>
                    <a:pt x="2337" y="117"/>
                  </a:lnTo>
                  <a:lnTo>
                    <a:pt x="2162" y="71"/>
                  </a:lnTo>
                  <a:lnTo>
                    <a:pt x="1975" y="36"/>
                  </a:lnTo>
                  <a:lnTo>
                    <a:pt x="1799" y="12"/>
                  </a:lnTo>
                  <a:lnTo>
                    <a:pt x="162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24"/>
            <p:cNvSpPr/>
            <p:nvPr/>
          </p:nvSpPr>
          <p:spPr>
            <a:xfrm>
              <a:off x="3099771" y="1446983"/>
              <a:ext cx="96219" cy="75658"/>
            </a:xfrm>
            <a:custGeom>
              <a:avLst/>
              <a:gdLst/>
              <a:ahLst/>
              <a:cxnLst/>
              <a:rect l="l" t="t" r="r" b="b"/>
              <a:pathLst>
                <a:path w="3388" h="2664" extrusionOk="0">
                  <a:moveTo>
                    <a:pt x="1086" y="1"/>
                  </a:moveTo>
                  <a:lnTo>
                    <a:pt x="934" y="13"/>
                  </a:lnTo>
                  <a:lnTo>
                    <a:pt x="794" y="36"/>
                  </a:lnTo>
                  <a:lnTo>
                    <a:pt x="666" y="71"/>
                  </a:lnTo>
                  <a:lnTo>
                    <a:pt x="537" y="118"/>
                  </a:lnTo>
                  <a:lnTo>
                    <a:pt x="421" y="176"/>
                  </a:lnTo>
                  <a:lnTo>
                    <a:pt x="315" y="246"/>
                  </a:lnTo>
                  <a:lnTo>
                    <a:pt x="234" y="328"/>
                  </a:lnTo>
                  <a:lnTo>
                    <a:pt x="152" y="421"/>
                  </a:lnTo>
                  <a:lnTo>
                    <a:pt x="94" y="526"/>
                  </a:lnTo>
                  <a:lnTo>
                    <a:pt x="47" y="632"/>
                  </a:lnTo>
                  <a:lnTo>
                    <a:pt x="12" y="748"/>
                  </a:lnTo>
                  <a:lnTo>
                    <a:pt x="0" y="877"/>
                  </a:lnTo>
                  <a:lnTo>
                    <a:pt x="12" y="994"/>
                  </a:lnTo>
                  <a:lnTo>
                    <a:pt x="24" y="1122"/>
                  </a:lnTo>
                  <a:lnTo>
                    <a:pt x="59" y="1251"/>
                  </a:lnTo>
                  <a:lnTo>
                    <a:pt x="117" y="1379"/>
                  </a:lnTo>
                  <a:lnTo>
                    <a:pt x="175" y="1507"/>
                  </a:lnTo>
                  <a:lnTo>
                    <a:pt x="257" y="1636"/>
                  </a:lnTo>
                  <a:lnTo>
                    <a:pt x="351" y="1753"/>
                  </a:lnTo>
                  <a:lnTo>
                    <a:pt x="456" y="1870"/>
                  </a:lnTo>
                  <a:lnTo>
                    <a:pt x="572" y="1986"/>
                  </a:lnTo>
                  <a:lnTo>
                    <a:pt x="701" y="2103"/>
                  </a:lnTo>
                  <a:lnTo>
                    <a:pt x="841" y="2208"/>
                  </a:lnTo>
                  <a:lnTo>
                    <a:pt x="993" y="2302"/>
                  </a:lnTo>
                  <a:lnTo>
                    <a:pt x="1156" y="2395"/>
                  </a:lnTo>
                  <a:lnTo>
                    <a:pt x="1320" y="2465"/>
                  </a:lnTo>
                  <a:lnTo>
                    <a:pt x="1495" y="2535"/>
                  </a:lnTo>
                  <a:lnTo>
                    <a:pt x="1659" y="2582"/>
                  </a:lnTo>
                  <a:lnTo>
                    <a:pt x="1822" y="2629"/>
                  </a:lnTo>
                  <a:lnTo>
                    <a:pt x="1986" y="2652"/>
                  </a:lnTo>
                  <a:lnTo>
                    <a:pt x="2149" y="2664"/>
                  </a:lnTo>
                  <a:lnTo>
                    <a:pt x="2301" y="2664"/>
                  </a:lnTo>
                  <a:lnTo>
                    <a:pt x="2453" y="2652"/>
                  </a:lnTo>
                  <a:lnTo>
                    <a:pt x="2593" y="2629"/>
                  </a:lnTo>
                  <a:lnTo>
                    <a:pt x="2721" y="2594"/>
                  </a:lnTo>
                  <a:lnTo>
                    <a:pt x="2850" y="2559"/>
                  </a:lnTo>
                  <a:lnTo>
                    <a:pt x="2967" y="2500"/>
                  </a:lnTo>
                  <a:lnTo>
                    <a:pt x="3072" y="2430"/>
                  </a:lnTo>
                  <a:lnTo>
                    <a:pt x="3153" y="2348"/>
                  </a:lnTo>
                  <a:lnTo>
                    <a:pt x="3235" y="2255"/>
                  </a:lnTo>
                  <a:lnTo>
                    <a:pt x="3294" y="2150"/>
                  </a:lnTo>
                  <a:lnTo>
                    <a:pt x="3340" y="2033"/>
                  </a:lnTo>
                  <a:lnTo>
                    <a:pt x="3375" y="1916"/>
                  </a:lnTo>
                  <a:lnTo>
                    <a:pt x="3387" y="1799"/>
                  </a:lnTo>
                  <a:lnTo>
                    <a:pt x="3375" y="1671"/>
                  </a:lnTo>
                  <a:lnTo>
                    <a:pt x="3364" y="1543"/>
                  </a:lnTo>
                  <a:lnTo>
                    <a:pt x="3329" y="1414"/>
                  </a:lnTo>
                  <a:lnTo>
                    <a:pt x="3270" y="1286"/>
                  </a:lnTo>
                  <a:lnTo>
                    <a:pt x="3212" y="1169"/>
                  </a:lnTo>
                  <a:lnTo>
                    <a:pt x="3130" y="1040"/>
                  </a:lnTo>
                  <a:lnTo>
                    <a:pt x="3037" y="912"/>
                  </a:lnTo>
                  <a:lnTo>
                    <a:pt x="2932" y="795"/>
                  </a:lnTo>
                  <a:lnTo>
                    <a:pt x="2815" y="678"/>
                  </a:lnTo>
                  <a:lnTo>
                    <a:pt x="2686" y="573"/>
                  </a:lnTo>
                  <a:lnTo>
                    <a:pt x="2546" y="468"/>
                  </a:lnTo>
                  <a:lnTo>
                    <a:pt x="2394" y="363"/>
                  </a:lnTo>
                  <a:lnTo>
                    <a:pt x="2231" y="281"/>
                  </a:lnTo>
                  <a:lnTo>
                    <a:pt x="2067" y="199"/>
                  </a:lnTo>
                  <a:lnTo>
                    <a:pt x="1892" y="141"/>
                  </a:lnTo>
                  <a:lnTo>
                    <a:pt x="1729" y="83"/>
                  </a:lnTo>
                  <a:lnTo>
                    <a:pt x="1565" y="48"/>
                  </a:lnTo>
                  <a:lnTo>
                    <a:pt x="1402" y="24"/>
                  </a:lnTo>
                  <a:lnTo>
                    <a:pt x="123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24"/>
            <p:cNvSpPr/>
            <p:nvPr/>
          </p:nvSpPr>
          <p:spPr>
            <a:xfrm>
              <a:off x="2941864" y="1534883"/>
              <a:ext cx="164550" cy="97213"/>
            </a:xfrm>
            <a:custGeom>
              <a:avLst/>
              <a:gdLst/>
              <a:ahLst/>
              <a:cxnLst/>
              <a:rect l="l" t="t" r="r" b="b"/>
              <a:pathLst>
                <a:path w="5794" h="3423" extrusionOk="0">
                  <a:moveTo>
                    <a:pt x="2395" y="1"/>
                  </a:moveTo>
                  <a:lnTo>
                    <a:pt x="2220" y="13"/>
                  </a:lnTo>
                  <a:lnTo>
                    <a:pt x="2045" y="24"/>
                  </a:lnTo>
                  <a:lnTo>
                    <a:pt x="1881" y="48"/>
                  </a:lnTo>
                  <a:lnTo>
                    <a:pt x="1718" y="83"/>
                  </a:lnTo>
                  <a:lnTo>
                    <a:pt x="1566" y="118"/>
                  </a:lnTo>
                  <a:lnTo>
                    <a:pt x="1414" y="153"/>
                  </a:lnTo>
                  <a:lnTo>
                    <a:pt x="1274" y="211"/>
                  </a:lnTo>
                  <a:lnTo>
                    <a:pt x="1134" y="258"/>
                  </a:lnTo>
                  <a:lnTo>
                    <a:pt x="877" y="386"/>
                  </a:lnTo>
                  <a:lnTo>
                    <a:pt x="643" y="526"/>
                  </a:lnTo>
                  <a:lnTo>
                    <a:pt x="445" y="678"/>
                  </a:lnTo>
                  <a:lnTo>
                    <a:pt x="281" y="830"/>
                  </a:lnTo>
                  <a:lnTo>
                    <a:pt x="153" y="994"/>
                  </a:lnTo>
                  <a:lnTo>
                    <a:pt x="106" y="1064"/>
                  </a:lnTo>
                  <a:lnTo>
                    <a:pt x="59" y="1145"/>
                  </a:lnTo>
                  <a:lnTo>
                    <a:pt x="24" y="1215"/>
                  </a:lnTo>
                  <a:lnTo>
                    <a:pt x="13" y="1297"/>
                  </a:lnTo>
                  <a:lnTo>
                    <a:pt x="1" y="1356"/>
                  </a:lnTo>
                  <a:lnTo>
                    <a:pt x="1" y="1426"/>
                  </a:lnTo>
                  <a:lnTo>
                    <a:pt x="1" y="1484"/>
                  </a:lnTo>
                  <a:lnTo>
                    <a:pt x="24" y="1542"/>
                  </a:lnTo>
                  <a:lnTo>
                    <a:pt x="94" y="1648"/>
                  </a:lnTo>
                  <a:lnTo>
                    <a:pt x="188" y="1729"/>
                  </a:lnTo>
                  <a:lnTo>
                    <a:pt x="293" y="1811"/>
                  </a:lnTo>
                  <a:lnTo>
                    <a:pt x="421" y="1869"/>
                  </a:lnTo>
                  <a:lnTo>
                    <a:pt x="562" y="1928"/>
                  </a:lnTo>
                  <a:lnTo>
                    <a:pt x="725" y="1975"/>
                  </a:lnTo>
                  <a:lnTo>
                    <a:pt x="900" y="2021"/>
                  </a:lnTo>
                  <a:lnTo>
                    <a:pt x="1087" y="2056"/>
                  </a:lnTo>
                  <a:lnTo>
                    <a:pt x="1916" y="2208"/>
                  </a:lnTo>
                  <a:lnTo>
                    <a:pt x="2360" y="2302"/>
                  </a:lnTo>
                  <a:lnTo>
                    <a:pt x="2582" y="2360"/>
                  </a:lnTo>
                  <a:lnTo>
                    <a:pt x="2804" y="2418"/>
                  </a:lnTo>
                  <a:lnTo>
                    <a:pt x="3026" y="2500"/>
                  </a:lnTo>
                  <a:lnTo>
                    <a:pt x="3248" y="2582"/>
                  </a:lnTo>
                  <a:lnTo>
                    <a:pt x="3656" y="2780"/>
                  </a:lnTo>
                  <a:lnTo>
                    <a:pt x="4416" y="3154"/>
                  </a:lnTo>
                  <a:lnTo>
                    <a:pt x="4591" y="3224"/>
                  </a:lnTo>
                  <a:lnTo>
                    <a:pt x="4754" y="3294"/>
                  </a:lnTo>
                  <a:lnTo>
                    <a:pt x="4906" y="3353"/>
                  </a:lnTo>
                  <a:lnTo>
                    <a:pt x="5058" y="3399"/>
                  </a:lnTo>
                  <a:lnTo>
                    <a:pt x="5198" y="3423"/>
                  </a:lnTo>
                  <a:lnTo>
                    <a:pt x="5327" y="3423"/>
                  </a:lnTo>
                  <a:lnTo>
                    <a:pt x="5455" y="3399"/>
                  </a:lnTo>
                  <a:lnTo>
                    <a:pt x="5572" y="3364"/>
                  </a:lnTo>
                  <a:lnTo>
                    <a:pt x="5619" y="3329"/>
                  </a:lnTo>
                  <a:lnTo>
                    <a:pt x="5665" y="3283"/>
                  </a:lnTo>
                  <a:lnTo>
                    <a:pt x="5700" y="3236"/>
                  </a:lnTo>
                  <a:lnTo>
                    <a:pt x="5735" y="3166"/>
                  </a:lnTo>
                  <a:lnTo>
                    <a:pt x="5759" y="3096"/>
                  </a:lnTo>
                  <a:lnTo>
                    <a:pt x="5782" y="3026"/>
                  </a:lnTo>
                  <a:lnTo>
                    <a:pt x="5794" y="2932"/>
                  </a:lnTo>
                  <a:lnTo>
                    <a:pt x="5794" y="2839"/>
                  </a:lnTo>
                  <a:lnTo>
                    <a:pt x="5782" y="2640"/>
                  </a:lnTo>
                  <a:lnTo>
                    <a:pt x="5747" y="2418"/>
                  </a:lnTo>
                  <a:lnTo>
                    <a:pt x="5677" y="2173"/>
                  </a:lnTo>
                  <a:lnTo>
                    <a:pt x="5572" y="1928"/>
                  </a:lnTo>
                  <a:lnTo>
                    <a:pt x="5443" y="1671"/>
                  </a:lnTo>
                  <a:lnTo>
                    <a:pt x="5362" y="1554"/>
                  </a:lnTo>
                  <a:lnTo>
                    <a:pt x="5268" y="1426"/>
                  </a:lnTo>
                  <a:lnTo>
                    <a:pt x="5175" y="1297"/>
                  </a:lnTo>
                  <a:lnTo>
                    <a:pt x="5070" y="1180"/>
                  </a:lnTo>
                  <a:lnTo>
                    <a:pt x="4965" y="1052"/>
                  </a:lnTo>
                  <a:lnTo>
                    <a:pt x="4836" y="935"/>
                  </a:lnTo>
                  <a:lnTo>
                    <a:pt x="4708" y="830"/>
                  </a:lnTo>
                  <a:lnTo>
                    <a:pt x="4567" y="713"/>
                  </a:lnTo>
                  <a:lnTo>
                    <a:pt x="4427" y="608"/>
                  </a:lnTo>
                  <a:lnTo>
                    <a:pt x="4264" y="515"/>
                  </a:lnTo>
                  <a:lnTo>
                    <a:pt x="4100" y="421"/>
                  </a:lnTo>
                  <a:lnTo>
                    <a:pt x="3925" y="340"/>
                  </a:lnTo>
                  <a:lnTo>
                    <a:pt x="3738" y="258"/>
                  </a:lnTo>
                  <a:lnTo>
                    <a:pt x="3540" y="188"/>
                  </a:lnTo>
                  <a:lnTo>
                    <a:pt x="3341" y="129"/>
                  </a:lnTo>
                  <a:lnTo>
                    <a:pt x="3143" y="83"/>
                  </a:lnTo>
                  <a:lnTo>
                    <a:pt x="2956" y="48"/>
                  </a:lnTo>
                  <a:lnTo>
                    <a:pt x="2769" y="24"/>
                  </a:lnTo>
                  <a:lnTo>
                    <a:pt x="2582" y="13"/>
                  </a:lnTo>
                  <a:lnTo>
                    <a:pt x="239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24"/>
            <p:cNvSpPr/>
            <p:nvPr/>
          </p:nvSpPr>
          <p:spPr>
            <a:xfrm>
              <a:off x="3016842" y="1453288"/>
              <a:ext cx="35188" cy="59413"/>
            </a:xfrm>
            <a:custGeom>
              <a:avLst/>
              <a:gdLst/>
              <a:ahLst/>
              <a:cxnLst/>
              <a:rect l="l" t="t" r="r" b="b"/>
              <a:pathLst>
                <a:path w="1239" h="2092" extrusionOk="0">
                  <a:moveTo>
                    <a:pt x="1227" y="1"/>
                  </a:moveTo>
                  <a:lnTo>
                    <a:pt x="1215" y="36"/>
                  </a:lnTo>
                  <a:lnTo>
                    <a:pt x="1168" y="94"/>
                  </a:lnTo>
                  <a:lnTo>
                    <a:pt x="993" y="304"/>
                  </a:lnTo>
                  <a:lnTo>
                    <a:pt x="760" y="585"/>
                  </a:lnTo>
                  <a:lnTo>
                    <a:pt x="491" y="912"/>
                  </a:lnTo>
                  <a:lnTo>
                    <a:pt x="362" y="1087"/>
                  </a:lnTo>
                  <a:lnTo>
                    <a:pt x="257" y="1262"/>
                  </a:lnTo>
                  <a:lnTo>
                    <a:pt x="152" y="1426"/>
                  </a:lnTo>
                  <a:lnTo>
                    <a:pt x="70" y="1589"/>
                  </a:lnTo>
                  <a:lnTo>
                    <a:pt x="24" y="1729"/>
                  </a:lnTo>
                  <a:lnTo>
                    <a:pt x="0" y="1799"/>
                  </a:lnTo>
                  <a:lnTo>
                    <a:pt x="0" y="1858"/>
                  </a:lnTo>
                  <a:lnTo>
                    <a:pt x="0" y="1916"/>
                  </a:lnTo>
                  <a:lnTo>
                    <a:pt x="12" y="1975"/>
                  </a:lnTo>
                  <a:lnTo>
                    <a:pt x="35" y="2010"/>
                  </a:lnTo>
                  <a:lnTo>
                    <a:pt x="70" y="2056"/>
                  </a:lnTo>
                  <a:lnTo>
                    <a:pt x="117" y="2080"/>
                  </a:lnTo>
                  <a:lnTo>
                    <a:pt x="152" y="2091"/>
                  </a:lnTo>
                  <a:lnTo>
                    <a:pt x="199" y="2091"/>
                  </a:lnTo>
                  <a:lnTo>
                    <a:pt x="246" y="2080"/>
                  </a:lnTo>
                  <a:lnTo>
                    <a:pt x="292" y="2045"/>
                  </a:lnTo>
                  <a:lnTo>
                    <a:pt x="339" y="2010"/>
                  </a:lnTo>
                  <a:lnTo>
                    <a:pt x="433" y="1904"/>
                  </a:lnTo>
                  <a:lnTo>
                    <a:pt x="538" y="1753"/>
                  </a:lnTo>
                  <a:lnTo>
                    <a:pt x="631" y="1589"/>
                  </a:lnTo>
                  <a:lnTo>
                    <a:pt x="725" y="1402"/>
                  </a:lnTo>
                  <a:lnTo>
                    <a:pt x="818" y="1204"/>
                  </a:lnTo>
                  <a:lnTo>
                    <a:pt x="981" y="795"/>
                  </a:lnTo>
                  <a:lnTo>
                    <a:pt x="1122" y="433"/>
                  </a:lnTo>
                  <a:lnTo>
                    <a:pt x="1238" y="71"/>
                  </a:lnTo>
                  <a:lnTo>
                    <a:pt x="122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24"/>
            <p:cNvSpPr/>
            <p:nvPr/>
          </p:nvSpPr>
          <p:spPr>
            <a:xfrm>
              <a:off x="3147853" y="1379333"/>
              <a:ext cx="55749" cy="62395"/>
            </a:xfrm>
            <a:custGeom>
              <a:avLst/>
              <a:gdLst/>
              <a:ahLst/>
              <a:cxnLst/>
              <a:rect l="l" t="t" r="r" b="b"/>
              <a:pathLst>
                <a:path w="1963" h="2197" extrusionOk="0">
                  <a:moveTo>
                    <a:pt x="47" y="0"/>
                  </a:moveTo>
                  <a:lnTo>
                    <a:pt x="24" y="24"/>
                  </a:lnTo>
                  <a:lnTo>
                    <a:pt x="12" y="70"/>
                  </a:lnTo>
                  <a:lnTo>
                    <a:pt x="1" y="117"/>
                  </a:lnTo>
                  <a:lnTo>
                    <a:pt x="1" y="187"/>
                  </a:lnTo>
                  <a:lnTo>
                    <a:pt x="12" y="269"/>
                  </a:lnTo>
                  <a:lnTo>
                    <a:pt x="36" y="362"/>
                  </a:lnTo>
                  <a:lnTo>
                    <a:pt x="71" y="456"/>
                  </a:lnTo>
                  <a:lnTo>
                    <a:pt x="117" y="573"/>
                  </a:lnTo>
                  <a:lnTo>
                    <a:pt x="164" y="689"/>
                  </a:lnTo>
                  <a:lnTo>
                    <a:pt x="234" y="818"/>
                  </a:lnTo>
                  <a:lnTo>
                    <a:pt x="316" y="958"/>
                  </a:lnTo>
                  <a:lnTo>
                    <a:pt x="409" y="1098"/>
                  </a:lnTo>
                  <a:lnTo>
                    <a:pt x="526" y="1238"/>
                  </a:lnTo>
                  <a:lnTo>
                    <a:pt x="655" y="1390"/>
                  </a:lnTo>
                  <a:lnTo>
                    <a:pt x="783" y="1530"/>
                  </a:lnTo>
                  <a:lnTo>
                    <a:pt x="912" y="1659"/>
                  </a:lnTo>
                  <a:lnTo>
                    <a:pt x="1040" y="1776"/>
                  </a:lnTo>
                  <a:lnTo>
                    <a:pt x="1157" y="1869"/>
                  </a:lnTo>
                  <a:lnTo>
                    <a:pt x="1274" y="1951"/>
                  </a:lnTo>
                  <a:lnTo>
                    <a:pt x="1390" y="2021"/>
                  </a:lnTo>
                  <a:lnTo>
                    <a:pt x="1496" y="2079"/>
                  </a:lnTo>
                  <a:lnTo>
                    <a:pt x="1589" y="2126"/>
                  </a:lnTo>
                  <a:lnTo>
                    <a:pt x="1682" y="2161"/>
                  </a:lnTo>
                  <a:lnTo>
                    <a:pt x="1752" y="2184"/>
                  </a:lnTo>
                  <a:lnTo>
                    <a:pt x="1823" y="2196"/>
                  </a:lnTo>
                  <a:lnTo>
                    <a:pt x="1881" y="2196"/>
                  </a:lnTo>
                  <a:lnTo>
                    <a:pt x="1916" y="2184"/>
                  </a:lnTo>
                  <a:lnTo>
                    <a:pt x="1951" y="2161"/>
                  </a:lnTo>
                  <a:lnTo>
                    <a:pt x="1963" y="2138"/>
                  </a:lnTo>
                  <a:lnTo>
                    <a:pt x="1951" y="2091"/>
                  </a:lnTo>
                  <a:lnTo>
                    <a:pt x="1904" y="1998"/>
                  </a:lnTo>
                  <a:lnTo>
                    <a:pt x="1834" y="1892"/>
                  </a:lnTo>
                  <a:lnTo>
                    <a:pt x="1729" y="1787"/>
                  </a:lnTo>
                  <a:lnTo>
                    <a:pt x="1612" y="1659"/>
                  </a:lnTo>
                  <a:lnTo>
                    <a:pt x="1332" y="1379"/>
                  </a:lnTo>
                  <a:lnTo>
                    <a:pt x="1180" y="1215"/>
                  </a:lnTo>
                  <a:lnTo>
                    <a:pt x="1028" y="1052"/>
                  </a:lnTo>
                  <a:lnTo>
                    <a:pt x="888" y="888"/>
                  </a:lnTo>
                  <a:lnTo>
                    <a:pt x="748" y="713"/>
                  </a:lnTo>
                  <a:lnTo>
                    <a:pt x="503" y="397"/>
                  </a:lnTo>
                  <a:lnTo>
                    <a:pt x="398" y="257"/>
                  </a:lnTo>
                  <a:lnTo>
                    <a:pt x="293" y="152"/>
                  </a:lnTo>
                  <a:lnTo>
                    <a:pt x="199" y="59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24"/>
            <p:cNvSpPr/>
            <p:nvPr/>
          </p:nvSpPr>
          <p:spPr>
            <a:xfrm>
              <a:off x="2964443" y="1342838"/>
              <a:ext cx="81622" cy="16273"/>
            </a:xfrm>
            <a:custGeom>
              <a:avLst/>
              <a:gdLst/>
              <a:ahLst/>
              <a:cxnLst/>
              <a:rect l="l" t="t" r="r" b="b"/>
              <a:pathLst>
                <a:path w="2874" h="573" extrusionOk="0">
                  <a:moveTo>
                    <a:pt x="2441" y="1"/>
                  </a:moveTo>
                  <a:lnTo>
                    <a:pt x="2266" y="12"/>
                  </a:lnTo>
                  <a:lnTo>
                    <a:pt x="1869" y="47"/>
                  </a:lnTo>
                  <a:lnTo>
                    <a:pt x="1659" y="59"/>
                  </a:lnTo>
                  <a:lnTo>
                    <a:pt x="1437" y="71"/>
                  </a:lnTo>
                  <a:lnTo>
                    <a:pt x="1215" y="71"/>
                  </a:lnTo>
                  <a:lnTo>
                    <a:pt x="993" y="59"/>
                  </a:lnTo>
                  <a:lnTo>
                    <a:pt x="596" y="36"/>
                  </a:lnTo>
                  <a:lnTo>
                    <a:pt x="269" y="36"/>
                  </a:lnTo>
                  <a:lnTo>
                    <a:pt x="140" y="59"/>
                  </a:lnTo>
                  <a:lnTo>
                    <a:pt x="47" y="82"/>
                  </a:lnTo>
                  <a:lnTo>
                    <a:pt x="12" y="106"/>
                  </a:lnTo>
                  <a:lnTo>
                    <a:pt x="0" y="129"/>
                  </a:lnTo>
                  <a:lnTo>
                    <a:pt x="0" y="164"/>
                  </a:lnTo>
                  <a:lnTo>
                    <a:pt x="23" y="211"/>
                  </a:lnTo>
                  <a:lnTo>
                    <a:pt x="59" y="246"/>
                  </a:lnTo>
                  <a:lnTo>
                    <a:pt x="105" y="293"/>
                  </a:lnTo>
                  <a:lnTo>
                    <a:pt x="175" y="328"/>
                  </a:lnTo>
                  <a:lnTo>
                    <a:pt x="257" y="374"/>
                  </a:lnTo>
                  <a:lnTo>
                    <a:pt x="362" y="421"/>
                  </a:lnTo>
                  <a:lnTo>
                    <a:pt x="467" y="456"/>
                  </a:lnTo>
                  <a:lnTo>
                    <a:pt x="596" y="491"/>
                  </a:lnTo>
                  <a:lnTo>
                    <a:pt x="736" y="515"/>
                  </a:lnTo>
                  <a:lnTo>
                    <a:pt x="899" y="550"/>
                  </a:lnTo>
                  <a:lnTo>
                    <a:pt x="1063" y="561"/>
                  </a:lnTo>
                  <a:lnTo>
                    <a:pt x="1250" y="573"/>
                  </a:lnTo>
                  <a:lnTo>
                    <a:pt x="1635" y="573"/>
                  </a:lnTo>
                  <a:lnTo>
                    <a:pt x="1822" y="550"/>
                  </a:lnTo>
                  <a:lnTo>
                    <a:pt x="1986" y="526"/>
                  </a:lnTo>
                  <a:lnTo>
                    <a:pt x="2137" y="503"/>
                  </a:lnTo>
                  <a:lnTo>
                    <a:pt x="2278" y="468"/>
                  </a:lnTo>
                  <a:lnTo>
                    <a:pt x="2406" y="421"/>
                  </a:lnTo>
                  <a:lnTo>
                    <a:pt x="2523" y="386"/>
                  </a:lnTo>
                  <a:lnTo>
                    <a:pt x="2616" y="339"/>
                  </a:lnTo>
                  <a:lnTo>
                    <a:pt x="2698" y="293"/>
                  </a:lnTo>
                  <a:lnTo>
                    <a:pt x="2768" y="246"/>
                  </a:lnTo>
                  <a:lnTo>
                    <a:pt x="2815" y="199"/>
                  </a:lnTo>
                  <a:lnTo>
                    <a:pt x="2850" y="164"/>
                  </a:lnTo>
                  <a:lnTo>
                    <a:pt x="2873" y="118"/>
                  </a:lnTo>
                  <a:lnTo>
                    <a:pt x="2873" y="94"/>
                  </a:lnTo>
                  <a:lnTo>
                    <a:pt x="2861" y="59"/>
                  </a:lnTo>
                  <a:lnTo>
                    <a:pt x="2826" y="36"/>
                  </a:lnTo>
                  <a:lnTo>
                    <a:pt x="2721" y="12"/>
                  </a:lnTo>
                  <a:lnTo>
                    <a:pt x="259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24"/>
            <p:cNvSpPr/>
            <p:nvPr/>
          </p:nvSpPr>
          <p:spPr>
            <a:xfrm>
              <a:off x="2664590" y="2201927"/>
              <a:ext cx="141972" cy="147623"/>
            </a:xfrm>
            <a:custGeom>
              <a:avLst/>
              <a:gdLst/>
              <a:ahLst/>
              <a:cxnLst/>
              <a:rect l="l" t="t" r="r" b="b"/>
              <a:pathLst>
                <a:path w="4999" h="5198" extrusionOk="0">
                  <a:moveTo>
                    <a:pt x="3539" y="4368"/>
                  </a:moveTo>
                  <a:lnTo>
                    <a:pt x="3411" y="4567"/>
                  </a:lnTo>
                  <a:lnTo>
                    <a:pt x="3399" y="4567"/>
                  </a:lnTo>
                  <a:lnTo>
                    <a:pt x="3469" y="4473"/>
                  </a:lnTo>
                  <a:lnTo>
                    <a:pt x="3539" y="4368"/>
                  </a:lnTo>
                  <a:close/>
                  <a:moveTo>
                    <a:pt x="1589" y="0"/>
                  </a:moveTo>
                  <a:lnTo>
                    <a:pt x="1484" y="12"/>
                  </a:lnTo>
                  <a:lnTo>
                    <a:pt x="1367" y="24"/>
                  </a:lnTo>
                  <a:lnTo>
                    <a:pt x="1262" y="59"/>
                  </a:lnTo>
                  <a:lnTo>
                    <a:pt x="1157" y="82"/>
                  </a:lnTo>
                  <a:lnTo>
                    <a:pt x="1051" y="129"/>
                  </a:lnTo>
                  <a:lnTo>
                    <a:pt x="958" y="175"/>
                  </a:lnTo>
                  <a:lnTo>
                    <a:pt x="865" y="222"/>
                  </a:lnTo>
                  <a:lnTo>
                    <a:pt x="771" y="280"/>
                  </a:lnTo>
                  <a:lnTo>
                    <a:pt x="678" y="351"/>
                  </a:lnTo>
                  <a:lnTo>
                    <a:pt x="514" y="491"/>
                  </a:lnTo>
                  <a:lnTo>
                    <a:pt x="374" y="666"/>
                  </a:lnTo>
                  <a:lnTo>
                    <a:pt x="246" y="841"/>
                  </a:lnTo>
                  <a:lnTo>
                    <a:pt x="175" y="981"/>
                  </a:lnTo>
                  <a:lnTo>
                    <a:pt x="117" y="1121"/>
                  </a:lnTo>
                  <a:lnTo>
                    <a:pt x="70" y="1262"/>
                  </a:lnTo>
                  <a:lnTo>
                    <a:pt x="47" y="1413"/>
                  </a:lnTo>
                  <a:lnTo>
                    <a:pt x="24" y="1553"/>
                  </a:lnTo>
                  <a:lnTo>
                    <a:pt x="12" y="1705"/>
                  </a:lnTo>
                  <a:lnTo>
                    <a:pt x="0" y="2009"/>
                  </a:lnTo>
                  <a:lnTo>
                    <a:pt x="12" y="2254"/>
                  </a:lnTo>
                  <a:lnTo>
                    <a:pt x="24" y="2511"/>
                  </a:lnTo>
                  <a:lnTo>
                    <a:pt x="59" y="3002"/>
                  </a:lnTo>
                  <a:lnTo>
                    <a:pt x="94" y="3340"/>
                  </a:lnTo>
                  <a:lnTo>
                    <a:pt x="117" y="3504"/>
                  </a:lnTo>
                  <a:lnTo>
                    <a:pt x="152" y="3656"/>
                  </a:lnTo>
                  <a:lnTo>
                    <a:pt x="187" y="3819"/>
                  </a:lnTo>
                  <a:lnTo>
                    <a:pt x="246" y="3971"/>
                  </a:lnTo>
                  <a:lnTo>
                    <a:pt x="316" y="4123"/>
                  </a:lnTo>
                  <a:lnTo>
                    <a:pt x="397" y="4263"/>
                  </a:lnTo>
                  <a:lnTo>
                    <a:pt x="467" y="4356"/>
                  </a:lnTo>
                  <a:lnTo>
                    <a:pt x="549" y="4450"/>
                  </a:lnTo>
                  <a:lnTo>
                    <a:pt x="631" y="4532"/>
                  </a:lnTo>
                  <a:lnTo>
                    <a:pt x="724" y="4602"/>
                  </a:lnTo>
                  <a:lnTo>
                    <a:pt x="911" y="4742"/>
                  </a:lnTo>
                  <a:lnTo>
                    <a:pt x="1110" y="4859"/>
                  </a:lnTo>
                  <a:lnTo>
                    <a:pt x="1273" y="4952"/>
                  </a:lnTo>
                  <a:lnTo>
                    <a:pt x="1425" y="5034"/>
                  </a:lnTo>
                  <a:lnTo>
                    <a:pt x="1600" y="5092"/>
                  </a:lnTo>
                  <a:lnTo>
                    <a:pt x="1776" y="5151"/>
                  </a:lnTo>
                  <a:lnTo>
                    <a:pt x="1881" y="5174"/>
                  </a:lnTo>
                  <a:lnTo>
                    <a:pt x="1997" y="5186"/>
                  </a:lnTo>
                  <a:lnTo>
                    <a:pt x="2114" y="5197"/>
                  </a:lnTo>
                  <a:lnTo>
                    <a:pt x="2243" y="5197"/>
                  </a:lnTo>
                  <a:lnTo>
                    <a:pt x="2359" y="5186"/>
                  </a:lnTo>
                  <a:lnTo>
                    <a:pt x="2476" y="5174"/>
                  </a:lnTo>
                  <a:lnTo>
                    <a:pt x="2593" y="5151"/>
                  </a:lnTo>
                  <a:lnTo>
                    <a:pt x="2698" y="5116"/>
                  </a:lnTo>
                  <a:lnTo>
                    <a:pt x="2873" y="5034"/>
                  </a:lnTo>
                  <a:lnTo>
                    <a:pt x="3025" y="4929"/>
                  </a:lnTo>
                  <a:lnTo>
                    <a:pt x="3165" y="4824"/>
                  </a:lnTo>
                  <a:lnTo>
                    <a:pt x="3294" y="4695"/>
                  </a:lnTo>
                  <a:lnTo>
                    <a:pt x="3539" y="4567"/>
                  </a:lnTo>
                  <a:lnTo>
                    <a:pt x="3656" y="4497"/>
                  </a:lnTo>
                  <a:lnTo>
                    <a:pt x="3773" y="4415"/>
                  </a:lnTo>
                  <a:lnTo>
                    <a:pt x="3936" y="4286"/>
                  </a:lnTo>
                  <a:lnTo>
                    <a:pt x="4088" y="4146"/>
                  </a:lnTo>
                  <a:lnTo>
                    <a:pt x="4228" y="4006"/>
                  </a:lnTo>
                  <a:lnTo>
                    <a:pt x="4357" y="3843"/>
                  </a:lnTo>
                  <a:lnTo>
                    <a:pt x="4485" y="3679"/>
                  </a:lnTo>
                  <a:lnTo>
                    <a:pt x="4590" y="3504"/>
                  </a:lnTo>
                  <a:lnTo>
                    <a:pt x="4695" y="3317"/>
                  </a:lnTo>
                  <a:lnTo>
                    <a:pt x="4777" y="3130"/>
                  </a:lnTo>
                  <a:lnTo>
                    <a:pt x="4859" y="2932"/>
                  </a:lnTo>
                  <a:lnTo>
                    <a:pt x="4917" y="2733"/>
                  </a:lnTo>
                  <a:lnTo>
                    <a:pt x="4964" y="2535"/>
                  </a:lnTo>
                  <a:lnTo>
                    <a:pt x="4987" y="2324"/>
                  </a:lnTo>
                  <a:lnTo>
                    <a:pt x="4999" y="2102"/>
                  </a:lnTo>
                  <a:lnTo>
                    <a:pt x="4987" y="1986"/>
                  </a:lnTo>
                  <a:lnTo>
                    <a:pt x="4976" y="1880"/>
                  </a:lnTo>
                  <a:lnTo>
                    <a:pt x="4952" y="1787"/>
                  </a:lnTo>
                  <a:lnTo>
                    <a:pt x="4917" y="1682"/>
                  </a:lnTo>
                  <a:lnTo>
                    <a:pt x="4870" y="1577"/>
                  </a:lnTo>
                  <a:lnTo>
                    <a:pt x="4812" y="1483"/>
                  </a:lnTo>
                  <a:lnTo>
                    <a:pt x="4754" y="1402"/>
                  </a:lnTo>
                  <a:lnTo>
                    <a:pt x="4684" y="1320"/>
                  </a:lnTo>
                  <a:lnTo>
                    <a:pt x="4602" y="1250"/>
                  </a:lnTo>
                  <a:lnTo>
                    <a:pt x="4508" y="1180"/>
                  </a:lnTo>
                  <a:lnTo>
                    <a:pt x="4415" y="1133"/>
                  </a:lnTo>
                  <a:lnTo>
                    <a:pt x="4322" y="1086"/>
                  </a:lnTo>
                  <a:lnTo>
                    <a:pt x="4216" y="1040"/>
                  </a:lnTo>
                  <a:lnTo>
                    <a:pt x="4123" y="1028"/>
                  </a:lnTo>
                  <a:lnTo>
                    <a:pt x="3959" y="1005"/>
                  </a:lnTo>
                  <a:lnTo>
                    <a:pt x="3796" y="1016"/>
                  </a:lnTo>
                  <a:lnTo>
                    <a:pt x="3632" y="1040"/>
                  </a:lnTo>
                  <a:lnTo>
                    <a:pt x="3481" y="1086"/>
                  </a:lnTo>
                  <a:lnTo>
                    <a:pt x="3399" y="935"/>
                  </a:lnTo>
                  <a:lnTo>
                    <a:pt x="3305" y="794"/>
                  </a:lnTo>
                  <a:lnTo>
                    <a:pt x="3200" y="654"/>
                  </a:lnTo>
                  <a:lnTo>
                    <a:pt x="3072" y="526"/>
                  </a:lnTo>
                  <a:lnTo>
                    <a:pt x="2932" y="409"/>
                  </a:lnTo>
                  <a:lnTo>
                    <a:pt x="2780" y="304"/>
                  </a:lnTo>
                  <a:lnTo>
                    <a:pt x="2616" y="210"/>
                  </a:lnTo>
                  <a:lnTo>
                    <a:pt x="2441" y="140"/>
                  </a:lnTo>
                  <a:lnTo>
                    <a:pt x="2266" y="82"/>
                  </a:lnTo>
                  <a:lnTo>
                    <a:pt x="2079" y="47"/>
                  </a:lnTo>
                  <a:lnTo>
                    <a:pt x="1892" y="12"/>
                  </a:lnTo>
                  <a:lnTo>
                    <a:pt x="1705" y="0"/>
                  </a:lnTo>
                  <a:close/>
                </a:path>
              </a:pathLst>
            </a:custGeom>
            <a:solidFill>
              <a:srgbClr val="1F24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24"/>
            <p:cNvSpPr/>
            <p:nvPr/>
          </p:nvSpPr>
          <p:spPr>
            <a:xfrm>
              <a:off x="2685806" y="1982674"/>
              <a:ext cx="241514" cy="303170"/>
            </a:xfrm>
            <a:custGeom>
              <a:avLst/>
              <a:gdLst/>
              <a:ahLst/>
              <a:cxnLst/>
              <a:rect l="l" t="t" r="r" b="b"/>
              <a:pathLst>
                <a:path w="8504" h="10675" extrusionOk="0">
                  <a:moveTo>
                    <a:pt x="8386" y="0"/>
                  </a:moveTo>
                  <a:lnTo>
                    <a:pt x="8328" y="24"/>
                  </a:lnTo>
                  <a:lnTo>
                    <a:pt x="8199" y="82"/>
                  </a:lnTo>
                  <a:lnTo>
                    <a:pt x="8024" y="187"/>
                  </a:lnTo>
                  <a:lnTo>
                    <a:pt x="7814" y="327"/>
                  </a:lnTo>
                  <a:lnTo>
                    <a:pt x="7580" y="503"/>
                  </a:lnTo>
                  <a:lnTo>
                    <a:pt x="7323" y="713"/>
                  </a:lnTo>
                  <a:lnTo>
                    <a:pt x="7043" y="946"/>
                  </a:lnTo>
                  <a:lnTo>
                    <a:pt x="6448" y="1472"/>
                  </a:lnTo>
                  <a:lnTo>
                    <a:pt x="5805" y="2056"/>
                  </a:lnTo>
                  <a:lnTo>
                    <a:pt x="5175" y="2652"/>
                  </a:lnTo>
                  <a:lnTo>
                    <a:pt x="4556" y="3247"/>
                  </a:lnTo>
                  <a:lnTo>
                    <a:pt x="4123" y="3598"/>
                  </a:lnTo>
                  <a:lnTo>
                    <a:pt x="3551" y="3598"/>
                  </a:lnTo>
                  <a:lnTo>
                    <a:pt x="3294" y="3621"/>
                  </a:lnTo>
                  <a:lnTo>
                    <a:pt x="3014" y="3656"/>
                  </a:lnTo>
                  <a:lnTo>
                    <a:pt x="2745" y="3714"/>
                  </a:lnTo>
                  <a:lnTo>
                    <a:pt x="2605" y="3749"/>
                  </a:lnTo>
                  <a:lnTo>
                    <a:pt x="2477" y="3796"/>
                  </a:lnTo>
                  <a:lnTo>
                    <a:pt x="2407" y="3831"/>
                  </a:lnTo>
                  <a:lnTo>
                    <a:pt x="2348" y="3866"/>
                  </a:lnTo>
                  <a:lnTo>
                    <a:pt x="2220" y="3971"/>
                  </a:lnTo>
                  <a:lnTo>
                    <a:pt x="2080" y="4100"/>
                  </a:lnTo>
                  <a:lnTo>
                    <a:pt x="1939" y="4252"/>
                  </a:lnTo>
                  <a:lnTo>
                    <a:pt x="1811" y="4427"/>
                  </a:lnTo>
                  <a:lnTo>
                    <a:pt x="1671" y="4614"/>
                  </a:lnTo>
                  <a:lnTo>
                    <a:pt x="1542" y="4812"/>
                  </a:lnTo>
                  <a:lnTo>
                    <a:pt x="1414" y="5022"/>
                  </a:lnTo>
                  <a:lnTo>
                    <a:pt x="1192" y="5431"/>
                  </a:lnTo>
                  <a:lnTo>
                    <a:pt x="1005" y="5805"/>
                  </a:lnTo>
                  <a:lnTo>
                    <a:pt x="865" y="6120"/>
                  </a:lnTo>
                  <a:lnTo>
                    <a:pt x="818" y="6249"/>
                  </a:lnTo>
                  <a:lnTo>
                    <a:pt x="795" y="6342"/>
                  </a:lnTo>
                  <a:lnTo>
                    <a:pt x="760" y="6412"/>
                  </a:lnTo>
                  <a:lnTo>
                    <a:pt x="713" y="6506"/>
                  </a:lnTo>
                  <a:lnTo>
                    <a:pt x="561" y="6739"/>
                  </a:lnTo>
                  <a:lnTo>
                    <a:pt x="468" y="6973"/>
                  </a:lnTo>
                  <a:lnTo>
                    <a:pt x="304" y="7358"/>
                  </a:lnTo>
                  <a:lnTo>
                    <a:pt x="164" y="7720"/>
                  </a:lnTo>
                  <a:lnTo>
                    <a:pt x="118" y="7884"/>
                  </a:lnTo>
                  <a:lnTo>
                    <a:pt x="71" y="8059"/>
                  </a:lnTo>
                  <a:lnTo>
                    <a:pt x="24" y="8222"/>
                  </a:lnTo>
                  <a:lnTo>
                    <a:pt x="12" y="8386"/>
                  </a:lnTo>
                  <a:lnTo>
                    <a:pt x="1" y="8549"/>
                  </a:lnTo>
                  <a:lnTo>
                    <a:pt x="1" y="8713"/>
                  </a:lnTo>
                  <a:lnTo>
                    <a:pt x="36" y="8876"/>
                  </a:lnTo>
                  <a:lnTo>
                    <a:pt x="71" y="9052"/>
                  </a:lnTo>
                  <a:lnTo>
                    <a:pt x="141" y="9238"/>
                  </a:lnTo>
                  <a:lnTo>
                    <a:pt x="223" y="9425"/>
                  </a:lnTo>
                  <a:lnTo>
                    <a:pt x="328" y="9624"/>
                  </a:lnTo>
                  <a:lnTo>
                    <a:pt x="456" y="9834"/>
                  </a:lnTo>
                  <a:lnTo>
                    <a:pt x="550" y="9963"/>
                  </a:lnTo>
                  <a:lnTo>
                    <a:pt x="643" y="10068"/>
                  </a:lnTo>
                  <a:lnTo>
                    <a:pt x="737" y="10173"/>
                  </a:lnTo>
                  <a:lnTo>
                    <a:pt x="830" y="10266"/>
                  </a:lnTo>
                  <a:lnTo>
                    <a:pt x="923" y="10348"/>
                  </a:lnTo>
                  <a:lnTo>
                    <a:pt x="1017" y="10430"/>
                  </a:lnTo>
                  <a:lnTo>
                    <a:pt x="1110" y="10488"/>
                  </a:lnTo>
                  <a:lnTo>
                    <a:pt x="1204" y="10535"/>
                  </a:lnTo>
                  <a:lnTo>
                    <a:pt x="1297" y="10582"/>
                  </a:lnTo>
                  <a:lnTo>
                    <a:pt x="1402" y="10617"/>
                  </a:lnTo>
                  <a:lnTo>
                    <a:pt x="1496" y="10640"/>
                  </a:lnTo>
                  <a:lnTo>
                    <a:pt x="1601" y="10663"/>
                  </a:lnTo>
                  <a:lnTo>
                    <a:pt x="1706" y="10675"/>
                  </a:lnTo>
                  <a:lnTo>
                    <a:pt x="1799" y="10675"/>
                  </a:lnTo>
                  <a:lnTo>
                    <a:pt x="2010" y="10663"/>
                  </a:lnTo>
                  <a:lnTo>
                    <a:pt x="2220" y="10628"/>
                  </a:lnTo>
                  <a:lnTo>
                    <a:pt x="2442" y="10570"/>
                  </a:lnTo>
                  <a:lnTo>
                    <a:pt x="2664" y="10488"/>
                  </a:lnTo>
                  <a:lnTo>
                    <a:pt x="2885" y="10395"/>
                  </a:lnTo>
                  <a:lnTo>
                    <a:pt x="3119" y="10290"/>
                  </a:lnTo>
                  <a:lnTo>
                    <a:pt x="3353" y="10161"/>
                  </a:lnTo>
                  <a:lnTo>
                    <a:pt x="3831" y="9916"/>
                  </a:lnTo>
                  <a:lnTo>
                    <a:pt x="4462" y="9589"/>
                  </a:lnTo>
                  <a:lnTo>
                    <a:pt x="5233" y="9075"/>
                  </a:lnTo>
                  <a:lnTo>
                    <a:pt x="5420" y="8946"/>
                  </a:lnTo>
                  <a:lnTo>
                    <a:pt x="5618" y="8795"/>
                  </a:lnTo>
                  <a:lnTo>
                    <a:pt x="5840" y="8608"/>
                  </a:lnTo>
                  <a:lnTo>
                    <a:pt x="6062" y="8409"/>
                  </a:lnTo>
                  <a:lnTo>
                    <a:pt x="6307" y="8187"/>
                  </a:lnTo>
                  <a:lnTo>
                    <a:pt x="6541" y="7954"/>
                  </a:lnTo>
                  <a:lnTo>
                    <a:pt x="6775" y="7709"/>
                  </a:lnTo>
                  <a:lnTo>
                    <a:pt x="6996" y="7452"/>
                  </a:lnTo>
                  <a:lnTo>
                    <a:pt x="7218" y="7206"/>
                  </a:lnTo>
                  <a:lnTo>
                    <a:pt x="7417" y="6949"/>
                  </a:lnTo>
                  <a:lnTo>
                    <a:pt x="7604" y="6704"/>
                  </a:lnTo>
                  <a:lnTo>
                    <a:pt x="7767" y="6459"/>
                  </a:lnTo>
                  <a:lnTo>
                    <a:pt x="7896" y="6237"/>
                  </a:lnTo>
                  <a:lnTo>
                    <a:pt x="8001" y="6015"/>
                  </a:lnTo>
                  <a:lnTo>
                    <a:pt x="8036" y="5922"/>
                  </a:lnTo>
                  <a:lnTo>
                    <a:pt x="8071" y="5828"/>
                  </a:lnTo>
                  <a:lnTo>
                    <a:pt x="8083" y="5735"/>
                  </a:lnTo>
                  <a:lnTo>
                    <a:pt x="8094" y="5653"/>
                  </a:lnTo>
                  <a:lnTo>
                    <a:pt x="8083" y="5525"/>
                  </a:lnTo>
                  <a:lnTo>
                    <a:pt x="8071" y="5384"/>
                  </a:lnTo>
                  <a:lnTo>
                    <a:pt x="8036" y="5256"/>
                  </a:lnTo>
                  <a:lnTo>
                    <a:pt x="8001" y="5116"/>
                  </a:lnTo>
                  <a:lnTo>
                    <a:pt x="7896" y="4824"/>
                  </a:lnTo>
                  <a:lnTo>
                    <a:pt x="7767" y="4520"/>
                  </a:lnTo>
                  <a:lnTo>
                    <a:pt x="8001" y="3983"/>
                  </a:lnTo>
                  <a:lnTo>
                    <a:pt x="8106" y="3726"/>
                  </a:lnTo>
                  <a:lnTo>
                    <a:pt x="8188" y="3481"/>
                  </a:lnTo>
                  <a:lnTo>
                    <a:pt x="8258" y="3259"/>
                  </a:lnTo>
                  <a:lnTo>
                    <a:pt x="8305" y="3049"/>
                  </a:lnTo>
                  <a:lnTo>
                    <a:pt x="8328" y="2873"/>
                  </a:lnTo>
                  <a:lnTo>
                    <a:pt x="8328" y="2803"/>
                  </a:lnTo>
                  <a:lnTo>
                    <a:pt x="8328" y="2733"/>
                  </a:lnTo>
                  <a:lnTo>
                    <a:pt x="8305" y="2640"/>
                  </a:lnTo>
                  <a:lnTo>
                    <a:pt x="8281" y="2546"/>
                  </a:lnTo>
                  <a:lnTo>
                    <a:pt x="8246" y="2476"/>
                  </a:lnTo>
                  <a:lnTo>
                    <a:pt x="8199" y="2406"/>
                  </a:lnTo>
                  <a:lnTo>
                    <a:pt x="8164" y="2360"/>
                  </a:lnTo>
                  <a:lnTo>
                    <a:pt x="8106" y="2313"/>
                  </a:lnTo>
                  <a:lnTo>
                    <a:pt x="8059" y="2266"/>
                  </a:lnTo>
                  <a:lnTo>
                    <a:pt x="8001" y="2243"/>
                  </a:lnTo>
                  <a:lnTo>
                    <a:pt x="7884" y="2196"/>
                  </a:lnTo>
                  <a:lnTo>
                    <a:pt x="7767" y="2173"/>
                  </a:lnTo>
                  <a:lnTo>
                    <a:pt x="7557" y="2173"/>
                  </a:lnTo>
                  <a:lnTo>
                    <a:pt x="7767" y="1811"/>
                  </a:lnTo>
                  <a:lnTo>
                    <a:pt x="7966" y="1449"/>
                  </a:lnTo>
                  <a:lnTo>
                    <a:pt x="8141" y="1122"/>
                  </a:lnTo>
                  <a:lnTo>
                    <a:pt x="8281" y="818"/>
                  </a:lnTo>
                  <a:lnTo>
                    <a:pt x="8398" y="549"/>
                  </a:lnTo>
                  <a:lnTo>
                    <a:pt x="8480" y="327"/>
                  </a:lnTo>
                  <a:lnTo>
                    <a:pt x="8503" y="234"/>
                  </a:lnTo>
                  <a:lnTo>
                    <a:pt x="8503" y="152"/>
                  </a:lnTo>
                  <a:lnTo>
                    <a:pt x="8503" y="94"/>
                  </a:lnTo>
                  <a:lnTo>
                    <a:pt x="8491" y="47"/>
                  </a:lnTo>
                  <a:lnTo>
                    <a:pt x="8468" y="12"/>
                  </a:lnTo>
                  <a:lnTo>
                    <a:pt x="8433" y="0"/>
                  </a:lnTo>
                  <a:close/>
                </a:path>
              </a:pathLst>
            </a:custGeom>
            <a:solidFill>
              <a:srgbClr val="ED9D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24"/>
            <p:cNvSpPr/>
            <p:nvPr/>
          </p:nvSpPr>
          <p:spPr>
            <a:xfrm>
              <a:off x="2685806" y="2102411"/>
              <a:ext cx="99542" cy="183436"/>
            </a:xfrm>
            <a:custGeom>
              <a:avLst/>
              <a:gdLst/>
              <a:ahLst/>
              <a:cxnLst/>
              <a:rect l="l" t="t" r="r" b="b"/>
              <a:pathLst>
                <a:path w="3505" h="6459" extrusionOk="0">
                  <a:moveTo>
                    <a:pt x="1975" y="1"/>
                  </a:moveTo>
                  <a:lnTo>
                    <a:pt x="1776" y="269"/>
                  </a:lnTo>
                  <a:lnTo>
                    <a:pt x="1566" y="561"/>
                  </a:lnTo>
                  <a:lnTo>
                    <a:pt x="1379" y="876"/>
                  </a:lnTo>
                  <a:lnTo>
                    <a:pt x="1204" y="1192"/>
                  </a:lnTo>
                  <a:lnTo>
                    <a:pt x="1052" y="1484"/>
                  </a:lnTo>
                  <a:lnTo>
                    <a:pt x="935" y="1752"/>
                  </a:lnTo>
                  <a:lnTo>
                    <a:pt x="842" y="1974"/>
                  </a:lnTo>
                  <a:lnTo>
                    <a:pt x="795" y="2126"/>
                  </a:lnTo>
                  <a:lnTo>
                    <a:pt x="760" y="2196"/>
                  </a:lnTo>
                  <a:lnTo>
                    <a:pt x="713" y="2290"/>
                  </a:lnTo>
                  <a:lnTo>
                    <a:pt x="561" y="2523"/>
                  </a:lnTo>
                  <a:lnTo>
                    <a:pt x="468" y="2757"/>
                  </a:lnTo>
                  <a:lnTo>
                    <a:pt x="304" y="3142"/>
                  </a:lnTo>
                  <a:lnTo>
                    <a:pt x="164" y="3504"/>
                  </a:lnTo>
                  <a:lnTo>
                    <a:pt x="118" y="3668"/>
                  </a:lnTo>
                  <a:lnTo>
                    <a:pt x="71" y="3843"/>
                  </a:lnTo>
                  <a:lnTo>
                    <a:pt x="24" y="4006"/>
                  </a:lnTo>
                  <a:lnTo>
                    <a:pt x="12" y="4170"/>
                  </a:lnTo>
                  <a:lnTo>
                    <a:pt x="1" y="4333"/>
                  </a:lnTo>
                  <a:lnTo>
                    <a:pt x="1" y="4497"/>
                  </a:lnTo>
                  <a:lnTo>
                    <a:pt x="36" y="4660"/>
                  </a:lnTo>
                  <a:lnTo>
                    <a:pt x="71" y="4836"/>
                  </a:lnTo>
                  <a:lnTo>
                    <a:pt x="141" y="5022"/>
                  </a:lnTo>
                  <a:lnTo>
                    <a:pt x="223" y="5209"/>
                  </a:lnTo>
                  <a:lnTo>
                    <a:pt x="328" y="5408"/>
                  </a:lnTo>
                  <a:lnTo>
                    <a:pt x="456" y="5618"/>
                  </a:lnTo>
                  <a:lnTo>
                    <a:pt x="620" y="5828"/>
                  </a:lnTo>
                  <a:lnTo>
                    <a:pt x="783" y="6015"/>
                  </a:lnTo>
                  <a:lnTo>
                    <a:pt x="947" y="6167"/>
                  </a:lnTo>
                  <a:lnTo>
                    <a:pt x="1122" y="6284"/>
                  </a:lnTo>
                  <a:lnTo>
                    <a:pt x="1297" y="6366"/>
                  </a:lnTo>
                  <a:lnTo>
                    <a:pt x="1472" y="6424"/>
                  </a:lnTo>
                  <a:lnTo>
                    <a:pt x="1648" y="6447"/>
                  </a:lnTo>
                  <a:lnTo>
                    <a:pt x="1834" y="6459"/>
                  </a:lnTo>
                  <a:lnTo>
                    <a:pt x="2021" y="6447"/>
                  </a:lnTo>
                  <a:lnTo>
                    <a:pt x="2208" y="6412"/>
                  </a:lnTo>
                  <a:lnTo>
                    <a:pt x="2407" y="6366"/>
                  </a:lnTo>
                  <a:lnTo>
                    <a:pt x="2594" y="6295"/>
                  </a:lnTo>
                  <a:lnTo>
                    <a:pt x="2804" y="6214"/>
                  </a:lnTo>
                  <a:lnTo>
                    <a:pt x="3002" y="6120"/>
                  </a:lnTo>
                  <a:lnTo>
                    <a:pt x="3423" y="5910"/>
                  </a:lnTo>
                  <a:lnTo>
                    <a:pt x="3423" y="5735"/>
                  </a:lnTo>
                  <a:lnTo>
                    <a:pt x="3446" y="5548"/>
                  </a:lnTo>
                  <a:lnTo>
                    <a:pt x="3481" y="5209"/>
                  </a:lnTo>
                  <a:lnTo>
                    <a:pt x="3504" y="4859"/>
                  </a:lnTo>
                  <a:lnTo>
                    <a:pt x="3493" y="4520"/>
                  </a:lnTo>
                  <a:lnTo>
                    <a:pt x="3458" y="4170"/>
                  </a:lnTo>
                  <a:lnTo>
                    <a:pt x="3411" y="3820"/>
                  </a:lnTo>
                  <a:lnTo>
                    <a:pt x="3329" y="3481"/>
                  </a:lnTo>
                  <a:lnTo>
                    <a:pt x="3248" y="3130"/>
                  </a:lnTo>
                  <a:lnTo>
                    <a:pt x="3142" y="2780"/>
                  </a:lnTo>
                  <a:lnTo>
                    <a:pt x="3026" y="2430"/>
                  </a:lnTo>
                  <a:lnTo>
                    <a:pt x="2897" y="2091"/>
                  </a:lnTo>
                  <a:lnTo>
                    <a:pt x="2757" y="1741"/>
                  </a:lnTo>
                  <a:lnTo>
                    <a:pt x="2605" y="1390"/>
                  </a:lnTo>
                  <a:lnTo>
                    <a:pt x="2302" y="690"/>
                  </a:lnTo>
                  <a:lnTo>
                    <a:pt x="1975" y="1"/>
                  </a:lnTo>
                  <a:close/>
                </a:path>
              </a:pathLst>
            </a:custGeom>
            <a:solidFill>
              <a:srgbClr val="DB8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24"/>
            <p:cNvSpPr/>
            <p:nvPr/>
          </p:nvSpPr>
          <p:spPr>
            <a:xfrm>
              <a:off x="3580393" y="2056317"/>
              <a:ext cx="149270" cy="145635"/>
            </a:xfrm>
            <a:custGeom>
              <a:avLst/>
              <a:gdLst/>
              <a:ahLst/>
              <a:cxnLst/>
              <a:rect l="l" t="t" r="r" b="b"/>
              <a:pathLst>
                <a:path w="5256" h="5128" extrusionOk="0">
                  <a:moveTo>
                    <a:pt x="4840" y="2132"/>
                  </a:moveTo>
                  <a:lnTo>
                    <a:pt x="4905" y="2207"/>
                  </a:lnTo>
                  <a:lnTo>
                    <a:pt x="4905" y="2219"/>
                  </a:lnTo>
                  <a:lnTo>
                    <a:pt x="4840" y="2132"/>
                  </a:lnTo>
                  <a:close/>
                  <a:moveTo>
                    <a:pt x="2604" y="0"/>
                  </a:moveTo>
                  <a:lnTo>
                    <a:pt x="2499" y="12"/>
                  </a:lnTo>
                  <a:lnTo>
                    <a:pt x="2394" y="23"/>
                  </a:lnTo>
                  <a:lnTo>
                    <a:pt x="2277" y="59"/>
                  </a:lnTo>
                  <a:lnTo>
                    <a:pt x="2184" y="105"/>
                  </a:lnTo>
                  <a:lnTo>
                    <a:pt x="2091" y="152"/>
                  </a:lnTo>
                  <a:lnTo>
                    <a:pt x="2009" y="210"/>
                  </a:lnTo>
                  <a:lnTo>
                    <a:pt x="1915" y="280"/>
                  </a:lnTo>
                  <a:lnTo>
                    <a:pt x="1834" y="350"/>
                  </a:lnTo>
                  <a:lnTo>
                    <a:pt x="1764" y="432"/>
                  </a:lnTo>
                  <a:lnTo>
                    <a:pt x="1705" y="526"/>
                  </a:lnTo>
                  <a:lnTo>
                    <a:pt x="1658" y="619"/>
                  </a:lnTo>
                  <a:lnTo>
                    <a:pt x="1600" y="771"/>
                  </a:lnTo>
                  <a:lnTo>
                    <a:pt x="1565" y="923"/>
                  </a:lnTo>
                  <a:lnTo>
                    <a:pt x="1553" y="1086"/>
                  </a:lnTo>
                  <a:lnTo>
                    <a:pt x="1553" y="1250"/>
                  </a:lnTo>
                  <a:lnTo>
                    <a:pt x="1390" y="1285"/>
                  </a:lnTo>
                  <a:lnTo>
                    <a:pt x="1226" y="1343"/>
                  </a:lnTo>
                  <a:lnTo>
                    <a:pt x="1074" y="1413"/>
                  </a:lnTo>
                  <a:lnTo>
                    <a:pt x="923" y="1495"/>
                  </a:lnTo>
                  <a:lnTo>
                    <a:pt x="759" y="1612"/>
                  </a:lnTo>
                  <a:lnTo>
                    <a:pt x="619" y="1729"/>
                  </a:lnTo>
                  <a:lnTo>
                    <a:pt x="491" y="1869"/>
                  </a:lnTo>
                  <a:lnTo>
                    <a:pt x="374" y="2009"/>
                  </a:lnTo>
                  <a:lnTo>
                    <a:pt x="280" y="2172"/>
                  </a:lnTo>
                  <a:lnTo>
                    <a:pt x="199" y="2336"/>
                  </a:lnTo>
                  <a:lnTo>
                    <a:pt x="117" y="2511"/>
                  </a:lnTo>
                  <a:lnTo>
                    <a:pt x="58" y="2686"/>
                  </a:lnTo>
                  <a:lnTo>
                    <a:pt x="35" y="2803"/>
                  </a:lnTo>
                  <a:lnTo>
                    <a:pt x="12" y="2908"/>
                  </a:lnTo>
                  <a:lnTo>
                    <a:pt x="0" y="3025"/>
                  </a:lnTo>
                  <a:lnTo>
                    <a:pt x="0" y="3130"/>
                  </a:lnTo>
                  <a:lnTo>
                    <a:pt x="0" y="3247"/>
                  </a:lnTo>
                  <a:lnTo>
                    <a:pt x="12" y="3352"/>
                  </a:lnTo>
                  <a:lnTo>
                    <a:pt x="35" y="3457"/>
                  </a:lnTo>
                  <a:lnTo>
                    <a:pt x="58" y="3562"/>
                  </a:lnTo>
                  <a:lnTo>
                    <a:pt x="93" y="3667"/>
                  </a:lnTo>
                  <a:lnTo>
                    <a:pt x="128" y="3772"/>
                  </a:lnTo>
                  <a:lnTo>
                    <a:pt x="234" y="3959"/>
                  </a:lnTo>
                  <a:lnTo>
                    <a:pt x="350" y="4146"/>
                  </a:lnTo>
                  <a:lnTo>
                    <a:pt x="502" y="4321"/>
                  </a:lnTo>
                  <a:lnTo>
                    <a:pt x="607" y="4415"/>
                  </a:lnTo>
                  <a:lnTo>
                    <a:pt x="736" y="4508"/>
                  </a:lnTo>
                  <a:lnTo>
                    <a:pt x="864" y="4590"/>
                  </a:lnTo>
                  <a:lnTo>
                    <a:pt x="993" y="4660"/>
                  </a:lnTo>
                  <a:lnTo>
                    <a:pt x="1133" y="4718"/>
                  </a:lnTo>
                  <a:lnTo>
                    <a:pt x="1273" y="4765"/>
                  </a:lnTo>
                  <a:lnTo>
                    <a:pt x="1565" y="4847"/>
                  </a:lnTo>
                  <a:lnTo>
                    <a:pt x="1810" y="4905"/>
                  </a:lnTo>
                  <a:lnTo>
                    <a:pt x="2056" y="4952"/>
                  </a:lnTo>
                  <a:lnTo>
                    <a:pt x="2546" y="5045"/>
                  </a:lnTo>
                  <a:lnTo>
                    <a:pt x="2873" y="5104"/>
                  </a:lnTo>
                  <a:lnTo>
                    <a:pt x="3037" y="5116"/>
                  </a:lnTo>
                  <a:lnTo>
                    <a:pt x="3200" y="5127"/>
                  </a:lnTo>
                  <a:lnTo>
                    <a:pt x="3364" y="5127"/>
                  </a:lnTo>
                  <a:lnTo>
                    <a:pt x="3527" y="5116"/>
                  </a:lnTo>
                  <a:lnTo>
                    <a:pt x="3691" y="5080"/>
                  </a:lnTo>
                  <a:lnTo>
                    <a:pt x="3842" y="5034"/>
                  </a:lnTo>
                  <a:lnTo>
                    <a:pt x="3959" y="4999"/>
                  </a:lnTo>
                  <a:lnTo>
                    <a:pt x="4064" y="4940"/>
                  </a:lnTo>
                  <a:lnTo>
                    <a:pt x="4158" y="4882"/>
                  </a:lnTo>
                  <a:lnTo>
                    <a:pt x="4263" y="4812"/>
                  </a:lnTo>
                  <a:lnTo>
                    <a:pt x="4438" y="4672"/>
                  </a:lnTo>
                  <a:lnTo>
                    <a:pt x="4613" y="4508"/>
                  </a:lnTo>
                  <a:lnTo>
                    <a:pt x="4730" y="4380"/>
                  </a:lnTo>
                  <a:lnTo>
                    <a:pt x="4847" y="4240"/>
                  </a:lnTo>
                  <a:lnTo>
                    <a:pt x="4964" y="4088"/>
                  </a:lnTo>
                  <a:lnTo>
                    <a:pt x="5057" y="3936"/>
                  </a:lnTo>
                  <a:lnTo>
                    <a:pt x="5104" y="3831"/>
                  </a:lnTo>
                  <a:lnTo>
                    <a:pt x="5150" y="3726"/>
                  </a:lnTo>
                  <a:lnTo>
                    <a:pt x="5185" y="3621"/>
                  </a:lnTo>
                  <a:lnTo>
                    <a:pt x="5221" y="3492"/>
                  </a:lnTo>
                  <a:lnTo>
                    <a:pt x="5244" y="3375"/>
                  </a:lnTo>
                  <a:lnTo>
                    <a:pt x="5256" y="3259"/>
                  </a:lnTo>
                  <a:lnTo>
                    <a:pt x="5256" y="3142"/>
                  </a:lnTo>
                  <a:lnTo>
                    <a:pt x="5256" y="3025"/>
                  </a:lnTo>
                  <a:lnTo>
                    <a:pt x="5221" y="2838"/>
                  </a:lnTo>
                  <a:lnTo>
                    <a:pt x="5162" y="2663"/>
                  </a:lnTo>
                  <a:lnTo>
                    <a:pt x="5092" y="2499"/>
                  </a:lnTo>
                  <a:lnTo>
                    <a:pt x="4999" y="2348"/>
                  </a:lnTo>
                  <a:lnTo>
                    <a:pt x="4940" y="2079"/>
                  </a:lnTo>
                  <a:lnTo>
                    <a:pt x="4905" y="1939"/>
                  </a:lnTo>
                  <a:lnTo>
                    <a:pt x="4858" y="1810"/>
                  </a:lnTo>
                  <a:lnTo>
                    <a:pt x="4777" y="1624"/>
                  </a:lnTo>
                  <a:lnTo>
                    <a:pt x="4672" y="1448"/>
                  </a:lnTo>
                  <a:lnTo>
                    <a:pt x="4567" y="1261"/>
                  </a:lnTo>
                  <a:lnTo>
                    <a:pt x="4450" y="1098"/>
                  </a:lnTo>
                  <a:lnTo>
                    <a:pt x="4321" y="946"/>
                  </a:lnTo>
                  <a:lnTo>
                    <a:pt x="4169" y="794"/>
                  </a:lnTo>
                  <a:lnTo>
                    <a:pt x="4029" y="642"/>
                  </a:lnTo>
                  <a:lnTo>
                    <a:pt x="3866" y="514"/>
                  </a:lnTo>
                  <a:lnTo>
                    <a:pt x="3691" y="386"/>
                  </a:lnTo>
                  <a:lnTo>
                    <a:pt x="3515" y="280"/>
                  </a:lnTo>
                  <a:lnTo>
                    <a:pt x="3329" y="187"/>
                  </a:lnTo>
                  <a:lnTo>
                    <a:pt x="3142" y="105"/>
                  </a:lnTo>
                  <a:lnTo>
                    <a:pt x="2920" y="47"/>
                  </a:lnTo>
                  <a:lnTo>
                    <a:pt x="2815" y="23"/>
                  </a:lnTo>
                  <a:lnTo>
                    <a:pt x="2710" y="12"/>
                  </a:lnTo>
                  <a:lnTo>
                    <a:pt x="2604" y="0"/>
                  </a:lnTo>
                  <a:close/>
                </a:path>
              </a:pathLst>
            </a:custGeom>
            <a:solidFill>
              <a:srgbClr val="1F24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24"/>
            <p:cNvSpPr/>
            <p:nvPr/>
          </p:nvSpPr>
          <p:spPr>
            <a:xfrm>
              <a:off x="3441742" y="1803893"/>
              <a:ext cx="210302" cy="324754"/>
            </a:xfrm>
            <a:custGeom>
              <a:avLst/>
              <a:gdLst/>
              <a:ahLst/>
              <a:cxnLst/>
              <a:rect l="l" t="t" r="r" b="b"/>
              <a:pathLst>
                <a:path w="7405" h="11435" extrusionOk="0">
                  <a:moveTo>
                    <a:pt x="1320" y="0"/>
                  </a:moveTo>
                  <a:lnTo>
                    <a:pt x="1297" y="24"/>
                  </a:lnTo>
                  <a:lnTo>
                    <a:pt x="1262" y="59"/>
                  </a:lnTo>
                  <a:lnTo>
                    <a:pt x="1250" y="117"/>
                  </a:lnTo>
                  <a:lnTo>
                    <a:pt x="1226" y="199"/>
                  </a:lnTo>
                  <a:lnTo>
                    <a:pt x="1226" y="292"/>
                  </a:lnTo>
                  <a:lnTo>
                    <a:pt x="1226" y="538"/>
                  </a:lnTo>
                  <a:lnTo>
                    <a:pt x="1262" y="818"/>
                  </a:lnTo>
                  <a:lnTo>
                    <a:pt x="1320" y="1157"/>
                  </a:lnTo>
                  <a:lnTo>
                    <a:pt x="1378" y="1519"/>
                  </a:lnTo>
                  <a:lnTo>
                    <a:pt x="1472" y="1916"/>
                  </a:lnTo>
                  <a:lnTo>
                    <a:pt x="1565" y="2336"/>
                  </a:lnTo>
                  <a:lnTo>
                    <a:pt x="1472" y="2301"/>
                  </a:lnTo>
                  <a:lnTo>
                    <a:pt x="1355" y="2266"/>
                  </a:lnTo>
                  <a:lnTo>
                    <a:pt x="1238" y="2254"/>
                  </a:lnTo>
                  <a:lnTo>
                    <a:pt x="1121" y="2266"/>
                  </a:lnTo>
                  <a:lnTo>
                    <a:pt x="1051" y="2278"/>
                  </a:lnTo>
                  <a:lnTo>
                    <a:pt x="993" y="2301"/>
                  </a:lnTo>
                  <a:lnTo>
                    <a:pt x="935" y="2325"/>
                  </a:lnTo>
                  <a:lnTo>
                    <a:pt x="876" y="2371"/>
                  </a:lnTo>
                  <a:lnTo>
                    <a:pt x="818" y="2418"/>
                  </a:lnTo>
                  <a:lnTo>
                    <a:pt x="759" y="2476"/>
                  </a:lnTo>
                  <a:lnTo>
                    <a:pt x="713" y="2558"/>
                  </a:lnTo>
                  <a:lnTo>
                    <a:pt x="666" y="2640"/>
                  </a:lnTo>
                  <a:lnTo>
                    <a:pt x="631" y="2710"/>
                  </a:lnTo>
                  <a:lnTo>
                    <a:pt x="619" y="2780"/>
                  </a:lnTo>
                  <a:lnTo>
                    <a:pt x="584" y="2955"/>
                  </a:lnTo>
                  <a:lnTo>
                    <a:pt x="572" y="3165"/>
                  </a:lnTo>
                  <a:lnTo>
                    <a:pt x="572" y="3399"/>
                  </a:lnTo>
                  <a:lnTo>
                    <a:pt x="584" y="3656"/>
                  </a:lnTo>
                  <a:lnTo>
                    <a:pt x="608" y="3936"/>
                  </a:lnTo>
                  <a:lnTo>
                    <a:pt x="666" y="4520"/>
                  </a:lnTo>
                  <a:lnTo>
                    <a:pt x="456" y="4765"/>
                  </a:lnTo>
                  <a:lnTo>
                    <a:pt x="269" y="5011"/>
                  </a:lnTo>
                  <a:lnTo>
                    <a:pt x="199" y="5128"/>
                  </a:lnTo>
                  <a:lnTo>
                    <a:pt x="129" y="5256"/>
                  </a:lnTo>
                  <a:lnTo>
                    <a:pt x="70" y="5373"/>
                  </a:lnTo>
                  <a:lnTo>
                    <a:pt x="24" y="5501"/>
                  </a:lnTo>
                  <a:lnTo>
                    <a:pt x="0" y="5618"/>
                  </a:lnTo>
                  <a:lnTo>
                    <a:pt x="0" y="5770"/>
                  </a:lnTo>
                  <a:lnTo>
                    <a:pt x="12" y="5922"/>
                  </a:lnTo>
                  <a:lnTo>
                    <a:pt x="35" y="6109"/>
                  </a:lnTo>
                  <a:lnTo>
                    <a:pt x="82" y="6295"/>
                  </a:lnTo>
                  <a:lnTo>
                    <a:pt x="140" y="6494"/>
                  </a:lnTo>
                  <a:lnTo>
                    <a:pt x="199" y="6704"/>
                  </a:lnTo>
                  <a:lnTo>
                    <a:pt x="281" y="6926"/>
                  </a:lnTo>
                  <a:lnTo>
                    <a:pt x="467" y="7370"/>
                  </a:lnTo>
                  <a:lnTo>
                    <a:pt x="678" y="7825"/>
                  </a:lnTo>
                  <a:lnTo>
                    <a:pt x="899" y="8281"/>
                  </a:lnTo>
                  <a:lnTo>
                    <a:pt x="1133" y="8701"/>
                  </a:lnTo>
                  <a:lnTo>
                    <a:pt x="1402" y="9005"/>
                  </a:lnTo>
                  <a:lnTo>
                    <a:pt x="1670" y="9309"/>
                  </a:lnTo>
                  <a:lnTo>
                    <a:pt x="2009" y="9694"/>
                  </a:lnTo>
                  <a:lnTo>
                    <a:pt x="2348" y="10068"/>
                  </a:lnTo>
                  <a:lnTo>
                    <a:pt x="2511" y="10231"/>
                  </a:lnTo>
                  <a:lnTo>
                    <a:pt x="2675" y="10395"/>
                  </a:lnTo>
                  <a:lnTo>
                    <a:pt x="2850" y="10535"/>
                  </a:lnTo>
                  <a:lnTo>
                    <a:pt x="3025" y="10675"/>
                  </a:lnTo>
                  <a:lnTo>
                    <a:pt x="3200" y="10803"/>
                  </a:lnTo>
                  <a:lnTo>
                    <a:pt x="3399" y="10920"/>
                  </a:lnTo>
                  <a:lnTo>
                    <a:pt x="3597" y="11025"/>
                  </a:lnTo>
                  <a:lnTo>
                    <a:pt x="3808" y="11119"/>
                  </a:lnTo>
                  <a:lnTo>
                    <a:pt x="4029" y="11201"/>
                  </a:lnTo>
                  <a:lnTo>
                    <a:pt x="4263" y="11259"/>
                  </a:lnTo>
                  <a:lnTo>
                    <a:pt x="4520" y="11306"/>
                  </a:lnTo>
                  <a:lnTo>
                    <a:pt x="4777" y="11341"/>
                  </a:lnTo>
                  <a:lnTo>
                    <a:pt x="5221" y="11387"/>
                  </a:lnTo>
                  <a:lnTo>
                    <a:pt x="5688" y="11422"/>
                  </a:lnTo>
                  <a:lnTo>
                    <a:pt x="5910" y="11434"/>
                  </a:lnTo>
                  <a:lnTo>
                    <a:pt x="6132" y="11434"/>
                  </a:lnTo>
                  <a:lnTo>
                    <a:pt x="6354" y="11411"/>
                  </a:lnTo>
                  <a:lnTo>
                    <a:pt x="6552" y="11387"/>
                  </a:lnTo>
                  <a:lnTo>
                    <a:pt x="6739" y="11329"/>
                  </a:lnTo>
                  <a:lnTo>
                    <a:pt x="6832" y="11306"/>
                  </a:lnTo>
                  <a:lnTo>
                    <a:pt x="6914" y="11259"/>
                  </a:lnTo>
                  <a:lnTo>
                    <a:pt x="6996" y="11224"/>
                  </a:lnTo>
                  <a:lnTo>
                    <a:pt x="7066" y="11166"/>
                  </a:lnTo>
                  <a:lnTo>
                    <a:pt x="7136" y="11107"/>
                  </a:lnTo>
                  <a:lnTo>
                    <a:pt x="7194" y="11049"/>
                  </a:lnTo>
                  <a:lnTo>
                    <a:pt x="7241" y="10979"/>
                  </a:lnTo>
                  <a:lnTo>
                    <a:pt x="7288" y="10897"/>
                  </a:lnTo>
                  <a:lnTo>
                    <a:pt x="7335" y="10803"/>
                  </a:lnTo>
                  <a:lnTo>
                    <a:pt x="7358" y="10710"/>
                  </a:lnTo>
                  <a:lnTo>
                    <a:pt x="7381" y="10605"/>
                  </a:lnTo>
                  <a:lnTo>
                    <a:pt x="7405" y="10488"/>
                  </a:lnTo>
                  <a:lnTo>
                    <a:pt x="7405" y="10371"/>
                  </a:lnTo>
                  <a:lnTo>
                    <a:pt x="7405" y="10231"/>
                  </a:lnTo>
                  <a:lnTo>
                    <a:pt x="7381" y="10009"/>
                  </a:lnTo>
                  <a:lnTo>
                    <a:pt x="7346" y="9787"/>
                  </a:lnTo>
                  <a:lnTo>
                    <a:pt x="7136" y="9320"/>
                  </a:lnTo>
                  <a:lnTo>
                    <a:pt x="6949" y="8888"/>
                  </a:lnTo>
                  <a:lnTo>
                    <a:pt x="6891" y="8701"/>
                  </a:lnTo>
                  <a:lnTo>
                    <a:pt x="6832" y="8538"/>
                  </a:lnTo>
                  <a:lnTo>
                    <a:pt x="6809" y="8409"/>
                  </a:lnTo>
                  <a:lnTo>
                    <a:pt x="6797" y="8304"/>
                  </a:lnTo>
                  <a:lnTo>
                    <a:pt x="6797" y="8211"/>
                  </a:lnTo>
                  <a:lnTo>
                    <a:pt x="6797" y="8071"/>
                  </a:lnTo>
                  <a:lnTo>
                    <a:pt x="6762" y="7732"/>
                  </a:lnTo>
                  <a:lnTo>
                    <a:pt x="6692" y="7311"/>
                  </a:lnTo>
                  <a:lnTo>
                    <a:pt x="6587" y="6856"/>
                  </a:lnTo>
                  <a:lnTo>
                    <a:pt x="6529" y="6622"/>
                  </a:lnTo>
                  <a:lnTo>
                    <a:pt x="6470" y="6401"/>
                  </a:lnTo>
                  <a:lnTo>
                    <a:pt x="6389" y="6179"/>
                  </a:lnTo>
                  <a:lnTo>
                    <a:pt x="6319" y="5968"/>
                  </a:lnTo>
                  <a:lnTo>
                    <a:pt x="6225" y="5782"/>
                  </a:lnTo>
                  <a:lnTo>
                    <a:pt x="6143" y="5618"/>
                  </a:lnTo>
                  <a:lnTo>
                    <a:pt x="6038" y="5490"/>
                  </a:lnTo>
                  <a:lnTo>
                    <a:pt x="5992" y="5431"/>
                  </a:lnTo>
                  <a:lnTo>
                    <a:pt x="5945" y="5384"/>
                  </a:lnTo>
                  <a:lnTo>
                    <a:pt x="5828" y="5291"/>
                  </a:lnTo>
                  <a:lnTo>
                    <a:pt x="5711" y="5221"/>
                  </a:lnTo>
                  <a:lnTo>
                    <a:pt x="5466" y="5081"/>
                  </a:lnTo>
                  <a:lnTo>
                    <a:pt x="5209" y="4964"/>
                  </a:lnTo>
                  <a:lnTo>
                    <a:pt x="4975" y="4871"/>
                  </a:lnTo>
                  <a:lnTo>
                    <a:pt x="4754" y="4801"/>
                  </a:lnTo>
                  <a:lnTo>
                    <a:pt x="4578" y="4742"/>
                  </a:lnTo>
                  <a:lnTo>
                    <a:pt x="4427" y="4707"/>
                  </a:lnTo>
                  <a:lnTo>
                    <a:pt x="4111" y="4240"/>
                  </a:lnTo>
                  <a:lnTo>
                    <a:pt x="3702" y="3492"/>
                  </a:lnTo>
                  <a:lnTo>
                    <a:pt x="3270" y="2733"/>
                  </a:lnTo>
                  <a:lnTo>
                    <a:pt x="2827" y="1986"/>
                  </a:lnTo>
                  <a:lnTo>
                    <a:pt x="2406" y="1308"/>
                  </a:lnTo>
                  <a:lnTo>
                    <a:pt x="2219" y="1005"/>
                  </a:lnTo>
                  <a:lnTo>
                    <a:pt x="2032" y="725"/>
                  </a:lnTo>
                  <a:lnTo>
                    <a:pt x="1857" y="491"/>
                  </a:lnTo>
                  <a:lnTo>
                    <a:pt x="1705" y="292"/>
                  </a:lnTo>
                  <a:lnTo>
                    <a:pt x="1565" y="141"/>
                  </a:lnTo>
                  <a:lnTo>
                    <a:pt x="1448" y="47"/>
                  </a:lnTo>
                  <a:lnTo>
                    <a:pt x="1402" y="12"/>
                  </a:lnTo>
                  <a:lnTo>
                    <a:pt x="1367" y="0"/>
                  </a:lnTo>
                  <a:close/>
                </a:path>
              </a:pathLst>
            </a:custGeom>
            <a:solidFill>
              <a:srgbClr val="ED9D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24"/>
            <p:cNvSpPr/>
            <p:nvPr/>
          </p:nvSpPr>
          <p:spPr>
            <a:xfrm>
              <a:off x="3531629" y="2014171"/>
              <a:ext cx="120416" cy="114480"/>
            </a:xfrm>
            <a:custGeom>
              <a:avLst/>
              <a:gdLst/>
              <a:ahLst/>
              <a:cxnLst/>
              <a:rect l="l" t="t" r="r" b="b"/>
              <a:pathLst>
                <a:path w="4240" h="4031" extrusionOk="0">
                  <a:moveTo>
                    <a:pt x="3539" y="1"/>
                  </a:moveTo>
                  <a:lnTo>
                    <a:pt x="3375" y="106"/>
                  </a:lnTo>
                  <a:lnTo>
                    <a:pt x="3200" y="223"/>
                  </a:lnTo>
                  <a:lnTo>
                    <a:pt x="3037" y="351"/>
                  </a:lnTo>
                  <a:lnTo>
                    <a:pt x="2873" y="491"/>
                  </a:lnTo>
                  <a:lnTo>
                    <a:pt x="2558" y="783"/>
                  </a:lnTo>
                  <a:lnTo>
                    <a:pt x="2254" y="1087"/>
                  </a:lnTo>
                  <a:lnTo>
                    <a:pt x="1670" y="1718"/>
                  </a:lnTo>
                  <a:lnTo>
                    <a:pt x="1378" y="2021"/>
                  </a:lnTo>
                  <a:lnTo>
                    <a:pt x="1098" y="2290"/>
                  </a:lnTo>
                  <a:lnTo>
                    <a:pt x="537" y="2827"/>
                  </a:lnTo>
                  <a:lnTo>
                    <a:pt x="0" y="3364"/>
                  </a:lnTo>
                  <a:lnTo>
                    <a:pt x="164" y="3470"/>
                  </a:lnTo>
                  <a:lnTo>
                    <a:pt x="351" y="3575"/>
                  </a:lnTo>
                  <a:lnTo>
                    <a:pt x="526" y="3668"/>
                  </a:lnTo>
                  <a:lnTo>
                    <a:pt x="724" y="3738"/>
                  </a:lnTo>
                  <a:lnTo>
                    <a:pt x="935" y="3808"/>
                  </a:lnTo>
                  <a:lnTo>
                    <a:pt x="1145" y="3867"/>
                  </a:lnTo>
                  <a:lnTo>
                    <a:pt x="1378" y="3913"/>
                  </a:lnTo>
                  <a:lnTo>
                    <a:pt x="1612" y="3937"/>
                  </a:lnTo>
                  <a:lnTo>
                    <a:pt x="2056" y="3983"/>
                  </a:lnTo>
                  <a:lnTo>
                    <a:pt x="2523" y="4018"/>
                  </a:lnTo>
                  <a:lnTo>
                    <a:pt x="2745" y="4030"/>
                  </a:lnTo>
                  <a:lnTo>
                    <a:pt x="2967" y="4030"/>
                  </a:lnTo>
                  <a:lnTo>
                    <a:pt x="3189" y="4007"/>
                  </a:lnTo>
                  <a:lnTo>
                    <a:pt x="3387" y="3983"/>
                  </a:lnTo>
                  <a:lnTo>
                    <a:pt x="3574" y="3925"/>
                  </a:lnTo>
                  <a:lnTo>
                    <a:pt x="3667" y="3902"/>
                  </a:lnTo>
                  <a:lnTo>
                    <a:pt x="3749" y="3855"/>
                  </a:lnTo>
                  <a:lnTo>
                    <a:pt x="3831" y="3820"/>
                  </a:lnTo>
                  <a:lnTo>
                    <a:pt x="3901" y="3762"/>
                  </a:lnTo>
                  <a:lnTo>
                    <a:pt x="3971" y="3703"/>
                  </a:lnTo>
                  <a:lnTo>
                    <a:pt x="4029" y="3645"/>
                  </a:lnTo>
                  <a:lnTo>
                    <a:pt x="4076" y="3575"/>
                  </a:lnTo>
                  <a:lnTo>
                    <a:pt x="4123" y="3493"/>
                  </a:lnTo>
                  <a:lnTo>
                    <a:pt x="4170" y="3399"/>
                  </a:lnTo>
                  <a:lnTo>
                    <a:pt x="4193" y="3306"/>
                  </a:lnTo>
                  <a:lnTo>
                    <a:pt x="4216" y="3201"/>
                  </a:lnTo>
                  <a:lnTo>
                    <a:pt x="4240" y="3084"/>
                  </a:lnTo>
                  <a:lnTo>
                    <a:pt x="4240" y="2967"/>
                  </a:lnTo>
                  <a:lnTo>
                    <a:pt x="4240" y="2827"/>
                  </a:lnTo>
                  <a:lnTo>
                    <a:pt x="4216" y="2605"/>
                  </a:lnTo>
                  <a:lnTo>
                    <a:pt x="4181" y="2383"/>
                  </a:lnTo>
                  <a:lnTo>
                    <a:pt x="3971" y="1916"/>
                  </a:lnTo>
                  <a:lnTo>
                    <a:pt x="3784" y="1484"/>
                  </a:lnTo>
                  <a:lnTo>
                    <a:pt x="3726" y="1297"/>
                  </a:lnTo>
                  <a:lnTo>
                    <a:pt x="3667" y="1134"/>
                  </a:lnTo>
                  <a:lnTo>
                    <a:pt x="3644" y="1005"/>
                  </a:lnTo>
                  <a:lnTo>
                    <a:pt x="3632" y="900"/>
                  </a:lnTo>
                  <a:lnTo>
                    <a:pt x="3632" y="760"/>
                  </a:lnTo>
                  <a:lnTo>
                    <a:pt x="3621" y="550"/>
                  </a:lnTo>
                  <a:lnTo>
                    <a:pt x="3586" y="293"/>
                  </a:lnTo>
                  <a:lnTo>
                    <a:pt x="3539" y="1"/>
                  </a:lnTo>
                  <a:close/>
                </a:path>
              </a:pathLst>
            </a:custGeom>
            <a:solidFill>
              <a:srgbClr val="DB8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9" name="Google Shape;959;p24"/>
          <p:cNvSpPr txBox="1"/>
          <p:nvPr/>
        </p:nvSpPr>
        <p:spPr>
          <a:xfrm>
            <a:off x="681000" y="1125063"/>
            <a:ext cx="2933700" cy="3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000000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961" name="Google Shape;961;p24"/>
          <p:cNvGrpSpPr/>
          <p:nvPr/>
        </p:nvGrpSpPr>
        <p:grpSpPr>
          <a:xfrm>
            <a:off x="5616497" y="2125046"/>
            <a:ext cx="813900" cy="813600"/>
            <a:chOff x="5395847" y="2467646"/>
            <a:chExt cx="813900" cy="813600"/>
          </a:xfrm>
        </p:grpSpPr>
        <p:sp>
          <p:nvSpPr>
            <p:cNvPr id="962" name="Google Shape;962;p24"/>
            <p:cNvSpPr/>
            <p:nvPr/>
          </p:nvSpPr>
          <p:spPr>
            <a:xfrm>
              <a:off x="5395847" y="2467646"/>
              <a:ext cx="813900" cy="813600"/>
            </a:xfrm>
            <a:prstGeom prst="donut">
              <a:avLst>
                <a:gd name="adj" fmla="val 25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24"/>
            <p:cNvSpPr/>
            <p:nvPr/>
          </p:nvSpPr>
          <p:spPr>
            <a:xfrm>
              <a:off x="5395847" y="2467646"/>
              <a:ext cx="813900" cy="813600"/>
            </a:xfrm>
            <a:prstGeom prst="blockArc">
              <a:avLst>
                <a:gd name="adj1" fmla="val 16202527"/>
                <a:gd name="adj2" fmla="val 0"/>
                <a:gd name="adj3" fmla="val 25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64" name="Google Shape;964;p24"/>
          <p:cNvSpPr txBox="1"/>
          <p:nvPr/>
        </p:nvSpPr>
        <p:spPr>
          <a:xfrm>
            <a:off x="5656700" y="2938650"/>
            <a:ext cx="733500" cy="3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25 %</a:t>
            </a:r>
            <a:endParaRPr sz="1800" b="1">
              <a:solidFill>
                <a:schemeClr val="accent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grpSp>
        <p:nvGrpSpPr>
          <p:cNvPr id="965" name="Google Shape;965;p24"/>
          <p:cNvGrpSpPr/>
          <p:nvPr/>
        </p:nvGrpSpPr>
        <p:grpSpPr>
          <a:xfrm>
            <a:off x="7292897" y="2125046"/>
            <a:ext cx="813900" cy="813600"/>
            <a:chOff x="5395847" y="2467646"/>
            <a:chExt cx="813900" cy="813600"/>
          </a:xfrm>
        </p:grpSpPr>
        <p:sp>
          <p:nvSpPr>
            <p:cNvPr id="966" name="Google Shape;966;p24"/>
            <p:cNvSpPr/>
            <p:nvPr/>
          </p:nvSpPr>
          <p:spPr>
            <a:xfrm>
              <a:off x="5395847" y="2467646"/>
              <a:ext cx="813900" cy="813600"/>
            </a:xfrm>
            <a:prstGeom prst="donut">
              <a:avLst>
                <a:gd name="adj" fmla="val 25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24"/>
            <p:cNvSpPr/>
            <p:nvPr/>
          </p:nvSpPr>
          <p:spPr>
            <a:xfrm>
              <a:off x="5395847" y="2467646"/>
              <a:ext cx="813900" cy="813600"/>
            </a:xfrm>
            <a:prstGeom prst="blockArc">
              <a:avLst>
                <a:gd name="adj1" fmla="val 16202527"/>
                <a:gd name="adj2" fmla="val 10769550"/>
                <a:gd name="adj3" fmla="val 24975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68" name="Google Shape;968;p24"/>
          <p:cNvSpPr txBox="1"/>
          <p:nvPr/>
        </p:nvSpPr>
        <p:spPr>
          <a:xfrm>
            <a:off x="7333100" y="2938650"/>
            <a:ext cx="733500" cy="3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accent3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75 %</a:t>
            </a:r>
            <a:endParaRPr sz="1800" b="1">
              <a:solidFill>
                <a:schemeClr val="accent3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cxnSp>
        <p:nvCxnSpPr>
          <p:cNvPr id="975" name="Google Shape;975;p24"/>
          <p:cNvCxnSpPr>
            <a:cxnSpLocks/>
            <a:stCxn id="964" idx="2"/>
          </p:cNvCxnSpPr>
          <p:nvPr/>
        </p:nvCxnSpPr>
        <p:spPr>
          <a:xfrm flipH="1">
            <a:off x="6003928" y="3319050"/>
            <a:ext cx="19522" cy="41755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976" name="Google Shape;976;p24"/>
          <p:cNvCxnSpPr>
            <a:cxnSpLocks/>
            <a:stCxn id="968" idx="2"/>
          </p:cNvCxnSpPr>
          <p:nvPr/>
        </p:nvCxnSpPr>
        <p:spPr>
          <a:xfrm>
            <a:off x="7699850" y="3319050"/>
            <a:ext cx="0" cy="417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01572F0-C4C2-FC37-8A45-C5EB2DDC6E84}"/>
              </a:ext>
            </a:extLst>
          </p:cNvPr>
          <p:cNvSpPr txBox="1"/>
          <p:nvPr/>
        </p:nvSpPr>
        <p:spPr>
          <a:xfrm>
            <a:off x="0" y="38182"/>
            <a:ext cx="914400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473222-87B5-2A8B-A666-90CC1CE37303}"/>
              </a:ext>
            </a:extLst>
          </p:cNvPr>
          <p:cNvSpPr txBox="1"/>
          <p:nvPr/>
        </p:nvSpPr>
        <p:spPr>
          <a:xfrm>
            <a:off x="5100463" y="3699450"/>
            <a:ext cx="1855175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54BAC4-12B2-4396-1429-05610132F7E5}"/>
              </a:ext>
            </a:extLst>
          </p:cNvPr>
          <p:cNvSpPr txBox="1"/>
          <p:nvPr/>
        </p:nvSpPr>
        <p:spPr>
          <a:xfrm>
            <a:off x="6758761" y="3699450"/>
            <a:ext cx="1855175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16191F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B4DEE1-E2A4-5F0B-1D3F-6E01FFB4AD12}"/>
              </a:ext>
            </a:extLst>
          </p:cNvPr>
          <p:cNvSpPr txBox="1"/>
          <p:nvPr/>
        </p:nvSpPr>
        <p:spPr>
          <a:xfrm>
            <a:off x="577548" y="1134429"/>
            <a:ext cx="3189099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b="1" dirty="0">
                <a:solidFill>
                  <a:srgbClr val="16191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1200" b="1" dirty="0">
              <a:solidFill>
                <a:srgbClr val="16191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C63555-EF74-1E63-A187-273094479BF2}"/>
              </a:ext>
            </a:extLst>
          </p:cNvPr>
          <p:cNvSpPr txBox="1"/>
          <p:nvPr/>
        </p:nvSpPr>
        <p:spPr>
          <a:xfrm>
            <a:off x="607382" y="2128823"/>
            <a:ext cx="3300646" cy="1298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100" dirty="0">
                <a:solidFill>
                  <a:srgbClr val="16191F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100" dirty="0">
              <a:solidFill>
                <a:srgbClr val="16191F"/>
              </a:solidFill>
            </a:endParaRPr>
          </a:p>
        </p:txBody>
      </p:sp>
    </p:spTree>
  </p:cSld>
  <p:clrMapOvr>
    <a:masterClrMapping/>
  </p:clrMapOvr>
  <p:transition spd="med">
    <p:pull dir="u"/>
  </p:transition>
</p:sld>
</file>

<file path=ppt/theme/theme1.xml><?xml version="1.0" encoding="utf-8"?>
<a:theme xmlns:a="http://schemas.openxmlformats.org/drawingml/2006/main" name="Mental Disorders Infographics by Slidesgo">
  <a:themeElements>
    <a:clrScheme name="Simple Light">
      <a:dk1>
        <a:srgbClr val="000000"/>
      </a:dk1>
      <a:lt1>
        <a:srgbClr val="FFFFFF"/>
      </a:lt1>
      <a:dk2>
        <a:srgbClr val="434343"/>
      </a:dk2>
      <a:lt2>
        <a:srgbClr val="D9D9D9"/>
      </a:lt2>
      <a:accent1>
        <a:srgbClr val="1F5B83"/>
      </a:accent1>
      <a:accent2>
        <a:srgbClr val="72B786"/>
      </a:accent2>
      <a:accent3>
        <a:srgbClr val="D14F2C"/>
      </a:accent3>
      <a:accent4>
        <a:srgbClr val="FD993C"/>
      </a:accent4>
      <a:accent5>
        <a:srgbClr val="9278B5"/>
      </a:accent5>
      <a:accent6>
        <a:srgbClr val="BE634C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Words>1037</Words>
  <Application>Microsoft Office PowerPoint</Application>
  <PresentationFormat>On-screen Show (16:9)</PresentationFormat>
  <Paragraphs>166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Fira Sans Extra Condensed</vt:lpstr>
      <vt:lpstr>Vazir</vt:lpstr>
      <vt:lpstr>Arial</vt:lpstr>
      <vt:lpstr>Shabnam</vt:lpstr>
      <vt:lpstr>Mental Disorders Infographics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mohammadjavad</dc:creator>
  <cp:lastModifiedBy>Mobotop</cp:lastModifiedBy>
  <cp:revision>5</cp:revision>
  <dcterms:modified xsi:type="dcterms:W3CDTF">2024-08-11T20:02:46Z</dcterms:modified>
</cp:coreProperties>
</file>